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31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39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40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5A5"/>
    <a:srgbClr val="956E1F"/>
    <a:srgbClr val="232234"/>
    <a:srgbClr val="568D11"/>
    <a:srgbClr val="1A74CC"/>
    <a:srgbClr val="70BA16"/>
    <a:srgbClr val="82D81A"/>
    <a:srgbClr val="61A113"/>
    <a:srgbClr val="E09320"/>
    <a:srgbClr val="4A9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72" autoAdjust="0"/>
  </p:normalViewPr>
  <p:slideViewPr>
    <p:cSldViewPr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35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23</c:v>
                </c:pt>
                <c:pt idx="2">
                  <c:v>60</c:v>
                </c:pt>
                <c:pt idx="3">
                  <c:v>48</c:v>
                </c:pt>
                <c:pt idx="4">
                  <c:v>52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84902432"/>
        <c:axId val="-184912768"/>
      </c:barChart>
      <c:dateAx>
        <c:axId val="-184902432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84912768"/>
        <c:crosses val="autoZero"/>
        <c:auto val="1"/>
        <c:lblOffset val="100"/>
        <c:baseTimeUnit val="months"/>
      </c:dateAx>
      <c:valAx>
        <c:axId val="-184912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alpha val="20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84902432"/>
        <c:crosses val="autoZero"/>
        <c:crossBetween val="between"/>
      </c:valAx>
      <c:spPr>
        <a:noFill/>
        <a:ln w="25343"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800">
          <a:solidFill>
            <a:sysClr val="windowText" lastClr="000000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10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691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9D4EE2-5BD7-4845-8678-946F80A48C94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2173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B00010-6AF3-4CA6-B2C7-6ACCEEEA6D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6269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FA1666-7E73-42F1-8990-7A76B7A8585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74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D05A09-A870-4206-8682-CBFF6722074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938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BAF2FF-0F64-4927-937A-BCDB9E472AF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4722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9BB00A-B0A5-4F7E-9885-4EE30BB84EF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1204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EFB468-500A-46D5-BDFF-9EC3B0A2789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8241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F4F3-46C6-44C3-8B78-AC2E7E36029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4192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1CE73-96BA-490A-9F6B-9663ABDB0D3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5638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5C3EAB-7F00-4FC9-A60A-4B5C7B3E934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1228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1E5290-D12E-474D-B696-3F8BC737126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313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39C9DD-7BFA-4111-9E99-10159E30BB2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954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05EF5A-9F1A-40BF-BA38-306BB632F1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74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3F8154-4421-44A2-9212-3387926654A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93588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33F029-9070-4413-A9C9-B31C580E70D3}" type="slidenum">
              <a:rPr lang="en-US" altLang="zh-CN">
                <a:latin typeface="Calibri" panose="020F0502020204030204" pitchFamily="34" charset="0"/>
              </a:rPr>
              <a:t>16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21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383AC-385A-4A4B-B835-25055753B0D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761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3E528-8E0B-4C6D-BF33-DA5D1082C0D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3812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666C-CA57-47FE-8D3B-CFDB412F0D6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139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6F5930-AB26-4996-9A9E-058949DF44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9271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B7D8A-E1F7-4F25-960A-07E9381F811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12132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41E30-28E2-4CA9-B3DE-C362FB04BE5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62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E1303A-4456-45B6-AE4D-D6579F236DA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9703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6A200-ECC7-4D20-ACC1-B1C7516310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0593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D493A-B1E9-4A43-B008-2269226E90E8}" type="slidenum">
              <a:rPr lang="en-US" altLang="zh-CN">
                <a:latin typeface="Calibri" panose="020F0502020204030204" pitchFamily="34" charset="0"/>
              </a:rPr>
              <a:t>25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06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791ED9-6350-4217-9FDB-C47211C23AC0}" type="slidenum">
              <a:rPr lang="en-US" altLang="zh-CN">
                <a:latin typeface="Calibri" panose="020F0502020204030204" pitchFamily="34" charset="0"/>
              </a:rPr>
              <a:t>26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085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5FCBEE-7660-4483-B7A7-DD6D6C86086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6175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415B45-F5F5-422F-A11E-BA832437C8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4852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F6988F-E801-4CD9-B2BF-B9D1B4BE92C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237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FB9057-198B-4719-B798-105AF11F4B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416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57D80-41E6-4564-BB6F-F3E10482C37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478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CC062-BFA6-46B5-9034-EB3C42E7500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287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85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2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e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15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8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17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9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1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chart" Target="../charts/char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13" Type="http://schemas.openxmlformats.org/officeDocument/2006/relationships/tags" Target="../tags/tag54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tags" Target="../tags/tag53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tags" Target="../tags/tag52.xml"/><Relationship Id="rId5" Type="http://schemas.openxmlformats.org/officeDocument/2006/relationships/tags" Target="../tags/tag46.xml"/><Relationship Id="rId15" Type="http://schemas.openxmlformats.org/officeDocument/2006/relationships/notesSlide" Target="../notesSlides/notesSlide31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Relationship Id="rId1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notesSlide" Target="../notesSlides/notesSlide32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763688" y="1360394"/>
            <a:ext cx="559132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房地产工作分析报告</a:t>
            </a:r>
            <a:r>
              <a:rPr lang="en-US" altLang="zh-CN" sz="2800" b="1" kern="1400" spc="200" dirty="0" err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ppt</a:t>
            </a:r>
            <a:r>
              <a:rPr lang="zh-CN" altLang="en-US" sz="28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模板</a:t>
            </a:r>
            <a:endParaRPr lang="zh-CN" altLang="en-US" sz="28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2046114"/>
            <a:ext cx="39751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BUSINESS POWERPOINT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75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1"/>
          <p:cNvSpPr txBox="1">
            <a:spLocks noChangeArrowheads="1"/>
          </p:cNvSpPr>
          <p:nvPr/>
        </p:nvSpPr>
        <p:spPr bwMode="auto">
          <a:xfrm>
            <a:off x="176213" y="249238"/>
            <a:ext cx="2740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目录 </a:t>
            </a:r>
            <a:r>
              <a:rPr lang="en-US" altLang="zh-CN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/ </a:t>
            </a:r>
            <a:r>
              <a:rPr lang="en-US" altLang="zh-CN" sz="20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CONTENTS</a:t>
            </a:r>
            <a:endParaRPr lang="zh-CN" altLang="en-US" sz="20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+mn-lt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595313" y="3144838"/>
            <a:ext cx="1044575" cy="1044575"/>
            <a:chOff x="594916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3" name="椭圆 2"/>
            <p:cNvSpPr/>
            <p:nvPr/>
          </p:nvSpPr>
          <p:spPr>
            <a:xfrm>
              <a:off x="594916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0" name="KSO_Shape"/>
            <p:cNvSpPr>
              <a:spLocks noChangeAspect="1"/>
            </p:cNvSpPr>
            <p:nvPr/>
          </p:nvSpPr>
          <p:spPr bwMode="auto">
            <a:xfrm>
              <a:off x="786989" y="2315973"/>
              <a:ext cx="649241" cy="509551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7377113" y="3132138"/>
            <a:ext cx="1044575" cy="1044575"/>
            <a:chOff x="7377124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26" name="椭圆 25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1" name="KSO_Shape"/>
            <p:cNvSpPr>
              <a:spLocks noChangeAspect="1"/>
            </p:cNvSpPr>
            <p:nvPr/>
          </p:nvSpPr>
          <p:spPr bwMode="auto">
            <a:xfrm>
              <a:off x="7646980" y="2252477"/>
              <a:ext cx="504789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5681663" y="1782763"/>
            <a:ext cx="1044575" cy="1044575"/>
            <a:chOff x="5681572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12" name="椭圆 11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2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290763" y="1782763"/>
            <a:ext cx="1044575" cy="1044575"/>
            <a:chOff x="2290468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6" name="椭圆 5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164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986213" y="3144838"/>
            <a:ext cx="1044575" cy="1044575"/>
            <a:chOff x="3986020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9" name="椭圆 8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4174918" y="2287400"/>
              <a:ext cx="625430" cy="630193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5318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32025" y="1203325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9227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616575" y="127793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380288" y="4362450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/>
          <p:cNvCxnSpPr>
            <a:stCxn id="3" idx="7"/>
          </p:cNvCxnSpPr>
          <p:nvPr/>
        </p:nvCxnSpPr>
        <p:spPr>
          <a:xfrm flipV="1">
            <a:off x="1485900" y="2527300"/>
            <a:ext cx="854075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230563" y="2590800"/>
            <a:ext cx="854075" cy="769938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935538" y="2611438"/>
            <a:ext cx="852487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6619875" y="2601913"/>
            <a:ext cx="852488" cy="769937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5" grpId="0"/>
      <p:bldP spid="46" grpId="0"/>
      <p:bldP spid="47" grpId="0"/>
      <p:bldP spid="48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 bwMode="auto">
          <a:xfrm>
            <a:off x="2443163" y="1600200"/>
            <a:ext cx="1044575" cy="1044575"/>
            <a:chOff x="2443422" y="1599490"/>
            <a:chExt cx="1044500" cy="1044500"/>
          </a:xfrm>
        </p:grpSpPr>
        <p:sp>
          <p:nvSpPr>
            <p:cNvPr id="16" name="椭圆 15"/>
            <p:cNvSpPr/>
            <p:nvPr/>
          </p:nvSpPr>
          <p:spPr>
            <a:xfrm>
              <a:off x="2443422" y="1599490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7" name="KSO_Shape"/>
            <p:cNvSpPr>
              <a:spLocks noChangeAspect="1"/>
            </p:cNvSpPr>
            <p:nvPr/>
          </p:nvSpPr>
          <p:spPr bwMode="auto">
            <a:xfrm>
              <a:off x="2635495" y="1810613"/>
              <a:ext cx="649241" cy="509550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sz="36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4211638" y="2214563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添加文字标题一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4211638" y="254317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添加文字标题二</a:t>
            </a:r>
          </a:p>
        </p:txBody>
      </p:sp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4211638" y="289242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084888" y="2249488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添加文字标题四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084888" y="2576513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添加文字标题五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888" y="2927350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添加文字标题六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2051050" y="2855913"/>
            <a:ext cx="17907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6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Company Profile</a:t>
            </a:r>
            <a:endParaRPr lang="zh-CN" altLang="en-US" sz="16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66888"/>
            <a:ext cx="4378325" cy="26320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72000" y="1731963"/>
            <a:ext cx="4433888" cy="2941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中国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某某总公司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1984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年，由邓朴方创立的国企，注册资金超过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亿元。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现在隶属与首旅集团，首旅股份（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600258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）是上海上市公司。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二、经营出境、入境、国内、商旅会展等全方位旅游产品和服务</a:t>
            </a:r>
            <a:r>
              <a:rPr lang="zh-CN" altLang="en-US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。</a:t>
            </a:r>
            <a:endParaRPr lang="en-US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广州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一、接待国内及海外人数超过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100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万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2002-08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年成为销售业绩广州第四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三、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2013-14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年连续成为 “广州地区最受欢迎的旅行社”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四、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2007-2012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年获南方航空国际组团旅行社金奖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2010-13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5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年获工商局“守合同重信用企业”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六、营业网点广州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多个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七、珠三角网点东莞、佛山、深圳、惠州、肇庆、汕头、梅州、珠海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公司简介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6086475" y="1495425"/>
            <a:ext cx="1911350" cy="874713"/>
            <a:chOff x="5831396" y="1495025"/>
            <a:chExt cx="1911575" cy="875401"/>
          </a:xfrm>
        </p:grpSpPr>
        <p:sp>
          <p:nvSpPr>
            <p:cNvPr id="4" name="文本框 3"/>
            <p:cNvSpPr txBox="1"/>
            <p:nvPr/>
          </p:nvSpPr>
          <p:spPr>
            <a:xfrm>
              <a:off x="5831396" y="1495025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Howard Allen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831396" y="1655489"/>
              <a:ext cx="1297141" cy="2621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CEO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831396" y="1835017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013325" y="1495425"/>
            <a:ext cx="906463" cy="90805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6086475" y="2657475"/>
            <a:ext cx="1911350" cy="876300"/>
            <a:chOff x="5831396" y="2658177"/>
            <a:chExt cx="1911575" cy="875401"/>
          </a:xfrm>
        </p:grpSpPr>
        <p:sp>
          <p:nvSpPr>
            <p:cNvPr id="9" name="文本框 8"/>
            <p:cNvSpPr txBox="1"/>
            <p:nvPr/>
          </p:nvSpPr>
          <p:spPr>
            <a:xfrm>
              <a:off x="5831396" y="2658177"/>
              <a:ext cx="1467023" cy="2616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Jim Burner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831396" y="2818351"/>
              <a:ext cx="1297141" cy="255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831396" y="2997553"/>
              <a:ext cx="1911575" cy="536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5013325" y="2657475"/>
            <a:ext cx="906463" cy="9080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6086475" y="3787775"/>
            <a:ext cx="1911350" cy="874713"/>
            <a:chOff x="5831396" y="3787037"/>
            <a:chExt cx="1911575" cy="875401"/>
          </a:xfrm>
        </p:grpSpPr>
        <p:sp>
          <p:nvSpPr>
            <p:cNvPr id="14" name="文本框 13"/>
            <p:cNvSpPr txBox="1"/>
            <p:nvPr/>
          </p:nvSpPr>
          <p:spPr>
            <a:xfrm>
              <a:off x="5831396" y="3787037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Shila Akter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831396" y="3947501"/>
              <a:ext cx="1297141" cy="2542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Photographer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1396" y="4127029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5013325" y="3787775"/>
            <a:ext cx="906463" cy="90646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1279525" y="1501775"/>
            <a:ext cx="1911350" cy="895350"/>
            <a:chOff x="1024569" y="1501454"/>
            <a:chExt cx="1911576" cy="896181"/>
          </a:xfrm>
        </p:grpSpPr>
        <p:sp>
          <p:nvSpPr>
            <p:cNvPr id="19" name="文本框 18"/>
            <p:cNvSpPr txBox="1"/>
            <p:nvPr/>
          </p:nvSpPr>
          <p:spPr>
            <a:xfrm>
              <a:off x="1024569" y="1501454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Alex White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024569" y="168259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Director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4569" y="1862151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3295650" y="1511300"/>
            <a:ext cx="908050" cy="90646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1279525" y="2662238"/>
            <a:ext cx="1911350" cy="896937"/>
            <a:chOff x="1024569" y="2662550"/>
            <a:chExt cx="1911576" cy="896181"/>
          </a:xfrm>
        </p:grpSpPr>
        <p:sp>
          <p:nvSpPr>
            <p:cNvPr id="24" name="文本框 23"/>
            <p:cNvSpPr txBox="1"/>
            <p:nvPr/>
          </p:nvSpPr>
          <p:spPr>
            <a:xfrm>
              <a:off x="1024569" y="2662550"/>
              <a:ext cx="1911576" cy="2617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Amanda Spring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24569" y="2844958"/>
              <a:ext cx="1911576" cy="253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Manager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024569" y="3022608"/>
              <a:ext cx="1911576" cy="5361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7" name="椭圆 26"/>
          <p:cNvSpPr/>
          <p:nvPr/>
        </p:nvSpPr>
        <p:spPr>
          <a:xfrm>
            <a:off x="3295650" y="2671763"/>
            <a:ext cx="908050" cy="90805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1279525" y="3787775"/>
            <a:ext cx="1911350" cy="895350"/>
            <a:chOff x="1024569" y="3787037"/>
            <a:chExt cx="1911576" cy="896181"/>
          </a:xfrm>
        </p:grpSpPr>
        <p:sp>
          <p:nvSpPr>
            <p:cNvPr id="29" name="文本框 28"/>
            <p:cNvSpPr txBox="1"/>
            <p:nvPr/>
          </p:nvSpPr>
          <p:spPr>
            <a:xfrm>
              <a:off x="1024569" y="378703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Milly Whitney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24569" y="3968180"/>
              <a:ext cx="1911576" cy="2542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24569" y="4147734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3295650" y="3795713"/>
            <a:ext cx="908050" cy="90805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605338" y="1511300"/>
            <a:ext cx="0" cy="314483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项目成员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1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3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06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8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22" grpId="0" animBg="1"/>
      <p:bldP spid="22" grpId="1" animBg="1"/>
      <p:bldP spid="22" grpId="2" animBg="1"/>
      <p:bldP spid="27" grpId="0" animBg="1"/>
      <p:bldP spid="27" grpId="1" animBg="1"/>
      <p:bldP spid="27" grpId="2" animBg="1"/>
      <p:bldP spid="32" grpId="0" animBg="1"/>
      <p:bldP spid="32" grpId="1" animBg="1"/>
      <p:bldP spid="32" grpId="2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22313" y="1258888"/>
            <a:ext cx="2244725" cy="36163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" name="TextBox 12"/>
          <p:cNvSpPr txBox="1"/>
          <p:nvPr/>
        </p:nvSpPr>
        <p:spPr>
          <a:xfrm>
            <a:off x="3352800" y="1176338"/>
            <a:ext cx="4876800" cy="164941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成员名称</a:t>
            </a: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: </a:t>
            </a: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代用名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这里输入职位和头衔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endParaRPr 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主要的职业经验在这里输入，将介绍成员的主要经历用简短的文字描述，包括成员曾经的任职主要机构有哪些，从业的年份、行业经验等等。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成员的主要职业经验在这里输入，将介绍成员的主要经历用简短的文字描述，包括成员曾经的任职主要机构有哪些，从业的年份、行业经验，以及服务过的项目等。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3433763" y="2895600"/>
            <a:ext cx="4173537" cy="1758950"/>
            <a:chOff x="3433092" y="2719296"/>
            <a:chExt cx="4174121" cy="1758718"/>
          </a:xfrm>
        </p:grpSpPr>
        <p:cxnSp>
          <p:nvCxnSpPr>
            <p:cNvPr id="5" name="Straight Connector 54"/>
            <p:cNvCxnSpPr/>
            <p:nvPr/>
          </p:nvCxnSpPr>
          <p:spPr>
            <a:xfrm>
              <a:off x="3504539" y="29700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5"/>
            <p:cNvCxnSpPr/>
            <p:nvPr/>
          </p:nvCxnSpPr>
          <p:spPr>
            <a:xfrm>
              <a:off x="3504539" y="2970088"/>
              <a:ext cx="349140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47" name="TextBox 56"/>
            <p:cNvSpPr txBox="1">
              <a:spLocks noChangeArrowheads="1"/>
            </p:cNvSpPr>
            <p:nvPr/>
          </p:nvSpPr>
          <p:spPr bwMode="auto">
            <a:xfrm>
              <a:off x="3433092" y="2753932"/>
              <a:ext cx="110639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Photoshop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8" name="TextBox 57"/>
            <p:cNvSpPr txBox="1"/>
            <p:nvPr/>
          </p:nvSpPr>
          <p:spPr>
            <a:xfrm>
              <a:off x="6803826" y="2719296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80%</a:t>
              </a:r>
            </a:p>
          </p:txBody>
        </p:sp>
        <p:cxnSp>
          <p:nvCxnSpPr>
            <p:cNvPr id="9" name="Straight Connector 60"/>
            <p:cNvCxnSpPr/>
            <p:nvPr/>
          </p:nvCxnSpPr>
          <p:spPr>
            <a:xfrm>
              <a:off x="3504539" y="34446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61"/>
            <p:cNvCxnSpPr/>
            <p:nvPr/>
          </p:nvCxnSpPr>
          <p:spPr>
            <a:xfrm>
              <a:off x="3504539" y="3444688"/>
              <a:ext cx="305954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1" name="TextBox 62"/>
            <p:cNvSpPr txBox="1">
              <a:spLocks noChangeArrowheads="1"/>
            </p:cNvSpPr>
            <p:nvPr/>
          </p:nvSpPr>
          <p:spPr bwMode="auto">
            <a:xfrm>
              <a:off x="3433092" y="3229802"/>
              <a:ext cx="103746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Illustrator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TextBox 63"/>
            <p:cNvSpPr txBox="1"/>
            <p:nvPr/>
          </p:nvSpPr>
          <p:spPr>
            <a:xfrm>
              <a:off x="6375141" y="3195483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75%</a:t>
              </a:r>
            </a:p>
          </p:txBody>
        </p:sp>
        <p:cxnSp>
          <p:nvCxnSpPr>
            <p:cNvPr id="13" name="Straight Connector 65"/>
            <p:cNvCxnSpPr/>
            <p:nvPr/>
          </p:nvCxnSpPr>
          <p:spPr>
            <a:xfrm>
              <a:off x="3504539" y="395420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66"/>
            <p:cNvCxnSpPr/>
            <p:nvPr/>
          </p:nvCxnSpPr>
          <p:spPr>
            <a:xfrm>
              <a:off x="3504539" y="3954208"/>
              <a:ext cx="3851814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5" name="TextBox 67"/>
            <p:cNvSpPr txBox="1">
              <a:spLocks noChangeArrowheads="1"/>
            </p:cNvSpPr>
            <p:nvPr/>
          </p:nvSpPr>
          <p:spPr bwMode="auto">
            <a:xfrm>
              <a:off x="3433092" y="3738492"/>
              <a:ext cx="81144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Flash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6" name="TextBox 68"/>
            <p:cNvSpPr txBox="1"/>
            <p:nvPr/>
          </p:nvSpPr>
          <p:spPr>
            <a:xfrm>
              <a:off x="7184879" y="3647862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95%</a:t>
              </a:r>
            </a:p>
          </p:txBody>
        </p:sp>
        <p:cxnSp>
          <p:nvCxnSpPr>
            <p:cNvPr id="17" name="Straight Connector 70"/>
            <p:cNvCxnSpPr/>
            <p:nvPr/>
          </p:nvCxnSpPr>
          <p:spPr>
            <a:xfrm>
              <a:off x="3504539" y="4462141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71"/>
            <p:cNvCxnSpPr/>
            <p:nvPr/>
          </p:nvCxnSpPr>
          <p:spPr>
            <a:xfrm>
              <a:off x="3504539" y="4462141"/>
              <a:ext cx="3707332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9" name="TextBox 72"/>
            <p:cNvSpPr txBox="1">
              <a:spLocks noChangeArrowheads="1"/>
            </p:cNvSpPr>
            <p:nvPr/>
          </p:nvSpPr>
          <p:spPr bwMode="auto">
            <a:xfrm>
              <a:off x="3433092" y="4247182"/>
              <a:ext cx="120097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After Effects </a:t>
              </a:r>
              <a:endParaRPr lang="zh-CN" altLang="en-US" sz="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Arial" panose="020B0604020202020204" pitchFamily="34" charset="0"/>
              </a:endParaRPr>
            </a:p>
          </p:txBody>
        </p:sp>
        <p:sp>
          <p:nvSpPr>
            <p:cNvPr id="20" name="TextBox 73"/>
            <p:cNvSpPr txBox="1"/>
            <p:nvPr/>
          </p:nvSpPr>
          <p:spPr>
            <a:xfrm>
              <a:off x="7005467" y="4184366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90%</a:t>
              </a:r>
            </a:p>
          </p:txBody>
        </p:sp>
      </p:grpSp>
      <p:sp>
        <p:nvSpPr>
          <p:cNvPr id="25" name="文本框 48"/>
          <p:cNvSpPr txBox="1">
            <a:spLocks noChangeArrowheads="1"/>
          </p:cNvSpPr>
          <p:nvPr/>
        </p:nvSpPr>
        <p:spPr bwMode="auto">
          <a:xfrm>
            <a:off x="3863975" y="18256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核心成员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1760538" y="660400"/>
            <a:ext cx="5622925" cy="2555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327650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2771775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Isosceles Triangle 45"/>
          <p:cNvSpPr/>
          <p:nvPr/>
        </p:nvSpPr>
        <p:spPr>
          <a:xfrm rot="5400000">
            <a:off x="4677569" y="1331119"/>
            <a:ext cx="50800" cy="87312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5" name="Isosceles Triangle 48"/>
          <p:cNvSpPr/>
          <p:nvPr/>
        </p:nvSpPr>
        <p:spPr>
          <a:xfrm rot="16200000" flipH="1">
            <a:off x="4427538" y="26098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827588" y="1238250"/>
            <a:ext cx="124936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27 Jan,2014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903413" y="1312863"/>
            <a:ext cx="2308225" cy="1044575"/>
            <a:chOff x="1903445" y="1480457"/>
            <a:chExt cx="2307771" cy="1045029"/>
          </a:xfrm>
        </p:grpSpPr>
        <p:sp>
          <p:nvSpPr>
            <p:cNvPr id="46" name="文本框 45"/>
            <p:cNvSpPr txBox="1"/>
            <p:nvPr/>
          </p:nvSpPr>
          <p:spPr>
            <a:xfrm>
              <a:off x="1903445" y="1482045"/>
              <a:ext cx="2307771" cy="2620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8" name="Rectangle 23"/>
            <p:cNvSpPr/>
            <p:nvPr/>
          </p:nvSpPr>
          <p:spPr>
            <a:xfrm>
              <a:off x="1903445" y="1723450"/>
              <a:ext cx="2307771" cy="75597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0" name="组合 49"/>
          <p:cNvGrpSpPr/>
          <p:nvPr/>
        </p:nvGrpSpPr>
        <p:grpSpPr bwMode="auto">
          <a:xfrm>
            <a:off x="4906963" y="2603500"/>
            <a:ext cx="2306637" cy="1044575"/>
            <a:chOff x="1903445" y="1480457"/>
            <a:chExt cx="2307771" cy="1045029"/>
          </a:xfrm>
        </p:grpSpPr>
        <p:sp>
          <p:nvSpPr>
            <p:cNvPr id="51" name="文本框 50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3344863" y="2541588"/>
            <a:ext cx="9985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14 Feb,2014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982" y="3877468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3808413"/>
            <a:ext cx="1249363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09 Mar,2014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1882775" y="3883025"/>
            <a:ext cx="2308225" cy="1044575"/>
            <a:chOff x="1903445" y="1480457"/>
            <a:chExt cx="2307771" cy="1045029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521200" y="1317625"/>
            <a:ext cx="101600" cy="3825875"/>
            <a:chOff x="4520930" y="1318196"/>
            <a:chExt cx="102141" cy="3825305"/>
          </a:xfrm>
        </p:grpSpPr>
        <p:grpSp>
          <p:nvGrpSpPr>
            <p:cNvPr id="16400" name="Group 1"/>
            <p:cNvGrpSpPr/>
            <p:nvPr/>
          </p:nvGrpSpPr>
          <p:grpSpPr bwMode="auto">
            <a:xfrm>
              <a:off x="4558420" y="1357431"/>
              <a:ext cx="27161" cy="1512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1" name="Group 2"/>
            <p:cNvGrpSpPr/>
            <p:nvPr/>
          </p:nvGrpSpPr>
          <p:grpSpPr bwMode="auto">
            <a:xfrm>
              <a:off x="4558420" y="2848083"/>
              <a:ext cx="27161" cy="1116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2" name="Group 3"/>
            <p:cNvGrpSpPr/>
            <p:nvPr/>
          </p:nvGrpSpPr>
          <p:grpSpPr bwMode="auto">
            <a:xfrm>
              <a:off x="4558420" y="3978924"/>
              <a:ext cx="27161" cy="1164577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40"/>
            <p:cNvSpPr/>
            <p:nvPr/>
          </p:nvSpPr>
          <p:spPr>
            <a:xfrm>
              <a:off x="4520930" y="131819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1" name="Oval 41"/>
            <p:cNvSpPr/>
            <p:nvPr/>
          </p:nvSpPr>
          <p:spPr>
            <a:xfrm>
              <a:off x="4520930" y="387051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611816"/>
              <a:ext cx="102141" cy="10317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文本框 48"/>
          <p:cNvSpPr txBox="1">
            <a:spLocks noChangeArrowheads="1"/>
          </p:cNvSpPr>
          <p:nvPr/>
        </p:nvSpPr>
        <p:spPr bwMode="auto">
          <a:xfrm>
            <a:off x="3678238" y="254000"/>
            <a:ext cx="178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公司大事记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400675" y="485775"/>
            <a:ext cx="1042988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45" grpId="0"/>
      <p:bldP spid="55" grpId="0"/>
      <p:bldP spid="56" grpId="0" animBg="1"/>
      <p:bldP spid="57" grpId="0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Isosceles Triangle 48"/>
          <p:cNvSpPr/>
          <p:nvPr/>
        </p:nvSpPr>
        <p:spPr>
          <a:xfrm rot="16200000" flipH="1">
            <a:off x="4428332" y="221456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344863" y="152400"/>
            <a:ext cx="102711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19 July,2014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188" y="207010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2000250"/>
            <a:ext cx="1249363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25 Jan,2015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4808538" y="3727450"/>
            <a:ext cx="2308225" cy="1047750"/>
            <a:chOff x="1903445" y="1477714"/>
            <a:chExt cx="2307771" cy="1047772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477"/>
              <a:ext cx="2307771" cy="261942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77714"/>
              <a:ext cx="2307771" cy="1047772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30132"/>
              <a:ext cx="2307771" cy="75725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906963" y="215900"/>
            <a:ext cx="2327275" cy="1536700"/>
            <a:chOff x="4906410" y="216325"/>
            <a:chExt cx="2327308" cy="1535576"/>
          </a:xfrm>
        </p:grpSpPr>
        <p:sp>
          <p:nvSpPr>
            <p:cNvPr id="51" name="文本框 50"/>
            <p:cNvSpPr txBox="1"/>
            <p:nvPr/>
          </p:nvSpPr>
          <p:spPr>
            <a:xfrm>
              <a:off x="4906410" y="216325"/>
              <a:ext cx="2308258" cy="261746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4906410" y="224257"/>
              <a:ext cx="2308258" cy="1522885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4925460" y="1326762"/>
              <a:ext cx="2308258" cy="4251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4906410" y="478071"/>
              <a:ext cx="2308258" cy="8534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Isosceles Triangle 48"/>
          <p:cNvSpPr/>
          <p:nvPr/>
        </p:nvSpPr>
        <p:spPr>
          <a:xfrm rot="16200000" flipH="1">
            <a:off x="4427538" y="37274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344863" y="3659188"/>
            <a:ext cx="990600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16 Feb,2015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4521200" y="-4763"/>
            <a:ext cx="101600" cy="5170488"/>
            <a:chOff x="4520930" y="-4831"/>
            <a:chExt cx="102141" cy="5170972"/>
          </a:xfrm>
        </p:grpSpPr>
        <p:grpSp>
          <p:nvGrpSpPr>
            <p:cNvPr id="18448" name="Group 1"/>
            <p:cNvGrpSpPr/>
            <p:nvPr/>
          </p:nvGrpSpPr>
          <p:grpSpPr bwMode="auto">
            <a:xfrm>
              <a:off x="4558420" y="-4831"/>
              <a:ext cx="27161" cy="2664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49" name="Group 2"/>
            <p:cNvGrpSpPr/>
            <p:nvPr/>
          </p:nvGrpSpPr>
          <p:grpSpPr bwMode="auto">
            <a:xfrm>
              <a:off x="4558420" y="1747075"/>
              <a:ext cx="27161" cy="2160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50" name="Group 3"/>
            <p:cNvGrpSpPr/>
            <p:nvPr/>
          </p:nvGrpSpPr>
          <p:grpSpPr bwMode="auto">
            <a:xfrm>
              <a:off x="4558420" y="3618141"/>
              <a:ext cx="27161" cy="1548000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Oval 41"/>
            <p:cNvSpPr/>
            <p:nvPr/>
          </p:nvSpPr>
          <p:spPr>
            <a:xfrm>
              <a:off x="4520930" y="2062288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23791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Oval 16"/>
            <p:cNvSpPr/>
            <p:nvPr/>
          </p:nvSpPr>
          <p:spPr>
            <a:xfrm>
              <a:off x="4520930" y="3729320"/>
              <a:ext cx="102141" cy="10319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2128838" y="2062163"/>
            <a:ext cx="2308225" cy="1262062"/>
            <a:chOff x="2129520" y="2062466"/>
            <a:chExt cx="2307772" cy="1261133"/>
          </a:xfrm>
        </p:grpSpPr>
        <p:sp>
          <p:nvSpPr>
            <p:cNvPr id="39" name="文本框 38"/>
            <p:cNvSpPr txBox="1"/>
            <p:nvPr/>
          </p:nvSpPr>
          <p:spPr>
            <a:xfrm>
              <a:off x="2129520" y="2062466"/>
              <a:ext cx="2307772" cy="261744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4" name="Oval 53"/>
            <p:cNvSpPr>
              <a:spLocks noChangeAspect="1"/>
            </p:cNvSpPr>
            <p:nvPr/>
          </p:nvSpPr>
          <p:spPr>
            <a:xfrm rot="10800000" flipV="1">
              <a:off x="3108815" y="2649409"/>
              <a:ext cx="349181" cy="348993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FontAwesome" pitchFamily="2" charset="0"/>
                </a:rPr>
                <a:t>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5" grpId="0"/>
      <p:bldP spid="56" grpId="0" animBg="1"/>
      <p:bldP spid="57" grpId="0"/>
      <p:bldP spid="38" grpId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923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Project Introduction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65613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产品概况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产业背景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产业定位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产品与服务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4850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市场分析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消费者分析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竞争者分析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可行性分析</a:t>
            </a:r>
          </a:p>
        </p:txBody>
      </p:sp>
      <p:grpSp>
        <p:nvGrpSpPr>
          <p:cNvPr id="19" name="组合 18"/>
          <p:cNvGrpSpPr/>
          <p:nvPr/>
        </p:nvGrpSpPr>
        <p:grpSpPr bwMode="auto">
          <a:xfrm>
            <a:off x="2328863" y="1617663"/>
            <a:ext cx="1044575" cy="1044575"/>
            <a:chOff x="2290468" y="2104851"/>
            <a:chExt cx="1044500" cy="1044500"/>
          </a:xfrm>
        </p:grpSpPr>
        <p:sp>
          <p:nvSpPr>
            <p:cNvPr id="29" name="椭圆 28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489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914400" y="1519238"/>
            <a:ext cx="4340225" cy="3200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3875088" y="2208213"/>
            <a:ext cx="4354512" cy="1125537"/>
            <a:chOff x="3875568" y="2208594"/>
            <a:chExt cx="4354033" cy="1124393"/>
          </a:xfrm>
        </p:grpSpPr>
        <p:sp>
          <p:nvSpPr>
            <p:cNvPr id="10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tx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grpSp>
          <p:nvGrpSpPr>
            <p:cNvPr id="22539" name="Group 25"/>
            <p:cNvGrpSpPr/>
            <p:nvPr/>
          </p:nvGrpSpPr>
          <p:grpSpPr bwMode="auto">
            <a:xfrm>
              <a:off x="4202557" y="2470264"/>
              <a:ext cx="3700055" cy="739215"/>
              <a:chOff x="5560029" y="2765551"/>
              <a:chExt cx="4933406" cy="985622"/>
            </a:xfrm>
          </p:grpSpPr>
          <p:sp>
            <p:nvSpPr>
              <p:cNvPr id="12" name="TextBox 23"/>
              <p:cNvSpPr txBox="1"/>
              <p:nvPr/>
            </p:nvSpPr>
            <p:spPr>
              <a:xfrm>
                <a:off x="5560029" y="2765551"/>
                <a:ext cx="2160878" cy="4525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600" b="1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</a:rPr>
                  <a:t>添加标题文字：</a:t>
                </a:r>
                <a:endParaRPr lang="en-US" sz="1500" b="1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5560029" y="3165196"/>
                <a:ext cx="4933406" cy="58597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  <a:latin typeface="微软雅黑" panose="020B0503020204020204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TextBox 26"/>
          <p:cNvSpPr txBox="1"/>
          <p:nvPr/>
        </p:nvSpPr>
        <p:spPr>
          <a:xfrm>
            <a:off x="5376863" y="3476625"/>
            <a:ext cx="3684587" cy="71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5464175" y="4413250"/>
            <a:ext cx="800100" cy="21431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添加文字信息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9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产业背景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5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9600" y="1309688"/>
            <a:ext cx="3830638" cy="157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45013" y="1301750"/>
            <a:ext cx="1870075" cy="15732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18275" y="1316038"/>
            <a:ext cx="1981200" cy="157321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525713" y="2963863"/>
            <a:ext cx="1914525" cy="157321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03250" y="2963863"/>
            <a:ext cx="1808163" cy="157321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45013" y="2965450"/>
            <a:ext cx="3954462" cy="1579563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9600" y="1301750"/>
            <a:ext cx="3830638" cy="15875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8988" y="1406525"/>
            <a:ext cx="21764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产品展示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1063" y="1833563"/>
            <a:ext cx="5191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+</a:t>
            </a:r>
            <a:endParaRPr lang="zh-CN" altLang="en-US" sz="4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1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产业概况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45" grpId="0" animBg="1"/>
      <p:bldP spid="46" grpId="0" animBg="1"/>
      <p:bldP spid="47" grpId="0" animBg="1"/>
      <p:bldP spid="48" grpId="0" animBg="1"/>
      <p:bldP spid="14" grpId="0" animBg="1"/>
      <p:bldP spid="21" grpId="0"/>
      <p:bldP spid="22" grpId="0"/>
      <p:bldP spid="22" grpId="1"/>
      <p:bldP spid="22" grpId="2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3994150" y="2817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3994150" y="1746250"/>
            <a:ext cx="1149350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3994150" y="3960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 bwMode="auto">
          <a:xfrm>
            <a:off x="4529138" y="1143000"/>
            <a:ext cx="85725" cy="3573463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652" y="2929339"/>
              <a:ext cx="3572693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59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02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344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 bwMode="auto">
          <a:xfrm>
            <a:off x="357188" y="2382838"/>
            <a:ext cx="2643187" cy="931862"/>
            <a:chOff x="357158" y="2428874"/>
            <a:chExt cx="2643206" cy="93208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158864" y="2428874"/>
              <a:ext cx="800225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3357563" y="2500313"/>
            <a:ext cx="636587" cy="636587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8130" y="2660542"/>
              <a:ext cx="388698" cy="32363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 bwMode="auto">
          <a:xfrm>
            <a:off x="357188" y="1311275"/>
            <a:ext cx="2643187" cy="931863"/>
            <a:chOff x="357158" y="1357304"/>
            <a:chExt cx="2643206" cy="932083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162039" y="1357304"/>
              <a:ext cx="800225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3357563" y="1428750"/>
            <a:ext cx="636587" cy="636588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/>
            <p:nvPr/>
          </p:nvSpPr>
          <p:spPr bwMode="auto">
            <a:xfrm>
              <a:off x="3500341" y="1571522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 bwMode="auto">
          <a:xfrm>
            <a:off x="6143625" y="3525838"/>
            <a:ext cx="2643188" cy="931862"/>
            <a:chOff x="6143636" y="3571882"/>
            <a:chExt cx="2643206" cy="93208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700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 bwMode="auto">
          <a:xfrm>
            <a:off x="5143500" y="3643313"/>
            <a:ext cx="636588" cy="636587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291" y="3786100"/>
              <a:ext cx="364900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 bwMode="auto">
          <a:xfrm>
            <a:off x="357188" y="3521075"/>
            <a:ext cx="2643187" cy="936625"/>
            <a:chOff x="357158" y="3567642"/>
            <a:chExt cx="2643206" cy="936323"/>
          </a:xfrm>
        </p:grpSpPr>
        <p:sp>
          <p:nvSpPr>
            <p:cNvPr id="25" name="Rectangle 33"/>
            <p:cNvSpPr/>
            <p:nvPr/>
          </p:nvSpPr>
          <p:spPr>
            <a:xfrm>
              <a:off x="357158" y="3858061"/>
              <a:ext cx="2643206" cy="64590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150927" y="3567642"/>
              <a:ext cx="800225" cy="33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3357563" y="3643313"/>
            <a:ext cx="636587" cy="636587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 bwMode="auto">
          <a:xfrm>
            <a:off x="6143625" y="1311275"/>
            <a:ext cx="2643188" cy="931863"/>
            <a:chOff x="6143636" y="1357304"/>
            <a:chExt cx="2643206" cy="932083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您的内容打在这里，或者通过复制您的文本后，在此框中选择粘贴，并选择只保留文字；您的内容您的内容打在这里，或者通过复制您的文本</a:t>
              </a: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800224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143500" y="1428750"/>
            <a:ext cx="636588" cy="636588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 bwMode="auto">
          <a:xfrm>
            <a:off x="6143625" y="2382838"/>
            <a:ext cx="2643188" cy="931862"/>
            <a:chOff x="6143636" y="2428874"/>
            <a:chExt cx="2643206" cy="93208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5143500" y="2500313"/>
            <a:ext cx="636588" cy="636587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产品定位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1"/>
          <p:cNvCxnSpPr/>
          <p:nvPr/>
        </p:nvCxnSpPr>
        <p:spPr>
          <a:xfrm rot="5400000">
            <a:off x="5287169" y="2297907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 bwMode="auto">
          <a:xfrm>
            <a:off x="5214938" y="1428750"/>
            <a:ext cx="882650" cy="882650"/>
            <a:chOff x="5214942" y="1428742"/>
            <a:chExt cx="883120" cy="883120"/>
          </a:xfrm>
        </p:grpSpPr>
        <p:sp>
          <p:nvSpPr>
            <p:cNvPr id="6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solidFill>
              <a:schemeClr val="bg1"/>
            </a:solidFill>
          </p:grpSpPr>
          <p:sp>
            <p:nvSpPr>
              <p:cNvPr id="8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9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0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1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2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3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4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5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6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7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21" name="Straight Connector 43"/>
          <p:cNvCxnSpPr/>
          <p:nvPr/>
        </p:nvCxnSpPr>
        <p:spPr>
          <a:xfrm rot="5400000">
            <a:off x="7430294" y="2313782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 bwMode="auto">
          <a:xfrm>
            <a:off x="7358063" y="1428750"/>
            <a:ext cx="882650" cy="882650"/>
            <a:chOff x="7358082" y="1428742"/>
            <a:chExt cx="883120" cy="883120"/>
          </a:xfrm>
        </p:grpSpPr>
        <p:sp>
          <p:nvSpPr>
            <p:cNvPr id="22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4" name="AutoShape 103"/>
            <p:cNvSpPr/>
            <p:nvPr/>
          </p:nvSpPr>
          <p:spPr bwMode="auto">
            <a:xfrm>
              <a:off x="7678928" y="1771825"/>
              <a:ext cx="131832" cy="857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5" name="AutoShape 104"/>
            <p:cNvSpPr/>
            <p:nvPr/>
          </p:nvSpPr>
          <p:spPr bwMode="auto">
            <a:xfrm>
              <a:off x="7621747" y="1714644"/>
              <a:ext cx="365319" cy="320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</p:grpSp>
      <p:cxnSp>
        <p:nvCxnSpPr>
          <p:cNvPr id="30" name="Straight Connector 19"/>
          <p:cNvCxnSpPr/>
          <p:nvPr/>
        </p:nvCxnSpPr>
        <p:spPr>
          <a:xfrm rot="5400000">
            <a:off x="3072606" y="2297907"/>
            <a:ext cx="714375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 bwMode="auto">
          <a:xfrm>
            <a:off x="3000375" y="1428750"/>
            <a:ext cx="882650" cy="882650"/>
            <a:chOff x="3000364" y="1428742"/>
            <a:chExt cx="883120" cy="883120"/>
          </a:xfrm>
        </p:grpSpPr>
        <p:sp>
          <p:nvSpPr>
            <p:cNvPr id="31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32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solidFill>
              <a:schemeClr val="bg1"/>
            </a:solidFill>
          </p:grpSpPr>
          <p:sp>
            <p:nvSpPr>
              <p:cNvPr id="33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4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5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40" name="Straight Connector 7"/>
          <p:cNvCxnSpPr/>
          <p:nvPr/>
        </p:nvCxnSpPr>
        <p:spPr>
          <a:xfrm rot="5400000">
            <a:off x="957262" y="2354263"/>
            <a:ext cx="684213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857250" y="1428750"/>
            <a:ext cx="882650" cy="882650"/>
            <a:chOff x="857224" y="1428742"/>
            <a:chExt cx="883120" cy="883120"/>
          </a:xfrm>
        </p:grpSpPr>
        <p:sp>
          <p:nvSpPr>
            <p:cNvPr id="41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2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solidFill>
              <a:schemeClr val="bg1"/>
            </a:solidFill>
          </p:grpSpPr>
          <p:sp>
            <p:nvSpPr>
              <p:cNvPr id="43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44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674688" y="2973388"/>
            <a:ext cx="13684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服务项目一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69875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924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服务项目二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387600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026025" y="2973388"/>
            <a:ext cx="137001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服务项目三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621213" y="3282950"/>
            <a:ext cx="19319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2247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服务项目四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6821488" y="3282950"/>
            <a:ext cx="193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8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  <p:bldP spid="52" grpId="0"/>
      <p:bldP spid="53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572000" y="1108075"/>
            <a:ext cx="0" cy="3298825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/>
          <p:nvPr/>
        </p:nvSpPr>
        <p:spPr bwMode="auto">
          <a:xfrm>
            <a:off x="1212850" y="1744663"/>
            <a:ext cx="2698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49184" name="TextBox 13"/>
          <p:cNvSpPr txBox="1">
            <a:spLocks noChangeArrowheads="1"/>
          </p:cNvSpPr>
          <p:nvPr/>
        </p:nvSpPr>
        <p:spPr bwMode="auto">
          <a:xfrm>
            <a:off x="1682750" y="1393825"/>
            <a:ext cx="2038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分析数据一</a:t>
            </a:r>
            <a:endParaRPr lang="zh-CN" altLang="en-US" sz="1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4" name="TextBox 14"/>
          <p:cNvSpPr txBox="1"/>
          <p:nvPr/>
        </p:nvSpPr>
        <p:spPr bwMode="auto">
          <a:xfrm>
            <a:off x="5172075" y="1408113"/>
            <a:ext cx="2039938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100000">
                      <a:srgbClr val="BE8C83"/>
                    </a:gs>
                    <a:gs pos="50000">
                      <a:srgbClr val="FFEEE2"/>
                    </a:gs>
                  </a:gsLst>
                  <a:lin ang="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sz="1800" b="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</a:rPr>
              <a:t>分析数据二</a:t>
            </a:r>
            <a:endParaRPr lang="zh-CN" altLang="en-US" sz="1800" b="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</a:endParaRPr>
          </a:p>
        </p:txBody>
      </p:sp>
      <p:sp>
        <p:nvSpPr>
          <p:cNvPr id="25" name="TextBox 15"/>
          <p:cNvSpPr txBox="1"/>
          <p:nvPr/>
        </p:nvSpPr>
        <p:spPr bwMode="auto">
          <a:xfrm>
            <a:off x="5189538" y="1768475"/>
            <a:ext cx="27416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512888" y="3268663"/>
            <a:ext cx="2219325" cy="1189037"/>
            <a:chOff x="1512888" y="3268663"/>
            <a:chExt cx="2219325" cy="1189037"/>
          </a:xfrm>
        </p:grpSpPr>
        <p:sp>
          <p:nvSpPr>
            <p:cNvPr id="26" name="矩形 25"/>
            <p:cNvSpPr/>
            <p:nvPr/>
          </p:nvSpPr>
          <p:spPr bwMode="auto">
            <a:xfrm>
              <a:off x="2144713" y="32686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 bwMode="auto">
            <a:xfrm>
              <a:off x="1512888" y="35687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931988" y="3894138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TextBox 19"/>
            <p:cNvSpPr txBox="1"/>
            <p:nvPr/>
          </p:nvSpPr>
          <p:spPr bwMode="auto">
            <a:xfrm>
              <a:off x="2409825" y="3268663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0" name="TextBox 20"/>
            <p:cNvSpPr txBox="1"/>
            <p:nvPr/>
          </p:nvSpPr>
          <p:spPr bwMode="auto">
            <a:xfrm>
              <a:off x="2409825" y="35687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1" name="TextBox 21"/>
            <p:cNvSpPr txBox="1"/>
            <p:nvPr/>
          </p:nvSpPr>
          <p:spPr bwMode="auto">
            <a:xfrm>
              <a:off x="2409825" y="38989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8" name="矩形 37"/>
            <p:cNvSpPr/>
            <p:nvPr/>
          </p:nvSpPr>
          <p:spPr bwMode="auto">
            <a:xfrm>
              <a:off x="1787525" y="4233863"/>
              <a:ext cx="194468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TextBox 21"/>
            <p:cNvSpPr txBox="1"/>
            <p:nvPr/>
          </p:nvSpPr>
          <p:spPr bwMode="auto">
            <a:xfrm>
              <a:off x="2409825" y="42386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292725" y="3273425"/>
            <a:ext cx="2219325" cy="1165225"/>
            <a:chOff x="5292725" y="3273425"/>
            <a:chExt cx="2219325" cy="1165225"/>
          </a:xfrm>
        </p:grpSpPr>
        <p:sp>
          <p:nvSpPr>
            <p:cNvPr id="32" name="矩形 31"/>
            <p:cNvSpPr/>
            <p:nvPr/>
          </p:nvSpPr>
          <p:spPr bwMode="auto">
            <a:xfrm>
              <a:off x="5292725" y="32940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 bwMode="auto">
            <a:xfrm>
              <a:off x="5302250" y="35941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5292725" y="3911600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矩形 39"/>
            <p:cNvSpPr/>
            <p:nvPr/>
          </p:nvSpPr>
          <p:spPr bwMode="auto">
            <a:xfrm>
              <a:off x="5302250" y="4221163"/>
              <a:ext cx="205263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19"/>
            <p:cNvSpPr txBox="1"/>
            <p:nvPr/>
          </p:nvSpPr>
          <p:spPr bwMode="auto">
            <a:xfrm>
              <a:off x="5508625" y="32734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3" name="TextBox 20"/>
            <p:cNvSpPr txBox="1"/>
            <p:nvPr/>
          </p:nvSpPr>
          <p:spPr bwMode="auto">
            <a:xfrm>
              <a:off x="5508625" y="3589338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4" name="TextBox 21"/>
            <p:cNvSpPr txBox="1"/>
            <p:nvPr/>
          </p:nvSpPr>
          <p:spPr bwMode="auto">
            <a:xfrm>
              <a:off x="5508625" y="3911600"/>
              <a:ext cx="1112838" cy="220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5" name="TextBox 21"/>
            <p:cNvSpPr txBox="1"/>
            <p:nvPr/>
          </p:nvSpPr>
          <p:spPr bwMode="auto">
            <a:xfrm>
              <a:off x="5508625" y="421957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219575" y="2254250"/>
            <a:ext cx="704850" cy="706438"/>
            <a:chOff x="4219575" y="2254250"/>
            <a:chExt cx="704850" cy="706438"/>
          </a:xfrm>
        </p:grpSpPr>
        <p:sp>
          <p:nvSpPr>
            <p:cNvPr id="21" name="椭圆 20"/>
            <p:cNvSpPr/>
            <p:nvPr/>
          </p:nvSpPr>
          <p:spPr>
            <a:xfrm>
              <a:off x="4219575" y="2254250"/>
              <a:ext cx="704850" cy="706438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298950" y="2397125"/>
              <a:ext cx="546100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accent2"/>
                  </a:solidFill>
                  <a:latin typeface="Impact" panose="020B0806030902050204" pitchFamily="34" charset="0"/>
                  <a:ea typeface="+mn-ea"/>
                </a:rPr>
                <a:t>VS</a:t>
              </a:r>
              <a:endParaRPr lang="zh-CN" altLang="en-US" sz="24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5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9184" grpId="0"/>
      <p:bldP spid="24" grpId="0"/>
      <p:bldP spid="25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 bwMode="auto">
          <a:xfrm>
            <a:off x="917575" y="1493838"/>
            <a:ext cx="2162175" cy="1560512"/>
            <a:chOff x="918241" y="1494189"/>
            <a:chExt cx="2161688" cy="1559981"/>
          </a:xfrm>
        </p:grpSpPr>
        <p:sp>
          <p:nvSpPr>
            <p:cNvPr id="27" name="MH_SubTitle_1"/>
            <p:cNvSpPr/>
            <p:nvPr>
              <p:custDataLst>
                <p:tags r:id="rId14"/>
              </p:custDataLst>
            </p:nvPr>
          </p:nvSpPr>
          <p:spPr>
            <a:xfrm>
              <a:off x="918241" y="1494189"/>
              <a:ext cx="2161688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2"/>
            <p:cNvSpPr/>
            <p:nvPr>
              <p:custDataLst>
                <p:tags r:id="rId15"/>
              </p:custDataLst>
            </p:nvPr>
          </p:nvSpPr>
          <p:spPr>
            <a:xfrm>
              <a:off x="1656263" y="1568776"/>
              <a:ext cx="682471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2" name="MH_Other_3"/>
            <p:cNvSpPr/>
            <p:nvPr>
              <p:custDataLst>
                <p:tags r:id="rId16"/>
              </p:custDataLst>
            </p:nvPr>
          </p:nvSpPr>
          <p:spPr>
            <a:xfrm>
              <a:off x="1838784" y="1740167"/>
              <a:ext cx="309493" cy="288827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997598" y="2235299"/>
              <a:ext cx="2028368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 bwMode="auto">
          <a:xfrm>
            <a:off x="3273425" y="1493838"/>
            <a:ext cx="2160588" cy="1560512"/>
            <a:chOff x="3273070" y="1494189"/>
            <a:chExt cx="2161689" cy="1559981"/>
          </a:xfrm>
        </p:grpSpPr>
        <p:sp>
          <p:nvSpPr>
            <p:cNvPr id="38" name="MH_SubTitle_2"/>
            <p:cNvSpPr/>
            <p:nvPr>
              <p:custDataLst>
                <p:tags r:id="rId11"/>
              </p:custDataLst>
            </p:nvPr>
          </p:nvSpPr>
          <p:spPr>
            <a:xfrm>
              <a:off x="3273070" y="1494189"/>
              <a:ext cx="2161689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MH_Other_11"/>
            <p:cNvSpPr/>
            <p:nvPr>
              <p:custDataLst>
                <p:tags r:id="rId12"/>
              </p:custDataLst>
            </p:nvPr>
          </p:nvSpPr>
          <p:spPr>
            <a:xfrm>
              <a:off x="4011634" y="1568776"/>
              <a:ext cx="68297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MH_Other_12"/>
            <p:cNvSpPr/>
            <p:nvPr>
              <p:custDataLst>
                <p:tags r:id="rId13"/>
              </p:custDataLst>
            </p:nvPr>
          </p:nvSpPr>
          <p:spPr>
            <a:xfrm>
              <a:off x="4203819" y="1776668"/>
              <a:ext cx="298602" cy="236457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auto">
            <a:xfrm>
              <a:off x="3330249" y="2235299"/>
              <a:ext cx="2029859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5629275" y="1493838"/>
            <a:ext cx="2160588" cy="1560512"/>
            <a:chOff x="5629385" y="1494189"/>
            <a:chExt cx="2160203" cy="1559981"/>
          </a:xfrm>
        </p:grpSpPr>
        <p:sp>
          <p:nvSpPr>
            <p:cNvPr id="43" name="MH_SubTitle_3"/>
            <p:cNvSpPr/>
            <p:nvPr>
              <p:custDataLst>
                <p:tags r:id="rId8"/>
              </p:custDataLst>
            </p:nvPr>
          </p:nvSpPr>
          <p:spPr>
            <a:xfrm>
              <a:off x="5629385" y="1494189"/>
              <a:ext cx="2160203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MH_Other_14"/>
            <p:cNvSpPr/>
            <p:nvPr>
              <p:custDataLst>
                <p:tags r:id="rId9"/>
              </p:custDataLst>
            </p:nvPr>
          </p:nvSpPr>
          <p:spPr>
            <a:xfrm>
              <a:off x="6367441" y="1568776"/>
              <a:ext cx="68250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MH_Other_1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572192" y="1751276"/>
              <a:ext cx="276176" cy="27295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686525" y="2235299"/>
              <a:ext cx="2028463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 bwMode="auto">
          <a:xfrm>
            <a:off x="2114550" y="3317875"/>
            <a:ext cx="2160588" cy="1558925"/>
            <a:chOff x="2114227" y="3317140"/>
            <a:chExt cx="2160203" cy="1559981"/>
          </a:xfrm>
        </p:grpSpPr>
        <p:sp>
          <p:nvSpPr>
            <p:cNvPr id="48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2852283" y="4133668"/>
              <a:ext cx="682503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MH_Other_5"/>
            <p:cNvSpPr/>
            <p:nvPr>
              <p:custDataLst>
                <p:tags r:id="rId6"/>
              </p:custDataLst>
            </p:nvPr>
          </p:nvSpPr>
          <p:spPr bwMode="auto">
            <a:xfrm>
              <a:off x="3026877" y="4340183"/>
              <a:ext cx="304746" cy="211281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0" name="MH_SubTitle_4"/>
            <p:cNvSpPr/>
            <p:nvPr>
              <p:custDataLst>
                <p:tags r:id="rId7"/>
              </p:custDataLst>
            </p:nvPr>
          </p:nvSpPr>
          <p:spPr>
            <a:xfrm>
              <a:off x="2114227" y="3317140"/>
              <a:ext cx="2160203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1" name="Text Box 10"/>
            <p:cNvSpPr txBox="1">
              <a:spLocks noChangeArrowheads="1"/>
            </p:cNvSpPr>
            <p:nvPr/>
          </p:nvSpPr>
          <p:spPr bwMode="auto">
            <a:xfrm>
              <a:off x="2149146" y="3433107"/>
              <a:ext cx="2028463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4468813" y="3317875"/>
            <a:ext cx="2162175" cy="1558925"/>
            <a:chOff x="4469056" y="3317140"/>
            <a:chExt cx="2161688" cy="1559981"/>
          </a:xfrm>
        </p:grpSpPr>
        <p:sp>
          <p:nvSpPr>
            <p:cNvPr id="55" name="MH_Other_6"/>
            <p:cNvSpPr/>
            <p:nvPr>
              <p:custDataLst>
                <p:tags r:id="rId2"/>
              </p:custDataLst>
            </p:nvPr>
          </p:nvSpPr>
          <p:spPr>
            <a:xfrm flipV="1">
              <a:off x="5207077" y="4133668"/>
              <a:ext cx="682471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6" name="MH_Other_7"/>
            <p:cNvSpPr/>
            <p:nvPr>
              <p:custDataLst>
                <p:tags r:id="rId3"/>
              </p:custDataLst>
            </p:nvPr>
          </p:nvSpPr>
          <p:spPr bwMode="auto">
            <a:xfrm>
              <a:off x="5389599" y="4305234"/>
              <a:ext cx="296795" cy="258938"/>
            </a:xfrm>
            <a:custGeom>
              <a:avLst/>
              <a:gdLst>
                <a:gd name="T0" fmla="*/ 2147483646 w 6361"/>
                <a:gd name="T1" fmla="*/ 2147483646 h 5554"/>
                <a:gd name="T2" fmla="*/ 2147483646 w 6361"/>
                <a:gd name="T3" fmla="*/ 2147483646 h 5554"/>
                <a:gd name="T4" fmla="*/ 2147483646 w 6361"/>
                <a:gd name="T5" fmla="*/ 2147483646 h 5554"/>
                <a:gd name="T6" fmla="*/ 2147483646 w 6361"/>
                <a:gd name="T7" fmla="*/ 2147483646 h 5554"/>
                <a:gd name="T8" fmla="*/ 2147483646 w 6361"/>
                <a:gd name="T9" fmla="*/ 2147483646 h 5554"/>
                <a:gd name="T10" fmla="*/ 2147483646 w 6361"/>
                <a:gd name="T11" fmla="*/ 2147483646 h 5554"/>
                <a:gd name="T12" fmla="*/ 2147483646 w 6361"/>
                <a:gd name="T13" fmla="*/ 2147483646 h 5554"/>
                <a:gd name="T14" fmla="*/ 2147483646 w 6361"/>
                <a:gd name="T15" fmla="*/ 2147483646 h 5554"/>
                <a:gd name="T16" fmla="*/ 2147483646 w 6361"/>
                <a:gd name="T17" fmla="*/ 2147483646 h 5554"/>
                <a:gd name="T18" fmla="*/ 2147483646 w 6361"/>
                <a:gd name="T19" fmla="*/ 2147483646 h 5554"/>
                <a:gd name="T20" fmla="*/ 2147483646 w 6361"/>
                <a:gd name="T21" fmla="*/ 2147483646 h 5554"/>
                <a:gd name="T22" fmla="*/ 2147483646 w 6361"/>
                <a:gd name="T23" fmla="*/ 2147483646 h 5554"/>
                <a:gd name="T24" fmla="*/ 2147483646 w 6361"/>
                <a:gd name="T25" fmla="*/ 2147483646 h 5554"/>
                <a:gd name="T26" fmla="*/ 2147483646 w 6361"/>
                <a:gd name="T27" fmla="*/ 2147483646 h 5554"/>
                <a:gd name="T28" fmla="*/ 2147483646 w 6361"/>
                <a:gd name="T29" fmla="*/ 2147483646 h 5554"/>
                <a:gd name="T30" fmla="*/ 2147483646 w 6361"/>
                <a:gd name="T31" fmla="*/ 2147483646 h 5554"/>
                <a:gd name="T32" fmla="*/ 2147483646 w 6361"/>
                <a:gd name="T33" fmla="*/ 2147483646 h 5554"/>
                <a:gd name="T34" fmla="*/ 2147483646 w 6361"/>
                <a:gd name="T35" fmla="*/ 2147483646 h 5554"/>
                <a:gd name="T36" fmla="*/ 2147483646 w 6361"/>
                <a:gd name="T37" fmla="*/ 2147483646 h 5554"/>
                <a:gd name="T38" fmla="*/ 2147483646 w 6361"/>
                <a:gd name="T39" fmla="*/ 2147483646 h 5554"/>
                <a:gd name="T40" fmla="*/ 2147483646 w 6361"/>
                <a:gd name="T41" fmla="*/ 2147483646 h 5554"/>
                <a:gd name="T42" fmla="*/ 2147483646 w 6361"/>
                <a:gd name="T43" fmla="*/ 2147483646 h 5554"/>
                <a:gd name="T44" fmla="*/ 2147483646 w 6361"/>
                <a:gd name="T45" fmla="*/ 2147483646 h 5554"/>
                <a:gd name="T46" fmla="*/ 2147483646 w 6361"/>
                <a:gd name="T47" fmla="*/ 2147483646 h 5554"/>
                <a:gd name="T48" fmla="*/ 2147483646 w 6361"/>
                <a:gd name="T49" fmla="*/ 2147483646 h 5554"/>
                <a:gd name="T50" fmla="*/ 2147483646 w 6361"/>
                <a:gd name="T51" fmla="*/ 2147483646 h 5554"/>
                <a:gd name="T52" fmla="*/ 2147483646 w 6361"/>
                <a:gd name="T53" fmla="*/ 2147483646 h 5554"/>
                <a:gd name="T54" fmla="*/ 2147483646 w 6361"/>
                <a:gd name="T55" fmla="*/ 2147483646 h 5554"/>
                <a:gd name="T56" fmla="*/ 2147483646 w 6361"/>
                <a:gd name="T57" fmla="*/ 2147483646 h 5554"/>
                <a:gd name="T58" fmla="*/ 2147483646 w 6361"/>
                <a:gd name="T59" fmla="*/ 2147483646 h 5554"/>
                <a:gd name="T60" fmla="*/ 2147483646 w 6361"/>
                <a:gd name="T61" fmla="*/ 2147483646 h 5554"/>
                <a:gd name="T62" fmla="*/ 2147483646 w 6361"/>
                <a:gd name="T63" fmla="*/ 2147483646 h 5554"/>
                <a:gd name="T64" fmla="*/ 2147483646 w 6361"/>
                <a:gd name="T65" fmla="*/ 2147483646 h 5554"/>
                <a:gd name="T66" fmla="*/ 2147483646 w 6361"/>
                <a:gd name="T67" fmla="*/ 2147483646 h 5554"/>
                <a:gd name="T68" fmla="*/ 2147483646 w 6361"/>
                <a:gd name="T69" fmla="*/ 2147483646 h 5554"/>
                <a:gd name="T70" fmla="*/ 2147483646 w 6361"/>
                <a:gd name="T71" fmla="*/ 2147483646 h 5554"/>
                <a:gd name="T72" fmla="*/ 2147483646 w 6361"/>
                <a:gd name="T73" fmla="*/ 2147483646 h 5554"/>
                <a:gd name="T74" fmla="*/ 2147483646 w 6361"/>
                <a:gd name="T75" fmla="*/ 2147483646 h 5554"/>
                <a:gd name="T76" fmla="*/ 2147483646 w 6361"/>
                <a:gd name="T77" fmla="*/ 2147483646 h 5554"/>
                <a:gd name="T78" fmla="*/ 2147483646 w 6361"/>
                <a:gd name="T79" fmla="*/ 2147483646 h 5554"/>
                <a:gd name="T80" fmla="*/ 2147483646 w 6361"/>
                <a:gd name="T81" fmla="*/ 2147483646 h 5554"/>
                <a:gd name="T82" fmla="*/ 2147483646 w 6361"/>
                <a:gd name="T83" fmla="*/ 2147483646 h 5554"/>
                <a:gd name="T84" fmla="*/ 2147483646 w 6361"/>
                <a:gd name="T85" fmla="*/ 2147483646 h 5554"/>
                <a:gd name="T86" fmla="*/ 2147483646 w 6361"/>
                <a:gd name="T87" fmla="*/ 2147483646 h 5554"/>
                <a:gd name="T88" fmla="*/ 2147483646 w 6361"/>
                <a:gd name="T89" fmla="*/ 2147483646 h 5554"/>
                <a:gd name="T90" fmla="*/ 2147483646 w 6361"/>
                <a:gd name="T91" fmla="*/ 2147483646 h 5554"/>
                <a:gd name="T92" fmla="*/ 2147483646 w 6361"/>
                <a:gd name="T93" fmla="*/ 2147483646 h 5554"/>
                <a:gd name="T94" fmla="*/ 2147483646 w 6361"/>
                <a:gd name="T95" fmla="*/ 2147483646 h 5554"/>
                <a:gd name="T96" fmla="*/ 2147483646 w 6361"/>
                <a:gd name="T97" fmla="*/ 2147483646 h 5554"/>
                <a:gd name="T98" fmla="*/ 2147483646 w 6361"/>
                <a:gd name="T99" fmla="*/ 2147483646 h 5554"/>
                <a:gd name="T100" fmla="*/ 2147483646 w 6361"/>
                <a:gd name="T101" fmla="*/ 2147483646 h 5554"/>
                <a:gd name="T102" fmla="*/ 2147483646 w 6361"/>
                <a:gd name="T103" fmla="*/ 2147483646 h 5554"/>
                <a:gd name="T104" fmla="*/ 2147483646 w 6361"/>
                <a:gd name="T105" fmla="*/ 2147483646 h 5554"/>
                <a:gd name="T106" fmla="*/ 2147483646 w 6361"/>
                <a:gd name="T107" fmla="*/ 2147483646 h 5554"/>
                <a:gd name="T108" fmla="*/ 2147483646 w 6361"/>
                <a:gd name="T109" fmla="*/ 2147483646 h 5554"/>
                <a:gd name="T110" fmla="*/ 2147483646 w 6361"/>
                <a:gd name="T111" fmla="*/ 2147483646 h 5554"/>
                <a:gd name="T112" fmla="*/ 2147483646 w 6361"/>
                <a:gd name="T113" fmla="*/ 2147483646 h 5554"/>
                <a:gd name="T114" fmla="*/ 2147483646 w 6361"/>
                <a:gd name="T115" fmla="*/ 2147483646 h 5554"/>
                <a:gd name="T116" fmla="*/ 2147483646 w 6361"/>
                <a:gd name="T117" fmla="*/ 2147483646 h 5554"/>
                <a:gd name="T118" fmla="*/ 2147483646 w 6361"/>
                <a:gd name="T119" fmla="*/ 2147483646 h 5554"/>
                <a:gd name="T120" fmla="*/ 2147483646 w 6361"/>
                <a:gd name="T121" fmla="*/ 2147483646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54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7" name="MH_SubTitle_5"/>
            <p:cNvSpPr/>
            <p:nvPr>
              <p:custDataLst>
                <p:tags r:id="rId4"/>
              </p:custDataLst>
            </p:nvPr>
          </p:nvSpPr>
          <p:spPr>
            <a:xfrm>
              <a:off x="4469056" y="3317140"/>
              <a:ext cx="2161688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4503973" y="3433107"/>
              <a:ext cx="2028368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消费者分析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50" y="2500313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50" y="2286000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28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928688" y="1571625"/>
            <a:ext cx="2714625" cy="2189163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2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3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52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34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99" y="2357376"/>
              <a:ext cx="1028707" cy="10254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572125" y="1571625"/>
            <a:ext cx="2714625" cy="2189163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05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161" y="2214511"/>
              <a:ext cx="1028707" cy="116831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562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799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06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57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accent1">
              <a:alpha val="5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2138" y="3930650"/>
            <a:ext cx="684212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accent1">
              <a:alpha val="5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13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3988" y="3930650"/>
            <a:ext cx="5715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sp>
        <p:nvSpPr>
          <p:cNvPr id="139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竞争者分析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102" grpId="0"/>
      <p:bldP spid="135" grpId="0"/>
      <p:bldP spid="136" grpId="0"/>
      <p:bldP spid="139" grpId="0"/>
      <p:bldP spid="1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3332163" y="1797050"/>
            <a:ext cx="2343150" cy="696913"/>
            <a:chOff x="3332900" y="1797045"/>
            <a:chExt cx="2342667" cy="696309"/>
          </a:xfrm>
        </p:grpSpPr>
        <p:sp>
          <p:nvSpPr>
            <p:cNvPr id="11" name="MH_Other_4"/>
            <p:cNvSpPr/>
            <p:nvPr>
              <p:custDataLst>
                <p:tags r:id="rId8"/>
              </p:custDataLst>
            </p:nvPr>
          </p:nvSpPr>
          <p:spPr>
            <a:xfrm>
              <a:off x="3797941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pic>
          <p:nvPicPr>
            <p:cNvPr id="36886" name="MH_Other_5"/>
            <p:cNvPicPr/>
            <p:nvPr>
              <p:custDataLst>
                <p:tags r:id="rId9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MH_Other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164579" y="1904901"/>
              <a:ext cx="725337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788025" y="1797050"/>
            <a:ext cx="2341563" cy="696913"/>
            <a:chOff x="5787683" y="1797045"/>
            <a:chExt cx="2342667" cy="696309"/>
          </a:xfrm>
        </p:grpSpPr>
        <p:sp>
          <p:nvSpPr>
            <p:cNvPr id="16" name="MH_Other_7"/>
            <p:cNvSpPr/>
            <p:nvPr>
              <p:custDataLst>
                <p:tags r:id="rId5"/>
              </p:custDataLst>
            </p:nvPr>
          </p:nvSpPr>
          <p:spPr>
            <a:xfrm>
              <a:off x="6253040" y="1797045"/>
              <a:ext cx="1411952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3" name="MH_Other_8"/>
            <p:cNvPicPr/>
            <p:nvPr>
              <p:custDataLst>
                <p:tags r:id="rId6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MH_Other_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35808" y="1904901"/>
              <a:ext cx="724241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77888" y="1797050"/>
            <a:ext cx="2343150" cy="696913"/>
            <a:chOff x="878116" y="1797045"/>
            <a:chExt cx="2342667" cy="696309"/>
          </a:xfrm>
        </p:grpSpPr>
        <p:sp>
          <p:nvSpPr>
            <p:cNvPr id="6" name="MH_Other_1"/>
            <p:cNvSpPr/>
            <p:nvPr>
              <p:custDataLst>
                <p:tags r:id="rId2"/>
              </p:custDataLst>
            </p:nvPr>
          </p:nvSpPr>
          <p:spPr>
            <a:xfrm>
              <a:off x="1343157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0" name="MH_Other_2"/>
            <p:cNvPicPr/>
            <p:nvPr>
              <p:custDataLst>
                <p:tags r:id="rId3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MH_Other_5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79638" y="1904901"/>
              <a:ext cx="725338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8" name="TextBox 50"/>
          <p:cNvSpPr txBox="1"/>
          <p:nvPr/>
        </p:nvSpPr>
        <p:spPr bwMode="auto">
          <a:xfrm>
            <a:off x="815975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可行性分析一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9" name="TextBox 51"/>
          <p:cNvSpPr txBox="1"/>
          <p:nvPr/>
        </p:nvSpPr>
        <p:spPr bwMode="auto">
          <a:xfrm>
            <a:off x="81597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1" name="TextBox 50"/>
          <p:cNvSpPr txBox="1"/>
          <p:nvPr/>
        </p:nvSpPr>
        <p:spPr bwMode="auto">
          <a:xfrm>
            <a:off x="322103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可行性分析二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2" name="TextBox 51"/>
          <p:cNvSpPr txBox="1"/>
          <p:nvPr/>
        </p:nvSpPr>
        <p:spPr bwMode="auto">
          <a:xfrm>
            <a:off x="326072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4" name="TextBox 50"/>
          <p:cNvSpPr txBox="1"/>
          <p:nvPr/>
        </p:nvSpPr>
        <p:spPr bwMode="auto">
          <a:xfrm>
            <a:off x="575468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可行性分析三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5754688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可行性分析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1" grpId="0"/>
      <p:bldP spid="32" grpId="0"/>
      <p:bldP spid="34" grpId="0"/>
      <p:bldP spid="35" grpId="0"/>
      <p:bldP spid="27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796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Product Operations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2347913" y="1524000"/>
            <a:ext cx="1044575" cy="1044575"/>
            <a:chOff x="3986020" y="2104851"/>
            <a:chExt cx="1044500" cy="1044500"/>
          </a:xfrm>
        </p:grpSpPr>
        <p:sp>
          <p:nvSpPr>
            <p:cNvPr id="11" name="椭圆 10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KSO_Shape"/>
            <p:cNvSpPr>
              <a:spLocks noChangeAspect="1"/>
            </p:cNvSpPr>
            <p:nvPr/>
          </p:nvSpPr>
          <p:spPr bwMode="auto">
            <a:xfrm>
              <a:off x="4174918" y="2287401"/>
              <a:ext cx="625430" cy="630192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973138" y="1379538"/>
            <a:ext cx="2152650" cy="2252662"/>
            <a:chOff x="973148" y="1379560"/>
            <a:chExt cx="2152196" cy="2252462"/>
          </a:xfrm>
        </p:grpSpPr>
        <p:sp>
          <p:nvSpPr>
            <p:cNvPr id="8" name="MH_Other_1"/>
            <p:cNvSpPr/>
            <p:nvPr>
              <p:custDataLst>
                <p:tags r:id="rId8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7" name="MH_SubTitle_1"/>
            <p:cNvSpPr/>
            <p:nvPr>
              <p:custDataLst>
                <p:tags r:id="rId9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</a:endParaRPr>
            </a:p>
          </p:txBody>
        </p:sp>
        <p:pic>
          <p:nvPicPr>
            <p:cNvPr id="40980" name="MH_Other_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51"/>
            <p:cNvSpPr txBox="1"/>
            <p:nvPr/>
          </p:nvSpPr>
          <p:spPr bwMode="auto">
            <a:xfrm rot="20417445">
              <a:off x="1401683" y="1857355"/>
              <a:ext cx="145066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3448050" y="1379538"/>
            <a:ext cx="2151063" cy="2252662"/>
            <a:chOff x="3447325" y="1379560"/>
            <a:chExt cx="2152196" cy="2252462"/>
          </a:xfrm>
        </p:grpSpPr>
        <p:sp>
          <p:nvSpPr>
            <p:cNvPr id="22" name="MH_Other_2"/>
            <p:cNvSpPr/>
            <p:nvPr>
              <p:custDataLst>
                <p:tags r:id="rId5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23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0976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51"/>
            <p:cNvSpPr txBox="1"/>
            <p:nvPr/>
          </p:nvSpPr>
          <p:spPr bwMode="auto">
            <a:xfrm rot="20417445">
              <a:off x="3858705" y="1877991"/>
              <a:ext cx="145173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921375" y="1379538"/>
            <a:ext cx="2152650" cy="2252662"/>
            <a:chOff x="5921503" y="1379560"/>
            <a:chExt cx="2152196" cy="2252462"/>
          </a:xfrm>
        </p:grpSpPr>
        <p:sp>
          <p:nvSpPr>
            <p:cNvPr id="26" name="MH_Other_3"/>
            <p:cNvSpPr/>
            <p:nvPr>
              <p:custDataLst>
                <p:tags r:id="rId2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SubTitle_3"/>
            <p:cNvSpPr/>
            <p:nvPr>
              <p:custDataLst>
                <p:tags r:id="rId3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40972" name="MH_Other_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51"/>
            <p:cNvSpPr txBox="1"/>
            <p:nvPr/>
          </p:nvSpPr>
          <p:spPr bwMode="auto">
            <a:xfrm rot="20417445">
              <a:off x="6332579" y="1877991"/>
              <a:ext cx="1452256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5" name="TextBox 36"/>
          <p:cNvSpPr txBox="1"/>
          <p:nvPr/>
        </p:nvSpPr>
        <p:spPr>
          <a:xfrm>
            <a:off x="1146175" y="4156075"/>
            <a:ext cx="7170738" cy="5268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这里，或者通过复制您的文本后</a:t>
            </a:r>
            <a:endParaRPr lang="zh-CN" altLang="en-US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1660525"/>
            <a:ext cx="321468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400175" y="1746250"/>
            <a:ext cx="3022600" cy="17176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1" t="29398" r="17921" b="13718"/>
          <a:stretch>
            <a:fillRect/>
          </a:stretch>
        </p:blipFill>
        <p:spPr bwMode="auto">
          <a:xfrm>
            <a:off x="411163" y="3001963"/>
            <a:ext cx="2730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/>
          <p:nvPr/>
        </p:nvSpPr>
        <p:spPr>
          <a:xfrm>
            <a:off x="801688" y="3197225"/>
            <a:ext cx="1908175" cy="1223963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3660775" y="3133725"/>
            <a:ext cx="1084263" cy="1411288"/>
            <a:chOff x="915591" y="1453733"/>
            <a:chExt cx="2490788" cy="3242072"/>
          </a:xfrm>
        </p:grpSpPr>
        <p:pic>
          <p:nvPicPr>
            <p:cNvPr id="43028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ight Triangle 49"/>
            <p:cNvSpPr/>
            <p:nvPr/>
          </p:nvSpPr>
          <p:spPr bwMode="auto">
            <a:xfrm rot="10800000">
              <a:off x="2126340" y="1763718"/>
              <a:ext cx="1017468" cy="2107893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9" name="圆角矩形 8"/>
          <p:cNvSpPr/>
          <p:nvPr/>
        </p:nvSpPr>
        <p:spPr bwMode="auto">
          <a:xfrm>
            <a:off x="3776663" y="3270250"/>
            <a:ext cx="855662" cy="1147763"/>
          </a:xfrm>
          <a:prstGeom prst="roundRect">
            <a:avLst>
              <a:gd name="adj" fmla="val 75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+mn-ea"/>
              <a:sym typeface="+mn-lt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5265738" y="204787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</a:t>
            </a:r>
            <a:r>
              <a:rPr lang="zh-CN" altLang="en-US" sz="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5265738" y="267652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5265738" y="3290888"/>
            <a:ext cx="2979737" cy="531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400675" y="4078288"/>
            <a:ext cx="1452563" cy="407987"/>
            <a:chOff x="5010707" y="3713018"/>
            <a:chExt cx="1452439" cy="408710"/>
          </a:xfrm>
        </p:grpSpPr>
        <p:sp>
          <p:nvSpPr>
            <p:cNvPr id="15" name="圆角矩形 14"/>
            <p:cNvSpPr/>
            <p:nvPr/>
          </p:nvSpPr>
          <p:spPr>
            <a:xfrm>
              <a:off x="5010707" y="3713018"/>
              <a:ext cx="1452439" cy="408710"/>
            </a:xfrm>
            <a:prstGeom prst="roundRect">
              <a:avLst>
                <a:gd name="adj" fmla="val 26503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010707" y="3754366"/>
              <a:ext cx="484147" cy="3387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2"/>
                  </a:solidFill>
                  <a:latin typeface="FontAwesome" pitchFamily="2" charset="0"/>
                  <a:ea typeface="+mn-ea"/>
                </a:rPr>
                <a:t></a:t>
              </a:r>
              <a:endParaRPr lang="zh-CN" altLang="en-US" sz="1600" dirty="0">
                <a:solidFill>
                  <a:schemeClr val="accent2"/>
                </a:solidFill>
                <a:ea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82150" y="3794123"/>
              <a:ext cx="963531" cy="2464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solidFill>
                    <a:schemeClr val="accent2"/>
                  </a:solidFill>
                  <a:latin typeface="+mn-lt"/>
                  <a:ea typeface="+mn-ea"/>
                </a:rPr>
                <a:t>添加文字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256213" y="1774825"/>
            <a:ext cx="24018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营销广告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 animBg="1"/>
      <p:bldP spid="11" grpId="0"/>
      <p:bldP spid="12" grpId="0"/>
      <p:bldP spid="13" grpId="0"/>
      <p:bldP spid="19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120808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地点一</a:t>
            </a:r>
          </a:p>
        </p:txBody>
      </p:sp>
      <p:sp>
        <p:nvSpPr>
          <p:cNvPr id="50" name="Rectangle 37"/>
          <p:cNvSpPr/>
          <p:nvPr/>
        </p:nvSpPr>
        <p:spPr>
          <a:xfrm>
            <a:off x="61277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84333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地点二</a:t>
            </a:r>
          </a:p>
        </p:txBody>
      </p:sp>
      <p:sp>
        <p:nvSpPr>
          <p:cNvPr id="53" name="Rectangle 37"/>
          <p:cNvSpPr/>
          <p:nvPr/>
        </p:nvSpPr>
        <p:spPr>
          <a:xfrm>
            <a:off x="324802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94463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地点三</a:t>
            </a:r>
          </a:p>
        </p:txBody>
      </p:sp>
      <p:sp>
        <p:nvSpPr>
          <p:cNvPr id="56" name="Rectangle 37"/>
          <p:cNvSpPr/>
          <p:nvPr/>
        </p:nvSpPr>
        <p:spPr>
          <a:xfrm>
            <a:off x="5899150" y="2603500"/>
            <a:ext cx="2365375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334000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地点五</a:t>
            </a:r>
          </a:p>
        </p:txBody>
      </p:sp>
      <p:sp>
        <p:nvSpPr>
          <p:cNvPr id="59" name="Rectangle 37"/>
          <p:cNvSpPr/>
          <p:nvPr/>
        </p:nvSpPr>
        <p:spPr>
          <a:xfrm>
            <a:off x="4737100" y="4373563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452688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地点四</a:t>
            </a:r>
          </a:p>
        </p:txBody>
      </p:sp>
      <p:sp>
        <p:nvSpPr>
          <p:cNvPr id="62" name="Rectangle 37"/>
          <p:cNvSpPr/>
          <p:nvPr/>
        </p:nvSpPr>
        <p:spPr>
          <a:xfrm>
            <a:off x="1855788" y="4373563"/>
            <a:ext cx="236696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108450" y="1485900"/>
            <a:ext cx="765175" cy="765175"/>
            <a:chOff x="4108882" y="1486287"/>
            <a:chExt cx="765423" cy="765385"/>
          </a:xfrm>
        </p:grpSpPr>
        <p:sp>
          <p:nvSpPr>
            <p:cNvPr id="36" name="Rectangle 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Freeform 23"/>
            <p:cNvSpPr>
              <a:spLocks noEditPoints="1"/>
            </p:cNvSpPr>
            <p:nvPr/>
          </p:nvSpPr>
          <p:spPr bwMode="auto">
            <a:xfrm>
              <a:off x="4253392" y="1680015"/>
              <a:ext cx="468464" cy="38745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430338" y="1485900"/>
            <a:ext cx="765175" cy="765175"/>
            <a:chOff x="1430846" y="1486287"/>
            <a:chExt cx="765423" cy="765385"/>
          </a:xfrm>
        </p:grpSpPr>
        <p:sp>
          <p:nvSpPr>
            <p:cNvPr id="39" name="Rectangle 13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" name="Freeform 100"/>
            <p:cNvSpPr/>
            <p:nvPr/>
          </p:nvSpPr>
          <p:spPr bwMode="auto">
            <a:xfrm>
              <a:off x="1602352" y="1657784"/>
              <a:ext cx="365243" cy="411276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2657475" y="3306763"/>
            <a:ext cx="765175" cy="765175"/>
            <a:chOff x="2657114" y="3306918"/>
            <a:chExt cx="765423" cy="765385"/>
          </a:xfrm>
        </p:grpSpPr>
        <p:sp>
          <p:nvSpPr>
            <p:cNvPr id="42" name="Rectangle 26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3" name="Group 67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4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 bwMode="auto">
          <a:xfrm>
            <a:off x="6721475" y="1485900"/>
            <a:ext cx="765175" cy="765175"/>
            <a:chOff x="6721309" y="1486287"/>
            <a:chExt cx="765423" cy="765385"/>
          </a:xfrm>
        </p:grpSpPr>
        <p:sp>
          <p:nvSpPr>
            <p:cNvPr id="63" name="Rectangle 16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4" name="Group 68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5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0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1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2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565775" y="3306763"/>
            <a:ext cx="765175" cy="765175"/>
            <a:chOff x="5566317" y="3306918"/>
            <a:chExt cx="765423" cy="765385"/>
          </a:xfrm>
        </p:grpSpPr>
        <p:sp>
          <p:nvSpPr>
            <p:cNvPr id="75" name="Rectangle 23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76" name="Group 78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7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8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4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营运地点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2" grpId="0"/>
      <p:bldP spid="53" grpId="0"/>
      <p:bldP spid="55" grpId="0"/>
      <p:bldP spid="56" grpId="0"/>
      <p:bldP spid="58" grpId="0"/>
      <p:bldP spid="59" grpId="0"/>
      <p:bldP spid="61" grpId="0"/>
      <p:bldP spid="62" grpId="0"/>
      <p:bldP spid="48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 bwMode="auto">
          <a:xfrm>
            <a:off x="3178175" y="3124200"/>
            <a:ext cx="949325" cy="1155700"/>
            <a:chOff x="3178461" y="3124342"/>
            <a:chExt cx="949325" cy="1155700"/>
          </a:xfrm>
        </p:grpSpPr>
        <p:sp>
          <p:nvSpPr>
            <p:cNvPr id="4" name="Freeform 7"/>
            <p:cNvSpPr/>
            <p:nvPr/>
          </p:nvSpPr>
          <p:spPr bwMode="auto">
            <a:xfrm>
              <a:off x="3178461" y="3124342"/>
              <a:ext cx="949325" cy="1155700"/>
            </a:xfrm>
            <a:custGeom>
              <a:avLst/>
              <a:gdLst>
                <a:gd name="T0" fmla="*/ 389 w 573"/>
                <a:gd name="T1" fmla="*/ 198 h 697"/>
                <a:gd name="T2" fmla="*/ 487 w 573"/>
                <a:gd name="T3" fmla="*/ 194 h 697"/>
                <a:gd name="T4" fmla="*/ 436 w 573"/>
                <a:gd name="T5" fmla="*/ 277 h 697"/>
                <a:gd name="T6" fmla="*/ 573 w 573"/>
                <a:gd name="T7" fmla="*/ 404 h 697"/>
                <a:gd name="T8" fmla="*/ 394 w 573"/>
                <a:gd name="T9" fmla="*/ 697 h 697"/>
                <a:gd name="T10" fmla="*/ 0 w 573"/>
                <a:gd name="T11" fmla="*/ 3 h 697"/>
                <a:gd name="T12" fmla="*/ 344 w 573"/>
                <a:gd name="T13" fmla="*/ 0 h 697"/>
                <a:gd name="T14" fmla="*/ 389 w 573"/>
                <a:gd name="T15" fmla="*/ 19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3" h="697">
                  <a:moveTo>
                    <a:pt x="389" y="198"/>
                  </a:moveTo>
                  <a:cubicBezTo>
                    <a:pt x="487" y="194"/>
                    <a:pt x="487" y="194"/>
                    <a:pt x="487" y="194"/>
                  </a:cubicBezTo>
                  <a:cubicBezTo>
                    <a:pt x="436" y="277"/>
                    <a:pt x="436" y="277"/>
                    <a:pt x="436" y="277"/>
                  </a:cubicBezTo>
                  <a:cubicBezTo>
                    <a:pt x="473" y="328"/>
                    <a:pt x="520" y="371"/>
                    <a:pt x="573" y="404"/>
                  </a:cubicBezTo>
                  <a:cubicBezTo>
                    <a:pt x="394" y="697"/>
                    <a:pt x="394" y="697"/>
                    <a:pt x="394" y="697"/>
                  </a:cubicBezTo>
                  <a:cubicBezTo>
                    <a:pt x="152" y="549"/>
                    <a:pt x="3" y="287"/>
                    <a:pt x="0" y="3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45" y="71"/>
                    <a:pt x="361" y="138"/>
                    <a:pt x="389" y="19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8" name="Group 12"/>
            <p:cNvGrpSpPr>
              <a:grpSpLocks noChangeAspect="1"/>
            </p:cNvGrpSpPr>
            <p:nvPr/>
          </p:nvGrpSpPr>
          <p:grpSpPr>
            <a:xfrm>
              <a:off x="3500701" y="3533708"/>
              <a:ext cx="216000" cy="175766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9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 bwMode="auto">
          <a:xfrm>
            <a:off x="4954588" y="1951038"/>
            <a:ext cx="950912" cy="1155700"/>
            <a:chOff x="4954873" y="1951179"/>
            <a:chExt cx="950913" cy="1155700"/>
          </a:xfrm>
        </p:grpSpPr>
        <p:sp>
          <p:nvSpPr>
            <p:cNvPr id="7" name="Freeform 10"/>
            <p:cNvSpPr/>
            <p:nvPr/>
          </p:nvSpPr>
          <p:spPr bwMode="auto">
            <a:xfrm>
              <a:off x="4954873" y="1951179"/>
              <a:ext cx="950913" cy="1155700"/>
            </a:xfrm>
            <a:custGeom>
              <a:avLst/>
              <a:gdLst>
                <a:gd name="T0" fmla="*/ 0 w 574"/>
                <a:gd name="T1" fmla="*/ 293 h 697"/>
                <a:gd name="T2" fmla="*/ 178 w 574"/>
                <a:gd name="T3" fmla="*/ 0 h 697"/>
                <a:gd name="T4" fmla="*/ 574 w 574"/>
                <a:gd name="T5" fmla="*/ 692 h 697"/>
                <a:gd name="T6" fmla="*/ 231 w 574"/>
                <a:gd name="T7" fmla="*/ 697 h 697"/>
                <a:gd name="T8" fmla="*/ 190 w 574"/>
                <a:gd name="T9" fmla="*/ 508 h 697"/>
                <a:gd name="T10" fmla="*/ 91 w 574"/>
                <a:gd name="T11" fmla="*/ 511 h 697"/>
                <a:gd name="T12" fmla="*/ 144 w 574"/>
                <a:gd name="T13" fmla="*/ 428 h 697"/>
                <a:gd name="T14" fmla="*/ 0 w 574"/>
                <a:gd name="T15" fmla="*/ 29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" h="697">
                  <a:moveTo>
                    <a:pt x="0" y="293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421" y="147"/>
                    <a:pt x="571" y="409"/>
                    <a:pt x="574" y="692"/>
                  </a:cubicBezTo>
                  <a:cubicBezTo>
                    <a:pt x="231" y="697"/>
                    <a:pt x="231" y="697"/>
                    <a:pt x="231" y="697"/>
                  </a:cubicBezTo>
                  <a:cubicBezTo>
                    <a:pt x="230" y="630"/>
                    <a:pt x="215" y="566"/>
                    <a:pt x="190" y="508"/>
                  </a:cubicBezTo>
                  <a:cubicBezTo>
                    <a:pt x="91" y="511"/>
                    <a:pt x="91" y="511"/>
                    <a:pt x="91" y="511"/>
                  </a:cubicBezTo>
                  <a:cubicBezTo>
                    <a:pt x="144" y="428"/>
                    <a:pt x="144" y="428"/>
                    <a:pt x="144" y="428"/>
                  </a:cubicBezTo>
                  <a:cubicBezTo>
                    <a:pt x="106" y="374"/>
                    <a:pt x="57" y="328"/>
                    <a:pt x="0" y="29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9" name="Freeform 34"/>
            <p:cNvSpPr>
              <a:spLocks noChangeAspect="1"/>
            </p:cNvSpPr>
            <p:nvPr/>
          </p:nvSpPr>
          <p:spPr bwMode="auto">
            <a:xfrm>
              <a:off x="5346985" y="2525854"/>
              <a:ext cx="215900" cy="190500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 bwMode="auto">
          <a:xfrm>
            <a:off x="3870325" y="3763963"/>
            <a:ext cx="1322388" cy="776287"/>
            <a:chOff x="3870611" y="3764104"/>
            <a:chExt cx="1322388" cy="776288"/>
          </a:xfrm>
        </p:grpSpPr>
        <p:sp>
          <p:nvSpPr>
            <p:cNvPr id="3" name="Freeform 6"/>
            <p:cNvSpPr/>
            <p:nvPr/>
          </p:nvSpPr>
          <p:spPr bwMode="auto">
            <a:xfrm>
              <a:off x="3870611" y="3764104"/>
              <a:ext cx="1322388" cy="776288"/>
            </a:xfrm>
            <a:custGeom>
              <a:avLst/>
              <a:gdLst>
                <a:gd name="T0" fmla="*/ 359 w 798"/>
                <a:gd name="T1" fmla="*/ 87 h 468"/>
                <a:gd name="T2" fmla="*/ 406 w 798"/>
                <a:gd name="T3" fmla="*/ 0 h 468"/>
                <a:gd name="T4" fmla="*/ 451 w 798"/>
                <a:gd name="T5" fmla="*/ 87 h 468"/>
                <a:gd name="T6" fmla="*/ 634 w 798"/>
                <a:gd name="T7" fmla="*/ 31 h 468"/>
                <a:gd name="T8" fmla="*/ 798 w 798"/>
                <a:gd name="T9" fmla="*/ 333 h 468"/>
                <a:gd name="T10" fmla="*/ 0 w 798"/>
                <a:gd name="T11" fmla="*/ 325 h 468"/>
                <a:gd name="T12" fmla="*/ 169 w 798"/>
                <a:gd name="T13" fmla="*/ 26 h 468"/>
                <a:gd name="T14" fmla="*/ 359 w 798"/>
                <a:gd name="T15" fmla="*/ 87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68">
                  <a:moveTo>
                    <a:pt x="359" y="87"/>
                  </a:moveTo>
                  <a:cubicBezTo>
                    <a:pt x="406" y="0"/>
                    <a:pt x="406" y="0"/>
                    <a:pt x="406" y="0"/>
                  </a:cubicBezTo>
                  <a:cubicBezTo>
                    <a:pt x="451" y="87"/>
                    <a:pt x="451" y="87"/>
                    <a:pt x="451" y="87"/>
                  </a:cubicBezTo>
                  <a:cubicBezTo>
                    <a:pt x="517" y="80"/>
                    <a:pt x="579" y="61"/>
                    <a:pt x="634" y="31"/>
                  </a:cubicBezTo>
                  <a:cubicBezTo>
                    <a:pt x="798" y="333"/>
                    <a:pt x="798" y="333"/>
                    <a:pt x="798" y="333"/>
                  </a:cubicBezTo>
                  <a:cubicBezTo>
                    <a:pt x="548" y="468"/>
                    <a:pt x="246" y="465"/>
                    <a:pt x="0" y="325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226" y="59"/>
                    <a:pt x="291" y="80"/>
                    <a:pt x="359" y="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0" name="Freeform 55"/>
            <p:cNvSpPr>
              <a:spLocks noChangeAspect="1" noEditPoints="1"/>
            </p:cNvSpPr>
            <p:nvPr/>
          </p:nvSpPr>
          <p:spPr bwMode="auto">
            <a:xfrm>
              <a:off x="4426236" y="4073666"/>
              <a:ext cx="215900" cy="225425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 bwMode="auto">
          <a:xfrm>
            <a:off x="3179763" y="1944688"/>
            <a:ext cx="955675" cy="1155700"/>
            <a:chOff x="3180048" y="1944829"/>
            <a:chExt cx="955675" cy="1155700"/>
          </a:xfrm>
        </p:grpSpPr>
        <p:sp>
          <p:nvSpPr>
            <p:cNvPr id="5" name="Freeform 8"/>
            <p:cNvSpPr/>
            <p:nvPr/>
          </p:nvSpPr>
          <p:spPr bwMode="auto">
            <a:xfrm>
              <a:off x="3180048" y="1944829"/>
              <a:ext cx="955675" cy="1155700"/>
            </a:xfrm>
            <a:custGeom>
              <a:avLst/>
              <a:gdLst>
                <a:gd name="T0" fmla="*/ 422 w 577"/>
                <a:gd name="T1" fmla="*/ 443 h 697"/>
                <a:gd name="T2" fmla="*/ 477 w 577"/>
                <a:gd name="T3" fmla="*/ 524 h 697"/>
                <a:gd name="T4" fmla="*/ 379 w 577"/>
                <a:gd name="T5" fmla="*/ 524 h 697"/>
                <a:gd name="T6" fmla="*/ 343 w 577"/>
                <a:gd name="T7" fmla="*/ 697 h 697"/>
                <a:gd name="T8" fmla="*/ 0 w 577"/>
                <a:gd name="T9" fmla="*/ 689 h 697"/>
                <a:gd name="T10" fmla="*/ 402 w 577"/>
                <a:gd name="T11" fmla="*/ 0 h 697"/>
                <a:gd name="T12" fmla="*/ 577 w 577"/>
                <a:gd name="T13" fmla="*/ 295 h 697"/>
                <a:gd name="T14" fmla="*/ 422 w 577"/>
                <a:gd name="T15" fmla="*/ 44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422" y="443"/>
                  </a:moveTo>
                  <a:cubicBezTo>
                    <a:pt x="477" y="524"/>
                    <a:pt x="477" y="524"/>
                    <a:pt x="477" y="524"/>
                  </a:cubicBezTo>
                  <a:cubicBezTo>
                    <a:pt x="379" y="524"/>
                    <a:pt x="379" y="524"/>
                    <a:pt x="379" y="524"/>
                  </a:cubicBezTo>
                  <a:cubicBezTo>
                    <a:pt x="357" y="578"/>
                    <a:pt x="344" y="636"/>
                    <a:pt x="343" y="697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6" y="406"/>
                    <a:pt x="158" y="145"/>
                    <a:pt x="402" y="0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15" y="332"/>
                    <a:pt x="462" y="383"/>
                    <a:pt x="422" y="4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1" name="Group 25"/>
            <p:cNvGrpSpPr>
              <a:grpSpLocks noChangeAspect="1"/>
            </p:cNvGrpSpPr>
            <p:nvPr/>
          </p:nvGrpSpPr>
          <p:grpSpPr>
            <a:xfrm>
              <a:off x="3474889" y="2434485"/>
              <a:ext cx="252000" cy="248000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2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 bwMode="auto">
          <a:xfrm>
            <a:off x="4949825" y="3133725"/>
            <a:ext cx="955675" cy="1155700"/>
            <a:chOff x="4950111" y="3133867"/>
            <a:chExt cx="955675" cy="1155700"/>
          </a:xfrm>
        </p:grpSpPr>
        <p:sp>
          <p:nvSpPr>
            <p:cNvPr id="6" name="Freeform 9"/>
            <p:cNvSpPr/>
            <p:nvPr/>
          </p:nvSpPr>
          <p:spPr bwMode="auto">
            <a:xfrm>
              <a:off x="4950111" y="3133867"/>
              <a:ext cx="955675" cy="1155700"/>
            </a:xfrm>
            <a:custGeom>
              <a:avLst/>
              <a:gdLst>
                <a:gd name="T0" fmla="*/ 155 w 577"/>
                <a:gd name="T1" fmla="*/ 253 h 697"/>
                <a:gd name="T2" fmla="*/ 100 w 577"/>
                <a:gd name="T3" fmla="*/ 172 h 697"/>
                <a:gd name="T4" fmla="*/ 198 w 577"/>
                <a:gd name="T5" fmla="*/ 172 h 697"/>
                <a:gd name="T6" fmla="*/ 234 w 577"/>
                <a:gd name="T7" fmla="*/ 0 h 697"/>
                <a:gd name="T8" fmla="*/ 577 w 577"/>
                <a:gd name="T9" fmla="*/ 7 h 697"/>
                <a:gd name="T10" fmla="*/ 175 w 577"/>
                <a:gd name="T11" fmla="*/ 697 h 697"/>
                <a:gd name="T12" fmla="*/ 0 w 577"/>
                <a:gd name="T13" fmla="*/ 401 h 697"/>
                <a:gd name="T14" fmla="*/ 155 w 577"/>
                <a:gd name="T15" fmla="*/ 25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155" y="253"/>
                  </a:moveTo>
                  <a:cubicBezTo>
                    <a:pt x="100" y="172"/>
                    <a:pt x="100" y="172"/>
                    <a:pt x="100" y="172"/>
                  </a:cubicBezTo>
                  <a:cubicBezTo>
                    <a:pt x="198" y="172"/>
                    <a:pt x="198" y="172"/>
                    <a:pt x="198" y="172"/>
                  </a:cubicBezTo>
                  <a:cubicBezTo>
                    <a:pt x="220" y="119"/>
                    <a:pt x="233" y="61"/>
                    <a:pt x="234" y="0"/>
                  </a:cubicBezTo>
                  <a:cubicBezTo>
                    <a:pt x="577" y="7"/>
                    <a:pt x="577" y="7"/>
                    <a:pt x="577" y="7"/>
                  </a:cubicBezTo>
                  <a:cubicBezTo>
                    <a:pt x="571" y="291"/>
                    <a:pt x="419" y="551"/>
                    <a:pt x="175" y="697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62" y="364"/>
                    <a:pt x="115" y="314"/>
                    <a:pt x="155" y="25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4" name="Group 28"/>
            <p:cNvGrpSpPr>
              <a:grpSpLocks noChangeAspect="1"/>
            </p:cNvGrpSpPr>
            <p:nvPr/>
          </p:nvGrpSpPr>
          <p:grpSpPr>
            <a:xfrm>
              <a:off x="5409895" y="3555438"/>
              <a:ext cx="180000" cy="22569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5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6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7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 bwMode="auto">
          <a:xfrm>
            <a:off x="3884613" y="1693863"/>
            <a:ext cx="1322387" cy="779462"/>
            <a:chOff x="3884898" y="1694004"/>
            <a:chExt cx="1322388" cy="779463"/>
          </a:xfrm>
        </p:grpSpPr>
        <p:sp>
          <p:nvSpPr>
            <p:cNvPr id="2" name="Freeform 5"/>
            <p:cNvSpPr/>
            <p:nvPr/>
          </p:nvSpPr>
          <p:spPr bwMode="auto">
            <a:xfrm>
              <a:off x="3884898" y="1694004"/>
              <a:ext cx="1322388" cy="779463"/>
            </a:xfrm>
            <a:custGeom>
              <a:avLst/>
              <a:gdLst>
                <a:gd name="T0" fmla="*/ 350 w 798"/>
                <a:gd name="T1" fmla="*/ 381 h 470"/>
                <a:gd name="T2" fmla="*/ 398 w 798"/>
                <a:gd name="T3" fmla="*/ 470 h 470"/>
                <a:gd name="T4" fmla="*/ 445 w 798"/>
                <a:gd name="T5" fmla="*/ 381 h 470"/>
                <a:gd name="T6" fmla="*/ 631 w 798"/>
                <a:gd name="T7" fmla="*/ 439 h 470"/>
                <a:gd name="T8" fmla="*/ 798 w 798"/>
                <a:gd name="T9" fmla="*/ 139 h 470"/>
                <a:gd name="T10" fmla="*/ 0 w 798"/>
                <a:gd name="T11" fmla="*/ 137 h 470"/>
                <a:gd name="T12" fmla="*/ 166 w 798"/>
                <a:gd name="T13" fmla="*/ 438 h 470"/>
                <a:gd name="T14" fmla="*/ 350 w 798"/>
                <a:gd name="T15" fmla="*/ 381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70">
                  <a:moveTo>
                    <a:pt x="350" y="381"/>
                  </a:moveTo>
                  <a:cubicBezTo>
                    <a:pt x="398" y="470"/>
                    <a:pt x="398" y="470"/>
                    <a:pt x="398" y="470"/>
                  </a:cubicBezTo>
                  <a:cubicBezTo>
                    <a:pt x="445" y="381"/>
                    <a:pt x="445" y="381"/>
                    <a:pt x="445" y="381"/>
                  </a:cubicBezTo>
                  <a:cubicBezTo>
                    <a:pt x="512" y="388"/>
                    <a:pt x="575" y="408"/>
                    <a:pt x="631" y="439"/>
                  </a:cubicBezTo>
                  <a:cubicBezTo>
                    <a:pt x="798" y="139"/>
                    <a:pt x="798" y="139"/>
                    <a:pt x="798" y="139"/>
                  </a:cubicBezTo>
                  <a:cubicBezTo>
                    <a:pt x="550" y="1"/>
                    <a:pt x="249" y="0"/>
                    <a:pt x="0" y="137"/>
                  </a:cubicBezTo>
                  <a:cubicBezTo>
                    <a:pt x="166" y="438"/>
                    <a:pt x="166" y="438"/>
                    <a:pt x="166" y="438"/>
                  </a:cubicBezTo>
                  <a:cubicBezTo>
                    <a:pt x="222" y="407"/>
                    <a:pt x="284" y="387"/>
                    <a:pt x="350" y="38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9" name="Group 33"/>
            <p:cNvGrpSpPr>
              <a:grpSpLocks noChangeAspect="1"/>
            </p:cNvGrpSpPr>
            <p:nvPr/>
          </p:nvGrpSpPr>
          <p:grpSpPr>
            <a:xfrm>
              <a:off x="4436641" y="1925369"/>
              <a:ext cx="216000" cy="24362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0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2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957985" y="2806560"/>
            <a:ext cx="1176214" cy="647252"/>
            <a:chOff x="3957985" y="2806560"/>
            <a:chExt cx="1176214" cy="647252"/>
          </a:xfrm>
          <a:solidFill>
            <a:schemeClr val="bg1">
              <a:alpha val="60000"/>
            </a:schemeClr>
          </a:solidFill>
        </p:grpSpPr>
        <p:grpSp>
          <p:nvGrpSpPr>
            <p:cNvPr id="12" name="Group 16"/>
            <p:cNvGrpSpPr>
              <a:grpSpLocks noChangeAspect="1"/>
            </p:cNvGrpSpPr>
            <p:nvPr/>
          </p:nvGrpSpPr>
          <p:grpSpPr>
            <a:xfrm>
              <a:off x="4396161" y="2806560"/>
              <a:ext cx="360000" cy="305729"/>
              <a:chOff x="2950272" y="1314466"/>
              <a:chExt cx="496661" cy="421788"/>
            </a:xfrm>
            <a:grpFill/>
          </p:grpSpPr>
          <p:sp>
            <p:nvSpPr>
              <p:cNvPr id="13" name="Freeform 12"/>
              <p:cNvSpPr/>
              <p:nvPr/>
            </p:nvSpPr>
            <p:spPr bwMode="auto">
              <a:xfrm>
                <a:off x="3107507" y="1559052"/>
                <a:ext cx="89848" cy="89848"/>
              </a:xfrm>
              <a:custGeom>
                <a:avLst/>
                <a:gdLst>
                  <a:gd name="T0" fmla="*/ 36 w 36"/>
                  <a:gd name="T1" fmla="*/ 20 h 36"/>
                  <a:gd name="T2" fmla="*/ 16 w 36"/>
                  <a:gd name="T3" fmla="*/ 0 h 36"/>
                  <a:gd name="T4" fmla="*/ 16 w 36"/>
                  <a:gd name="T5" fmla="*/ 0 h 36"/>
                  <a:gd name="T6" fmla="*/ 0 w 36"/>
                  <a:gd name="T7" fmla="*/ 36 h 36"/>
                  <a:gd name="T8" fmla="*/ 36 w 36"/>
                  <a:gd name="T9" fmla="*/ 2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36" y="2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0" y="36"/>
                    </a:lnTo>
                    <a:lnTo>
                      <a:pt x="36" y="2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197355" y="1608968"/>
                <a:ext cx="2497" cy="24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159917" y="1344415"/>
                <a:ext cx="227117" cy="222125"/>
              </a:xfrm>
              <a:custGeom>
                <a:avLst/>
                <a:gdLst>
                  <a:gd name="T0" fmla="*/ 81 w 91"/>
                  <a:gd name="T1" fmla="*/ 0 h 89"/>
                  <a:gd name="T2" fmla="*/ 0 w 91"/>
                  <a:gd name="T3" fmla="*/ 81 h 89"/>
                  <a:gd name="T4" fmla="*/ 8 w 91"/>
                  <a:gd name="T5" fmla="*/ 89 h 89"/>
                  <a:gd name="T6" fmla="*/ 91 w 91"/>
                  <a:gd name="T7" fmla="*/ 8 h 89"/>
                  <a:gd name="T8" fmla="*/ 81 w 91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9">
                    <a:moveTo>
                      <a:pt x="81" y="0"/>
                    </a:moveTo>
                    <a:lnTo>
                      <a:pt x="0" y="81"/>
                    </a:lnTo>
                    <a:lnTo>
                      <a:pt x="8" y="89"/>
                    </a:lnTo>
                    <a:lnTo>
                      <a:pt x="91" y="8"/>
                    </a:lnTo>
                    <a:lnTo>
                      <a:pt x="8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3189867" y="1374365"/>
                <a:ext cx="227117" cy="224620"/>
              </a:xfrm>
              <a:custGeom>
                <a:avLst/>
                <a:gdLst>
                  <a:gd name="T0" fmla="*/ 0 w 91"/>
                  <a:gd name="T1" fmla="*/ 82 h 90"/>
                  <a:gd name="T2" fmla="*/ 8 w 91"/>
                  <a:gd name="T3" fmla="*/ 90 h 90"/>
                  <a:gd name="T4" fmla="*/ 91 w 91"/>
                  <a:gd name="T5" fmla="*/ 8 h 90"/>
                  <a:gd name="T6" fmla="*/ 83 w 91"/>
                  <a:gd name="T7" fmla="*/ 0 h 90"/>
                  <a:gd name="T8" fmla="*/ 0 w 91"/>
                  <a:gd name="T9" fmla="*/ 8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90">
                    <a:moveTo>
                      <a:pt x="0" y="82"/>
                    </a:moveTo>
                    <a:lnTo>
                      <a:pt x="8" y="90"/>
                    </a:lnTo>
                    <a:lnTo>
                      <a:pt x="91" y="8"/>
                    </a:lnTo>
                    <a:lnTo>
                      <a:pt x="83" y="0"/>
                    </a:lnTo>
                    <a:lnTo>
                      <a:pt x="0" y="8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3377051" y="1314466"/>
                <a:ext cx="69882" cy="64890"/>
              </a:xfrm>
              <a:custGeom>
                <a:avLst/>
                <a:gdLst>
                  <a:gd name="T0" fmla="*/ 14 w 21"/>
                  <a:gd name="T1" fmla="*/ 6 h 20"/>
                  <a:gd name="T2" fmla="*/ 0 w 21"/>
                  <a:gd name="T3" fmla="*/ 6 h 20"/>
                  <a:gd name="T4" fmla="*/ 15 w 21"/>
                  <a:gd name="T5" fmla="*/ 20 h 20"/>
                  <a:gd name="T6" fmla="*/ 14 w 21"/>
                  <a:gd name="T7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0">
                    <a:moveTo>
                      <a:pt x="14" y="6"/>
                    </a:moveTo>
                    <a:cubicBezTo>
                      <a:pt x="8" y="0"/>
                      <a:pt x="0" y="6"/>
                      <a:pt x="0" y="6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21" y="13"/>
                      <a:pt x="14" y="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2950272" y="1324449"/>
                <a:ext cx="416796" cy="411805"/>
              </a:xfrm>
              <a:custGeom>
                <a:avLst/>
                <a:gdLst>
                  <a:gd name="T0" fmla="*/ 147 w 167"/>
                  <a:gd name="T1" fmla="*/ 145 h 165"/>
                  <a:gd name="T2" fmla="*/ 20 w 167"/>
                  <a:gd name="T3" fmla="*/ 145 h 165"/>
                  <a:gd name="T4" fmla="*/ 20 w 167"/>
                  <a:gd name="T5" fmla="*/ 20 h 165"/>
                  <a:gd name="T6" fmla="*/ 139 w 167"/>
                  <a:gd name="T7" fmla="*/ 20 h 165"/>
                  <a:gd name="T8" fmla="*/ 160 w 167"/>
                  <a:gd name="T9" fmla="*/ 0 h 165"/>
                  <a:gd name="T10" fmla="*/ 0 w 167"/>
                  <a:gd name="T11" fmla="*/ 0 h 165"/>
                  <a:gd name="T12" fmla="*/ 0 w 167"/>
                  <a:gd name="T13" fmla="*/ 165 h 165"/>
                  <a:gd name="T14" fmla="*/ 167 w 167"/>
                  <a:gd name="T15" fmla="*/ 165 h 165"/>
                  <a:gd name="T16" fmla="*/ 167 w 167"/>
                  <a:gd name="T17" fmla="*/ 61 h 165"/>
                  <a:gd name="T18" fmla="*/ 147 w 167"/>
                  <a:gd name="T19" fmla="*/ 81 h 165"/>
                  <a:gd name="T20" fmla="*/ 147 w 167"/>
                  <a:gd name="T21" fmla="*/ 1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165">
                    <a:moveTo>
                      <a:pt x="147" y="145"/>
                    </a:moveTo>
                    <a:lnTo>
                      <a:pt x="20" y="145"/>
                    </a:lnTo>
                    <a:lnTo>
                      <a:pt x="20" y="20"/>
                    </a:lnTo>
                    <a:lnTo>
                      <a:pt x="139" y="20"/>
                    </a:lnTo>
                    <a:lnTo>
                      <a:pt x="160" y="0"/>
                    </a:lnTo>
                    <a:lnTo>
                      <a:pt x="0" y="0"/>
                    </a:lnTo>
                    <a:lnTo>
                      <a:pt x="0" y="165"/>
                    </a:lnTo>
                    <a:lnTo>
                      <a:pt x="167" y="165"/>
                    </a:lnTo>
                    <a:lnTo>
                      <a:pt x="167" y="61"/>
                    </a:lnTo>
                    <a:lnTo>
                      <a:pt x="147" y="81"/>
                    </a:lnTo>
                    <a:lnTo>
                      <a:pt x="147" y="14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957985" y="3222980"/>
              <a:ext cx="1176214" cy="2308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点击添加标题</a:t>
              </a:r>
              <a:endParaRPr 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 bwMode="auto">
          <a:xfrm>
            <a:off x="6424613" y="2682875"/>
            <a:ext cx="2149475" cy="921956"/>
            <a:chOff x="5984874" y="2257364"/>
            <a:chExt cx="2150631" cy="921776"/>
          </a:xfrm>
        </p:grpSpPr>
        <p:sp>
          <p:nvSpPr>
            <p:cNvPr id="36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9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0" name="Rectangle 380"/>
            <p:cNvSpPr/>
            <p:nvPr/>
          </p:nvSpPr>
          <p:spPr>
            <a:xfrm>
              <a:off x="5984874" y="2463699"/>
              <a:ext cx="2150631" cy="7154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6424613" y="3924300"/>
            <a:ext cx="2149475" cy="922338"/>
            <a:chOff x="5984874" y="2257364"/>
            <a:chExt cx="2150631" cy="921386"/>
          </a:xfrm>
        </p:grpSpPr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4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 bwMode="auto">
          <a:xfrm>
            <a:off x="6424613" y="1412875"/>
            <a:ext cx="2149475" cy="920750"/>
            <a:chOff x="5984874" y="2257364"/>
            <a:chExt cx="2150631" cy="921386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800" b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3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88963" y="2732088"/>
            <a:ext cx="2149475" cy="922337"/>
            <a:chOff x="5984874" y="2257364"/>
            <a:chExt cx="2150631" cy="921386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6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588963" y="3975100"/>
            <a:ext cx="2149475" cy="920750"/>
            <a:chOff x="5984874" y="2257364"/>
            <a:chExt cx="2150631" cy="921386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9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588963" y="1490663"/>
            <a:ext cx="2149475" cy="920750"/>
            <a:chOff x="5984874" y="2257364"/>
            <a:chExt cx="2150631" cy="921386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62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营运策略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2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985963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Development Plan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2268538" y="1544638"/>
            <a:ext cx="1044575" cy="1044575"/>
            <a:chOff x="5681572" y="2104851"/>
            <a:chExt cx="1044500" cy="1044500"/>
          </a:xfrm>
        </p:grpSpPr>
        <p:sp>
          <p:nvSpPr>
            <p:cNvPr id="26" name="椭圆 25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83"/>
          <p:cNvGraphicFramePr/>
          <p:nvPr/>
        </p:nvGraphicFramePr>
        <p:xfrm>
          <a:off x="260350" y="1381125"/>
          <a:ext cx="4410075" cy="230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" name="Group 14"/>
          <p:cNvGrpSpPr/>
          <p:nvPr/>
        </p:nvGrpSpPr>
        <p:grpSpPr bwMode="auto">
          <a:xfrm>
            <a:off x="371475" y="3738563"/>
            <a:ext cx="4727575" cy="1331912"/>
            <a:chOff x="4500561" y="3113586"/>
            <a:chExt cx="4726465" cy="1331083"/>
          </a:xfrm>
        </p:grpSpPr>
        <p:sp>
          <p:nvSpPr>
            <p:cNvPr id="4" name="Rectangle 34"/>
            <p:cNvSpPr/>
            <p:nvPr/>
          </p:nvSpPr>
          <p:spPr>
            <a:xfrm>
              <a:off x="4500561" y="3429301"/>
              <a:ext cx="4726465" cy="10153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</a:t>
              </a:r>
              <a:endParaRPr lang="en-US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  <p:sp>
          <p:nvSpPr>
            <p:cNvPr id="5" name="Rectangle 35"/>
            <p:cNvSpPr/>
            <p:nvPr/>
          </p:nvSpPr>
          <p:spPr>
            <a:xfrm>
              <a:off x="4500561" y="3113586"/>
              <a:ext cx="1569669" cy="36965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市场开拓计划</a:t>
              </a: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</p:grp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249988" y="1754188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249988" y="2568575"/>
            <a:ext cx="2616200" cy="617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49988" y="3338513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249988" y="4138613"/>
            <a:ext cx="2616200" cy="617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718175" y="1792288"/>
            <a:ext cx="415925" cy="414337"/>
            <a:chOff x="5718687" y="1792143"/>
            <a:chExt cx="414636" cy="414636"/>
          </a:xfrm>
        </p:grpSpPr>
        <p:sp>
          <p:nvSpPr>
            <p:cNvPr id="9" name="Oval 53"/>
            <p:cNvSpPr>
              <a:spLocks noChangeAspect="1"/>
            </p:cNvSpPr>
            <p:nvPr/>
          </p:nvSpPr>
          <p:spPr>
            <a:xfrm>
              <a:off x="5718687" y="179214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4"/>
              </p:custDataLst>
            </p:nvPr>
          </p:nvSpPr>
          <p:spPr>
            <a:xfrm>
              <a:off x="5818390" y="1898582"/>
              <a:ext cx="215231" cy="201758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718175" y="4127500"/>
            <a:ext cx="415925" cy="414338"/>
            <a:chOff x="5718687" y="4127858"/>
            <a:chExt cx="414636" cy="414636"/>
          </a:xfrm>
        </p:grpSpPr>
        <p:sp>
          <p:nvSpPr>
            <p:cNvPr id="13" name="Oval 57"/>
            <p:cNvSpPr>
              <a:spLocks noChangeAspect="1"/>
            </p:cNvSpPr>
            <p:nvPr/>
          </p:nvSpPr>
          <p:spPr>
            <a:xfrm>
              <a:off x="5718687" y="412785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3"/>
              </p:custDataLst>
            </p:nvPr>
          </p:nvSpPr>
          <p:spPr bwMode="auto">
            <a:xfrm>
              <a:off x="5818390" y="4274013"/>
              <a:ext cx="212066" cy="147744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5718175" y="2574925"/>
            <a:ext cx="415925" cy="414338"/>
            <a:chOff x="5718687" y="2574718"/>
            <a:chExt cx="414636" cy="414636"/>
          </a:xfrm>
        </p:grpSpPr>
        <p:sp>
          <p:nvSpPr>
            <p:cNvPr id="10" name="Oval 54"/>
            <p:cNvSpPr>
              <a:spLocks noChangeAspect="1"/>
            </p:cNvSpPr>
            <p:nvPr/>
          </p:nvSpPr>
          <p:spPr>
            <a:xfrm>
              <a:off x="5718687" y="257471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12"/>
            <p:cNvSpPr/>
            <p:nvPr>
              <p:custDataLst>
                <p:tags r:id="rId2"/>
              </p:custDataLst>
            </p:nvPr>
          </p:nvSpPr>
          <p:spPr>
            <a:xfrm>
              <a:off x="5818390" y="2716108"/>
              <a:ext cx="208901" cy="165219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5718175" y="3328988"/>
            <a:ext cx="415925" cy="414337"/>
            <a:chOff x="5718687" y="3328533"/>
            <a:chExt cx="414636" cy="414636"/>
          </a:xfrm>
        </p:grpSpPr>
        <p:sp>
          <p:nvSpPr>
            <p:cNvPr id="11" name="Oval 57"/>
            <p:cNvSpPr>
              <a:spLocks noChangeAspect="1"/>
            </p:cNvSpPr>
            <p:nvPr/>
          </p:nvSpPr>
          <p:spPr>
            <a:xfrm>
              <a:off x="5718687" y="332853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9" name="MH_Other_1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34216" y="3446093"/>
              <a:ext cx="193075" cy="19063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市场开拓计划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/>
      <p:bldP spid="7" grpId="0"/>
      <p:bldP spid="8" grpId="0"/>
      <p:bldP spid="12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476" y="1127781"/>
            <a:ext cx="4560882" cy="3770329"/>
            <a:chOff x="241476" y="1127781"/>
            <a:chExt cx="4560882" cy="3770329"/>
          </a:xfrm>
          <a:solidFill>
            <a:schemeClr val="accent1">
              <a:alpha val="60000"/>
            </a:schemeClr>
          </a:solidFill>
        </p:grpSpPr>
        <p:sp>
          <p:nvSpPr>
            <p:cNvPr id="391" name="内蒙古"/>
            <p:cNvSpPr/>
            <p:nvPr/>
          </p:nvSpPr>
          <p:spPr bwMode="auto">
            <a:xfrm>
              <a:off x="2157046" y="1170350"/>
              <a:ext cx="1998275" cy="1705162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2" name="甘肃"/>
            <p:cNvSpPr/>
            <p:nvPr/>
          </p:nvSpPr>
          <p:spPr bwMode="auto">
            <a:xfrm>
              <a:off x="1772716" y="2323341"/>
              <a:ext cx="1277047" cy="1081233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3" name="宁夏"/>
            <p:cNvSpPr/>
            <p:nvPr/>
          </p:nvSpPr>
          <p:spPr bwMode="auto">
            <a:xfrm>
              <a:off x="2680027" y="2699157"/>
              <a:ext cx="257842" cy="425682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4" name="新疆"/>
            <p:cNvSpPr/>
            <p:nvPr/>
          </p:nvSpPr>
          <p:spPr bwMode="auto">
            <a:xfrm>
              <a:off x="241476" y="1579005"/>
              <a:ext cx="1825569" cy="138042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5" name="青海"/>
            <p:cNvSpPr/>
            <p:nvPr/>
          </p:nvSpPr>
          <p:spPr bwMode="auto">
            <a:xfrm>
              <a:off x="1426089" y="2662670"/>
              <a:ext cx="1135964" cy="814878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6" name="四川"/>
            <p:cNvSpPr/>
            <p:nvPr/>
          </p:nvSpPr>
          <p:spPr bwMode="auto">
            <a:xfrm>
              <a:off x="2077991" y="3234300"/>
              <a:ext cx="982718" cy="862311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solidFill>
                <a:schemeClr val="bg1">
                  <a:lumMod val="95000"/>
                  <a:alpha val="40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7" name="西藏"/>
            <p:cNvSpPr/>
            <p:nvPr/>
          </p:nvSpPr>
          <p:spPr bwMode="auto">
            <a:xfrm>
              <a:off x="445804" y="2884025"/>
              <a:ext cx="1758676" cy="1070287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8" name="云南"/>
            <p:cNvSpPr/>
            <p:nvPr/>
          </p:nvSpPr>
          <p:spPr bwMode="auto">
            <a:xfrm>
              <a:off x="2047585" y="3774309"/>
              <a:ext cx="795418" cy="829472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9" name="贵州"/>
            <p:cNvSpPr/>
            <p:nvPr/>
          </p:nvSpPr>
          <p:spPr bwMode="auto">
            <a:xfrm>
              <a:off x="2618000" y="3763363"/>
              <a:ext cx="537576" cy="465818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0" name="广西"/>
            <p:cNvSpPr/>
            <p:nvPr/>
          </p:nvSpPr>
          <p:spPr bwMode="auto">
            <a:xfrm>
              <a:off x="2705569" y="4049178"/>
              <a:ext cx="702984" cy="535143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1" name="重庆"/>
            <p:cNvSpPr/>
            <p:nvPr/>
          </p:nvSpPr>
          <p:spPr bwMode="auto">
            <a:xfrm>
              <a:off x="2802867" y="3460520"/>
              <a:ext cx="397709" cy="40379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2" name="陕西"/>
            <p:cNvSpPr/>
            <p:nvPr/>
          </p:nvSpPr>
          <p:spPr bwMode="auto">
            <a:xfrm>
              <a:off x="2802867" y="2677265"/>
              <a:ext cx="453655" cy="808797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3" name="山西"/>
            <p:cNvSpPr/>
            <p:nvPr/>
          </p:nvSpPr>
          <p:spPr bwMode="auto">
            <a:xfrm>
              <a:off x="3195711" y="2525236"/>
              <a:ext cx="301626" cy="664064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4" name="湖南"/>
            <p:cNvSpPr/>
            <p:nvPr/>
          </p:nvSpPr>
          <p:spPr bwMode="auto">
            <a:xfrm>
              <a:off x="3116656" y="3657550"/>
              <a:ext cx="481629" cy="559468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5" name="湖北"/>
            <p:cNvSpPr/>
            <p:nvPr/>
          </p:nvSpPr>
          <p:spPr bwMode="auto">
            <a:xfrm>
              <a:off x="3060709" y="3335248"/>
              <a:ext cx="683524" cy="428115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6" name="广东"/>
            <p:cNvSpPr/>
            <p:nvPr/>
          </p:nvSpPr>
          <p:spPr bwMode="auto">
            <a:xfrm>
              <a:off x="3211522" y="4122152"/>
              <a:ext cx="711497" cy="563117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7" name="江西"/>
            <p:cNvSpPr/>
            <p:nvPr/>
          </p:nvSpPr>
          <p:spPr bwMode="auto">
            <a:xfrm>
              <a:off x="3548419" y="3634442"/>
              <a:ext cx="425682" cy="580144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8" name="福建"/>
            <p:cNvSpPr/>
            <p:nvPr/>
          </p:nvSpPr>
          <p:spPr bwMode="auto">
            <a:xfrm>
              <a:off x="3769774" y="3788904"/>
              <a:ext cx="394060" cy="481629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9" name="浙江"/>
            <p:cNvSpPr/>
            <p:nvPr/>
          </p:nvSpPr>
          <p:spPr bwMode="auto">
            <a:xfrm>
              <a:off x="3946128" y="3483629"/>
              <a:ext cx="338113" cy="391628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0" name="安徽"/>
            <p:cNvSpPr/>
            <p:nvPr/>
          </p:nvSpPr>
          <p:spPr bwMode="auto">
            <a:xfrm>
              <a:off x="3615312" y="3144299"/>
              <a:ext cx="428115" cy="524198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1" name="天津"/>
            <p:cNvSpPr/>
            <p:nvPr/>
          </p:nvSpPr>
          <p:spPr bwMode="auto">
            <a:xfrm>
              <a:off x="3699232" y="2539830"/>
              <a:ext cx="111894" cy="16175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2" name="北京"/>
            <p:cNvSpPr/>
            <p:nvPr/>
          </p:nvSpPr>
          <p:spPr bwMode="auto">
            <a:xfrm>
              <a:off x="3587339" y="2466856"/>
              <a:ext cx="148381" cy="15932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3" name="辽宁"/>
            <p:cNvSpPr/>
            <p:nvPr/>
          </p:nvSpPr>
          <p:spPr bwMode="auto">
            <a:xfrm>
              <a:off x="3839100" y="2150635"/>
              <a:ext cx="526629" cy="501089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4" name="吉林"/>
            <p:cNvSpPr/>
            <p:nvPr/>
          </p:nvSpPr>
          <p:spPr bwMode="auto">
            <a:xfrm>
              <a:off x="3957074" y="1847792"/>
              <a:ext cx="750418" cy="50960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5" name="黑龙江"/>
            <p:cNvSpPr/>
            <p:nvPr/>
          </p:nvSpPr>
          <p:spPr bwMode="auto">
            <a:xfrm>
              <a:off x="3797748" y="1127781"/>
              <a:ext cx="1004610" cy="91339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6" name="山东"/>
            <p:cNvSpPr/>
            <p:nvPr/>
          </p:nvSpPr>
          <p:spPr bwMode="auto">
            <a:xfrm>
              <a:off x="3598285" y="2766050"/>
              <a:ext cx="608118" cy="38189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7" name="上海"/>
            <p:cNvSpPr/>
            <p:nvPr/>
          </p:nvSpPr>
          <p:spPr bwMode="auto">
            <a:xfrm>
              <a:off x="4166267" y="3399708"/>
              <a:ext cx="96083" cy="83921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8" name="江苏"/>
            <p:cNvSpPr/>
            <p:nvPr/>
          </p:nvSpPr>
          <p:spPr bwMode="auto">
            <a:xfrm>
              <a:off x="3721125" y="3077406"/>
              <a:ext cx="530279" cy="408655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9" name="河北"/>
            <p:cNvSpPr/>
            <p:nvPr/>
          </p:nvSpPr>
          <p:spPr bwMode="auto">
            <a:xfrm>
              <a:off x="3445040" y="2295367"/>
              <a:ext cx="492575" cy="702984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0" name="河南"/>
            <p:cNvSpPr/>
            <p:nvPr/>
          </p:nvSpPr>
          <p:spPr bwMode="auto">
            <a:xfrm>
              <a:off x="3220036" y="2970378"/>
              <a:ext cx="518116" cy="51325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1" name="台湾"/>
            <p:cNvSpPr/>
            <p:nvPr/>
          </p:nvSpPr>
          <p:spPr bwMode="auto">
            <a:xfrm>
              <a:off x="4194240" y="4066205"/>
              <a:ext cx="148381" cy="358790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2" name="海南"/>
            <p:cNvSpPr/>
            <p:nvPr/>
          </p:nvSpPr>
          <p:spPr bwMode="auto">
            <a:xfrm>
              <a:off x="3103277" y="4702297"/>
              <a:ext cx="223787" cy="195813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3579813" y="3124200"/>
            <a:ext cx="3643312" cy="1588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6038850" y="2386013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6038850" y="3671888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7146925" y="1317625"/>
            <a:ext cx="1685925" cy="836613"/>
            <a:chOff x="7147541" y="1318217"/>
            <a:chExt cx="1685490" cy="836197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G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uang Dong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4522" y="1618106"/>
              <a:ext cx="1656922" cy="5363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60" name="广东"/>
          <p:cNvSpPr/>
          <p:nvPr/>
        </p:nvSpPr>
        <p:spPr bwMode="auto">
          <a:xfrm>
            <a:off x="5995988" y="1411288"/>
            <a:ext cx="903287" cy="71437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61" name="四川"/>
          <p:cNvSpPr/>
          <p:nvPr/>
        </p:nvSpPr>
        <p:spPr bwMode="auto">
          <a:xfrm>
            <a:off x="6070600" y="2655888"/>
            <a:ext cx="982663" cy="862012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5875">
            <a:noFill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62" name="浙江"/>
          <p:cNvSpPr/>
          <p:nvPr/>
        </p:nvSpPr>
        <p:spPr bwMode="auto">
          <a:xfrm>
            <a:off x="6091238" y="3851275"/>
            <a:ext cx="855662" cy="992188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7185025" y="2697163"/>
            <a:ext cx="1685925" cy="836612"/>
            <a:chOff x="7185134" y="2697685"/>
            <a:chExt cx="1685490" cy="836197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S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i Chuan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115" y="2997573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185025" y="3881438"/>
            <a:ext cx="1685925" cy="836612"/>
            <a:chOff x="7185134" y="3881809"/>
            <a:chExt cx="1685490" cy="836197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Z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he Jiang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115" y="4181697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五年发展计划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7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4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Straight Connector 13"/>
          <p:cNvCxnSpPr/>
          <p:nvPr/>
        </p:nvCxnSpPr>
        <p:spPr>
          <a:xfrm rot="5400000">
            <a:off x="1071562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"/>
          <p:cNvCxnSpPr/>
          <p:nvPr/>
        </p:nvCxnSpPr>
        <p:spPr>
          <a:xfrm rot="5400000">
            <a:off x="3286125" y="2928938"/>
            <a:ext cx="2716213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5"/>
          <p:cNvCxnSpPr/>
          <p:nvPr/>
        </p:nvCxnSpPr>
        <p:spPr>
          <a:xfrm rot="5400000">
            <a:off x="5500687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KSO_Shape"/>
          <p:cNvSpPr/>
          <p:nvPr/>
        </p:nvSpPr>
        <p:spPr bwMode="auto">
          <a:xfrm>
            <a:off x="409575" y="1352550"/>
            <a:ext cx="1455738" cy="1474788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7" name="KSO_Shape"/>
          <p:cNvSpPr/>
          <p:nvPr/>
        </p:nvSpPr>
        <p:spPr bwMode="auto">
          <a:xfrm>
            <a:off x="2684463" y="1603375"/>
            <a:ext cx="1584325" cy="1223963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8" name="KSO_Shape"/>
          <p:cNvSpPr/>
          <p:nvPr/>
        </p:nvSpPr>
        <p:spPr bwMode="auto">
          <a:xfrm>
            <a:off x="4953000" y="1660525"/>
            <a:ext cx="1666875" cy="1044575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9" name="KSO_Shape"/>
          <p:cNvSpPr/>
          <p:nvPr/>
        </p:nvSpPr>
        <p:spPr bwMode="auto">
          <a:xfrm>
            <a:off x="7286625" y="1430338"/>
            <a:ext cx="1209675" cy="139700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15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26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6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19" name="Rectangle 146"/>
          <p:cNvSpPr/>
          <p:nvPr/>
        </p:nvSpPr>
        <p:spPr>
          <a:xfrm>
            <a:off x="1739900" y="3033713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grpSp>
        <p:nvGrpSpPr>
          <p:cNvPr id="320" name="组合 319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2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5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3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51" name="Rectangle 146"/>
          <p:cNvSpPr/>
          <p:nvPr/>
        </p:nvSpPr>
        <p:spPr>
          <a:xfrm>
            <a:off x="4016375" y="3043238"/>
            <a:ext cx="62071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352" name="组合 351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53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4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5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6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7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8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9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0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1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2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3" name="Rectangle 146"/>
          <p:cNvSpPr/>
          <p:nvPr/>
        </p:nvSpPr>
        <p:spPr>
          <a:xfrm>
            <a:off x="6280150" y="3048000"/>
            <a:ext cx="5222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grpSp>
        <p:nvGrpSpPr>
          <p:cNvPr id="384" name="组合 383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85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6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7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8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9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0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1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2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3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4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15" name="Rectangle 146"/>
          <p:cNvSpPr/>
          <p:nvPr/>
        </p:nvSpPr>
        <p:spPr>
          <a:xfrm>
            <a:off x="8547100" y="3062288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416" name="Rectangle 364"/>
          <p:cNvSpPr/>
          <p:nvPr/>
        </p:nvSpPr>
        <p:spPr>
          <a:xfrm>
            <a:off x="288925" y="361156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Chong Qing</a:t>
            </a:r>
          </a:p>
        </p:txBody>
      </p:sp>
      <p:sp>
        <p:nvSpPr>
          <p:cNvPr id="417" name="Rectangle 373"/>
          <p:cNvSpPr/>
          <p:nvPr/>
        </p:nvSpPr>
        <p:spPr>
          <a:xfrm>
            <a:off x="212725" y="3911600"/>
            <a:ext cx="2114550" cy="715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18" name="Rectangle 364"/>
          <p:cNvSpPr/>
          <p:nvPr/>
        </p:nvSpPr>
        <p:spPr>
          <a:xfrm>
            <a:off x="2609850" y="35671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J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iang Su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19" name="Rectangle 373"/>
          <p:cNvSpPr/>
          <p:nvPr/>
        </p:nvSpPr>
        <p:spPr>
          <a:xfrm>
            <a:off x="2532063" y="38687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0" name="Rectangle 364"/>
          <p:cNvSpPr/>
          <p:nvPr/>
        </p:nvSpPr>
        <p:spPr>
          <a:xfrm>
            <a:off x="4735513" y="3557588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Shang Dong</a:t>
            </a:r>
          </a:p>
        </p:txBody>
      </p:sp>
      <p:sp>
        <p:nvSpPr>
          <p:cNvPr id="421" name="Rectangle 373"/>
          <p:cNvSpPr/>
          <p:nvPr/>
        </p:nvSpPr>
        <p:spPr>
          <a:xfrm>
            <a:off x="4657725" y="3859213"/>
            <a:ext cx="2114550" cy="71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2" name="Rectangle 364"/>
          <p:cNvSpPr/>
          <p:nvPr/>
        </p:nvSpPr>
        <p:spPr>
          <a:xfrm>
            <a:off x="6927850" y="35544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Z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he Jiang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3" name="Rectangle 373"/>
          <p:cNvSpPr/>
          <p:nvPr/>
        </p:nvSpPr>
        <p:spPr>
          <a:xfrm>
            <a:off x="6850063" y="38560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8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网络营销布局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70" name="直接连接符 169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0"/>
      <p:bldP spid="351" grpId="0"/>
      <p:bldP spid="383" grpId="0"/>
      <p:bldP spid="415" grpId="0"/>
      <p:bldP spid="416" grpId="0"/>
      <p:bldP spid="417" grpId="0"/>
      <p:bldP spid="418" grpId="0"/>
      <p:bldP spid="419" grpId="0"/>
      <p:bldP spid="420" grpId="0"/>
      <p:bldP spid="421" grpId="0"/>
      <p:bldP spid="422" grpId="0"/>
      <p:bldP spid="423" grpId="0"/>
      <p:bldP spid="168" grpId="0"/>
      <p:bldP spid="16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832350" y="2906713"/>
            <a:ext cx="4056063" cy="1616075"/>
            <a:chOff x="974314" y="1232293"/>
            <a:chExt cx="7188447" cy="2864939"/>
          </a:xfrm>
        </p:grpSpPr>
        <p:sp>
          <p:nvSpPr>
            <p:cNvPr id="4" name="Freeform 5"/>
            <p:cNvSpPr/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05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1" name="组合 30"/>
          <p:cNvGrpSpPr/>
          <p:nvPr/>
        </p:nvGrpSpPr>
        <p:grpSpPr bwMode="auto">
          <a:xfrm>
            <a:off x="323850" y="2259013"/>
            <a:ext cx="3333750" cy="1935162"/>
            <a:chOff x="316864" y="2679851"/>
            <a:chExt cx="3333794" cy="1935944"/>
          </a:xfrm>
        </p:grpSpPr>
        <p:sp>
          <p:nvSpPr>
            <p:cNvPr id="27" name="Content Placeholder 2"/>
            <p:cNvSpPr txBox="1"/>
            <p:nvPr/>
          </p:nvSpPr>
          <p:spPr>
            <a:xfrm>
              <a:off x="326389" y="3000656"/>
              <a:ext cx="3324269" cy="161513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</a:t>
              </a:r>
              <a:r>
                <a:rPr lang="zh-CN" altLang="en-US" sz="1000" dirty="0" smtClean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id-ID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16864" y="2679851"/>
              <a:ext cx="2870238" cy="3382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短期盈利计划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4692650" y="1606550"/>
            <a:ext cx="23066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短期盈利计划</a:t>
            </a:r>
          </a:p>
        </p:txBody>
      </p:sp>
      <p:sp>
        <p:nvSpPr>
          <p:cNvPr id="30" name="Content Placeholder 2"/>
          <p:cNvSpPr txBox="1"/>
          <p:nvPr/>
        </p:nvSpPr>
        <p:spPr>
          <a:xfrm>
            <a:off x="4692650" y="1982788"/>
            <a:ext cx="4103688" cy="679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</a:t>
            </a: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短期盈利计划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9" grpId="0"/>
      <p:bldP spid="30" grpId="0"/>
      <p:bldP spid="36" grpId="0"/>
      <p:bldP spid="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89547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Capital Financing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2236788" y="1611313"/>
            <a:ext cx="1042987" cy="1044575"/>
            <a:chOff x="7377124" y="2104851"/>
            <a:chExt cx="1044500" cy="1044500"/>
          </a:xfrm>
        </p:grpSpPr>
        <p:sp>
          <p:nvSpPr>
            <p:cNvPr id="30" name="椭圆 29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7647390" y="2252477"/>
              <a:ext cx="503967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1571625" y="1428750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预算一</a:t>
            </a:r>
          </a:p>
        </p:txBody>
      </p:sp>
      <p:sp>
        <p:nvSpPr>
          <p:cNvPr id="31" name="Rectangle 37"/>
          <p:cNvSpPr/>
          <p:nvPr/>
        </p:nvSpPr>
        <p:spPr>
          <a:xfrm>
            <a:off x="1571625" y="16684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571625" y="2486025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预算二</a:t>
            </a:r>
          </a:p>
        </p:txBody>
      </p:sp>
      <p:sp>
        <p:nvSpPr>
          <p:cNvPr id="35" name="Rectangle 37"/>
          <p:cNvSpPr/>
          <p:nvPr/>
        </p:nvSpPr>
        <p:spPr>
          <a:xfrm>
            <a:off x="1571625" y="2740025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571625" y="3638550"/>
            <a:ext cx="7747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预算三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571625" y="38909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16588" y="14811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预算四</a:t>
            </a:r>
          </a:p>
        </p:txBody>
      </p:sp>
      <p:sp>
        <p:nvSpPr>
          <p:cNvPr id="41" name="Rectangle 37"/>
          <p:cNvSpPr/>
          <p:nvPr/>
        </p:nvSpPr>
        <p:spPr>
          <a:xfrm>
            <a:off x="5716588" y="17208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16588" y="2552700"/>
            <a:ext cx="77311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预算五</a:t>
            </a:r>
          </a:p>
        </p:txBody>
      </p:sp>
      <p:sp>
        <p:nvSpPr>
          <p:cNvPr id="44" name="Rectangle 37"/>
          <p:cNvSpPr/>
          <p:nvPr/>
        </p:nvSpPr>
        <p:spPr>
          <a:xfrm>
            <a:off x="5716588" y="2805113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716588" y="37036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预算六</a:t>
            </a:r>
          </a:p>
        </p:txBody>
      </p:sp>
      <p:sp>
        <p:nvSpPr>
          <p:cNvPr id="47" name="Rectangle 37"/>
          <p:cNvSpPr/>
          <p:nvPr/>
        </p:nvSpPr>
        <p:spPr>
          <a:xfrm>
            <a:off x="5716588" y="39560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849313" y="2511425"/>
            <a:ext cx="636587" cy="636588"/>
            <a:chOff x="849881" y="2512135"/>
            <a:chExt cx="636196" cy="636164"/>
          </a:xfrm>
        </p:grpSpPr>
        <p:sp>
          <p:nvSpPr>
            <p:cNvPr id="48" name="Rectangle 22"/>
            <p:cNvSpPr/>
            <p:nvPr/>
          </p:nvSpPr>
          <p:spPr>
            <a:xfrm>
              <a:off x="849881" y="251213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970457" y="2672366"/>
              <a:ext cx="388698" cy="323634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49313" y="1439863"/>
            <a:ext cx="636587" cy="636587"/>
            <a:chOff x="849881" y="1440565"/>
            <a:chExt cx="636196" cy="636164"/>
          </a:xfrm>
        </p:grpSpPr>
        <p:sp>
          <p:nvSpPr>
            <p:cNvPr id="50" name="Rectangle 13"/>
            <p:cNvSpPr/>
            <p:nvPr/>
          </p:nvSpPr>
          <p:spPr>
            <a:xfrm>
              <a:off x="849881" y="144056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1" name="Freeform 100"/>
            <p:cNvSpPr/>
            <p:nvPr/>
          </p:nvSpPr>
          <p:spPr bwMode="auto">
            <a:xfrm>
              <a:off x="992668" y="1583345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5018088" y="3695700"/>
            <a:ext cx="636587" cy="636588"/>
            <a:chOff x="5018813" y="3696226"/>
            <a:chExt cx="636196" cy="636164"/>
          </a:xfrm>
        </p:grpSpPr>
        <p:sp>
          <p:nvSpPr>
            <p:cNvPr id="52" name="Rectangle 27"/>
            <p:cNvSpPr/>
            <p:nvPr/>
          </p:nvSpPr>
          <p:spPr>
            <a:xfrm>
              <a:off x="5018813" y="3696226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3" name="Freeform 107"/>
            <p:cNvSpPr>
              <a:spLocks noEditPoints="1"/>
            </p:cNvSpPr>
            <p:nvPr/>
          </p:nvSpPr>
          <p:spPr bwMode="auto">
            <a:xfrm>
              <a:off x="5161600" y="3839006"/>
              <a:ext cx="364901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849313" y="3654425"/>
            <a:ext cx="636587" cy="636588"/>
            <a:chOff x="849881" y="3655143"/>
            <a:chExt cx="636196" cy="636164"/>
          </a:xfrm>
        </p:grpSpPr>
        <p:sp>
          <p:nvSpPr>
            <p:cNvPr id="54" name="Rectangle 26"/>
            <p:cNvSpPr/>
            <p:nvPr/>
          </p:nvSpPr>
          <p:spPr>
            <a:xfrm>
              <a:off x="849881" y="3655143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55" name="Group 67"/>
            <p:cNvGrpSpPr/>
            <p:nvPr/>
          </p:nvGrpSpPr>
          <p:grpSpPr>
            <a:xfrm>
              <a:off x="921319" y="3869457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56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 bwMode="auto">
          <a:xfrm>
            <a:off x="5018088" y="1481138"/>
            <a:ext cx="636587" cy="636587"/>
            <a:chOff x="5018813" y="1481648"/>
            <a:chExt cx="636196" cy="636164"/>
          </a:xfrm>
        </p:grpSpPr>
        <p:sp>
          <p:nvSpPr>
            <p:cNvPr id="59" name="Rectangle 16"/>
            <p:cNvSpPr/>
            <p:nvPr/>
          </p:nvSpPr>
          <p:spPr>
            <a:xfrm>
              <a:off x="5018813" y="148164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0" name="Group 68"/>
            <p:cNvGrpSpPr/>
            <p:nvPr/>
          </p:nvGrpSpPr>
          <p:grpSpPr>
            <a:xfrm>
              <a:off x="5176628" y="1634362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1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2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3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4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5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018088" y="2552700"/>
            <a:ext cx="636587" cy="636588"/>
            <a:chOff x="5018813" y="2553218"/>
            <a:chExt cx="636196" cy="636164"/>
          </a:xfrm>
        </p:grpSpPr>
        <p:sp>
          <p:nvSpPr>
            <p:cNvPr id="70" name="Rectangle 23"/>
            <p:cNvSpPr/>
            <p:nvPr/>
          </p:nvSpPr>
          <p:spPr>
            <a:xfrm>
              <a:off x="5018813" y="255321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1" name="Group 78"/>
            <p:cNvGrpSpPr/>
            <p:nvPr/>
          </p:nvGrpSpPr>
          <p:grpSpPr>
            <a:xfrm>
              <a:off x="5208442" y="2696094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2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7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成本预算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  <p:bldP spid="46" grpId="0"/>
      <p:bldP spid="47" grpId="0"/>
      <p:bldP spid="74" grpId="0"/>
      <p:bldP spid="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51"/>
          <p:cNvSpPr txBox="1"/>
          <p:nvPr/>
        </p:nvSpPr>
        <p:spPr bwMode="auto">
          <a:xfrm>
            <a:off x="7366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46990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6" name="TextBox 51"/>
          <p:cNvSpPr txBox="1"/>
          <p:nvPr/>
        </p:nvSpPr>
        <p:spPr bwMode="auto">
          <a:xfrm>
            <a:off x="6596063" y="1849438"/>
            <a:ext cx="1993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7" name="TextBox 51"/>
          <p:cNvSpPr txBox="1"/>
          <p:nvPr/>
        </p:nvSpPr>
        <p:spPr bwMode="auto">
          <a:xfrm>
            <a:off x="2751138" y="1857375"/>
            <a:ext cx="1992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785813" y="1643063"/>
            <a:ext cx="1903412" cy="1903412"/>
            <a:chOff x="785786" y="1643056"/>
            <a:chExt cx="1903642" cy="1903642"/>
          </a:xfrm>
        </p:grpSpPr>
        <p:sp>
          <p:nvSpPr>
            <p:cNvPr id="23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8" name="Freeform 36"/>
            <p:cNvSpPr>
              <a:spLocks noChangeAspect="1" noEditPoints="1" noChangeArrowheads="1"/>
            </p:cNvSpPr>
            <p:nvPr/>
          </p:nvSpPr>
          <p:spPr bwMode="auto">
            <a:xfrm>
              <a:off x="1444678" y="1952655"/>
              <a:ext cx="493773" cy="493773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714625" y="1643063"/>
            <a:ext cx="1903413" cy="1903412"/>
            <a:chOff x="2714612" y="1643056"/>
            <a:chExt cx="1903642" cy="1903642"/>
          </a:xfrm>
        </p:grpSpPr>
        <p:sp>
          <p:nvSpPr>
            <p:cNvPr id="29" name="Arc 8"/>
            <p:cNvSpPr/>
            <p:nvPr/>
          </p:nvSpPr>
          <p:spPr>
            <a:xfrm>
              <a:off x="2714612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Freeform 73"/>
            <p:cNvSpPr>
              <a:spLocks noChangeAspect="1" noEditPoints="1" noChangeArrowheads="1"/>
            </p:cNvSpPr>
            <p:nvPr/>
          </p:nvSpPr>
          <p:spPr bwMode="auto">
            <a:xfrm>
              <a:off x="3410021" y="2841763"/>
              <a:ext cx="495360" cy="428677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7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50 h 81"/>
                <a:gd name="T14" fmla="*/ 46 w 94"/>
                <a:gd name="T15" fmla="*/ 47 h 81"/>
                <a:gd name="T16" fmla="*/ 34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4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1 h 81"/>
                <a:gd name="T46" fmla="*/ 87 w 94"/>
                <a:gd name="T47" fmla="*/ 1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8"/>
                    <a:pt x="0" y="29"/>
                    <a:pt x="4" y="19"/>
                  </a:cubicBezTo>
                  <a:close/>
                  <a:moveTo>
                    <a:pt x="87" y="23"/>
                  </a:moveTo>
                  <a:cubicBezTo>
                    <a:pt x="91" y="25"/>
                    <a:pt x="94" y="29"/>
                    <a:pt x="94" y="33"/>
                  </a:cubicBezTo>
                  <a:cubicBezTo>
                    <a:pt x="94" y="38"/>
                    <a:pt x="91" y="42"/>
                    <a:pt x="87" y="4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6572250" y="1643063"/>
            <a:ext cx="1903413" cy="1903412"/>
            <a:chOff x="6572264" y="1643056"/>
            <a:chExt cx="1903642" cy="1903642"/>
          </a:xfrm>
        </p:grpSpPr>
        <p:sp>
          <p:nvSpPr>
            <p:cNvPr id="3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Freeform 94"/>
            <p:cNvSpPr>
              <a:spLocks noChangeAspect="1" noEditPoints="1" noChangeArrowheads="1"/>
            </p:cNvSpPr>
            <p:nvPr/>
          </p:nvSpPr>
          <p:spPr bwMode="auto">
            <a:xfrm>
              <a:off x="7335944" y="2859228"/>
              <a:ext cx="495360" cy="392159"/>
            </a:xfrm>
            <a:custGeom>
              <a:avLst/>
              <a:gdLst>
                <a:gd name="T0" fmla="*/ 18 w 110"/>
                <a:gd name="T1" fmla="*/ 56 h 87"/>
                <a:gd name="T2" fmla="*/ 24 w 110"/>
                <a:gd name="T3" fmla="*/ 55 h 87"/>
                <a:gd name="T4" fmla="*/ 29 w 110"/>
                <a:gd name="T5" fmla="*/ 58 h 87"/>
                <a:gd name="T6" fmla="*/ 40 w 110"/>
                <a:gd name="T7" fmla="*/ 70 h 87"/>
                <a:gd name="T8" fmla="*/ 34 w 110"/>
                <a:gd name="T9" fmla="*/ 56 h 87"/>
                <a:gd name="T10" fmla="*/ 25 w 110"/>
                <a:gd name="T11" fmla="*/ 42 h 87"/>
                <a:gd name="T12" fmla="*/ 26 w 110"/>
                <a:gd name="T13" fmla="*/ 38 h 87"/>
                <a:gd name="T14" fmla="*/ 33 w 110"/>
                <a:gd name="T15" fmla="*/ 53 h 87"/>
                <a:gd name="T16" fmla="*/ 45 w 110"/>
                <a:gd name="T17" fmla="*/ 46 h 87"/>
                <a:gd name="T18" fmla="*/ 57 w 110"/>
                <a:gd name="T19" fmla="*/ 41 h 87"/>
                <a:gd name="T20" fmla="*/ 56 w 110"/>
                <a:gd name="T21" fmla="*/ 35 h 87"/>
                <a:gd name="T22" fmla="*/ 60 w 110"/>
                <a:gd name="T23" fmla="*/ 30 h 87"/>
                <a:gd name="T24" fmla="*/ 71 w 110"/>
                <a:gd name="T25" fmla="*/ 33 h 87"/>
                <a:gd name="T26" fmla="*/ 70 w 110"/>
                <a:gd name="T27" fmla="*/ 42 h 87"/>
                <a:gd name="T28" fmla="*/ 95 w 110"/>
                <a:gd name="T29" fmla="*/ 31 h 87"/>
                <a:gd name="T30" fmla="*/ 98 w 110"/>
                <a:gd name="T31" fmla="*/ 22 h 87"/>
                <a:gd name="T32" fmla="*/ 109 w 110"/>
                <a:gd name="T33" fmla="*/ 24 h 87"/>
                <a:gd name="T34" fmla="*/ 110 w 110"/>
                <a:gd name="T35" fmla="*/ 30 h 87"/>
                <a:gd name="T36" fmla="*/ 107 w 110"/>
                <a:gd name="T37" fmla="*/ 35 h 87"/>
                <a:gd name="T38" fmla="*/ 83 w 110"/>
                <a:gd name="T39" fmla="*/ 56 h 87"/>
                <a:gd name="T40" fmla="*/ 80 w 110"/>
                <a:gd name="T41" fmla="*/ 66 h 87"/>
                <a:gd name="T42" fmla="*/ 69 w 110"/>
                <a:gd name="T43" fmla="*/ 64 h 87"/>
                <a:gd name="T44" fmla="*/ 68 w 110"/>
                <a:gd name="T45" fmla="*/ 58 h 87"/>
                <a:gd name="T46" fmla="*/ 57 w 110"/>
                <a:gd name="T47" fmla="*/ 57 h 87"/>
                <a:gd name="T48" fmla="*/ 101 w 110"/>
                <a:gd name="T49" fmla="*/ 68 h 87"/>
                <a:gd name="T50" fmla="*/ 71 w 110"/>
                <a:gd name="T51" fmla="*/ 74 h 87"/>
                <a:gd name="T52" fmla="*/ 48 w 110"/>
                <a:gd name="T53" fmla="*/ 80 h 87"/>
                <a:gd name="T54" fmla="*/ 45 w 110"/>
                <a:gd name="T55" fmla="*/ 85 h 87"/>
                <a:gd name="T56" fmla="*/ 34 w 110"/>
                <a:gd name="T57" fmla="*/ 83 h 87"/>
                <a:gd name="T58" fmla="*/ 33 w 110"/>
                <a:gd name="T59" fmla="*/ 76 h 87"/>
                <a:gd name="T60" fmla="*/ 16 w 110"/>
                <a:gd name="T61" fmla="*/ 67 h 87"/>
                <a:gd name="T62" fmla="*/ 16 w 110"/>
                <a:gd name="T63" fmla="*/ 67 h 87"/>
                <a:gd name="T64" fmla="*/ 2 w 110"/>
                <a:gd name="T65" fmla="*/ 25 h 87"/>
                <a:gd name="T66" fmla="*/ 24 w 110"/>
                <a:gd name="T67" fmla="*/ 28 h 87"/>
                <a:gd name="T68" fmla="*/ 38 w 110"/>
                <a:gd name="T69" fmla="*/ 18 h 87"/>
                <a:gd name="T70" fmla="*/ 48 w 110"/>
                <a:gd name="T71" fmla="*/ 29 h 87"/>
                <a:gd name="T72" fmla="*/ 77 w 110"/>
                <a:gd name="T73" fmla="*/ 30 h 87"/>
                <a:gd name="T74" fmla="*/ 98 w 110"/>
                <a:gd name="T75" fmla="*/ 0 h 87"/>
                <a:gd name="T76" fmla="*/ 62 w 110"/>
                <a:gd name="T77" fmla="*/ 18 h 87"/>
                <a:gd name="T78" fmla="*/ 40 w 110"/>
                <a:gd name="T79" fmla="*/ 14 h 87"/>
                <a:gd name="T80" fmla="*/ 26 w 110"/>
                <a:gd name="T81" fmla="*/ 24 h 87"/>
                <a:gd name="T82" fmla="*/ 21 w 110"/>
                <a:gd name="T83" fmla="*/ 20 h 87"/>
                <a:gd name="T84" fmla="*/ 103 w 110"/>
                <a:gd name="T85" fmla="*/ 24 h 87"/>
                <a:gd name="T86" fmla="*/ 98 w 110"/>
                <a:gd name="T87" fmla="*/ 28 h 87"/>
                <a:gd name="T88" fmla="*/ 101 w 110"/>
                <a:gd name="T89" fmla="*/ 33 h 87"/>
                <a:gd name="T90" fmla="*/ 107 w 110"/>
                <a:gd name="T91" fmla="*/ 29 h 87"/>
                <a:gd name="T92" fmla="*/ 80 w 110"/>
                <a:gd name="T93" fmla="*/ 57 h 87"/>
                <a:gd name="T94" fmla="*/ 73 w 110"/>
                <a:gd name="T95" fmla="*/ 55 h 87"/>
                <a:gd name="T96" fmla="*/ 72 w 110"/>
                <a:gd name="T97" fmla="*/ 62 h 87"/>
                <a:gd name="T98" fmla="*/ 78 w 110"/>
                <a:gd name="T99" fmla="*/ 63 h 87"/>
                <a:gd name="T100" fmla="*/ 80 w 110"/>
                <a:gd name="T101" fmla="*/ 57 h 87"/>
                <a:gd name="T102" fmla="*/ 61 w 110"/>
                <a:gd name="T103" fmla="*/ 33 h 87"/>
                <a:gd name="T104" fmla="*/ 60 w 110"/>
                <a:gd name="T105" fmla="*/ 40 h 87"/>
                <a:gd name="T106" fmla="*/ 67 w 110"/>
                <a:gd name="T107" fmla="*/ 41 h 87"/>
                <a:gd name="T108" fmla="*/ 68 w 110"/>
                <a:gd name="T109" fmla="*/ 34 h 87"/>
                <a:gd name="T110" fmla="*/ 41 w 110"/>
                <a:gd name="T111" fmla="*/ 74 h 87"/>
                <a:gd name="T112" fmla="*/ 36 w 110"/>
                <a:gd name="T113" fmla="*/ 77 h 87"/>
                <a:gd name="T114" fmla="*/ 39 w 110"/>
                <a:gd name="T115" fmla="*/ 83 h 87"/>
                <a:gd name="T116" fmla="*/ 45 w 110"/>
                <a:gd name="T117" fmla="*/ 79 h 87"/>
                <a:gd name="T118" fmla="*/ 27 w 110"/>
                <a:gd name="T119" fmla="*/ 60 h 87"/>
                <a:gd name="T120" fmla="*/ 20 w 110"/>
                <a:gd name="T121" fmla="*/ 59 h 87"/>
                <a:gd name="T122" fmla="*/ 19 w 110"/>
                <a:gd name="T123" fmla="*/ 65 h 87"/>
                <a:gd name="T124" fmla="*/ 25 w 110"/>
                <a:gd name="T125" fmla="*/ 66 h 8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10"/>
                <a:gd name="T190" fmla="*/ 0 h 87"/>
                <a:gd name="T191" fmla="*/ 110 w 110"/>
                <a:gd name="T192" fmla="*/ 87 h 8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10" h="87">
                  <a:moveTo>
                    <a:pt x="0" y="61"/>
                  </a:moveTo>
                  <a:cubicBezTo>
                    <a:pt x="16" y="59"/>
                    <a:pt x="16" y="59"/>
                    <a:pt x="16" y="59"/>
                  </a:cubicBezTo>
                  <a:cubicBezTo>
                    <a:pt x="16" y="58"/>
                    <a:pt x="17" y="57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20" y="55"/>
                    <a:pt x="22" y="54"/>
                    <a:pt x="24" y="55"/>
                  </a:cubicBezTo>
                  <a:cubicBezTo>
                    <a:pt x="27" y="55"/>
                    <a:pt x="28" y="56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1" y="60"/>
                    <a:pt x="31" y="62"/>
                    <a:pt x="31" y="64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9" y="71"/>
                    <a:pt x="40" y="70"/>
                    <a:pt x="40" y="7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0"/>
                    <a:pt x="56" y="38"/>
                    <a:pt x="56" y="35"/>
                  </a:cubicBezTo>
                  <a:cubicBezTo>
                    <a:pt x="57" y="33"/>
                    <a:pt x="58" y="31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1" y="29"/>
                    <a:pt x="63" y="29"/>
                    <a:pt x="65" y="29"/>
                  </a:cubicBezTo>
                  <a:cubicBezTo>
                    <a:pt x="68" y="30"/>
                    <a:pt x="69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2" y="34"/>
                    <a:pt x="72" y="36"/>
                    <a:pt x="72" y="39"/>
                  </a:cubicBezTo>
                  <a:cubicBezTo>
                    <a:pt x="71" y="40"/>
                    <a:pt x="71" y="41"/>
                    <a:pt x="70" y="4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7" y="5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4" y="30"/>
                    <a:pt x="94" y="28"/>
                    <a:pt x="94" y="27"/>
                  </a:cubicBezTo>
                  <a:cubicBezTo>
                    <a:pt x="95" y="25"/>
                    <a:pt x="96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1"/>
                    <a:pt x="102" y="20"/>
                    <a:pt x="104" y="21"/>
                  </a:cubicBezTo>
                  <a:cubicBezTo>
                    <a:pt x="106" y="21"/>
                    <a:pt x="108" y="22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6"/>
                    <a:pt x="110" y="28"/>
                    <a:pt x="110" y="30"/>
                  </a:cubicBezTo>
                  <a:cubicBezTo>
                    <a:pt x="110" y="32"/>
                    <a:pt x="108" y="34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5" y="36"/>
                    <a:pt x="103" y="37"/>
                    <a:pt x="101" y="36"/>
                  </a:cubicBezTo>
                  <a:cubicBezTo>
                    <a:pt x="101" y="36"/>
                    <a:pt x="100" y="36"/>
                    <a:pt x="100" y="3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3" y="57"/>
                    <a:pt x="84" y="59"/>
                    <a:pt x="83" y="61"/>
                  </a:cubicBezTo>
                  <a:cubicBezTo>
                    <a:pt x="83" y="63"/>
                    <a:pt x="82" y="65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78" y="67"/>
                    <a:pt x="76" y="67"/>
                    <a:pt x="74" y="67"/>
                  </a:cubicBezTo>
                  <a:cubicBezTo>
                    <a:pt x="72" y="67"/>
                    <a:pt x="70" y="65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8" y="62"/>
                    <a:pt x="67" y="60"/>
                    <a:pt x="68" y="58"/>
                  </a:cubicBezTo>
                  <a:cubicBezTo>
                    <a:pt x="68" y="57"/>
                    <a:pt x="68" y="56"/>
                    <a:pt x="69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8" y="76"/>
                    <a:pt x="49" y="78"/>
                    <a:pt x="48" y="80"/>
                  </a:cubicBezTo>
                  <a:cubicBezTo>
                    <a:pt x="48" y="82"/>
                    <a:pt x="46" y="84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3" y="86"/>
                    <a:pt x="41" y="87"/>
                    <a:pt x="39" y="86"/>
                  </a:cubicBezTo>
                  <a:cubicBezTo>
                    <a:pt x="37" y="86"/>
                    <a:pt x="35" y="84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3" y="81"/>
                    <a:pt x="32" y="79"/>
                    <a:pt x="33" y="77"/>
                  </a:cubicBezTo>
                  <a:cubicBezTo>
                    <a:pt x="33" y="77"/>
                    <a:pt x="33" y="76"/>
                    <a:pt x="33" y="76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4" y="70"/>
                    <a:pt x="23" y="71"/>
                    <a:pt x="21" y="70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1"/>
                    <a:pt x="0" y="61"/>
                    <a:pt x="0" y="61"/>
                  </a:cubicBezTo>
                  <a:close/>
                  <a:moveTo>
                    <a:pt x="2" y="25"/>
                  </a:moveTo>
                  <a:cubicBezTo>
                    <a:pt x="3" y="29"/>
                    <a:pt x="3" y="29"/>
                    <a:pt x="3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" y="25"/>
                    <a:pt x="2" y="25"/>
                    <a:pt x="2" y="25"/>
                  </a:cubicBezTo>
                  <a:close/>
                  <a:moveTo>
                    <a:pt x="106" y="26"/>
                  </a:moveTo>
                  <a:cubicBezTo>
                    <a:pt x="106" y="25"/>
                    <a:pt x="104" y="24"/>
                    <a:pt x="103" y="24"/>
                  </a:cubicBezTo>
                  <a:cubicBezTo>
                    <a:pt x="102" y="24"/>
                    <a:pt x="101" y="24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8" y="26"/>
                    <a:pt x="98" y="28"/>
                  </a:cubicBezTo>
                  <a:cubicBezTo>
                    <a:pt x="97" y="29"/>
                    <a:pt x="98" y="30"/>
                    <a:pt x="9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9" y="32"/>
                    <a:pt x="100" y="33"/>
                    <a:pt x="101" y="33"/>
                  </a:cubicBezTo>
                  <a:cubicBezTo>
                    <a:pt x="103" y="33"/>
                    <a:pt x="104" y="33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1"/>
                    <a:pt x="107" y="29"/>
                  </a:cubicBezTo>
                  <a:cubicBezTo>
                    <a:pt x="107" y="28"/>
                    <a:pt x="107" y="27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lose/>
                  <a:moveTo>
                    <a:pt x="80" y="57"/>
                  </a:moveTo>
                  <a:cubicBezTo>
                    <a:pt x="79" y="56"/>
                    <a:pt x="78" y="55"/>
                    <a:pt x="77" y="55"/>
                  </a:cubicBezTo>
                  <a:cubicBezTo>
                    <a:pt x="75" y="54"/>
                    <a:pt x="74" y="55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1" y="58"/>
                  </a:cubicBezTo>
                  <a:cubicBezTo>
                    <a:pt x="71" y="60"/>
                    <a:pt x="71" y="61"/>
                    <a:pt x="72" y="62"/>
                  </a:cubicBezTo>
                  <a:cubicBezTo>
                    <a:pt x="72" y="62"/>
                    <a:pt x="72" y="62"/>
                    <a:pt x="72" y="62"/>
                  </a:cubicBezTo>
                  <a:cubicBezTo>
                    <a:pt x="72" y="63"/>
                    <a:pt x="73" y="64"/>
                    <a:pt x="75" y="64"/>
                  </a:cubicBezTo>
                  <a:cubicBezTo>
                    <a:pt x="76" y="64"/>
                    <a:pt x="77" y="64"/>
                    <a:pt x="78" y="63"/>
                  </a:cubicBezTo>
                  <a:cubicBezTo>
                    <a:pt x="78" y="63"/>
                    <a:pt x="78" y="63"/>
                    <a:pt x="78" y="63"/>
                  </a:cubicBezTo>
                  <a:cubicBezTo>
                    <a:pt x="79" y="63"/>
                    <a:pt x="80" y="62"/>
                    <a:pt x="80" y="60"/>
                  </a:cubicBezTo>
                  <a:cubicBezTo>
                    <a:pt x="81" y="59"/>
                    <a:pt x="80" y="58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lose/>
                  <a:moveTo>
                    <a:pt x="68" y="34"/>
                  </a:moveTo>
                  <a:cubicBezTo>
                    <a:pt x="67" y="33"/>
                    <a:pt x="66" y="33"/>
                    <a:pt x="65" y="32"/>
                  </a:cubicBezTo>
                  <a:cubicBezTo>
                    <a:pt x="64" y="32"/>
                    <a:pt x="62" y="32"/>
                    <a:pt x="61" y="33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0" y="34"/>
                    <a:pt x="59" y="35"/>
                    <a:pt x="59" y="36"/>
                  </a:cubicBezTo>
                  <a:cubicBezTo>
                    <a:pt x="59" y="37"/>
                    <a:pt x="59" y="39"/>
                    <a:pt x="6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1"/>
                    <a:pt x="62" y="41"/>
                    <a:pt x="63" y="42"/>
                  </a:cubicBezTo>
                  <a:cubicBezTo>
                    <a:pt x="64" y="42"/>
                    <a:pt x="66" y="42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0"/>
                    <a:pt x="68" y="39"/>
                    <a:pt x="69" y="38"/>
                  </a:cubicBezTo>
                  <a:cubicBezTo>
                    <a:pt x="69" y="37"/>
                    <a:pt x="69" y="35"/>
                    <a:pt x="68" y="34"/>
                  </a:cubicBezTo>
                  <a:cubicBezTo>
                    <a:pt x="68" y="34"/>
                    <a:pt x="68" y="34"/>
                    <a:pt x="68" y="34"/>
                  </a:cubicBezTo>
                  <a:close/>
                  <a:moveTo>
                    <a:pt x="44" y="76"/>
                  </a:moveTo>
                  <a:cubicBezTo>
                    <a:pt x="44" y="75"/>
                    <a:pt x="43" y="74"/>
                    <a:pt x="41" y="74"/>
                  </a:cubicBezTo>
                  <a:cubicBezTo>
                    <a:pt x="40" y="73"/>
                    <a:pt x="39" y="74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5"/>
                    <a:pt x="36" y="76"/>
                    <a:pt x="36" y="77"/>
                  </a:cubicBezTo>
                  <a:cubicBezTo>
                    <a:pt x="35" y="79"/>
                    <a:pt x="36" y="80"/>
                    <a:pt x="36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2"/>
                    <a:pt x="38" y="83"/>
                    <a:pt x="39" y="83"/>
                  </a:cubicBezTo>
                  <a:cubicBezTo>
                    <a:pt x="41" y="83"/>
                    <a:pt x="42" y="83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4" y="82"/>
                    <a:pt x="45" y="81"/>
                    <a:pt x="45" y="79"/>
                  </a:cubicBezTo>
                  <a:cubicBezTo>
                    <a:pt x="45" y="78"/>
                    <a:pt x="45" y="77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lose/>
                  <a:moveTo>
                    <a:pt x="27" y="60"/>
                  </a:moveTo>
                  <a:cubicBezTo>
                    <a:pt x="26" y="59"/>
                    <a:pt x="25" y="58"/>
                    <a:pt x="24" y="58"/>
                  </a:cubicBezTo>
                  <a:cubicBezTo>
                    <a:pt x="22" y="58"/>
                    <a:pt x="21" y="58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19" y="59"/>
                    <a:pt x="18" y="60"/>
                    <a:pt x="18" y="62"/>
                  </a:cubicBezTo>
                  <a:cubicBezTo>
                    <a:pt x="18" y="63"/>
                    <a:pt x="18" y="64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6"/>
                    <a:pt x="21" y="67"/>
                    <a:pt x="22" y="67"/>
                  </a:cubicBezTo>
                  <a:cubicBezTo>
                    <a:pt x="23" y="67"/>
                    <a:pt x="24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7" y="65"/>
                    <a:pt x="27" y="63"/>
                  </a:cubicBezTo>
                  <a:cubicBezTo>
                    <a:pt x="28" y="62"/>
                    <a:pt x="27" y="61"/>
                    <a:pt x="2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43438" y="1643063"/>
            <a:ext cx="1903412" cy="1903412"/>
            <a:chOff x="4643438" y="1643056"/>
            <a:chExt cx="1903642" cy="1903642"/>
          </a:xfrm>
        </p:grpSpPr>
        <p:sp>
          <p:nvSpPr>
            <p:cNvPr id="16" name="Arc 9"/>
            <p:cNvSpPr/>
            <p:nvPr/>
          </p:nvSpPr>
          <p:spPr>
            <a:xfrm>
              <a:off x="464343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" name="Freeform 24"/>
            <p:cNvSpPr>
              <a:spLocks noChangeAspect="1" noEditPoints="1" noChangeArrowheads="1"/>
            </p:cNvSpPr>
            <p:nvPr/>
          </p:nvSpPr>
          <p:spPr bwMode="auto">
            <a:xfrm>
              <a:off x="5378539" y="1928841"/>
              <a:ext cx="433440" cy="485834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"/>
                <a:gd name="T124" fmla="*/ 0 h 86"/>
                <a:gd name="T125" fmla="*/ 77 w 77"/>
                <a:gd name="T126" fmla="*/ 86 h 8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sp>
        <p:nvSpPr>
          <p:cNvPr id="48" name="Content Placeholder 2"/>
          <p:cNvSpPr txBox="1"/>
          <p:nvPr/>
        </p:nvSpPr>
        <p:spPr>
          <a:xfrm>
            <a:off x="381000" y="3886200"/>
            <a:ext cx="8493125" cy="9286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sp>
        <p:nvSpPr>
          <p:cNvPr id="2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</a:t>
            </a: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控制</a:t>
            </a:r>
          </a:p>
        </p:txBody>
      </p:sp>
      <p:sp>
        <p:nvSpPr>
          <p:cNvPr id="2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8" grpId="0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925513" y="2841625"/>
            <a:ext cx="1133475" cy="1136650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54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745" y="3129339"/>
              <a:ext cx="467131" cy="502974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2116138" y="2841625"/>
            <a:ext cx="1595437" cy="1595438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7" y="2842150"/>
              <a:ext cx="1595585" cy="1595585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27000" tIns="27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949" y="3381951"/>
              <a:ext cx="506460" cy="436603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2116138" y="1652588"/>
            <a:ext cx="1135062" cy="1133475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27000" rIns="27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987" y="2039532"/>
              <a:ext cx="506856" cy="38292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919163" y="1663700"/>
            <a:ext cx="1133475" cy="1133475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81000" tIns="2700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095" y="1961724"/>
              <a:ext cx="347965" cy="58470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4244975" y="1663700"/>
            <a:ext cx="1395413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融资计划一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6380163" y="1663700"/>
            <a:ext cx="1398587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融资计划二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4244975" y="3233738"/>
            <a:ext cx="1395413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融资计划三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6380163" y="3233738"/>
            <a:ext cx="1398587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融资计划四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135438" y="2154238"/>
            <a:ext cx="1614487" cy="7858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272213" y="2176463"/>
            <a:ext cx="1614487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154488" y="3743325"/>
            <a:ext cx="1614487" cy="785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91263" y="3765550"/>
            <a:ext cx="1616075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7" grpId="0" animBg="1"/>
      <p:bldP spid="29" grpId="0" animBg="1"/>
      <p:bldP spid="25" grpId="0"/>
      <p:bldP spid="26" grpId="0"/>
      <p:bldP spid="30" grpId="0"/>
      <p:bldP spid="31" grpId="0"/>
      <p:bldP spid="33" grpId="0"/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 bwMode="auto">
          <a:xfrm>
            <a:off x="3500438" y="2892425"/>
            <a:ext cx="1082675" cy="1244600"/>
            <a:chOff x="3501071" y="2892520"/>
            <a:chExt cx="1082385" cy="1244660"/>
          </a:xfrm>
        </p:grpSpPr>
        <p:sp>
          <p:nvSpPr>
            <p:cNvPr id="7" name="MH_Other_2"/>
            <p:cNvSpPr/>
            <p:nvPr>
              <p:custDataLst>
                <p:tags r:id="rId9"/>
              </p:custDataLst>
            </p:nvPr>
          </p:nvSpPr>
          <p:spPr>
            <a:xfrm>
              <a:off x="3501071" y="2892520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2" name="MH_Other_3"/>
            <p:cNvSpPr>
              <a:spLocks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3847053" y="3321166"/>
              <a:ext cx="390420" cy="387369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254625" y="1835150"/>
            <a:ext cx="1082675" cy="1244600"/>
            <a:chOff x="5254302" y="1835228"/>
            <a:chExt cx="1082385" cy="1244660"/>
          </a:xfrm>
        </p:grpSpPr>
        <p:sp>
          <p:nvSpPr>
            <p:cNvPr id="6" name="MH_Other_1"/>
            <p:cNvSpPr/>
            <p:nvPr>
              <p:custDataLst>
                <p:tags r:id="rId7"/>
              </p:custDataLst>
            </p:nvPr>
          </p:nvSpPr>
          <p:spPr>
            <a:xfrm>
              <a:off x="5254302" y="1835228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3" name="MH_Other_4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5600284" y="2281338"/>
              <a:ext cx="388834" cy="388956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2914650" y="1835150"/>
            <a:ext cx="1081088" cy="1244600"/>
            <a:chOff x="2913873" y="1835228"/>
            <a:chExt cx="1082387" cy="1244660"/>
          </a:xfrm>
        </p:grpSpPr>
        <p:sp>
          <p:nvSpPr>
            <p:cNvPr id="24" name="MH_Other_6"/>
            <p:cNvSpPr/>
            <p:nvPr>
              <p:custDataLst>
                <p:tags r:id="rId5"/>
              </p:custDataLst>
            </p:nvPr>
          </p:nvSpPr>
          <p:spPr>
            <a:xfrm>
              <a:off x="2913873" y="1835228"/>
              <a:ext cx="1082387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4" name="MH_Other_7"/>
            <p:cNvSpPr/>
            <p:nvPr>
              <p:custDataLst>
                <p:tags r:id="rId6"/>
              </p:custDataLst>
            </p:nvPr>
          </p:nvSpPr>
          <p:spPr>
            <a:xfrm>
              <a:off x="3298510" y="2276574"/>
              <a:ext cx="313114" cy="37466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65663" y="2886075"/>
            <a:ext cx="1084262" cy="1244600"/>
            <a:chOff x="4665431" y="2885827"/>
            <a:chExt cx="1084059" cy="1244660"/>
          </a:xfrm>
        </p:grpSpPr>
        <p:sp>
          <p:nvSpPr>
            <p:cNvPr id="23" name="MH_Other_5"/>
            <p:cNvSpPr/>
            <p:nvPr>
              <p:custDataLst>
                <p:tags r:id="rId3"/>
              </p:custDataLst>
            </p:nvPr>
          </p:nvSpPr>
          <p:spPr>
            <a:xfrm>
              <a:off x="4665431" y="2885827"/>
              <a:ext cx="108405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6" name="MH_Other_8"/>
            <p:cNvSpPr/>
            <p:nvPr>
              <p:custDataLst>
                <p:tags r:id="rId4"/>
              </p:custDataLst>
            </p:nvPr>
          </p:nvSpPr>
          <p:spPr bwMode="auto">
            <a:xfrm>
              <a:off x="5019377" y="3314473"/>
              <a:ext cx="376168" cy="387369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4056063" y="1835150"/>
            <a:ext cx="1184275" cy="1244600"/>
            <a:chOff x="4056010" y="1835228"/>
            <a:chExt cx="1183831" cy="1244660"/>
          </a:xfrm>
        </p:grpSpPr>
        <p:sp>
          <p:nvSpPr>
            <p:cNvPr id="33" name="MH_Title_1"/>
            <p:cNvSpPr/>
            <p:nvPr>
              <p:custDataLst>
                <p:tags r:id="rId2"/>
              </p:custDataLst>
            </p:nvPr>
          </p:nvSpPr>
          <p:spPr>
            <a:xfrm>
              <a:off x="4087748" y="1835228"/>
              <a:ext cx="108226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56010" y="2301976"/>
              <a:ext cx="1183831" cy="338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+mn-lt"/>
                  <a:ea typeface="+mn-ea"/>
                </a:rPr>
                <a:t>添加标题</a:t>
              </a:r>
            </a:p>
          </p:txBody>
        </p:sp>
      </p:grpSp>
      <p:grpSp>
        <p:nvGrpSpPr>
          <p:cNvPr id="26" name="Group 49"/>
          <p:cNvGrpSpPr/>
          <p:nvPr/>
        </p:nvGrpSpPr>
        <p:grpSpPr bwMode="auto">
          <a:xfrm>
            <a:off x="5988050" y="3346450"/>
            <a:ext cx="2451100" cy="922338"/>
            <a:chOff x="606055" y="701036"/>
            <a:chExt cx="2486249" cy="735002"/>
          </a:xfrm>
        </p:grpSpPr>
        <p:sp>
          <p:nvSpPr>
            <p:cNvPr id="27" name="TextBox 50"/>
            <p:cNvSpPr txBox="1"/>
            <p:nvPr/>
          </p:nvSpPr>
          <p:spPr>
            <a:xfrm>
              <a:off x="606055" y="701036"/>
              <a:ext cx="2486249" cy="3332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用途三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28" name="TextBox 51"/>
            <p:cNvSpPr txBox="1"/>
            <p:nvPr/>
          </p:nvSpPr>
          <p:spPr>
            <a:xfrm>
              <a:off x="606055" y="975555"/>
              <a:ext cx="2344546" cy="460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29" name="Group 49"/>
          <p:cNvGrpSpPr/>
          <p:nvPr/>
        </p:nvGrpSpPr>
        <p:grpSpPr bwMode="auto">
          <a:xfrm>
            <a:off x="6556375" y="1943100"/>
            <a:ext cx="2451100" cy="941388"/>
            <a:chOff x="606055" y="684595"/>
            <a:chExt cx="2486249" cy="751443"/>
          </a:xfrm>
        </p:grpSpPr>
        <p:sp>
          <p:nvSpPr>
            <p:cNvPr id="30" name="TextBox 50"/>
            <p:cNvSpPr txBox="1"/>
            <p:nvPr/>
          </p:nvSpPr>
          <p:spPr>
            <a:xfrm>
              <a:off x="606055" y="684595"/>
              <a:ext cx="2486249" cy="3338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用途四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1" name="TextBox 51"/>
            <p:cNvSpPr txBox="1"/>
            <p:nvPr/>
          </p:nvSpPr>
          <p:spPr>
            <a:xfrm>
              <a:off x="606055" y="976048"/>
              <a:ext cx="2344546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2" name="Group 49"/>
          <p:cNvGrpSpPr/>
          <p:nvPr/>
        </p:nvGrpSpPr>
        <p:grpSpPr bwMode="auto">
          <a:xfrm>
            <a:off x="833438" y="3263900"/>
            <a:ext cx="2311400" cy="941388"/>
            <a:chOff x="606055" y="684594"/>
            <a:chExt cx="2344551" cy="751444"/>
          </a:xfrm>
        </p:grpSpPr>
        <p:sp>
          <p:nvSpPr>
            <p:cNvPr id="35" name="TextBox 50"/>
            <p:cNvSpPr txBox="1"/>
            <p:nvPr/>
          </p:nvSpPr>
          <p:spPr>
            <a:xfrm>
              <a:off x="606055" y="684594"/>
              <a:ext cx="2344551" cy="3338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用途二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7" name="TextBox 51"/>
            <p:cNvSpPr txBox="1"/>
            <p:nvPr/>
          </p:nvSpPr>
          <p:spPr>
            <a:xfrm>
              <a:off x="606055" y="976048"/>
              <a:ext cx="2344551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8" name="Group 49"/>
          <p:cNvGrpSpPr/>
          <p:nvPr/>
        </p:nvGrpSpPr>
        <p:grpSpPr bwMode="auto">
          <a:xfrm>
            <a:off x="333375" y="1924050"/>
            <a:ext cx="2311400" cy="977900"/>
            <a:chOff x="606055" y="657189"/>
            <a:chExt cx="2344551" cy="778849"/>
          </a:xfrm>
        </p:grpSpPr>
        <p:sp>
          <p:nvSpPr>
            <p:cNvPr id="39" name="TextBox 50"/>
            <p:cNvSpPr txBox="1"/>
            <p:nvPr/>
          </p:nvSpPr>
          <p:spPr>
            <a:xfrm>
              <a:off x="606055" y="657189"/>
              <a:ext cx="2344551" cy="3330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用途一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40" name="TextBox 51"/>
            <p:cNvSpPr txBox="1"/>
            <p:nvPr/>
          </p:nvSpPr>
          <p:spPr>
            <a:xfrm>
              <a:off x="606055" y="975809"/>
              <a:ext cx="2344551" cy="4602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sp>
        <p:nvSpPr>
          <p:cNvPr id="4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融资用途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2892462" y="1360394"/>
            <a:ext cx="3359076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400" spc="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感谢您的聆听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1995686"/>
            <a:ext cx="39751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THANK YOU</a:t>
            </a:r>
            <a:endParaRPr lang="zh-CN" altLang="en-US" sz="2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470356" y="4227934"/>
            <a:ext cx="309880" cy="27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68580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2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5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质感商务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0828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2237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51007231130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Title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Office 主题​​">
  <a:themeElements>
    <a:clrScheme name="金黄-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CF99"/>
      </a:accent1>
      <a:accent2>
        <a:srgbClr val="23223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4512</Words>
  <Application>Microsoft Office PowerPoint</Application>
  <PresentationFormat>全屏显示(16:9)</PresentationFormat>
  <Paragraphs>377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FontAwesome</vt:lpstr>
      <vt:lpstr>Lao UI</vt:lpstr>
      <vt:lpstr>MS Mincho</vt:lpstr>
      <vt:lpstr>方正兰亭黑简体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高端质感商务报告PPT模板</dc:title>
  <dc:creator>ypppt</dc:creator>
  <cp:keywords>http:/www.ypppt.com</cp:keywords>
  <cp:lastModifiedBy>faith123</cp:lastModifiedBy>
  <cp:revision>116</cp:revision>
  <dcterms:created xsi:type="dcterms:W3CDTF">2014-09-01T14:19:00Z</dcterms:created>
  <dcterms:modified xsi:type="dcterms:W3CDTF">2019-11-20T05:49:13Z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