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7" r:id="rId3"/>
    <p:sldId id="260" r:id="rId4"/>
    <p:sldId id="265" r:id="rId5"/>
    <p:sldId id="262" r:id="rId6"/>
    <p:sldId id="269" r:id="rId7"/>
    <p:sldId id="268" r:id="rId8"/>
    <p:sldId id="263" r:id="rId9"/>
    <p:sldId id="266" r:id="rId10"/>
    <p:sldId id="271" r:id="rId11"/>
  </p:sldIdLst>
  <p:sldSz cx="9144000" cy="5143500" type="screen16x9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04">
          <p15:clr>
            <a:srgbClr val="A4A3A4"/>
          </p15:clr>
        </p15:guide>
        <p15:guide id="2" orient="horz" pos="2436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4332">
          <p15:clr>
            <a:srgbClr val="A4A3A4"/>
          </p15:clr>
        </p15:guide>
        <p15:guide id="5" pos="1429">
          <p15:clr>
            <a:srgbClr val="A4A3A4"/>
          </p15:clr>
        </p15:guide>
        <p15:guide id="6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4453"/>
    <a:srgbClr val="3C3C37"/>
    <a:srgbClr val="05AFC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81" autoAdjust="0"/>
    <p:restoredTop sz="94599" autoAdjust="0"/>
  </p:normalViewPr>
  <p:slideViewPr>
    <p:cSldViewPr snapToObjects="1">
      <p:cViewPr varScale="1">
        <p:scale>
          <a:sx n="115" d="100"/>
          <a:sy n="115" d="100"/>
        </p:scale>
        <p:origin x="690" y="102"/>
      </p:cViewPr>
      <p:guideLst>
        <p:guide orient="horz" pos="804"/>
        <p:guide orient="horz" pos="2436"/>
        <p:guide orient="horz" pos="1620"/>
        <p:guide pos="4332"/>
        <p:guide pos="142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FE44C6-A83C-4D70-BCFC-CA2D822639D7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1C1515-9AF5-49DB-8C4C-C0A3474CA1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07652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3935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97590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1581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866985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08189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1792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51148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4706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58767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1C1515-9AF5-49DB-8C4C-C0A3474CA1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80417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21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7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9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9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4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0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2019/11/26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/>
          <p:cNvSpPr/>
          <p:nvPr/>
        </p:nvSpPr>
        <p:spPr>
          <a:xfrm>
            <a:off x="0" y="-35630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72008" y="-20538"/>
            <a:ext cx="9252520" cy="2283718"/>
          </a:xfrm>
          <a:prstGeom prst="rect">
            <a:avLst/>
          </a:prstGeom>
          <a:solidFill>
            <a:srgbClr val="FA4453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7" name="直接连接符 16"/>
          <p:cNvCxnSpPr/>
          <p:nvPr/>
        </p:nvCxnSpPr>
        <p:spPr>
          <a:xfrm flipH="1">
            <a:off x="3851920" y="1131590"/>
            <a:ext cx="633670" cy="0"/>
          </a:xfrm>
          <a:prstGeom prst="line">
            <a:avLst/>
          </a:prstGeom>
          <a:ln w="12700">
            <a:solidFill>
              <a:schemeClr val="bg1"/>
            </a:solidFill>
            <a:prstDash val="sys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9" name="组合 38"/>
          <p:cNvGrpSpPr/>
          <p:nvPr/>
        </p:nvGrpSpPr>
        <p:grpSpPr>
          <a:xfrm>
            <a:off x="3736707" y="411510"/>
            <a:ext cx="1670586" cy="1440160"/>
            <a:chOff x="3736707" y="411510"/>
            <a:chExt cx="1670586" cy="144016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3" name="六边形 2"/>
            <p:cNvSpPr/>
            <p:nvPr/>
          </p:nvSpPr>
          <p:spPr>
            <a:xfrm>
              <a:off x="3736707" y="411510"/>
              <a:ext cx="1670586" cy="1440160"/>
            </a:xfrm>
            <a:prstGeom prst="hexagon">
              <a:avLst/>
            </a:prstGeom>
            <a:solidFill>
              <a:srgbClr val="3C3C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 flipV="1">
              <a:off x="4569183" y="537188"/>
              <a:ext cx="403245" cy="576064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V="1">
              <a:off x="4698797" y="1131590"/>
              <a:ext cx="547261" cy="10269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/>
            <p:nvPr/>
          </p:nvCxnSpPr>
          <p:spPr>
            <a:xfrm>
              <a:off x="4569183" y="1160267"/>
              <a:ext cx="403245" cy="556642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 flipH="1">
              <a:off x="4168755" y="1141859"/>
              <a:ext cx="388843" cy="575320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 flipH="1" flipV="1">
              <a:off x="4168755" y="555526"/>
              <a:ext cx="403245" cy="576064"/>
            </a:xfrm>
            <a:prstGeom prst="line">
              <a:avLst/>
            </a:prstGeom>
            <a:ln w="12700">
              <a:solidFill>
                <a:schemeClr val="bg1"/>
              </a:solidFill>
              <a:prstDash val="sysDash"/>
              <a:headEnd type="none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流程图: 联系 33"/>
            <p:cNvSpPr/>
            <p:nvPr/>
          </p:nvSpPr>
          <p:spPr>
            <a:xfrm>
              <a:off x="4183861" y="771550"/>
              <a:ext cx="748179" cy="748179"/>
            </a:xfrm>
            <a:prstGeom prst="flowChartConnector">
              <a:avLst/>
            </a:prstGeom>
            <a:solidFill>
              <a:srgbClr val="3C3C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3932537" y="962313"/>
              <a:ext cx="1250122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algn="ctr"/>
              <a:r>
                <a:rPr lang="en-US" altLang="zh-CN" sz="1600" b="1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LOGO</a:t>
              </a:r>
              <a:endParaRPr lang="zh-CN" altLang="en-US" sz="1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36" name="六边形 35"/>
            <p:cNvSpPr/>
            <p:nvPr/>
          </p:nvSpPr>
          <p:spPr>
            <a:xfrm>
              <a:off x="3806783" y="464080"/>
              <a:ext cx="1524799" cy="1314482"/>
            </a:xfrm>
            <a:prstGeom prst="hexagon">
              <a:avLst/>
            </a:prstGeom>
            <a:noFill/>
            <a:ln w="3175">
              <a:solidFill>
                <a:schemeClr val="bg1">
                  <a:lumMod val="50000"/>
                </a:schemeClr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7" name="TextBox 53"/>
          <p:cNvSpPr txBox="1"/>
          <p:nvPr/>
        </p:nvSpPr>
        <p:spPr bwMode="auto">
          <a:xfrm>
            <a:off x="957198" y="2496152"/>
            <a:ext cx="72008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en-US" sz="3600" b="1" spc="225" dirty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英语产品说明书</a:t>
            </a:r>
            <a:r>
              <a:rPr lang="en-US" altLang="zh-CN" sz="3600" b="1" spc="225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ppt</a:t>
            </a:r>
            <a:r>
              <a:rPr lang="zh-CN" altLang="en-US" sz="3600" b="1" spc="225" dirty="0">
                <a:solidFill>
                  <a:schemeClr val="tx1">
                    <a:lumMod val="65000"/>
                    <a:lumOff val="35000"/>
                  </a:schemeClr>
                </a:solidFill>
                <a:latin typeface="方正小标宋简体" panose="02010601030101010101" pitchFamily="2" charset="-122"/>
                <a:ea typeface="方正小标宋简体" panose="02010601030101010101" pitchFamily="2" charset="-122"/>
              </a:rPr>
              <a:t>模板</a:t>
            </a:r>
            <a:endParaRPr lang="zh-CN" altLang="en-US" sz="3600" b="1" spc="225" dirty="0">
              <a:solidFill>
                <a:schemeClr val="tx1">
                  <a:lumMod val="65000"/>
                  <a:lumOff val="35000"/>
                </a:schemeClr>
              </a:solidFill>
              <a:latin typeface="方正小标宋简体" panose="02010601030101010101" pitchFamily="2" charset="-122"/>
              <a:ea typeface="方正小标宋简体" panose="0201060103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 bwMode="auto">
          <a:xfrm>
            <a:off x="4130785" y="3142483"/>
            <a:ext cx="870751" cy="3777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140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年</a:t>
            </a:r>
            <a:r>
              <a:rPr lang="en-US" altLang="zh-CN" sz="140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 </a:t>
            </a:r>
            <a:r>
              <a:rPr lang="zh-CN" altLang="en-US" sz="140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月</a:t>
            </a:r>
            <a:r>
              <a:rPr lang="en-US" altLang="zh-CN" sz="140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 </a:t>
            </a:r>
            <a:r>
              <a:rPr lang="zh-CN" altLang="en-US" sz="1400" spc="75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Arial Unicode MS" pitchFamily="34" charset="-122"/>
                <a:cs typeface="Arial" pitchFamily="34" charset="0"/>
              </a:rPr>
              <a:t>号</a:t>
            </a:r>
            <a:endParaRPr lang="en-US" altLang="zh-CN" sz="1400" spc="75" dirty="0">
              <a:solidFill>
                <a:schemeClr val="tx1">
                  <a:lumMod val="65000"/>
                  <a:lumOff val="35000"/>
                </a:schemeClr>
              </a:solidFill>
              <a:latin typeface="Arial" pitchFamily="34" charset="0"/>
              <a:ea typeface="Arial Unicode MS" pitchFamily="34" charset="-122"/>
              <a:cs typeface="Arial" pitchFamily="34" charset="0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3921667" y="1123522"/>
            <a:ext cx="273630" cy="13202"/>
          </a:xfrm>
          <a:prstGeom prst="line">
            <a:avLst/>
          </a:prstGeom>
          <a:ln w="12700">
            <a:solidFill>
              <a:schemeClr val="bg1"/>
            </a:solidFill>
            <a:prstDash val="sysDash"/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TextBox 42"/>
          <p:cNvSpPr txBox="1"/>
          <p:nvPr/>
        </p:nvSpPr>
        <p:spPr>
          <a:xfrm>
            <a:off x="3819414" y="1778562"/>
            <a:ext cx="1512168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dist"/>
            <a:r>
              <a:rPr lang="en-US" altLang="zh-CN" sz="5400" b="1" dirty="0" smtClean="0">
                <a:solidFill>
                  <a:srgbClr val="05AF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A44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574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矩形 30"/>
          <p:cNvSpPr/>
          <p:nvPr/>
        </p:nvSpPr>
        <p:spPr>
          <a:xfrm>
            <a:off x="0" y="-35630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0" y="5092030"/>
            <a:ext cx="9144000" cy="144016"/>
          </a:xfrm>
          <a:prstGeom prst="rect">
            <a:avLst/>
          </a:prstGeom>
          <a:solidFill>
            <a:srgbClr val="FA44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 bwMode="auto">
          <a:xfrm>
            <a:off x="755576" y="771550"/>
            <a:ext cx="7704856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 bwMode="auto">
          <a:xfrm flipV="1">
            <a:off x="1646002" y="339502"/>
            <a:ext cx="0" cy="288032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909264" y="283463"/>
            <a:ext cx="782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691680" y="33021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Contents</a:t>
            </a:r>
            <a:endParaRPr lang="zh-CN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流程图: 联系 9"/>
          <p:cNvSpPr/>
          <p:nvPr/>
        </p:nvSpPr>
        <p:spPr>
          <a:xfrm>
            <a:off x="2447764" y="2067694"/>
            <a:ext cx="1008112" cy="1008112"/>
          </a:xfrm>
          <a:prstGeom prst="flowChartConnector">
            <a:avLst/>
          </a:prstGeom>
          <a:solidFill>
            <a:srgbClr val="05AFC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联系 13"/>
          <p:cNvSpPr/>
          <p:nvPr/>
        </p:nvSpPr>
        <p:spPr>
          <a:xfrm>
            <a:off x="4067944" y="2067694"/>
            <a:ext cx="1008112" cy="1008112"/>
          </a:xfrm>
          <a:prstGeom prst="flowChartConnector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联系 14"/>
          <p:cNvSpPr/>
          <p:nvPr/>
        </p:nvSpPr>
        <p:spPr>
          <a:xfrm>
            <a:off x="5724128" y="2067694"/>
            <a:ext cx="1008112" cy="1008112"/>
          </a:xfrm>
          <a:prstGeom prst="flowChartConnector">
            <a:avLst/>
          </a:prstGeom>
          <a:solidFill>
            <a:srgbClr val="FA445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2123728" y="3134410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常规</a:t>
            </a:r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</a:t>
            </a:r>
            <a:endParaRPr lang="zh-CN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779912" y="313852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特色工作</a:t>
            </a:r>
            <a:endParaRPr lang="zh-CN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5400092" y="3138522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工作思路</a:t>
            </a:r>
            <a:endParaRPr lang="zh-CN" altLang="zh-CN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流程图: 联系 18"/>
          <p:cNvSpPr/>
          <p:nvPr/>
        </p:nvSpPr>
        <p:spPr>
          <a:xfrm>
            <a:off x="2447764" y="2067694"/>
            <a:ext cx="1008112" cy="1008112"/>
          </a:xfrm>
          <a:prstGeom prst="flowChartConnector">
            <a:avLst/>
          </a:prstGeom>
          <a:solidFill>
            <a:srgbClr val="05AFC8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流程图: 联系 19"/>
          <p:cNvSpPr/>
          <p:nvPr/>
        </p:nvSpPr>
        <p:spPr>
          <a:xfrm>
            <a:off x="4067944" y="2067694"/>
            <a:ext cx="1008112" cy="1008112"/>
          </a:xfrm>
          <a:prstGeom prst="flowChartConnector">
            <a:avLst/>
          </a:prstGeom>
          <a:solidFill>
            <a:srgbClr val="FFC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流程图: 联系 20"/>
          <p:cNvSpPr/>
          <p:nvPr/>
        </p:nvSpPr>
        <p:spPr>
          <a:xfrm>
            <a:off x="5724128" y="2067694"/>
            <a:ext cx="1008112" cy="1008112"/>
          </a:xfrm>
          <a:prstGeom prst="flowChartConnector">
            <a:avLst/>
          </a:prstGeom>
          <a:solidFill>
            <a:srgbClr val="FA445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laptop"/>
          <p:cNvSpPr>
            <a:spLocks noEditPoints="1" noChangeArrowheads="1"/>
          </p:cNvSpPr>
          <p:nvPr/>
        </p:nvSpPr>
        <p:spPr bwMode="auto">
          <a:xfrm>
            <a:off x="2589212" y="2355724"/>
            <a:ext cx="725216" cy="429009"/>
          </a:xfrm>
          <a:custGeom>
            <a:avLst/>
            <a:gdLst>
              <a:gd name="T0" fmla="*/ 3362 w 21600"/>
              <a:gd name="T1" fmla="*/ 0 h 21600"/>
              <a:gd name="T2" fmla="*/ 3362 w 21600"/>
              <a:gd name="T3" fmla="*/ 7173 h 21600"/>
              <a:gd name="T4" fmla="*/ 18327 w 21600"/>
              <a:gd name="T5" fmla="*/ 0 h 21600"/>
              <a:gd name="T6" fmla="*/ 18327 w 21600"/>
              <a:gd name="T7" fmla="*/ 7173 h 21600"/>
              <a:gd name="T8" fmla="*/ 10800 w 21600"/>
              <a:gd name="T9" fmla="*/ 0 h 21600"/>
              <a:gd name="T10" fmla="*/ 10800 w 21600"/>
              <a:gd name="T11" fmla="*/ 21600 h 21600"/>
              <a:gd name="T12" fmla="*/ 0 w 21600"/>
              <a:gd name="T13" fmla="*/ 21600 h 21600"/>
              <a:gd name="T14" fmla="*/ 21600 w 21600"/>
              <a:gd name="T15" fmla="*/ 21600 h 21600"/>
              <a:gd name="T16" fmla="*/ 4445 w 21600"/>
              <a:gd name="T17" fmla="*/ 1858 h 21600"/>
              <a:gd name="T18" fmla="*/ 17311 w 21600"/>
              <a:gd name="T19" fmla="*/ 12323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3362" y="0"/>
                </a:moveTo>
                <a:lnTo>
                  <a:pt x="18327" y="0"/>
                </a:lnTo>
                <a:lnTo>
                  <a:pt x="18327" y="14347"/>
                </a:lnTo>
                <a:lnTo>
                  <a:pt x="3362" y="14347"/>
                </a:lnTo>
                <a:lnTo>
                  <a:pt x="3362" y="0"/>
                </a:lnTo>
                <a:close/>
              </a:path>
              <a:path w="21600" h="21600" extrusionOk="0">
                <a:moveTo>
                  <a:pt x="3340" y="15068"/>
                </a:moveTo>
                <a:lnTo>
                  <a:pt x="0" y="19877"/>
                </a:lnTo>
                <a:lnTo>
                  <a:pt x="21600" y="19877"/>
                </a:lnTo>
                <a:lnTo>
                  <a:pt x="18327" y="15068"/>
                </a:lnTo>
                <a:lnTo>
                  <a:pt x="3340" y="15068"/>
                </a:lnTo>
                <a:close/>
              </a:path>
              <a:path w="21600" h="21600" extrusionOk="0">
                <a:moveTo>
                  <a:pt x="0" y="19877"/>
                </a:moveTo>
                <a:lnTo>
                  <a:pt x="0" y="21600"/>
                </a:lnTo>
                <a:lnTo>
                  <a:pt x="21600" y="21600"/>
                </a:lnTo>
                <a:lnTo>
                  <a:pt x="21600" y="19877"/>
                </a:lnTo>
                <a:lnTo>
                  <a:pt x="0" y="19877"/>
                </a:lnTo>
                <a:close/>
              </a:path>
              <a:path w="21600" h="21600" extrusionOk="0">
                <a:moveTo>
                  <a:pt x="4186" y="1523"/>
                </a:moveTo>
                <a:lnTo>
                  <a:pt x="17547" y="1523"/>
                </a:lnTo>
                <a:lnTo>
                  <a:pt x="17547" y="12744"/>
                </a:lnTo>
                <a:lnTo>
                  <a:pt x="4186" y="12744"/>
                </a:lnTo>
                <a:lnTo>
                  <a:pt x="4186" y="1523"/>
                </a:lnTo>
                <a:close/>
              </a:path>
              <a:path w="21600" h="21600" extrusionOk="0">
                <a:moveTo>
                  <a:pt x="3318" y="15549"/>
                </a:moveTo>
                <a:lnTo>
                  <a:pt x="2917" y="16110"/>
                </a:lnTo>
                <a:lnTo>
                  <a:pt x="18727" y="16110"/>
                </a:lnTo>
                <a:lnTo>
                  <a:pt x="18327" y="15549"/>
                </a:lnTo>
                <a:lnTo>
                  <a:pt x="3318" y="15549"/>
                </a:lnTo>
                <a:close/>
              </a:path>
              <a:path w="21600" h="21600" extrusionOk="0">
                <a:moveTo>
                  <a:pt x="6213" y="18314"/>
                </a:moveTo>
                <a:lnTo>
                  <a:pt x="5946" y="18875"/>
                </a:lnTo>
                <a:lnTo>
                  <a:pt x="15766" y="18875"/>
                </a:lnTo>
                <a:lnTo>
                  <a:pt x="15499" y="18314"/>
                </a:lnTo>
                <a:lnTo>
                  <a:pt x="6213" y="18314"/>
                </a:lnTo>
                <a:close/>
              </a:path>
              <a:path w="21600" h="21600" extrusionOk="0">
                <a:moveTo>
                  <a:pt x="2828" y="16471"/>
                </a:moveTo>
                <a:lnTo>
                  <a:pt x="2405" y="17072"/>
                </a:lnTo>
                <a:lnTo>
                  <a:pt x="19284" y="17072"/>
                </a:lnTo>
                <a:lnTo>
                  <a:pt x="18839" y="16471"/>
                </a:lnTo>
                <a:lnTo>
                  <a:pt x="2828" y="16471"/>
                </a:lnTo>
                <a:close/>
              </a:path>
              <a:path w="21600" h="21600" extrusionOk="0">
                <a:moveTo>
                  <a:pt x="2316" y="17352"/>
                </a:moveTo>
                <a:lnTo>
                  <a:pt x="1871" y="17953"/>
                </a:lnTo>
                <a:lnTo>
                  <a:pt x="19863" y="17953"/>
                </a:lnTo>
                <a:lnTo>
                  <a:pt x="19395" y="17352"/>
                </a:lnTo>
                <a:lnTo>
                  <a:pt x="2316" y="17352"/>
                </a:lnTo>
                <a:close/>
              </a:path>
            </a:pathLst>
          </a:custGeom>
          <a:solidFill>
            <a:schemeClr val="bg1"/>
          </a:solidFill>
          <a:ln w="9525">
            <a:solidFill>
              <a:schemeClr val="bg1">
                <a:lumMod val="75000"/>
              </a:schemeClr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tebulb"/>
          <p:cNvSpPr>
            <a:spLocks noEditPoints="1" noChangeArrowheads="1"/>
          </p:cNvSpPr>
          <p:nvPr/>
        </p:nvSpPr>
        <p:spPr bwMode="auto">
          <a:xfrm>
            <a:off x="6071108" y="2316943"/>
            <a:ext cx="314152" cy="509613"/>
          </a:xfrm>
          <a:custGeom>
            <a:avLst/>
            <a:gdLst>
              <a:gd name="T0" fmla="*/ 10800 w 21600"/>
              <a:gd name="T1" fmla="*/ 0 h 21600"/>
              <a:gd name="T2" fmla="*/ 21600 w 21600"/>
              <a:gd name="T3" fmla="*/ 7782 h 21600"/>
              <a:gd name="T4" fmla="*/ 0 w 21600"/>
              <a:gd name="T5" fmla="*/ 7782 h 21600"/>
              <a:gd name="T6" fmla="*/ 10800 w 21600"/>
              <a:gd name="T7" fmla="*/ 21600 h 21600"/>
              <a:gd name="T8" fmla="*/ 3556 w 21600"/>
              <a:gd name="T9" fmla="*/ 2188 h 21600"/>
              <a:gd name="T10" fmla="*/ 18277 w 21600"/>
              <a:gd name="T11" fmla="*/ 9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0825" y="21723"/>
                </a:moveTo>
                <a:lnTo>
                  <a:pt x="11215" y="21723"/>
                </a:lnTo>
                <a:lnTo>
                  <a:pt x="11552" y="21688"/>
                </a:lnTo>
                <a:lnTo>
                  <a:pt x="11916" y="21617"/>
                </a:lnTo>
                <a:lnTo>
                  <a:pt x="12253" y="21547"/>
                </a:lnTo>
                <a:lnTo>
                  <a:pt x="12617" y="21441"/>
                </a:lnTo>
                <a:lnTo>
                  <a:pt x="12902" y="21317"/>
                </a:lnTo>
                <a:lnTo>
                  <a:pt x="13162" y="21176"/>
                </a:lnTo>
                <a:lnTo>
                  <a:pt x="13396" y="21000"/>
                </a:lnTo>
                <a:lnTo>
                  <a:pt x="13655" y="20841"/>
                </a:lnTo>
                <a:lnTo>
                  <a:pt x="13863" y="20629"/>
                </a:lnTo>
                <a:lnTo>
                  <a:pt x="14045" y="20435"/>
                </a:lnTo>
                <a:lnTo>
                  <a:pt x="14200" y="20223"/>
                </a:lnTo>
                <a:lnTo>
                  <a:pt x="14356" y="19994"/>
                </a:lnTo>
                <a:lnTo>
                  <a:pt x="14460" y="19747"/>
                </a:lnTo>
                <a:lnTo>
                  <a:pt x="14512" y="19482"/>
                </a:lnTo>
                <a:lnTo>
                  <a:pt x="14512" y="19235"/>
                </a:lnTo>
                <a:lnTo>
                  <a:pt x="14512" y="19147"/>
                </a:lnTo>
                <a:lnTo>
                  <a:pt x="14512" y="18900"/>
                </a:lnTo>
                <a:lnTo>
                  <a:pt x="14512" y="18529"/>
                </a:lnTo>
                <a:lnTo>
                  <a:pt x="14512" y="18052"/>
                </a:lnTo>
                <a:lnTo>
                  <a:pt x="14512" y="17505"/>
                </a:lnTo>
                <a:lnTo>
                  <a:pt x="14512" y="16976"/>
                </a:lnTo>
                <a:lnTo>
                  <a:pt x="14512" y="16464"/>
                </a:lnTo>
                <a:lnTo>
                  <a:pt x="14512" y="15952"/>
                </a:lnTo>
                <a:lnTo>
                  <a:pt x="14512" y="15758"/>
                </a:lnTo>
                <a:lnTo>
                  <a:pt x="14616" y="15547"/>
                </a:lnTo>
                <a:lnTo>
                  <a:pt x="14694" y="15352"/>
                </a:lnTo>
                <a:lnTo>
                  <a:pt x="14798" y="15141"/>
                </a:lnTo>
                <a:lnTo>
                  <a:pt x="15161" y="14735"/>
                </a:lnTo>
                <a:lnTo>
                  <a:pt x="15602" y="14329"/>
                </a:lnTo>
                <a:lnTo>
                  <a:pt x="16745" y="13552"/>
                </a:lnTo>
                <a:lnTo>
                  <a:pt x="18043" y="12670"/>
                </a:lnTo>
                <a:lnTo>
                  <a:pt x="18744" y="12194"/>
                </a:lnTo>
                <a:lnTo>
                  <a:pt x="19341" y="11647"/>
                </a:lnTo>
                <a:lnTo>
                  <a:pt x="19938" y="11099"/>
                </a:lnTo>
                <a:lnTo>
                  <a:pt x="20483" y="10464"/>
                </a:lnTo>
                <a:lnTo>
                  <a:pt x="20743" y="10164"/>
                </a:lnTo>
                <a:lnTo>
                  <a:pt x="20950" y="9794"/>
                </a:lnTo>
                <a:lnTo>
                  <a:pt x="21132" y="9441"/>
                </a:lnTo>
                <a:lnTo>
                  <a:pt x="21288" y="9035"/>
                </a:lnTo>
                <a:lnTo>
                  <a:pt x="21444" y="8664"/>
                </a:lnTo>
                <a:lnTo>
                  <a:pt x="21548" y="8223"/>
                </a:lnTo>
                <a:lnTo>
                  <a:pt x="21600" y="7782"/>
                </a:lnTo>
                <a:lnTo>
                  <a:pt x="21600" y="7341"/>
                </a:lnTo>
                <a:lnTo>
                  <a:pt x="21600" y="6935"/>
                </a:lnTo>
                <a:lnTo>
                  <a:pt x="21548" y="6564"/>
                </a:lnTo>
                <a:lnTo>
                  <a:pt x="21496" y="6229"/>
                </a:lnTo>
                <a:lnTo>
                  <a:pt x="21392" y="5858"/>
                </a:lnTo>
                <a:lnTo>
                  <a:pt x="21288" y="5523"/>
                </a:lnTo>
                <a:lnTo>
                  <a:pt x="21132" y="5135"/>
                </a:lnTo>
                <a:lnTo>
                  <a:pt x="20950" y="4800"/>
                </a:lnTo>
                <a:lnTo>
                  <a:pt x="20743" y="4464"/>
                </a:lnTo>
                <a:lnTo>
                  <a:pt x="20535" y="4164"/>
                </a:lnTo>
                <a:lnTo>
                  <a:pt x="20301" y="3847"/>
                </a:lnTo>
                <a:lnTo>
                  <a:pt x="20042" y="3547"/>
                </a:lnTo>
                <a:lnTo>
                  <a:pt x="19782" y="3247"/>
                </a:lnTo>
                <a:lnTo>
                  <a:pt x="19133" y="2664"/>
                </a:lnTo>
                <a:lnTo>
                  <a:pt x="18458" y="2152"/>
                </a:lnTo>
                <a:lnTo>
                  <a:pt x="17705" y="1694"/>
                </a:lnTo>
                <a:lnTo>
                  <a:pt x="16849" y="1252"/>
                </a:lnTo>
                <a:lnTo>
                  <a:pt x="16407" y="1076"/>
                </a:lnTo>
                <a:lnTo>
                  <a:pt x="15940" y="900"/>
                </a:lnTo>
                <a:lnTo>
                  <a:pt x="15499" y="741"/>
                </a:lnTo>
                <a:lnTo>
                  <a:pt x="15057" y="600"/>
                </a:lnTo>
                <a:lnTo>
                  <a:pt x="14564" y="458"/>
                </a:lnTo>
                <a:lnTo>
                  <a:pt x="14045" y="335"/>
                </a:lnTo>
                <a:lnTo>
                  <a:pt x="13500" y="229"/>
                </a:lnTo>
                <a:lnTo>
                  <a:pt x="13006" y="158"/>
                </a:lnTo>
                <a:lnTo>
                  <a:pt x="12461" y="88"/>
                </a:lnTo>
                <a:lnTo>
                  <a:pt x="11968" y="52"/>
                </a:lnTo>
                <a:lnTo>
                  <a:pt x="11423" y="17"/>
                </a:lnTo>
                <a:lnTo>
                  <a:pt x="10825" y="17"/>
                </a:lnTo>
                <a:lnTo>
                  <a:pt x="10254" y="17"/>
                </a:lnTo>
                <a:lnTo>
                  <a:pt x="9709" y="52"/>
                </a:lnTo>
                <a:lnTo>
                  <a:pt x="9216" y="88"/>
                </a:lnTo>
                <a:lnTo>
                  <a:pt x="8671" y="158"/>
                </a:lnTo>
                <a:lnTo>
                  <a:pt x="8177" y="229"/>
                </a:lnTo>
                <a:lnTo>
                  <a:pt x="7632" y="335"/>
                </a:lnTo>
                <a:lnTo>
                  <a:pt x="7113" y="458"/>
                </a:lnTo>
                <a:lnTo>
                  <a:pt x="6620" y="600"/>
                </a:lnTo>
                <a:lnTo>
                  <a:pt x="6178" y="741"/>
                </a:lnTo>
                <a:lnTo>
                  <a:pt x="5737" y="900"/>
                </a:lnTo>
                <a:lnTo>
                  <a:pt x="5270" y="1076"/>
                </a:lnTo>
                <a:lnTo>
                  <a:pt x="4828" y="1252"/>
                </a:lnTo>
                <a:lnTo>
                  <a:pt x="3972" y="1694"/>
                </a:lnTo>
                <a:lnTo>
                  <a:pt x="3219" y="2152"/>
                </a:lnTo>
                <a:lnTo>
                  <a:pt x="2544" y="2664"/>
                </a:lnTo>
                <a:lnTo>
                  <a:pt x="1895" y="3247"/>
                </a:lnTo>
                <a:lnTo>
                  <a:pt x="1635" y="3547"/>
                </a:lnTo>
                <a:lnTo>
                  <a:pt x="1375" y="3847"/>
                </a:lnTo>
                <a:lnTo>
                  <a:pt x="1142" y="4164"/>
                </a:lnTo>
                <a:lnTo>
                  <a:pt x="934" y="4464"/>
                </a:lnTo>
                <a:lnTo>
                  <a:pt x="726" y="4800"/>
                </a:lnTo>
                <a:lnTo>
                  <a:pt x="545" y="5135"/>
                </a:lnTo>
                <a:lnTo>
                  <a:pt x="389" y="5523"/>
                </a:lnTo>
                <a:lnTo>
                  <a:pt x="285" y="5858"/>
                </a:lnTo>
                <a:lnTo>
                  <a:pt x="181" y="6229"/>
                </a:lnTo>
                <a:lnTo>
                  <a:pt x="129" y="6564"/>
                </a:lnTo>
                <a:lnTo>
                  <a:pt x="77" y="6935"/>
                </a:lnTo>
                <a:lnTo>
                  <a:pt x="77" y="7341"/>
                </a:lnTo>
                <a:lnTo>
                  <a:pt x="77" y="7782"/>
                </a:lnTo>
                <a:lnTo>
                  <a:pt x="129" y="8223"/>
                </a:lnTo>
                <a:lnTo>
                  <a:pt x="233" y="8664"/>
                </a:lnTo>
                <a:lnTo>
                  <a:pt x="389" y="9035"/>
                </a:lnTo>
                <a:lnTo>
                  <a:pt x="545" y="9441"/>
                </a:lnTo>
                <a:lnTo>
                  <a:pt x="726" y="9794"/>
                </a:lnTo>
                <a:lnTo>
                  <a:pt x="934" y="10164"/>
                </a:lnTo>
                <a:lnTo>
                  <a:pt x="1194" y="10464"/>
                </a:lnTo>
                <a:lnTo>
                  <a:pt x="1739" y="11099"/>
                </a:lnTo>
                <a:lnTo>
                  <a:pt x="2336" y="11647"/>
                </a:lnTo>
                <a:lnTo>
                  <a:pt x="2933" y="12194"/>
                </a:lnTo>
                <a:lnTo>
                  <a:pt x="3634" y="12670"/>
                </a:lnTo>
                <a:lnTo>
                  <a:pt x="4932" y="13552"/>
                </a:lnTo>
                <a:lnTo>
                  <a:pt x="6075" y="14329"/>
                </a:lnTo>
                <a:lnTo>
                  <a:pt x="6516" y="14735"/>
                </a:lnTo>
                <a:lnTo>
                  <a:pt x="6879" y="15141"/>
                </a:lnTo>
                <a:lnTo>
                  <a:pt x="6983" y="15352"/>
                </a:lnTo>
                <a:lnTo>
                  <a:pt x="7061" y="15547"/>
                </a:lnTo>
                <a:lnTo>
                  <a:pt x="7165" y="15758"/>
                </a:lnTo>
                <a:lnTo>
                  <a:pt x="7165" y="15952"/>
                </a:lnTo>
                <a:lnTo>
                  <a:pt x="7165" y="16464"/>
                </a:lnTo>
                <a:lnTo>
                  <a:pt x="7165" y="16976"/>
                </a:lnTo>
                <a:lnTo>
                  <a:pt x="7165" y="17505"/>
                </a:lnTo>
                <a:lnTo>
                  <a:pt x="7165" y="18052"/>
                </a:lnTo>
                <a:lnTo>
                  <a:pt x="7165" y="18529"/>
                </a:lnTo>
                <a:lnTo>
                  <a:pt x="7165" y="18900"/>
                </a:lnTo>
                <a:lnTo>
                  <a:pt x="7165" y="19147"/>
                </a:lnTo>
                <a:lnTo>
                  <a:pt x="7165" y="19235"/>
                </a:lnTo>
                <a:lnTo>
                  <a:pt x="7165" y="19482"/>
                </a:lnTo>
                <a:lnTo>
                  <a:pt x="7217" y="19747"/>
                </a:lnTo>
                <a:lnTo>
                  <a:pt x="7321" y="19994"/>
                </a:lnTo>
                <a:lnTo>
                  <a:pt x="7476" y="20223"/>
                </a:lnTo>
                <a:lnTo>
                  <a:pt x="7632" y="20435"/>
                </a:lnTo>
                <a:lnTo>
                  <a:pt x="7814" y="20629"/>
                </a:lnTo>
                <a:lnTo>
                  <a:pt x="8022" y="20841"/>
                </a:lnTo>
                <a:lnTo>
                  <a:pt x="8281" y="21000"/>
                </a:lnTo>
                <a:lnTo>
                  <a:pt x="8515" y="21176"/>
                </a:lnTo>
                <a:lnTo>
                  <a:pt x="8775" y="21317"/>
                </a:lnTo>
                <a:lnTo>
                  <a:pt x="9060" y="21441"/>
                </a:lnTo>
                <a:lnTo>
                  <a:pt x="9424" y="21547"/>
                </a:lnTo>
                <a:lnTo>
                  <a:pt x="9761" y="21617"/>
                </a:lnTo>
                <a:lnTo>
                  <a:pt x="10125" y="21688"/>
                </a:lnTo>
                <a:lnTo>
                  <a:pt x="10462" y="21723"/>
                </a:lnTo>
                <a:lnTo>
                  <a:pt x="10825" y="21723"/>
                </a:lnTo>
                <a:close/>
              </a:path>
              <a:path w="21600" h="21600" extrusionOk="0">
                <a:moveTo>
                  <a:pt x="9242" y="14417"/>
                </a:moveTo>
                <a:lnTo>
                  <a:pt x="8541" y="12035"/>
                </a:lnTo>
                <a:lnTo>
                  <a:pt x="7295" y="10129"/>
                </a:lnTo>
                <a:lnTo>
                  <a:pt x="6905" y="9652"/>
                </a:lnTo>
                <a:lnTo>
                  <a:pt x="8541" y="10182"/>
                </a:lnTo>
                <a:lnTo>
                  <a:pt x="9787" y="9547"/>
                </a:lnTo>
                <a:lnTo>
                  <a:pt x="11189" y="10129"/>
                </a:lnTo>
                <a:lnTo>
                  <a:pt x="12279" y="9547"/>
                </a:lnTo>
                <a:lnTo>
                  <a:pt x="13370" y="10076"/>
                </a:lnTo>
                <a:lnTo>
                  <a:pt x="14850" y="9652"/>
                </a:lnTo>
                <a:lnTo>
                  <a:pt x="12902" y="12247"/>
                </a:lnTo>
                <a:lnTo>
                  <a:pt x="12357" y="14417"/>
                </a:lnTo>
                <a:moveTo>
                  <a:pt x="7191" y="15952"/>
                </a:moveTo>
                <a:lnTo>
                  <a:pt x="14512" y="15952"/>
                </a:lnTo>
                <a:lnTo>
                  <a:pt x="14512" y="17064"/>
                </a:lnTo>
                <a:lnTo>
                  <a:pt x="7191" y="17047"/>
                </a:lnTo>
                <a:lnTo>
                  <a:pt x="7191" y="18123"/>
                </a:lnTo>
                <a:lnTo>
                  <a:pt x="14512" y="18158"/>
                </a:lnTo>
                <a:lnTo>
                  <a:pt x="14538" y="19182"/>
                </a:lnTo>
                <a:lnTo>
                  <a:pt x="7217" y="19182"/>
                </a:lnTo>
              </a:path>
            </a:pathLst>
          </a:custGeom>
          <a:solidFill>
            <a:schemeClr val="bg1"/>
          </a:solidFill>
          <a:ln w="6350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5125" name="Picture 5" descr="C:\Users\ybi9\AppData\Local\Microsoft\Windows\Temporary Internet Files\Content.IE5\OM1J1Y24\MC9002981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894" y="2291805"/>
            <a:ext cx="408211" cy="66088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9817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矩形 60"/>
          <p:cNvSpPr/>
          <p:nvPr/>
        </p:nvSpPr>
        <p:spPr>
          <a:xfrm>
            <a:off x="0" y="-35630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流程图: 合并 38"/>
          <p:cNvSpPr/>
          <p:nvPr/>
        </p:nvSpPr>
        <p:spPr>
          <a:xfrm rot="10800000">
            <a:off x="971600" y="4155925"/>
            <a:ext cx="7200800" cy="1008112"/>
          </a:xfrm>
          <a:prstGeom prst="flowChartMerge">
            <a:avLst/>
          </a:prstGeom>
          <a:solidFill>
            <a:srgbClr val="05AFC8">
              <a:alpha val="70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流程图: 合并 40"/>
          <p:cNvSpPr/>
          <p:nvPr/>
        </p:nvSpPr>
        <p:spPr>
          <a:xfrm rot="10800000">
            <a:off x="1187624" y="4227933"/>
            <a:ext cx="6768752" cy="936104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3275854" y="4096692"/>
            <a:ext cx="2592288" cy="101566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1</a:t>
            </a:r>
            <a:endParaRPr lang="zh-CN" altLang="zh-CN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44" name="流程图: 合并 43"/>
          <p:cNvSpPr/>
          <p:nvPr/>
        </p:nvSpPr>
        <p:spPr>
          <a:xfrm>
            <a:off x="4355976" y="1995686"/>
            <a:ext cx="432049" cy="288032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TextBox 48"/>
          <p:cNvSpPr txBox="1"/>
          <p:nvPr/>
        </p:nvSpPr>
        <p:spPr>
          <a:xfrm>
            <a:off x="1151618" y="2315656"/>
            <a:ext cx="6840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3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流程图: 合并 53"/>
          <p:cNvSpPr/>
          <p:nvPr/>
        </p:nvSpPr>
        <p:spPr>
          <a:xfrm>
            <a:off x="-108520" y="-23472"/>
            <a:ext cx="1008111" cy="349771"/>
          </a:xfrm>
          <a:prstGeom prst="flowChartMerge">
            <a:avLst/>
          </a:prstGeom>
          <a:solidFill>
            <a:srgbClr val="05AF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流程图: 合并 54"/>
          <p:cNvSpPr/>
          <p:nvPr/>
        </p:nvSpPr>
        <p:spPr>
          <a:xfrm>
            <a:off x="-508" y="-23472"/>
            <a:ext cx="756084" cy="290966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466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矩形 117"/>
          <p:cNvSpPr/>
          <p:nvPr/>
        </p:nvSpPr>
        <p:spPr>
          <a:xfrm>
            <a:off x="-29486" y="0"/>
            <a:ext cx="9144000" cy="5081397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0" y="5081397"/>
            <a:ext cx="9144000" cy="144016"/>
          </a:xfrm>
          <a:prstGeom prst="rect">
            <a:avLst/>
          </a:prstGeom>
          <a:solidFill>
            <a:srgbClr val="05AF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3941890" y="2652637"/>
            <a:ext cx="125012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CSWADI</a:t>
            </a:r>
            <a:endParaRPr lang="zh-CN" altLang="en-US" sz="1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54" name="直接连接符 53"/>
          <p:cNvCxnSpPr/>
          <p:nvPr/>
        </p:nvCxnSpPr>
        <p:spPr>
          <a:xfrm flipH="1" flipV="1">
            <a:off x="3477058" y="1871363"/>
            <a:ext cx="403246" cy="621513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>
            <a:off x="2903066" y="1871363"/>
            <a:ext cx="573992" cy="0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直接连接符 57"/>
          <p:cNvCxnSpPr>
            <a:stCxn id="9" idx="3"/>
            <a:endCxn id="5" idx="6"/>
          </p:cNvCxnSpPr>
          <p:nvPr/>
        </p:nvCxnSpPr>
        <p:spPr>
          <a:xfrm flipH="1">
            <a:off x="2898890" y="2821914"/>
            <a:ext cx="847170" cy="16568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H="1">
            <a:off x="2903066" y="3795886"/>
            <a:ext cx="573992" cy="0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直接连接符 62"/>
          <p:cNvCxnSpPr/>
          <p:nvPr/>
        </p:nvCxnSpPr>
        <p:spPr>
          <a:xfrm flipH="1">
            <a:off x="3477058" y="3126478"/>
            <a:ext cx="464832" cy="669408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>
            <a:off x="5520124" y="1871363"/>
            <a:ext cx="573992" cy="0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>
            <a:off x="5233128" y="1871363"/>
            <a:ext cx="286996" cy="590631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直接连接符 68"/>
          <p:cNvCxnSpPr>
            <a:endCxn id="17" idx="0"/>
          </p:cNvCxnSpPr>
          <p:nvPr/>
        </p:nvCxnSpPr>
        <p:spPr>
          <a:xfrm flipH="1">
            <a:off x="5340935" y="2807379"/>
            <a:ext cx="2138537" cy="4266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 flipH="1">
            <a:off x="5737185" y="3839125"/>
            <a:ext cx="573992" cy="0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 flipH="1" flipV="1">
            <a:off x="5233128" y="3095596"/>
            <a:ext cx="504057" cy="743559"/>
          </a:xfrm>
          <a:prstGeom prst="line">
            <a:avLst/>
          </a:prstGeom>
          <a:ln w="6350">
            <a:solidFill>
              <a:schemeClr val="bg1"/>
            </a:solidFill>
            <a:prstDash val="sysDot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 flipV="1">
            <a:off x="4565881" y="1575739"/>
            <a:ext cx="1" cy="50636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olid"/>
            <a:headEnd type="none"/>
            <a:tailEnd type="none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流程图: 联系 4"/>
          <p:cNvSpPr/>
          <p:nvPr/>
        </p:nvSpPr>
        <p:spPr>
          <a:xfrm>
            <a:off x="2252295" y="2521681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流程图: 联系 21"/>
          <p:cNvSpPr/>
          <p:nvPr/>
        </p:nvSpPr>
        <p:spPr>
          <a:xfrm>
            <a:off x="2256470" y="1520802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流程图: 摘录 22"/>
          <p:cNvSpPr/>
          <p:nvPr/>
        </p:nvSpPr>
        <p:spPr>
          <a:xfrm rot="5400000" flipH="1" flipV="1">
            <a:off x="2290184" y="1657258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流程图: 联系 24"/>
          <p:cNvSpPr/>
          <p:nvPr/>
        </p:nvSpPr>
        <p:spPr>
          <a:xfrm>
            <a:off x="2256469" y="3468886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流程图: 摘录 25"/>
          <p:cNvSpPr/>
          <p:nvPr/>
        </p:nvSpPr>
        <p:spPr>
          <a:xfrm rot="5400000" flipH="1" flipV="1">
            <a:off x="2290183" y="3605342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流程图: 联系 36"/>
          <p:cNvSpPr/>
          <p:nvPr/>
        </p:nvSpPr>
        <p:spPr>
          <a:xfrm>
            <a:off x="6127658" y="1520802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8" name="流程图: 摘录 37"/>
          <p:cNvSpPr/>
          <p:nvPr/>
        </p:nvSpPr>
        <p:spPr>
          <a:xfrm rot="5400000" flipH="1" flipV="1">
            <a:off x="6161372" y="1657258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流程图: 联系 42"/>
          <p:cNvSpPr/>
          <p:nvPr/>
        </p:nvSpPr>
        <p:spPr>
          <a:xfrm>
            <a:off x="6139235" y="2488831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流程图: 摘录 43"/>
          <p:cNvSpPr/>
          <p:nvPr/>
        </p:nvSpPr>
        <p:spPr>
          <a:xfrm rot="5400000" flipH="1" flipV="1">
            <a:off x="7053986" y="2598450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流程图: 联系 48"/>
          <p:cNvSpPr/>
          <p:nvPr/>
        </p:nvSpPr>
        <p:spPr>
          <a:xfrm>
            <a:off x="6130589" y="3498136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0" name="流程图: 摘录 49"/>
          <p:cNvSpPr/>
          <p:nvPr/>
        </p:nvSpPr>
        <p:spPr>
          <a:xfrm rot="5400000" flipH="1" flipV="1">
            <a:off x="6344891" y="3658780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联系 30"/>
          <p:cNvSpPr/>
          <p:nvPr/>
        </p:nvSpPr>
        <p:spPr>
          <a:xfrm>
            <a:off x="2255490" y="2553443"/>
            <a:ext cx="646595" cy="633602"/>
          </a:xfrm>
          <a:prstGeom prst="flowChartConnector">
            <a:avLst/>
          </a:prstGeom>
          <a:solidFill>
            <a:srgbClr val="05AFC8"/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流程图: 摘录 31"/>
          <p:cNvSpPr/>
          <p:nvPr/>
        </p:nvSpPr>
        <p:spPr>
          <a:xfrm rot="16200000" flipH="1" flipV="1">
            <a:off x="2411706" y="2675700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2256470" y="3468886"/>
            <a:ext cx="646595" cy="633602"/>
            <a:chOff x="1477133" y="1345009"/>
            <a:chExt cx="646595" cy="633602"/>
          </a:xfrm>
          <a:solidFill>
            <a:srgbClr val="05AFC8"/>
          </a:solidFill>
        </p:grpSpPr>
        <p:sp>
          <p:nvSpPr>
            <p:cNvPr id="34" name="流程图: 联系 33"/>
            <p:cNvSpPr/>
            <p:nvPr/>
          </p:nvSpPr>
          <p:spPr>
            <a:xfrm>
              <a:off x="1477133" y="1345009"/>
              <a:ext cx="646595" cy="633602"/>
            </a:xfrm>
            <a:prstGeom prst="flowChartConnector">
              <a:avLst/>
            </a:prstGeom>
            <a:grpFill/>
            <a:ln w="571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流程图: 摘录 34"/>
            <p:cNvSpPr/>
            <p:nvPr/>
          </p:nvSpPr>
          <p:spPr>
            <a:xfrm rot="15946530" flipH="1" flipV="1">
              <a:off x="1632368" y="1481465"/>
              <a:ext cx="440234" cy="360690"/>
            </a:xfrm>
            <a:prstGeom prst="flowChartExtract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135623" y="1520802"/>
            <a:ext cx="646595" cy="633602"/>
            <a:chOff x="1477133" y="1345009"/>
            <a:chExt cx="646595" cy="633602"/>
          </a:xfrm>
          <a:solidFill>
            <a:srgbClr val="05AFC8"/>
          </a:solidFill>
        </p:grpSpPr>
        <p:sp>
          <p:nvSpPr>
            <p:cNvPr id="40" name="流程图: 联系 39"/>
            <p:cNvSpPr/>
            <p:nvPr/>
          </p:nvSpPr>
          <p:spPr>
            <a:xfrm>
              <a:off x="1477133" y="1345009"/>
              <a:ext cx="646595" cy="633602"/>
            </a:xfrm>
            <a:prstGeom prst="flowChartConnector">
              <a:avLst/>
            </a:prstGeom>
            <a:grpFill/>
            <a:ln w="571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流程图: 摘录 40"/>
            <p:cNvSpPr/>
            <p:nvPr/>
          </p:nvSpPr>
          <p:spPr>
            <a:xfrm rot="5400000" flipH="1" flipV="1">
              <a:off x="1510847" y="1481465"/>
              <a:ext cx="440234" cy="360690"/>
            </a:xfrm>
            <a:prstGeom prst="flowChartExtract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6" name="流程图: 联系 45"/>
          <p:cNvSpPr/>
          <p:nvPr/>
        </p:nvSpPr>
        <p:spPr>
          <a:xfrm>
            <a:off x="6139235" y="2488833"/>
            <a:ext cx="646595" cy="633602"/>
          </a:xfrm>
          <a:prstGeom prst="flowChartConnector">
            <a:avLst/>
          </a:prstGeom>
          <a:solidFill>
            <a:srgbClr val="05AFC8"/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7" name="流程图: 摘录 46"/>
          <p:cNvSpPr/>
          <p:nvPr/>
        </p:nvSpPr>
        <p:spPr>
          <a:xfrm rot="5400000" flipH="1" flipV="1">
            <a:off x="6172949" y="2625289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6135622" y="3498136"/>
            <a:ext cx="646595" cy="633602"/>
            <a:chOff x="1477133" y="1345009"/>
            <a:chExt cx="646595" cy="633602"/>
          </a:xfrm>
          <a:solidFill>
            <a:srgbClr val="05AFC8"/>
          </a:solidFill>
        </p:grpSpPr>
        <p:sp>
          <p:nvSpPr>
            <p:cNvPr id="52" name="流程图: 联系 51"/>
            <p:cNvSpPr/>
            <p:nvPr/>
          </p:nvSpPr>
          <p:spPr>
            <a:xfrm>
              <a:off x="1477133" y="1345009"/>
              <a:ext cx="646595" cy="633602"/>
            </a:xfrm>
            <a:prstGeom prst="flowChartConnector">
              <a:avLst/>
            </a:prstGeom>
            <a:grpFill/>
            <a:ln w="571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流程图: 摘录 52"/>
            <p:cNvSpPr/>
            <p:nvPr/>
          </p:nvSpPr>
          <p:spPr>
            <a:xfrm rot="5400000" flipH="1" flipV="1">
              <a:off x="1510847" y="1481465"/>
              <a:ext cx="440234" cy="360690"/>
            </a:xfrm>
            <a:prstGeom prst="flowChartExtract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746060" y="2101834"/>
            <a:ext cx="1670586" cy="1440160"/>
            <a:chOff x="3660996" y="1863907"/>
            <a:chExt cx="1670586" cy="144016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9" name="六边形 8"/>
            <p:cNvSpPr/>
            <p:nvPr/>
          </p:nvSpPr>
          <p:spPr>
            <a:xfrm>
              <a:off x="3660996" y="1863907"/>
              <a:ext cx="1670586" cy="1440160"/>
            </a:xfrm>
            <a:prstGeom prst="hexagon">
              <a:avLst/>
            </a:prstGeom>
            <a:solidFill>
              <a:schemeClr val="bg1"/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六边形 16"/>
            <p:cNvSpPr/>
            <p:nvPr/>
          </p:nvSpPr>
          <p:spPr>
            <a:xfrm>
              <a:off x="3731072" y="1916477"/>
              <a:ext cx="1524799" cy="1314482"/>
            </a:xfrm>
            <a:prstGeom prst="hexagon">
              <a:avLst/>
            </a:prstGeom>
            <a:solidFill>
              <a:schemeClr val="bg1">
                <a:lumMod val="85000"/>
              </a:schemeClr>
            </a:solidFill>
            <a:ln w="3175">
              <a:noFill/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42615" y="1520802"/>
            <a:ext cx="646595" cy="633602"/>
            <a:chOff x="1477133" y="1345009"/>
            <a:chExt cx="646595" cy="633602"/>
          </a:xfrm>
          <a:solidFill>
            <a:srgbClr val="05AFC8"/>
          </a:solidFill>
        </p:grpSpPr>
        <p:sp>
          <p:nvSpPr>
            <p:cNvPr id="28" name="流程图: 联系 27"/>
            <p:cNvSpPr/>
            <p:nvPr/>
          </p:nvSpPr>
          <p:spPr>
            <a:xfrm>
              <a:off x="1477133" y="1345009"/>
              <a:ext cx="646595" cy="633602"/>
            </a:xfrm>
            <a:prstGeom prst="flowChartConnector">
              <a:avLst/>
            </a:prstGeom>
            <a:grpFill/>
            <a:ln w="57150">
              <a:solidFill>
                <a:schemeClr val="bg1">
                  <a:lumMod val="95000"/>
                </a:schemeClr>
              </a:solidFill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流程图: 摘录 28"/>
            <p:cNvSpPr/>
            <p:nvPr/>
          </p:nvSpPr>
          <p:spPr>
            <a:xfrm rot="15946530" flipH="1" flipV="1">
              <a:off x="1632368" y="1481465"/>
              <a:ext cx="440234" cy="360690"/>
            </a:xfrm>
            <a:prstGeom prst="flowChartExtract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0" name="流程图: 联系 79"/>
          <p:cNvSpPr/>
          <p:nvPr/>
        </p:nvSpPr>
        <p:spPr>
          <a:xfrm rot="17581665">
            <a:off x="4242584" y="1293261"/>
            <a:ext cx="646595" cy="633602"/>
          </a:xfrm>
          <a:prstGeom prst="flowChartConnector">
            <a:avLst/>
          </a:prstGeom>
          <a:solidFill>
            <a:schemeClr val="bg1">
              <a:lumMod val="50000"/>
            </a:schemeClr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4" name="流程图: 联系 83"/>
          <p:cNvSpPr/>
          <p:nvPr/>
        </p:nvSpPr>
        <p:spPr>
          <a:xfrm rot="17581665">
            <a:off x="4231949" y="1287998"/>
            <a:ext cx="646595" cy="633602"/>
          </a:xfrm>
          <a:prstGeom prst="flowChartConnector">
            <a:avLst/>
          </a:prstGeom>
          <a:solidFill>
            <a:srgbClr val="05AFC8"/>
          </a:solidFill>
          <a:ln w="57150">
            <a:solidFill>
              <a:schemeClr val="bg1">
                <a:lumMod val="95000"/>
              </a:schemeClr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流程图: 摘录 84"/>
          <p:cNvSpPr/>
          <p:nvPr/>
        </p:nvSpPr>
        <p:spPr>
          <a:xfrm flipH="1" flipV="1">
            <a:off x="4345763" y="1468229"/>
            <a:ext cx="440234" cy="360690"/>
          </a:xfrm>
          <a:prstGeom prst="flowChartExtract">
            <a:avLst/>
          </a:pr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1" name="TextBox 90"/>
          <p:cNvSpPr txBox="1"/>
          <p:nvPr/>
        </p:nvSpPr>
        <p:spPr>
          <a:xfrm>
            <a:off x="3930187" y="2422659"/>
            <a:ext cx="1250122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en-US" altLang="zh-CN" sz="24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2000" b="1" dirty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TextBox 91"/>
          <p:cNvSpPr txBox="1"/>
          <p:nvPr/>
        </p:nvSpPr>
        <p:spPr>
          <a:xfrm>
            <a:off x="1953726" y="1683714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1952657" y="2702155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1953726" y="3631798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3946939" y="1456173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6" name="TextBox 95"/>
          <p:cNvSpPr txBox="1"/>
          <p:nvPr/>
        </p:nvSpPr>
        <p:spPr>
          <a:xfrm>
            <a:off x="5817510" y="1683714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05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TextBox 96"/>
          <p:cNvSpPr txBox="1"/>
          <p:nvPr/>
        </p:nvSpPr>
        <p:spPr>
          <a:xfrm>
            <a:off x="5837471" y="2651744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06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5830310" y="3684038"/>
            <a:ext cx="1250122" cy="30777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altLang="zh-CN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07</a:t>
            </a:r>
            <a:endParaRPr lang="zh-CN" alt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323528" y="1702395"/>
            <a:ext cx="191102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323528" y="3682638"/>
            <a:ext cx="191102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782218" y="1649470"/>
            <a:ext cx="191102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6822759" y="2696044"/>
            <a:ext cx="191102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5" name="TextBox 104"/>
          <p:cNvSpPr txBox="1"/>
          <p:nvPr/>
        </p:nvSpPr>
        <p:spPr>
          <a:xfrm>
            <a:off x="6804248" y="3668649"/>
            <a:ext cx="2016224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0" name="TextBox 119"/>
          <p:cNvSpPr txBox="1"/>
          <p:nvPr/>
        </p:nvSpPr>
        <p:spPr>
          <a:xfrm>
            <a:off x="356717" y="2717238"/>
            <a:ext cx="1911027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1" name="TextBox 120"/>
          <p:cNvSpPr txBox="1"/>
          <p:nvPr/>
        </p:nvSpPr>
        <p:spPr>
          <a:xfrm>
            <a:off x="3940819" y="905173"/>
            <a:ext cx="1250122" cy="3385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en-US" altLang="zh-CN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70940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-29486" y="0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9" name="矩形 58"/>
          <p:cNvSpPr/>
          <p:nvPr/>
        </p:nvSpPr>
        <p:spPr>
          <a:xfrm>
            <a:off x="0" y="5092030"/>
            <a:ext cx="9144000" cy="144016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流程图: 合并 38"/>
          <p:cNvSpPr/>
          <p:nvPr/>
        </p:nvSpPr>
        <p:spPr>
          <a:xfrm rot="5400000">
            <a:off x="5020835" y="860349"/>
            <a:ext cx="5328595" cy="3134774"/>
          </a:xfrm>
          <a:prstGeom prst="flowChartMerge">
            <a:avLst/>
          </a:prstGeom>
          <a:solidFill>
            <a:srgbClr val="FFC000">
              <a:alpha val="70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流程图: 合并 40"/>
          <p:cNvSpPr/>
          <p:nvPr/>
        </p:nvSpPr>
        <p:spPr>
          <a:xfrm rot="5400000">
            <a:off x="5380874" y="1059582"/>
            <a:ext cx="4608512" cy="2736305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TextBox 41"/>
          <p:cNvSpPr txBox="1"/>
          <p:nvPr/>
        </p:nvSpPr>
        <p:spPr>
          <a:xfrm>
            <a:off x="6601894" y="1919904"/>
            <a:ext cx="1296142" cy="1015663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2</a:t>
            </a:r>
            <a:endParaRPr lang="zh-CN" altLang="zh-CN" sz="6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44" name="流程图: 合并 43"/>
          <p:cNvSpPr/>
          <p:nvPr/>
        </p:nvSpPr>
        <p:spPr>
          <a:xfrm rot="16200000">
            <a:off x="2699792" y="2283719"/>
            <a:ext cx="432049" cy="288032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253615" y="2166124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348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8"/>
          <p:cNvSpPr/>
          <p:nvPr/>
        </p:nvSpPr>
        <p:spPr>
          <a:xfrm>
            <a:off x="0" y="-35630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/>
        </p:nvCxnSpPr>
        <p:spPr bwMode="auto">
          <a:xfrm>
            <a:off x="179512" y="714067"/>
            <a:ext cx="87129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 bwMode="auto">
          <a:xfrm flipV="1">
            <a:off x="1069938" y="282019"/>
            <a:ext cx="0" cy="288032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287522" y="225980"/>
            <a:ext cx="7824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zh-CN" sz="20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83644" y="241369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370018" y="-35630"/>
            <a:ext cx="1512168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dist"/>
            <a:r>
              <a:rPr lang="en-US" altLang="zh-CN" sz="5400" b="1" dirty="0" smtClean="0">
                <a:solidFill>
                  <a:srgbClr val="05AF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A44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6736" y="1021263"/>
            <a:ext cx="2715110" cy="315898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50000" endA="300" endPos="5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74382" y="1021263"/>
            <a:ext cx="242354" cy="315898"/>
          </a:xfrm>
          <a:prstGeom prst="rect">
            <a:avLst/>
          </a:prstGeom>
          <a:solidFill>
            <a:srgbClr val="3C3C37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TextBox 8"/>
          <p:cNvSpPr txBox="1"/>
          <p:nvPr/>
        </p:nvSpPr>
        <p:spPr>
          <a:xfrm>
            <a:off x="539551" y="986851"/>
            <a:ext cx="2701112" cy="384721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lvl="0"/>
            <a:r>
              <a:rPr lang="zh-CN" altLang="en-US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内容标题</a:t>
            </a:r>
            <a:r>
              <a:rPr lang="en-US" altLang="zh-CN" sz="19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zh-CN" sz="19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274382" y="2715766"/>
            <a:ext cx="2966281" cy="400110"/>
            <a:chOff x="274382" y="2645794"/>
            <a:chExt cx="2966281" cy="400110"/>
          </a:xfrm>
        </p:grpSpPr>
        <p:sp>
          <p:nvSpPr>
            <p:cNvPr id="10" name="矩形 9"/>
            <p:cNvSpPr/>
            <p:nvPr/>
          </p:nvSpPr>
          <p:spPr>
            <a:xfrm>
              <a:off x="525553" y="2687900"/>
              <a:ext cx="2715110" cy="315898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  <a:reflection blurRad="6350" stA="50000" endA="300" endPos="55000" dir="5400000" sy="-100000" algn="bl" rotWithShape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>
              <a:off x="274382" y="2687900"/>
              <a:ext cx="242354" cy="315898"/>
            </a:xfrm>
            <a:prstGeom prst="rect">
              <a:avLst/>
            </a:prstGeom>
            <a:solidFill>
              <a:srgbClr val="3C3C37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516735" y="2645794"/>
              <a:ext cx="2715111" cy="400110"/>
            </a:xfrm>
            <a:prstGeom prst="rect">
              <a:avLst/>
            </a:prstGeom>
            <a:noFill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sz="20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r>
                <a:rPr lang="en-US" altLang="zh-CN" sz="20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zh-CN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51520" y="1463174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0" y="5092030"/>
            <a:ext cx="9144000" cy="14401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流程图: 合并 30"/>
          <p:cNvSpPr/>
          <p:nvPr/>
        </p:nvSpPr>
        <p:spPr>
          <a:xfrm rot="16200000">
            <a:off x="147157" y="281204"/>
            <a:ext cx="360039" cy="240025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TextBox 26"/>
          <p:cNvSpPr txBox="1"/>
          <p:nvPr/>
        </p:nvSpPr>
        <p:spPr>
          <a:xfrm>
            <a:off x="287522" y="3291830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  <a:p>
            <a:pPr marL="285750" lvl="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273673" y="986851"/>
            <a:ext cx="2862091" cy="1573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351687" y="986851"/>
            <a:ext cx="1512168" cy="1573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4273673" y="2800328"/>
            <a:ext cx="2862091" cy="1573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7351687" y="2800328"/>
            <a:ext cx="1512168" cy="15739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15162823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/>
        </p:nvGrpSpPr>
        <p:grpSpPr>
          <a:xfrm>
            <a:off x="107504" y="210010"/>
            <a:ext cx="3816672" cy="405750"/>
            <a:chOff x="251520" y="210010"/>
            <a:chExt cx="3816672" cy="405750"/>
          </a:xfrm>
        </p:grpSpPr>
        <p:cxnSp>
          <p:nvCxnSpPr>
            <p:cNvPr id="3" name="直接连接符 2"/>
            <p:cNvCxnSpPr/>
            <p:nvPr/>
          </p:nvCxnSpPr>
          <p:spPr bwMode="auto">
            <a:xfrm flipV="1">
              <a:off x="1033936" y="250660"/>
              <a:ext cx="0" cy="288032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  <a:effectLst>
              <a:outerShdw blurRad="12700" dist="12700" dir="5400000" algn="t" rotWithShape="0">
                <a:schemeClr val="bg1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251520" y="215650"/>
              <a:ext cx="7824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/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043856" y="210010"/>
              <a:ext cx="3024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" name="流程图: 联系 8"/>
          <p:cNvSpPr/>
          <p:nvPr/>
        </p:nvSpPr>
        <p:spPr>
          <a:xfrm>
            <a:off x="541063" y="1419622"/>
            <a:ext cx="1296144" cy="1296144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8712" y="2941223"/>
            <a:ext cx="22324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内容标题</a:t>
            </a:r>
            <a:endParaRPr lang="en-US" altLang="zh-CN" sz="15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r"/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7" name="直接连接符 16"/>
          <p:cNvCxnSpPr/>
          <p:nvPr/>
        </p:nvCxnSpPr>
        <p:spPr bwMode="auto">
          <a:xfrm>
            <a:off x="179512" y="657151"/>
            <a:ext cx="87129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7370018" y="-92546"/>
            <a:ext cx="1512168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dist"/>
            <a:r>
              <a:rPr lang="en-US" altLang="zh-CN" sz="5400" b="1" dirty="0" smtClean="0">
                <a:solidFill>
                  <a:srgbClr val="05AF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A44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0" y="5092030"/>
            <a:ext cx="9144000" cy="144016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流程图: 合并 19"/>
          <p:cNvSpPr/>
          <p:nvPr/>
        </p:nvSpPr>
        <p:spPr>
          <a:xfrm rot="16200000">
            <a:off x="147157" y="281204"/>
            <a:ext cx="360039" cy="240025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流程图: 联系 23"/>
          <p:cNvSpPr/>
          <p:nvPr/>
        </p:nvSpPr>
        <p:spPr>
          <a:xfrm>
            <a:off x="2772048" y="2563610"/>
            <a:ext cx="1296144" cy="1296144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流程图: 联系 24"/>
          <p:cNvSpPr/>
          <p:nvPr/>
        </p:nvSpPr>
        <p:spPr>
          <a:xfrm>
            <a:off x="4827652" y="1419622"/>
            <a:ext cx="1296144" cy="1296144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流程图: 联系 25"/>
          <p:cNvSpPr/>
          <p:nvPr/>
        </p:nvSpPr>
        <p:spPr>
          <a:xfrm>
            <a:off x="6877050" y="2557947"/>
            <a:ext cx="1296144" cy="1296144"/>
          </a:xfrm>
          <a:prstGeom prst="flowChartConnector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907704" y="1442457"/>
            <a:ext cx="22324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内容标题</a:t>
            </a:r>
            <a:endParaRPr lang="en-US" altLang="zh-CN" sz="15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227936" y="1442457"/>
            <a:ext cx="22324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内容标题</a:t>
            </a:r>
            <a:endParaRPr lang="en-US" altLang="zh-CN" sz="15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/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518515" y="2957766"/>
            <a:ext cx="2232496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/>
            <a:r>
              <a:rPr lang="zh-CN" altLang="en-US" sz="15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内容标题</a:t>
            </a:r>
            <a:endParaRPr lang="en-US" altLang="zh-CN" sz="15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lvl="0" algn="r"/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308858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0" y="-35630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流程图: 合并 38"/>
          <p:cNvSpPr/>
          <p:nvPr/>
        </p:nvSpPr>
        <p:spPr>
          <a:xfrm rot="16200000">
            <a:off x="-1171274" y="2012476"/>
            <a:ext cx="5328595" cy="3134774"/>
          </a:xfrm>
          <a:prstGeom prst="flowChartMerge">
            <a:avLst/>
          </a:prstGeom>
          <a:solidFill>
            <a:srgbClr val="FA4453">
              <a:alpha val="70000"/>
            </a:srgb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流程图: 合并 40"/>
          <p:cNvSpPr/>
          <p:nvPr/>
        </p:nvSpPr>
        <p:spPr>
          <a:xfrm rot="16200000">
            <a:off x="-811230" y="2211712"/>
            <a:ext cx="4608512" cy="2736305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流程图: 合并 43"/>
          <p:cNvSpPr/>
          <p:nvPr/>
        </p:nvSpPr>
        <p:spPr>
          <a:xfrm rot="5400000">
            <a:off x="6084167" y="3428933"/>
            <a:ext cx="432049" cy="288032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3070090" y="3311339"/>
            <a:ext cx="30860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41602" y="3118198"/>
            <a:ext cx="1296142" cy="923330"/>
          </a:xfrm>
          <a:prstGeom prst="rect">
            <a:avLst/>
          </a:prstGeom>
          <a:noFill/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5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Che" panose="02030609000101010101" pitchFamily="49" charset="-127"/>
                <a:ea typeface="BatangChe" panose="02030609000101010101" pitchFamily="49" charset="-127"/>
              </a:rPr>
              <a:t>03</a:t>
            </a:r>
            <a:endParaRPr lang="zh-CN" altLang="zh-CN" sz="5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Che" panose="02030609000101010101" pitchFamily="49" charset="-127"/>
              <a:ea typeface="BatangChe" panose="02030609000101010101" pitchFamily="49" charset="-127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0" y="5020022"/>
            <a:ext cx="9144000" cy="216024"/>
          </a:xfrm>
          <a:prstGeom prst="rect">
            <a:avLst/>
          </a:prstGeom>
          <a:solidFill>
            <a:srgbClr val="FA4453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65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wipe dir="r"/>
      </p:transition>
    </mc:Choice>
    <mc:Fallback xmlns="">
      <p:transition spd="slow">
        <p:wipe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-38557"/>
            <a:ext cx="9144000" cy="5271676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107504" y="210010"/>
            <a:ext cx="3816672" cy="405750"/>
            <a:chOff x="251520" y="210010"/>
            <a:chExt cx="3816672" cy="405750"/>
          </a:xfrm>
        </p:grpSpPr>
        <p:cxnSp>
          <p:nvCxnSpPr>
            <p:cNvPr id="3" name="直接连接符 2"/>
            <p:cNvCxnSpPr/>
            <p:nvPr/>
          </p:nvCxnSpPr>
          <p:spPr bwMode="auto">
            <a:xfrm flipV="1">
              <a:off x="1033936" y="250660"/>
              <a:ext cx="0" cy="288032"/>
            </a:xfrm>
            <a:prstGeom prst="line">
              <a:avLst/>
            </a:prstGeom>
            <a:ln w="19050">
              <a:solidFill>
                <a:schemeClr val="tx1">
                  <a:lumMod val="65000"/>
                  <a:lumOff val="35000"/>
                </a:schemeClr>
              </a:solidFill>
            </a:ln>
            <a:effectLst>
              <a:outerShdw blurRad="12700" dist="12700" dir="5400000" algn="t" rotWithShape="0">
                <a:schemeClr val="bg1"/>
              </a:outerShdw>
            </a:effectLst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TextBox 3"/>
            <p:cNvSpPr txBox="1"/>
            <p:nvPr/>
          </p:nvSpPr>
          <p:spPr>
            <a:xfrm>
              <a:off x="251520" y="215650"/>
              <a:ext cx="78241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r"/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zh-CN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1043856" y="210010"/>
              <a:ext cx="302433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zh-CN" altLang="en-US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  <a:endPara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" name="TextBox 5"/>
          <p:cNvSpPr txBox="1"/>
          <p:nvPr/>
        </p:nvSpPr>
        <p:spPr>
          <a:xfrm>
            <a:off x="7524328" y="-92546"/>
            <a:ext cx="1512168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r"/>
            <a:r>
              <a:rPr lang="en-US" altLang="zh-CN" sz="5400" b="1" dirty="0" smtClean="0">
                <a:solidFill>
                  <a:srgbClr val="05AF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r>
              <a:rPr lang="en-US" altLang="zh-CN" sz="5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5400" b="1" dirty="0" smtClean="0">
                <a:solidFill>
                  <a:srgbClr val="FA44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899840" y="830784"/>
            <a:ext cx="1943968" cy="1020886"/>
            <a:chOff x="971600" y="2086838"/>
            <a:chExt cx="1943968" cy="1020886"/>
          </a:xfrm>
        </p:grpSpPr>
        <p:sp>
          <p:nvSpPr>
            <p:cNvPr id="10" name="矩形 9"/>
            <p:cNvSpPr/>
            <p:nvPr/>
          </p:nvSpPr>
          <p:spPr>
            <a:xfrm>
              <a:off x="971600" y="2086838"/>
              <a:ext cx="1943968" cy="1020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1079488" y="2158846"/>
              <a:ext cx="1728192" cy="876870"/>
            </a:xfrm>
            <a:prstGeom prst="rect">
              <a:avLst/>
            </a:prstGeom>
            <a:solidFill>
              <a:srgbClr val="05AFC8"/>
            </a:solidFill>
            <a:ln w="101600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6739427" y="3651870"/>
            <a:ext cx="2160240" cy="567361"/>
            <a:chOff x="971600" y="2086838"/>
            <a:chExt cx="1943968" cy="1020886"/>
          </a:xfrm>
        </p:grpSpPr>
        <p:sp>
          <p:nvSpPr>
            <p:cNvPr id="19" name="矩形 18"/>
            <p:cNvSpPr/>
            <p:nvPr/>
          </p:nvSpPr>
          <p:spPr>
            <a:xfrm>
              <a:off x="971600" y="2086838"/>
              <a:ext cx="1943968" cy="102088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1079488" y="2187625"/>
              <a:ext cx="1728192" cy="819309"/>
            </a:xfrm>
            <a:prstGeom prst="rect">
              <a:avLst/>
            </a:prstGeom>
            <a:solidFill>
              <a:srgbClr val="FFC000"/>
            </a:solidFill>
            <a:ln w="101600"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088096" y="1485798"/>
            <a:ext cx="6156312" cy="2602315"/>
            <a:chOff x="2088096" y="1485798"/>
            <a:chExt cx="6156312" cy="2602315"/>
          </a:xfrm>
          <a:solidFill>
            <a:schemeClr val="bg1"/>
          </a:solidFill>
        </p:grpSpPr>
        <p:sp>
          <p:nvSpPr>
            <p:cNvPr id="27" name="矩形 26"/>
            <p:cNvSpPr/>
            <p:nvPr/>
          </p:nvSpPr>
          <p:spPr>
            <a:xfrm>
              <a:off x="2088096" y="1995686"/>
              <a:ext cx="6156312" cy="1584176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矩形 27"/>
            <p:cNvSpPr/>
            <p:nvPr/>
          </p:nvSpPr>
          <p:spPr>
            <a:xfrm>
              <a:off x="2915816" y="1485798"/>
              <a:ext cx="5328592" cy="508251"/>
            </a:xfrm>
            <a:prstGeom prst="rect">
              <a:avLst/>
            </a:prstGeom>
            <a:grpFill/>
            <a:ln>
              <a:noFill/>
            </a:ln>
            <a:effectLst/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2088927" y="3579862"/>
              <a:ext cx="4499297" cy="508251"/>
            </a:xfrm>
            <a:prstGeom prst="rect">
              <a:avLst/>
            </a:prstGeom>
            <a:grpFill/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4" name="TextBox 33"/>
          <p:cNvSpPr txBox="1"/>
          <p:nvPr/>
        </p:nvSpPr>
        <p:spPr>
          <a:xfrm>
            <a:off x="7337951" y="3735495"/>
            <a:ext cx="11191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r>
              <a:rPr lang="zh-CN" altLang="en-US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007728" y="1110394"/>
            <a:ext cx="1728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altLang="zh-CN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年</a:t>
            </a:r>
            <a:endParaRPr lang="zh-CN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3203848" y="1594996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zh-CN" altLang="en-US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标题内容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195736" y="2116728"/>
            <a:ext cx="6048672" cy="7875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</a:p>
          <a:p>
            <a:pPr marL="285750" lvl="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内容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endParaRPr lang="en-US" altLang="zh-CN" sz="1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流程图: 合并 38"/>
          <p:cNvSpPr/>
          <p:nvPr/>
        </p:nvSpPr>
        <p:spPr>
          <a:xfrm rot="16200000">
            <a:off x="147157" y="281204"/>
            <a:ext cx="360039" cy="240025"/>
          </a:xfrm>
          <a:prstGeom prst="flowChartMerge">
            <a:avLst/>
          </a:prstGeom>
          <a:noFill/>
          <a:ln w="635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9270296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7721580" y="-92546"/>
            <a:ext cx="513442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/>
            <a:r>
              <a:rPr lang="en-US" altLang="zh-CN" sz="5400" b="1" dirty="0" smtClean="0">
                <a:solidFill>
                  <a:srgbClr val="05AFC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7504" y="976922"/>
            <a:ext cx="3681794" cy="40421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……………………………………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………………………………………………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…………………………………………………………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………………………………………………………………………………………………………………………………………………………………………………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…………………………………………</a:t>
            </a:r>
          </a:p>
          <a:p>
            <a:pPr lvl="0" algn="ctr">
              <a:lnSpc>
                <a:spcPts val="2800"/>
              </a:lnSpc>
            </a:pP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………………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91006" y="-92546"/>
            <a:ext cx="494670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r"/>
            <a:r>
              <a:rPr lang="en-US" altLang="zh-CN" sz="5400" b="1" dirty="0" smtClean="0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523054" y="-92546"/>
            <a:ext cx="422662" cy="923330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lvl="0" algn="r"/>
            <a:r>
              <a:rPr lang="en-US" altLang="zh-CN" sz="5400" b="1" dirty="0" smtClean="0">
                <a:solidFill>
                  <a:srgbClr val="FA445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</a:t>
            </a:r>
            <a:endParaRPr lang="zh-CN" altLang="zh-CN" sz="5400" b="1" dirty="0">
              <a:solidFill>
                <a:srgbClr val="FA445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 bwMode="auto">
          <a:xfrm>
            <a:off x="179512" y="555526"/>
            <a:ext cx="8712968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  <a:effectLst>
            <a:outerShdw blurRad="12700" dist="12700" dir="5400000" algn="t" rotWithShape="0">
              <a:schemeClr val="bg1"/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矩形 1"/>
          <p:cNvSpPr/>
          <p:nvPr/>
        </p:nvSpPr>
        <p:spPr>
          <a:xfrm>
            <a:off x="3612802" y="1276350"/>
            <a:ext cx="5279678" cy="352764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图片</a:t>
            </a:r>
            <a:endParaRPr lang="zh-CN" altLang="en-US" sz="36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0" y="-38557"/>
            <a:ext cx="9144000" cy="5182057"/>
          </a:xfrm>
          <a:prstGeom prst="rect">
            <a:avLst/>
          </a:prstGeom>
          <a:solidFill>
            <a:schemeClr val="dk1">
              <a:alpha val="12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6454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build="allAtOnce"/>
      <p:bldP spid="9" grpId="0"/>
      <p:bldP spid="11" grpId="0"/>
      <p:bldP spid="11" grpId="2" build="allAtOnce"/>
      <p:bldP spid="12" grpId="0"/>
      <p:bldP spid="12" grpId="2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扁平化工作总结PPT模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1296</TotalTime>
  <Words>133</Words>
  <Application>Microsoft Office PowerPoint</Application>
  <PresentationFormat>全屏显示(16:9)</PresentationFormat>
  <Paragraphs>91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 Unicode MS</vt:lpstr>
      <vt:lpstr>BatangChe</vt:lpstr>
      <vt:lpstr>方正小标宋简体</vt:lpstr>
      <vt:lpstr>宋体</vt:lpstr>
      <vt:lpstr>微软雅黑</vt:lpstr>
      <vt:lpstr>Arial</vt:lpstr>
      <vt:lpstr>Calibri</vt:lpstr>
      <vt:lpstr>Wingdings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简约扁平化工作总结PPT模板</dc:title>
  <dc:creator>杨睿</dc:creator>
  <cp:lastModifiedBy>faith123</cp:lastModifiedBy>
  <cp:revision>68</cp:revision>
  <dcterms:created xsi:type="dcterms:W3CDTF">1988-01-08T08:00:09Z</dcterms:created>
  <dcterms:modified xsi:type="dcterms:W3CDTF">2019-11-26T03:46:29Z</dcterms:modified>
</cp:coreProperties>
</file>