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95" r:id="rId2"/>
    <p:sldId id="296" r:id="rId3"/>
    <p:sldId id="297" r:id="rId4"/>
    <p:sldId id="311" r:id="rId5"/>
    <p:sldId id="304" r:id="rId6"/>
    <p:sldId id="313" r:id="rId7"/>
    <p:sldId id="306" r:id="rId8"/>
    <p:sldId id="298" r:id="rId9"/>
    <p:sldId id="314" r:id="rId10"/>
    <p:sldId id="301" r:id="rId11"/>
    <p:sldId id="300" r:id="rId12"/>
    <p:sldId id="309" r:id="rId13"/>
    <p:sldId id="312" r:id="rId14"/>
    <p:sldId id="315" r:id="rId15"/>
    <p:sldId id="305" r:id="rId16"/>
    <p:sldId id="303" r:id="rId17"/>
    <p:sldId id="310" r:id="rId18"/>
    <p:sldId id="302" r:id="rId19"/>
    <p:sldId id="316" r:id="rId20"/>
    <p:sldId id="299" r:id="rId21"/>
    <p:sldId id="259" r:id="rId22"/>
    <p:sldId id="308" r:id="rId23"/>
    <p:sldId id="307" r:id="rId24"/>
    <p:sldId id="317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4569"/>
    <a:srgbClr val="4D3F82"/>
    <a:srgbClr val="E9E4E2"/>
    <a:srgbClr val="F7D5D6"/>
    <a:srgbClr val="CFC4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1" autoAdjust="0"/>
    <p:restoredTop sz="95317" autoAdjust="0"/>
  </p:normalViewPr>
  <p:slideViewPr>
    <p:cSldViewPr snapToGrid="0" showGuides="1">
      <p:cViewPr varScale="1">
        <p:scale>
          <a:sx n="72" d="100"/>
          <a:sy n="72" d="100"/>
        </p:scale>
        <p:origin x="816" y="72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2CC-4A71-B4EF-A96ADDC1904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8575" cap="rnd">
              <a:solidFill>
                <a:srgbClr val="CE4569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2CC-4A71-B4EF-A96ADDC1904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28575" cap="rnd">
              <a:solidFill>
                <a:srgbClr val="4D3F8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2CC-4A71-B4EF-A96ADDC19043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3</c:v>
                </c:pt>
                <c:pt idx="1">
                  <c:v>2.7</c:v>
                </c:pt>
                <c:pt idx="2">
                  <c:v>2</c:v>
                </c:pt>
                <c:pt idx="3">
                  <c:v>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2CC-4A71-B4EF-A96ADDC190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3807360"/>
        <c:axId val="53809152"/>
      </c:lineChart>
      <c:catAx>
        <c:axId val="538073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3809152"/>
        <c:crosses val="autoZero"/>
        <c:auto val="1"/>
        <c:lblAlgn val="ctr"/>
        <c:lblOffset val="100"/>
        <c:noMultiLvlLbl val="0"/>
      </c:catAx>
      <c:valAx>
        <c:axId val="53809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defRPr>
            </a:pPr>
            <a:endParaRPr lang="zh-CN"/>
          </a:p>
        </c:txPr>
        <c:crossAx val="53807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2800" b="0" i="0">
          <a:latin typeface="Poppins Light" charset="0"/>
          <a:ea typeface="Poppins Light" charset="0"/>
          <a:cs typeface="Poppins Light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108FA-5349-422F-8779-8DC86E854589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002AC-902A-4D37-BE49-E7BB1BC830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1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06BE02D-20C0-F840-AFAC-BEA99C74FDC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ptop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4216574" y="2674242"/>
            <a:ext cx="3790604" cy="240130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7341086" y="3410818"/>
            <a:ext cx="2908549" cy="184708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47" name="Picture Placeholder 13"/>
          <p:cNvSpPr>
            <a:spLocks noGrp="1"/>
          </p:cNvSpPr>
          <p:nvPr>
            <p:ph type="pic" sz="quarter" idx="24"/>
          </p:nvPr>
        </p:nvSpPr>
        <p:spPr>
          <a:xfrm>
            <a:off x="1930377" y="3410818"/>
            <a:ext cx="2908549" cy="184708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46" name="Picture Placeholder 13"/>
          <p:cNvSpPr>
            <a:spLocks noGrp="1"/>
          </p:cNvSpPr>
          <p:nvPr>
            <p:ph type="pic" sz="quarter" idx="23"/>
          </p:nvPr>
        </p:nvSpPr>
        <p:spPr>
          <a:xfrm>
            <a:off x="4452513" y="3767647"/>
            <a:ext cx="3281748" cy="207111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ojec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6096000" y="1892412"/>
            <a:ext cx="4795280" cy="35306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9415221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489870" y="1822450"/>
            <a:ext cx="4534996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5029753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227425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505326" y="1622080"/>
            <a:ext cx="3376309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8310365" y="1622080"/>
            <a:ext cx="3360267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4407845" y="1622080"/>
            <a:ext cx="3376309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s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9722980" y="4622275"/>
            <a:ext cx="2469020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2431592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0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293088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4863197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ojects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9722980" y="4622275"/>
            <a:ext cx="2469020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2431592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0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293088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4863197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8" name="矩形 7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www.1ppt.com/jiaoan/  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 panose="02010600030101010101" pitchFamily="2" charset="-122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www.1ppt.com/ziti/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s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3639219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975336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7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8966987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6303104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0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3pPr>
      <a:lvl4pPr marL="15995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4pPr>
      <a:lvl5pPr marL="20567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5pPr>
      <a:lvl6pPr marL="25139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D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9296"/>
            <a:ext cx="12192000" cy="688729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442100" y="1709276"/>
            <a:ext cx="5709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7200" spc="600" dirty="0">
                <a:solidFill>
                  <a:srgbClr val="E9E4E2"/>
                </a:solidFill>
                <a:latin typeface="Bauhaus 93" panose="04030905020B02020C02" pitchFamily="82" charset="0"/>
              </a:rPr>
              <a:t>BUSINESS</a:t>
            </a:r>
            <a:endParaRPr lang="zh-CN" altLang="en-US" sz="7200" spc="600" dirty="0">
              <a:solidFill>
                <a:srgbClr val="E9E4E2"/>
              </a:solidFill>
              <a:latin typeface="Bauhaus 93" panose="04030905020B02020C02" pitchFamily="82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29162" y="3682952"/>
            <a:ext cx="5709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时尚红紫通用</a:t>
            </a:r>
            <a:r>
              <a:rPr lang="en-US" altLang="zh-CN" sz="40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40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Subtitle 2"/>
          <p:cNvSpPr txBox="1"/>
          <p:nvPr/>
        </p:nvSpPr>
        <p:spPr>
          <a:xfrm>
            <a:off x="2146918" y="4303778"/>
            <a:ext cx="4668083" cy="84494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560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050" b="0" i="0" u="none" strike="noStrike" kern="1200" cap="none" spc="6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210542" y="5285865"/>
            <a:ext cx="1549928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16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 rot="5400000">
            <a:off x="-167686" y="4088333"/>
            <a:ext cx="27774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100" b="1" i="0" u="none" strike="noStrike" kern="1200" cap="none" spc="300" normalizeH="0" baseline="0" noProof="0" dirty="0">
                <a:ln>
                  <a:noFill/>
                </a:ln>
                <a:solidFill>
                  <a:srgbClr val="E9E4E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The Best Simple General Business Template</a:t>
            </a:r>
            <a:endParaRPr kumimoji="0" lang="zh-CN" altLang="en-US" sz="1100" b="1" i="0" u="none" strike="noStrike" kern="1200" cap="none" spc="300" normalizeH="0" baseline="0" noProof="0" dirty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0" y="2473123"/>
            <a:ext cx="12192000" cy="0"/>
          </a:xfrm>
          <a:prstGeom prst="line">
            <a:avLst/>
          </a:prstGeom>
          <a:ln w="3175">
            <a:solidFill>
              <a:srgbClr val="CFC4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组合 46"/>
          <p:cNvGrpSpPr/>
          <p:nvPr/>
        </p:nvGrpSpPr>
        <p:grpSpPr>
          <a:xfrm>
            <a:off x="0" y="0"/>
            <a:ext cx="12192000" cy="2662177"/>
            <a:chOff x="0" y="0"/>
            <a:chExt cx="12192000" cy="2662177"/>
          </a:xfrm>
        </p:grpSpPr>
        <p:sp>
          <p:nvSpPr>
            <p:cNvPr id="2" name="矩形 1"/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 29"/>
          <p:cNvSpPr/>
          <p:nvPr/>
        </p:nvSpPr>
        <p:spPr>
          <a:xfrm>
            <a:off x="0" y="1961909"/>
            <a:ext cx="12192000" cy="4896092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3669175" y="1180618"/>
            <a:ext cx="5150711" cy="1909822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50800" dist="1270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spc="600">
                <a:solidFill>
                  <a:srgbClr val="E9E4E2"/>
                </a:solidFill>
                <a:latin typeface="Bauhaus 93" panose="04030905020B02020C02" pitchFamily="82" charset="0"/>
              </a:rPr>
              <a:t>CONTENTS</a:t>
            </a:r>
            <a:endParaRPr lang="zh-CN" altLang="en-US" sz="4800" spc="600">
              <a:solidFill>
                <a:srgbClr val="E9E4E2"/>
              </a:solidFill>
              <a:latin typeface="Bauhaus 93" panose="04030905020B02020C02" pitchFamily="82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297061" y="1091877"/>
            <a:ext cx="478420" cy="47842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2557811">
            <a:off x="11516803" y="619052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1170972" y="3429000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01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5" name="矩形 3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1170972" y="3857263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170972" y="5011466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03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961449" y="3429000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02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7961449" y="5011466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04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矩形 4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1170972" y="5473131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5" name="矩形 4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7963386" y="3857263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6" name="矩形 45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7963386" y="5473131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4" grpId="0"/>
      <p:bldP spid="35" grpId="0"/>
      <p:bldP spid="38" grpId="0"/>
      <p:bldP spid="40" grpId="0"/>
      <p:bldP spid="42" grpId="0"/>
      <p:bldP spid="44" grpId="0"/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/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>
                <a:solidFill>
                  <a:srgbClr val="4D3F82"/>
                </a:solidFill>
                <a:latin typeface="Century Gothic" panose="020B0502020202020204" pitchFamily="34" charset="0"/>
              </a:rPr>
              <a:t>PART  01</a:t>
            </a:r>
            <a:endParaRPr lang="zh-CN" altLang="en-US" sz="4400" b="1">
              <a:solidFill>
                <a:srgbClr val="4D3F82"/>
              </a:solidFill>
              <a:latin typeface="Century Gothic" panose="020B0502020202020204" pitchFamily="34" charset="0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6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66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工作概述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231900" y="2032000"/>
            <a:ext cx="1689100" cy="1689100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5426742" y="3858898"/>
            <a:ext cx="1448095" cy="144809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7142977" y="1057270"/>
            <a:ext cx="4013200" cy="4013200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dirty="0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工作概述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98"/>
          <p:cNvGrpSpPr/>
          <p:nvPr/>
        </p:nvGrpSpPr>
        <p:grpSpPr>
          <a:xfrm>
            <a:off x="5551317" y="2929962"/>
            <a:ext cx="4363738" cy="2511978"/>
            <a:chOff x="5898415" y="1976415"/>
            <a:chExt cx="5654530" cy="3255020"/>
          </a:xfrm>
        </p:grpSpPr>
        <p:sp>
          <p:nvSpPr>
            <p:cNvPr id="12" name="Freeform 45"/>
            <p:cNvSpPr/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3" name="Freeform 46"/>
            <p:cNvSpPr/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" name="Freeform 47"/>
            <p:cNvSpPr/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" name="Freeform 48"/>
            <p:cNvSpPr/>
            <p:nvPr/>
          </p:nvSpPr>
          <p:spPr bwMode="auto">
            <a:xfrm>
              <a:off x="6471923" y="1992528"/>
              <a:ext cx="4552622" cy="3106772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" name="Rectangle 50"/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" name="Freeform 51"/>
            <p:cNvSpPr/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8" name="Rectangle 52"/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9" name="Oval 54"/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Oval 55"/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Oval 56"/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4" name="Oval 57"/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5" name="Freeform 58"/>
            <p:cNvSpPr/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</p:grpSp>
      <p:pic>
        <p:nvPicPr>
          <p:cNvPr id="29" name="图片占位符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0826" y="3090144"/>
            <a:ext cx="3302018" cy="2069101"/>
          </a:xfrm>
          <a:prstGeom prst="rect">
            <a:avLst/>
          </a:prstGeom>
        </p:spPr>
      </p:pic>
      <p:sp>
        <p:nvSpPr>
          <p:cNvPr id="31" name="Subtitle 2"/>
          <p:cNvSpPr txBox="1"/>
          <p:nvPr/>
        </p:nvSpPr>
        <p:spPr>
          <a:xfrm>
            <a:off x="1434722" y="4136623"/>
            <a:ext cx="2992214" cy="1159647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560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30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32" name="TextBox 67"/>
          <p:cNvSpPr txBox="1"/>
          <p:nvPr/>
        </p:nvSpPr>
        <p:spPr>
          <a:xfrm>
            <a:off x="1434722" y="3772712"/>
            <a:ext cx="1919115" cy="36933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33" name="Subtitle 2"/>
          <p:cNvSpPr txBox="1"/>
          <p:nvPr/>
        </p:nvSpPr>
        <p:spPr>
          <a:xfrm>
            <a:off x="1693033" y="1858873"/>
            <a:ext cx="2992214" cy="166549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560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lang="en-US" sz="6000" b="1" spc="300">
                <a:solidFill>
                  <a:schemeClr val="bg1"/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56</a:t>
            </a:r>
            <a:r>
              <a:rPr lang="en-US" sz="6000" b="1" spc="30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 </a:t>
            </a:r>
            <a:r>
              <a:rPr lang="en-US" altLang="zh-CN" sz="6000" b="1" spc="30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%</a:t>
            </a:r>
            <a:endParaRPr kumimoji="0" lang="en-US" sz="6000" b="1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Straight Connector 3"/>
          <p:cNvCxnSpPr/>
          <p:nvPr/>
        </p:nvCxnSpPr>
        <p:spPr>
          <a:xfrm>
            <a:off x="1588" y="3523786"/>
            <a:ext cx="1218882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20"/>
          <p:cNvSpPr/>
          <p:nvPr/>
        </p:nvSpPr>
        <p:spPr>
          <a:xfrm>
            <a:off x="1428942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Oval 21"/>
          <p:cNvSpPr/>
          <p:nvPr/>
        </p:nvSpPr>
        <p:spPr>
          <a:xfrm>
            <a:off x="37234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Oval 27"/>
          <p:cNvSpPr/>
          <p:nvPr/>
        </p:nvSpPr>
        <p:spPr>
          <a:xfrm>
            <a:off x="106069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Oval 28"/>
          <p:cNvSpPr/>
          <p:nvPr/>
        </p:nvSpPr>
        <p:spPr>
          <a:xfrm>
            <a:off x="83124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Oval 38"/>
          <p:cNvSpPr/>
          <p:nvPr/>
        </p:nvSpPr>
        <p:spPr>
          <a:xfrm>
            <a:off x="60179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TextBox 39"/>
          <p:cNvSpPr txBox="1"/>
          <p:nvPr/>
        </p:nvSpPr>
        <p:spPr>
          <a:xfrm>
            <a:off x="8047907" y="2924666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04</a:t>
            </a:r>
          </a:p>
        </p:txBody>
      </p:sp>
      <p:sp>
        <p:nvSpPr>
          <p:cNvPr id="18" name="Shape 2645"/>
          <p:cNvSpPr/>
          <p:nvPr/>
        </p:nvSpPr>
        <p:spPr>
          <a:xfrm>
            <a:off x="3567045" y="3846764"/>
            <a:ext cx="491212" cy="3572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9" name="Shape 2783"/>
          <p:cNvSpPr/>
          <p:nvPr/>
        </p:nvSpPr>
        <p:spPr>
          <a:xfrm>
            <a:off x="5869701" y="2769770"/>
            <a:ext cx="491214" cy="4242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2" name="Shape 2547"/>
          <p:cNvSpPr/>
          <p:nvPr/>
        </p:nvSpPr>
        <p:spPr>
          <a:xfrm>
            <a:off x="8156045" y="3779781"/>
            <a:ext cx="491213" cy="491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noFill/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3" name="Shape 2525"/>
          <p:cNvSpPr/>
          <p:nvPr/>
        </p:nvSpPr>
        <p:spPr>
          <a:xfrm>
            <a:off x="1270324" y="2698269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4" name="Shape 2687"/>
          <p:cNvSpPr/>
          <p:nvPr/>
        </p:nvSpPr>
        <p:spPr>
          <a:xfrm>
            <a:off x="10448324" y="2651940"/>
            <a:ext cx="491213" cy="491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6200"/>
                </a:moveTo>
                <a:lnTo>
                  <a:pt x="15709" y="16200"/>
                </a:lnTo>
                <a:lnTo>
                  <a:pt x="15709" y="14727"/>
                </a:lnTo>
                <a:lnTo>
                  <a:pt x="18655" y="14727"/>
                </a:lnTo>
                <a:cubicBezTo>
                  <a:pt x="18655" y="14727"/>
                  <a:pt x="18655" y="16200"/>
                  <a:pt x="18655" y="16200"/>
                </a:cubicBezTo>
                <a:close/>
                <a:moveTo>
                  <a:pt x="18655" y="18655"/>
                </a:moveTo>
                <a:lnTo>
                  <a:pt x="15709" y="18655"/>
                </a:lnTo>
                <a:lnTo>
                  <a:pt x="15709" y="17182"/>
                </a:lnTo>
                <a:lnTo>
                  <a:pt x="18655" y="17182"/>
                </a:lnTo>
                <a:cubicBezTo>
                  <a:pt x="18655" y="17182"/>
                  <a:pt x="18655" y="18655"/>
                  <a:pt x="18655" y="18655"/>
                </a:cubicBezTo>
                <a:close/>
                <a:moveTo>
                  <a:pt x="17182" y="20618"/>
                </a:moveTo>
                <a:cubicBezTo>
                  <a:pt x="16542" y="20618"/>
                  <a:pt x="16002" y="20207"/>
                  <a:pt x="15799" y="19636"/>
                </a:cubicBezTo>
                <a:lnTo>
                  <a:pt x="18564" y="19636"/>
                </a:lnTo>
                <a:cubicBezTo>
                  <a:pt x="18361" y="20207"/>
                  <a:pt x="17822" y="20618"/>
                  <a:pt x="17182" y="20618"/>
                </a:cubicBezTo>
                <a:moveTo>
                  <a:pt x="17182" y="12764"/>
                </a:moveTo>
                <a:cubicBezTo>
                  <a:pt x="17822" y="12764"/>
                  <a:pt x="18361" y="13175"/>
                  <a:pt x="18564" y="13745"/>
                </a:cubicBezTo>
                <a:lnTo>
                  <a:pt x="15799" y="13745"/>
                </a:lnTo>
                <a:cubicBezTo>
                  <a:pt x="16002" y="13175"/>
                  <a:pt x="16542" y="12764"/>
                  <a:pt x="17182" y="12764"/>
                </a:cubicBezTo>
                <a:moveTo>
                  <a:pt x="5891" y="16200"/>
                </a:moveTo>
                <a:lnTo>
                  <a:pt x="2945" y="16200"/>
                </a:lnTo>
                <a:lnTo>
                  <a:pt x="2945" y="14727"/>
                </a:lnTo>
                <a:lnTo>
                  <a:pt x="5891" y="14727"/>
                </a:lnTo>
                <a:cubicBezTo>
                  <a:pt x="5891" y="14727"/>
                  <a:pt x="5891" y="16200"/>
                  <a:pt x="5891" y="16200"/>
                </a:cubicBezTo>
                <a:close/>
                <a:moveTo>
                  <a:pt x="4418" y="12764"/>
                </a:moveTo>
                <a:cubicBezTo>
                  <a:pt x="5058" y="12764"/>
                  <a:pt x="5598" y="13175"/>
                  <a:pt x="5801" y="13745"/>
                </a:cubicBezTo>
                <a:lnTo>
                  <a:pt x="3036" y="13745"/>
                </a:lnTo>
                <a:cubicBezTo>
                  <a:pt x="3239" y="13175"/>
                  <a:pt x="3778" y="12764"/>
                  <a:pt x="4418" y="12764"/>
                </a:cubicBezTo>
                <a:moveTo>
                  <a:pt x="5891" y="18655"/>
                </a:moveTo>
                <a:lnTo>
                  <a:pt x="2945" y="18655"/>
                </a:lnTo>
                <a:lnTo>
                  <a:pt x="2945" y="17182"/>
                </a:lnTo>
                <a:lnTo>
                  <a:pt x="5891" y="17182"/>
                </a:lnTo>
                <a:cubicBezTo>
                  <a:pt x="5891" y="17182"/>
                  <a:pt x="5891" y="18655"/>
                  <a:pt x="5891" y="18655"/>
                </a:cubicBezTo>
                <a:close/>
                <a:moveTo>
                  <a:pt x="4418" y="20618"/>
                </a:moveTo>
                <a:cubicBezTo>
                  <a:pt x="3778" y="20618"/>
                  <a:pt x="3239" y="20207"/>
                  <a:pt x="3036" y="19636"/>
                </a:cubicBezTo>
                <a:lnTo>
                  <a:pt x="5801" y="19636"/>
                </a:lnTo>
                <a:cubicBezTo>
                  <a:pt x="5598" y="20207"/>
                  <a:pt x="5058" y="20618"/>
                  <a:pt x="4418" y="20618"/>
                </a:cubicBezTo>
                <a:moveTo>
                  <a:pt x="19636" y="13745"/>
                </a:moveTo>
                <a:lnTo>
                  <a:pt x="19636" y="8836"/>
                </a:lnTo>
                <a:cubicBezTo>
                  <a:pt x="19636" y="3956"/>
                  <a:pt x="15680" y="0"/>
                  <a:pt x="10800" y="0"/>
                </a:cubicBezTo>
                <a:cubicBezTo>
                  <a:pt x="5920" y="0"/>
                  <a:pt x="1964" y="3956"/>
                  <a:pt x="1964" y="8836"/>
                </a:cubicBezTo>
                <a:lnTo>
                  <a:pt x="1964" y="13745"/>
                </a:lnTo>
                <a:cubicBezTo>
                  <a:pt x="879" y="13745"/>
                  <a:pt x="0" y="14625"/>
                  <a:pt x="0" y="15709"/>
                </a:cubicBezTo>
                <a:lnTo>
                  <a:pt x="0" y="17673"/>
                </a:lnTo>
                <a:cubicBezTo>
                  <a:pt x="0" y="18757"/>
                  <a:pt x="879" y="19636"/>
                  <a:pt x="1964" y="19636"/>
                </a:cubicBezTo>
                <a:lnTo>
                  <a:pt x="2013" y="19636"/>
                </a:lnTo>
                <a:cubicBezTo>
                  <a:pt x="2241" y="20757"/>
                  <a:pt x="3231" y="21600"/>
                  <a:pt x="4418" y="21600"/>
                </a:cubicBezTo>
                <a:cubicBezTo>
                  <a:pt x="5774" y="21600"/>
                  <a:pt x="6873" y="20501"/>
                  <a:pt x="6873" y="19145"/>
                </a:cubicBezTo>
                <a:lnTo>
                  <a:pt x="6873" y="14236"/>
                </a:lnTo>
                <a:cubicBezTo>
                  <a:pt x="6873" y="12881"/>
                  <a:pt x="5774" y="11782"/>
                  <a:pt x="4418" y="11782"/>
                </a:cubicBezTo>
                <a:cubicBezTo>
                  <a:pt x="3864" y="11782"/>
                  <a:pt x="3356" y="11971"/>
                  <a:pt x="2945" y="12282"/>
                </a:cubicBezTo>
                <a:lnTo>
                  <a:pt x="2945" y="8836"/>
                </a:lnTo>
                <a:cubicBezTo>
                  <a:pt x="2945" y="4499"/>
                  <a:pt x="6462" y="982"/>
                  <a:pt x="10800" y="982"/>
                </a:cubicBezTo>
                <a:cubicBezTo>
                  <a:pt x="15138" y="982"/>
                  <a:pt x="18655" y="4499"/>
                  <a:pt x="18655" y="8836"/>
                </a:cubicBezTo>
                <a:lnTo>
                  <a:pt x="18655" y="12282"/>
                </a:lnTo>
                <a:cubicBezTo>
                  <a:pt x="18244" y="11971"/>
                  <a:pt x="17736" y="11782"/>
                  <a:pt x="17182" y="11782"/>
                </a:cubicBezTo>
                <a:cubicBezTo>
                  <a:pt x="15826" y="11782"/>
                  <a:pt x="14727" y="12881"/>
                  <a:pt x="14727" y="14236"/>
                </a:cubicBezTo>
                <a:lnTo>
                  <a:pt x="14727" y="19145"/>
                </a:lnTo>
                <a:cubicBezTo>
                  <a:pt x="14727" y="20501"/>
                  <a:pt x="15826" y="21600"/>
                  <a:pt x="17182" y="21600"/>
                </a:cubicBezTo>
                <a:cubicBezTo>
                  <a:pt x="18369" y="21600"/>
                  <a:pt x="19360" y="20757"/>
                  <a:pt x="19587" y="19636"/>
                </a:cubicBezTo>
                <a:lnTo>
                  <a:pt x="19636" y="19636"/>
                </a:lnTo>
                <a:cubicBezTo>
                  <a:pt x="20721" y="19636"/>
                  <a:pt x="21600" y="18757"/>
                  <a:pt x="21600" y="17673"/>
                </a:cubicBezTo>
                <a:lnTo>
                  <a:pt x="21600" y="15709"/>
                </a:lnTo>
                <a:cubicBezTo>
                  <a:pt x="21600" y="14625"/>
                  <a:pt x="20721" y="13745"/>
                  <a:pt x="19636" y="13745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5" name="TextBox 47"/>
          <p:cNvSpPr txBox="1"/>
          <p:nvPr/>
        </p:nvSpPr>
        <p:spPr>
          <a:xfrm>
            <a:off x="3461408" y="2924666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02</a:t>
            </a:r>
          </a:p>
        </p:txBody>
      </p:sp>
      <p:sp>
        <p:nvSpPr>
          <p:cNvPr id="29" name="TextBox 48"/>
          <p:cNvSpPr txBox="1"/>
          <p:nvPr/>
        </p:nvSpPr>
        <p:spPr>
          <a:xfrm>
            <a:off x="5751122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03</a:t>
            </a:r>
          </a:p>
        </p:txBody>
      </p:sp>
      <p:sp>
        <p:nvSpPr>
          <p:cNvPr id="30" name="TextBox 49"/>
          <p:cNvSpPr txBox="1"/>
          <p:nvPr/>
        </p:nvSpPr>
        <p:spPr>
          <a:xfrm>
            <a:off x="10337904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05</a:t>
            </a:r>
          </a:p>
        </p:txBody>
      </p:sp>
      <p:sp>
        <p:nvSpPr>
          <p:cNvPr id="31" name="TextBox 50"/>
          <p:cNvSpPr txBox="1"/>
          <p:nvPr/>
        </p:nvSpPr>
        <p:spPr>
          <a:xfrm>
            <a:off x="1164624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01</a:t>
            </a:r>
          </a:p>
        </p:txBody>
      </p:sp>
      <p:sp>
        <p:nvSpPr>
          <p:cNvPr id="32" name="Subtitle 2"/>
          <p:cNvSpPr txBox="1"/>
          <p:nvPr/>
        </p:nvSpPr>
        <p:spPr>
          <a:xfrm>
            <a:off x="658955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3" name="Subtitle 2"/>
          <p:cNvSpPr txBox="1"/>
          <p:nvPr/>
        </p:nvSpPr>
        <p:spPr>
          <a:xfrm>
            <a:off x="2953454" y="178045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4" name="Subtitle 2"/>
          <p:cNvSpPr txBox="1"/>
          <p:nvPr/>
        </p:nvSpPr>
        <p:spPr>
          <a:xfrm>
            <a:off x="5147593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5" name="Subtitle 2"/>
          <p:cNvSpPr txBox="1"/>
          <p:nvPr/>
        </p:nvSpPr>
        <p:spPr>
          <a:xfrm>
            <a:off x="7442092" y="178045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6" name="Subtitle 2"/>
          <p:cNvSpPr txBox="1"/>
          <p:nvPr/>
        </p:nvSpPr>
        <p:spPr>
          <a:xfrm>
            <a:off x="9745523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10776" y="1835105"/>
            <a:ext cx="9765897" cy="21844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975100" y="1835105"/>
            <a:ext cx="4241800" cy="21844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Shape 2579"/>
          <p:cNvSpPr/>
          <p:nvPr/>
        </p:nvSpPr>
        <p:spPr>
          <a:xfrm>
            <a:off x="2158027" y="4417054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4" name="TextBox 50"/>
          <p:cNvSpPr txBox="1"/>
          <p:nvPr/>
        </p:nvSpPr>
        <p:spPr>
          <a:xfrm>
            <a:off x="2033304" y="5042690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01</a:t>
            </a:r>
          </a:p>
        </p:txBody>
      </p:sp>
      <p:sp>
        <p:nvSpPr>
          <p:cNvPr id="15" name="Subtitle 2"/>
          <p:cNvSpPr txBox="1"/>
          <p:nvPr/>
        </p:nvSpPr>
        <p:spPr>
          <a:xfrm>
            <a:off x="1466675" y="5319689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16" name="Shape 2579"/>
          <p:cNvSpPr/>
          <p:nvPr/>
        </p:nvSpPr>
        <p:spPr>
          <a:xfrm>
            <a:off x="9250403" y="4418223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7" name="TextBox 50"/>
          <p:cNvSpPr txBox="1"/>
          <p:nvPr/>
        </p:nvSpPr>
        <p:spPr>
          <a:xfrm>
            <a:off x="9125680" y="5043859"/>
            <a:ext cx="712054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03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2C394C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18" name="Subtitle 2"/>
          <p:cNvSpPr txBox="1"/>
          <p:nvPr/>
        </p:nvSpPr>
        <p:spPr>
          <a:xfrm>
            <a:off x="8559051" y="5320858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19" name="TextBox 50"/>
          <p:cNvSpPr txBox="1"/>
          <p:nvPr/>
        </p:nvSpPr>
        <p:spPr>
          <a:xfrm>
            <a:off x="2045541" y="2804196"/>
            <a:ext cx="89479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75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%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2" name="TextBox 50"/>
          <p:cNvSpPr txBox="1"/>
          <p:nvPr/>
        </p:nvSpPr>
        <p:spPr>
          <a:xfrm>
            <a:off x="9251662" y="2799299"/>
            <a:ext cx="89479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46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%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4" name="Shape 2579"/>
          <p:cNvSpPr/>
          <p:nvPr/>
        </p:nvSpPr>
        <p:spPr>
          <a:xfrm>
            <a:off x="5875458" y="4417054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5" name="TextBox 50"/>
          <p:cNvSpPr txBox="1"/>
          <p:nvPr/>
        </p:nvSpPr>
        <p:spPr>
          <a:xfrm>
            <a:off x="5750735" y="5042690"/>
            <a:ext cx="712054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02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2C394C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9" name="Subtitle 2"/>
          <p:cNvSpPr txBox="1"/>
          <p:nvPr/>
        </p:nvSpPr>
        <p:spPr>
          <a:xfrm>
            <a:off x="5184106" y="5319689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 animBg="1"/>
      <p:bldP spid="17" grpId="0"/>
      <p:bldP spid="18" grpId="0"/>
      <p:bldP spid="24" grpId="0" animBg="1"/>
      <p:bldP spid="25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1" name="Chart 23"/>
          <p:cNvGraphicFramePr/>
          <p:nvPr/>
        </p:nvGraphicFramePr>
        <p:xfrm>
          <a:off x="921073" y="1917619"/>
          <a:ext cx="5235131" cy="3490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Oval 25"/>
          <p:cNvSpPr/>
          <p:nvPr/>
        </p:nvSpPr>
        <p:spPr>
          <a:xfrm>
            <a:off x="9331095" y="3788782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" name="Oval 26"/>
          <p:cNvSpPr/>
          <p:nvPr/>
        </p:nvSpPr>
        <p:spPr>
          <a:xfrm>
            <a:off x="9331095" y="1917619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4" name="Shape 2782"/>
          <p:cNvSpPr/>
          <p:nvPr/>
        </p:nvSpPr>
        <p:spPr>
          <a:xfrm>
            <a:off x="9476486" y="2079789"/>
            <a:ext cx="313817" cy="2708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83" h="20545" extrusionOk="0">
                <a:moveTo>
                  <a:pt x="9621" y="9676"/>
                </a:moveTo>
                <a:cubicBezTo>
                  <a:pt x="9621" y="9676"/>
                  <a:pt x="9621" y="9675"/>
                  <a:pt x="9621" y="9675"/>
                </a:cubicBezTo>
                <a:lnTo>
                  <a:pt x="9620" y="9674"/>
                </a:lnTo>
                <a:cubicBezTo>
                  <a:pt x="9620" y="9674"/>
                  <a:pt x="9621" y="9676"/>
                  <a:pt x="9621" y="9676"/>
                </a:cubicBezTo>
                <a:close/>
                <a:moveTo>
                  <a:pt x="19582" y="1266"/>
                </a:moveTo>
                <a:cubicBezTo>
                  <a:pt x="18115" y="-422"/>
                  <a:pt x="15737" y="-422"/>
                  <a:pt x="14270" y="1266"/>
                </a:cubicBezTo>
                <a:lnTo>
                  <a:pt x="14934" y="2030"/>
                </a:lnTo>
                <a:cubicBezTo>
                  <a:pt x="16034" y="765"/>
                  <a:pt x="17818" y="765"/>
                  <a:pt x="18918" y="2030"/>
                </a:cubicBezTo>
                <a:cubicBezTo>
                  <a:pt x="20019" y="3297"/>
                  <a:pt x="20019" y="5351"/>
                  <a:pt x="18918" y="6618"/>
                </a:cubicBezTo>
                <a:lnTo>
                  <a:pt x="8956" y="17881"/>
                </a:lnTo>
                <a:lnTo>
                  <a:pt x="9621" y="18645"/>
                </a:lnTo>
                <a:lnTo>
                  <a:pt x="19582" y="7382"/>
                </a:lnTo>
                <a:cubicBezTo>
                  <a:pt x="21050" y="5693"/>
                  <a:pt x="21050" y="2955"/>
                  <a:pt x="19582" y="1266"/>
                </a:cubicBezTo>
                <a:moveTo>
                  <a:pt x="2315" y="17881"/>
                </a:moveTo>
                <a:cubicBezTo>
                  <a:pt x="481" y="15770"/>
                  <a:pt x="481" y="12551"/>
                  <a:pt x="2315" y="10439"/>
                </a:cubicBezTo>
                <a:cubicBezTo>
                  <a:pt x="2317" y="10437"/>
                  <a:pt x="2320" y="10434"/>
                  <a:pt x="2323" y="10431"/>
                </a:cubicBezTo>
                <a:lnTo>
                  <a:pt x="2323" y="10431"/>
                </a:lnTo>
                <a:lnTo>
                  <a:pt x="9289" y="2413"/>
                </a:lnTo>
                <a:cubicBezTo>
                  <a:pt x="9472" y="2201"/>
                  <a:pt x="9472" y="1859"/>
                  <a:pt x="9289" y="1648"/>
                </a:cubicBezTo>
                <a:cubicBezTo>
                  <a:pt x="9105" y="1437"/>
                  <a:pt x="8808" y="1437"/>
                  <a:pt x="8624" y="1648"/>
                </a:cubicBezTo>
                <a:lnTo>
                  <a:pt x="1651" y="9675"/>
                </a:lnTo>
                <a:cubicBezTo>
                  <a:pt x="-550" y="12208"/>
                  <a:pt x="-550" y="16112"/>
                  <a:pt x="1651" y="18645"/>
                </a:cubicBezTo>
                <a:cubicBezTo>
                  <a:pt x="3852" y="21178"/>
                  <a:pt x="7420" y="21178"/>
                  <a:pt x="9621" y="18645"/>
                </a:cubicBezTo>
                <a:lnTo>
                  <a:pt x="8948" y="17889"/>
                </a:lnTo>
                <a:cubicBezTo>
                  <a:pt x="7114" y="19991"/>
                  <a:pt x="4147" y="19989"/>
                  <a:pt x="2315" y="17881"/>
                </a:cubicBezTo>
                <a:moveTo>
                  <a:pt x="6300" y="13497"/>
                </a:moveTo>
                <a:cubicBezTo>
                  <a:pt x="7033" y="14341"/>
                  <a:pt x="8223" y="14341"/>
                  <a:pt x="8956" y="13497"/>
                </a:cubicBezTo>
                <a:lnTo>
                  <a:pt x="13937" y="7764"/>
                </a:lnTo>
                <a:cubicBezTo>
                  <a:pt x="14121" y="7553"/>
                  <a:pt x="14121" y="7211"/>
                  <a:pt x="13937" y="7000"/>
                </a:cubicBezTo>
                <a:cubicBezTo>
                  <a:pt x="13754" y="6789"/>
                  <a:pt x="13457" y="6789"/>
                  <a:pt x="13273" y="7000"/>
                </a:cubicBezTo>
                <a:lnTo>
                  <a:pt x="8292" y="12732"/>
                </a:lnTo>
                <a:cubicBezTo>
                  <a:pt x="7926" y="13155"/>
                  <a:pt x="7331" y="13155"/>
                  <a:pt x="6964" y="12732"/>
                </a:cubicBezTo>
                <a:cubicBezTo>
                  <a:pt x="6597" y="12310"/>
                  <a:pt x="6597" y="11626"/>
                  <a:pt x="6964" y="11204"/>
                </a:cubicBezTo>
                <a:lnTo>
                  <a:pt x="8292" y="9675"/>
                </a:lnTo>
                <a:lnTo>
                  <a:pt x="14934" y="2030"/>
                </a:lnTo>
                <a:lnTo>
                  <a:pt x="14270" y="1266"/>
                </a:lnTo>
                <a:lnTo>
                  <a:pt x="6300" y="10439"/>
                </a:lnTo>
                <a:cubicBezTo>
                  <a:pt x="5566" y="11284"/>
                  <a:pt x="5566" y="12653"/>
                  <a:pt x="6300" y="13497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5" name="Shape 2783"/>
          <p:cNvSpPr/>
          <p:nvPr/>
        </p:nvSpPr>
        <p:spPr>
          <a:xfrm>
            <a:off x="9465854" y="3936961"/>
            <a:ext cx="345715" cy="2985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Oval 39"/>
          <p:cNvSpPr/>
          <p:nvPr/>
        </p:nvSpPr>
        <p:spPr>
          <a:xfrm>
            <a:off x="6639244" y="3788782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Shape 2779"/>
          <p:cNvSpPr/>
          <p:nvPr/>
        </p:nvSpPr>
        <p:spPr>
          <a:xfrm>
            <a:off x="6812502" y="3905402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Oval 44"/>
          <p:cNvSpPr/>
          <p:nvPr/>
        </p:nvSpPr>
        <p:spPr>
          <a:xfrm>
            <a:off x="6639244" y="1917619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Shape 2778"/>
          <p:cNvSpPr/>
          <p:nvPr/>
        </p:nvSpPr>
        <p:spPr>
          <a:xfrm>
            <a:off x="6762342" y="2048514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TextBox 47"/>
          <p:cNvSpPr txBox="1"/>
          <p:nvPr/>
        </p:nvSpPr>
        <p:spPr>
          <a:xfrm>
            <a:off x="6650797" y="2601188"/>
            <a:ext cx="125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FEATURE</a:t>
            </a:r>
          </a:p>
        </p:txBody>
      </p:sp>
      <p:sp>
        <p:nvSpPr>
          <p:cNvPr id="23" name="TextBox 48"/>
          <p:cNvSpPr txBox="1"/>
          <p:nvPr/>
        </p:nvSpPr>
        <p:spPr>
          <a:xfrm>
            <a:off x="9291032" y="2601188"/>
            <a:ext cx="9412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NAME</a:t>
            </a:r>
          </a:p>
        </p:txBody>
      </p:sp>
      <p:sp>
        <p:nvSpPr>
          <p:cNvPr id="24" name="TextBox 49"/>
          <p:cNvSpPr txBox="1"/>
          <p:nvPr/>
        </p:nvSpPr>
        <p:spPr>
          <a:xfrm>
            <a:off x="6650797" y="4498520"/>
            <a:ext cx="15504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FUNCTION</a:t>
            </a:r>
          </a:p>
        </p:txBody>
      </p:sp>
      <p:sp>
        <p:nvSpPr>
          <p:cNvPr id="25" name="TextBox 50"/>
          <p:cNvSpPr txBox="1"/>
          <p:nvPr/>
        </p:nvSpPr>
        <p:spPr>
          <a:xfrm>
            <a:off x="9291032" y="4498520"/>
            <a:ext cx="12891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ELEMENT</a:t>
            </a:r>
          </a:p>
        </p:txBody>
      </p:sp>
      <p:sp>
        <p:nvSpPr>
          <p:cNvPr id="29" name="Subtitle 2"/>
          <p:cNvSpPr txBox="1"/>
          <p:nvPr/>
        </p:nvSpPr>
        <p:spPr>
          <a:xfrm>
            <a:off x="9240232" y="4702910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0" name="Subtitle 2"/>
          <p:cNvSpPr txBox="1"/>
          <p:nvPr/>
        </p:nvSpPr>
        <p:spPr>
          <a:xfrm>
            <a:off x="6586292" y="4702910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1" name="Subtitle 2"/>
          <p:cNvSpPr txBox="1"/>
          <p:nvPr/>
        </p:nvSpPr>
        <p:spPr>
          <a:xfrm>
            <a:off x="9240232" y="2823451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2" name="Subtitle 2"/>
          <p:cNvSpPr txBox="1"/>
          <p:nvPr/>
        </p:nvSpPr>
        <p:spPr>
          <a:xfrm>
            <a:off x="6586292" y="2823451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2" grpId="0"/>
      <p:bldP spid="23" grpId="0"/>
      <p:bldP spid="24" grpId="0"/>
      <p:bldP spid="25" grpId="0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占位符 8"/>
          <p:cNvPicPr>
            <a:picLocks noGrp="1" noChangeAspect="1"/>
          </p:cNvPicPr>
          <p:nvPr>
            <p:ph type="pic" sz="quarter" idx="18"/>
          </p:nvPr>
        </p:nvPicPr>
        <p:blipFill>
          <a:blip r:embed="rId3"/>
          <a:stretch>
            <a:fillRect/>
          </a:stretch>
        </p:blipFill>
        <p:spPr>
          <a:xfrm>
            <a:off x="6098311" y="1892412"/>
            <a:ext cx="4790658" cy="3530600"/>
          </a:xfrm>
        </p:spPr>
      </p:pic>
      <p:sp>
        <p:nvSpPr>
          <p:cNvPr id="22" name="Shape 2547"/>
          <p:cNvSpPr/>
          <p:nvPr/>
        </p:nvSpPr>
        <p:spPr>
          <a:xfrm>
            <a:off x="1084356" y="1940425"/>
            <a:ext cx="481478" cy="4814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Shape 2633"/>
          <p:cNvSpPr/>
          <p:nvPr/>
        </p:nvSpPr>
        <p:spPr>
          <a:xfrm>
            <a:off x="1084356" y="3417006"/>
            <a:ext cx="443254" cy="4432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4" name="Shape 2944"/>
          <p:cNvSpPr/>
          <p:nvPr/>
        </p:nvSpPr>
        <p:spPr>
          <a:xfrm>
            <a:off x="1084355" y="5071132"/>
            <a:ext cx="412403" cy="4124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5" name="矩形 2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1941731" y="2167496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941731" y="1877961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17" name="矩形 16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1941731" y="3599857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941731" y="3310322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19" name="矩形 18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1941731" y="5262459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941731" y="4972924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/>
      <p:bldP spid="29" grpId="0"/>
      <p:bldP spid="17" grpId="0"/>
      <p:bldP spid="18" grpId="0"/>
      <p:bldP spid="1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/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 panose="020B0503020204020204" pitchFamily="34" charset="-122"/>
                <a:cs typeface="+mn-cs"/>
              </a:rPr>
              <a:t>02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7" name="椭圆 36"/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8" name="椭圆 37"/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9" name="椭圆 38"/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项目展示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139492" y="2303464"/>
            <a:ext cx="2971800" cy="28956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/>
          <p:cNvSpPr txBox="1"/>
          <p:nvPr/>
        </p:nvSpPr>
        <p:spPr>
          <a:xfrm>
            <a:off x="7574651" y="48257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560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2" name="TextBox 57"/>
          <p:cNvSpPr txBox="1"/>
          <p:nvPr/>
        </p:nvSpPr>
        <p:spPr>
          <a:xfrm>
            <a:off x="7620529" y="42573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3" name="TextBox 58"/>
          <p:cNvSpPr txBox="1"/>
          <p:nvPr/>
        </p:nvSpPr>
        <p:spPr>
          <a:xfrm>
            <a:off x="7626834" y="4498429"/>
            <a:ext cx="123463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Online Chat</a:t>
            </a:r>
          </a:p>
        </p:txBody>
      </p:sp>
      <p:sp>
        <p:nvSpPr>
          <p:cNvPr id="14" name="Subtitle 2"/>
          <p:cNvSpPr txBox="1"/>
          <p:nvPr/>
        </p:nvSpPr>
        <p:spPr>
          <a:xfrm>
            <a:off x="7596326" y="24263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560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5" name="TextBox 66"/>
          <p:cNvSpPr txBox="1"/>
          <p:nvPr/>
        </p:nvSpPr>
        <p:spPr>
          <a:xfrm>
            <a:off x="7642204" y="18579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6" name="TextBox 67"/>
          <p:cNvSpPr txBox="1"/>
          <p:nvPr/>
        </p:nvSpPr>
        <p:spPr>
          <a:xfrm>
            <a:off x="7648509" y="2099048"/>
            <a:ext cx="153439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17" name="Shape 2633"/>
          <p:cNvSpPr/>
          <p:nvPr/>
        </p:nvSpPr>
        <p:spPr>
          <a:xfrm>
            <a:off x="7006609" y="1912831"/>
            <a:ext cx="465101" cy="46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8" name="Shape 2554"/>
          <p:cNvSpPr/>
          <p:nvPr/>
        </p:nvSpPr>
        <p:spPr>
          <a:xfrm>
            <a:off x="6993280" y="432169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61358" y="1612899"/>
            <a:ext cx="4066257" cy="427673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/>
          <p:cNvSpPr txBox="1"/>
          <p:nvPr/>
        </p:nvSpPr>
        <p:spPr>
          <a:xfrm>
            <a:off x="2042446" y="49908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560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2" name="TextBox 53"/>
          <p:cNvSpPr txBox="1"/>
          <p:nvPr/>
        </p:nvSpPr>
        <p:spPr>
          <a:xfrm>
            <a:off x="2088325" y="44224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3" name="TextBox 55"/>
          <p:cNvSpPr txBox="1"/>
          <p:nvPr/>
        </p:nvSpPr>
        <p:spPr>
          <a:xfrm>
            <a:off x="2094630" y="4663529"/>
            <a:ext cx="99097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Five Stars</a:t>
            </a:r>
          </a:p>
        </p:txBody>
      </p:sp>
      <p:sp>
        <p:nvSpPr>
          <p:cNvPr id="14" name="Subtitle 2"/>
          <p:cNvSpPr txBox="1"/>
          <p:nvPr/>
        </p:nvSpPr>
        <p:spPr>
          <a:xfrm>
            <a:off x="7819676" y="49908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560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5" name="TextBox 57"/>
          <p:cNvSpPr txBox="1"/>
          <p:nvPr/>
        </p:nvSpPr>
        <p:spPr>
          <a:xfrm>
            <a:off x="7865554" y="44224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6" name="TextBox 58"/>
          <p:cNvSpPr txBox="1"/>
          <p:nvPr/>
        </p:nvSpPr>
        <p:spPr>
          <a:xfrm>
            <a:off x="7871859" y="4663529"/>
            <a:ext cx="123463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Online Chat</a:t>
            </a:r>
          </a:p>
        </p:txBody>
      </p:sp>
      <p:sp>
        <p:nvSpPr>
          <p:cNvPr id="17" name="Subtitle 2"/>
          <p:cNvSpPr txBox="1"/>
          <p:nvPr/>
        </p:nvSpPr>
        <p:spPr>
          <a:xfrm>
            <a:off x="2064121" y="25914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560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8" name="TextBox 63"/>
          <p:cNvSpPr txBox="1"/>
          <p:nvPr/>
        </p:nvSpPr>
        <p:spPr>
          <a:xfrm>
            <a:off x="2110000" y="20230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9" name="TextBox 64"/>
          <p:cNvSpPr txBox="1"/>
          <p:nvPr/>
        </p:nvSpPr>
        <p:spPr>
          <a:xfrm>
            <a:off x="2116305" y="2264148"/>
            <a:ext cx="859531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Support</a:t>
            </a:r>
          </a:p>
        </p:txBody>
      </p:sp>
      <p:sp>
        <p:nvSpPr>
          <p:cNvPr id="22" name="Subtitle 2"/>
          <p:cNvSpPr txBox="1"/>
          <p:nvPr/>
        </p:nvSpPr>
        <p:spPr>
          <a:xfrm>
            <a:off x="7841351" y="25914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560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23" name="TextBox 66"/>
          <p:cNvSpPr txBox="1"/>
          <p:nvPr/>
        </p:nvSpPr>
        <p:spPr>
          <a:xfrm>
            <a:off x="7887229" y="20230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24" name="TextBox 67"/>
          <p:cNvSpPr txBox="1"/>
          <p:nvPr/>
        </p:nvSpPr>
        <p:spPr>
          <a:xfrm>
            <a:off x="7893534" y="2264148"/>
            <a:ext cx="153439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25" name="Shape 2547"/>
          <p:cNvSpPr/>
          <p:nvPr/>
        </p:nvSpPr>
        <p:spPr>
          <a:xfrm>
            <a:off x="1453701" y="2046154"/>
            <a:ext cx="505209" cy="5052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9" name="Shape 2579"/>
          <p:cNvSpPr/>
          <p:nvPr/>
        </p:nvSpPr>
        <p:spPr>
          <a:xfrm>
            <a:off x="1453701" y="4435987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0" name="Shape 2633"/>
          <p:cNvSpPr/>
          <p:nvPr/>
        </p:nvSpPr>
        <p:spPr>
          <a:xfrm>
            <a:off x="7251634" y="2077931"/>
            <a:ext cx="465101" cy="46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1" name="Shape 2554"/>
          <p:cNvSpPr/>
          <p:nvPr/>
        </p:nvSpPr>
        <p:spPr>
          <a:xfrm>
            <a:off x="7238305" y="448679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2" grpId="0"/>
      <p:bldP spid="23" grpId="0"/>
      <p:bldP spid="24" grpId="0"/>
      <p:bldP spid="25" grpId="0" animBg="1"/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Oval 43"/>
          <p:cNvSpPr/>
          <p:nvPr/>
        </p:nvSpPr>
        <p:spPr>
          <a:xfrm>
            <a:off x="9353265" y="4201057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Oval 46"/>
          <p:cNvSpPr/>
          <p:nvPr/>
        </p:nvSpPr>
        <p:spPr>
          <a:xfrm>
            <a:off x="9378665" y="1899587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Shape 2782"/>
          <p:cNvSpPr/>
          <p:nvPr/>
        </p:nvSpPr>
        <p:spPr>
          <a:xfrm>
            <a:off x="9524056" y="2061757"/>
            <a:ext cx="313817" cy="2708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83" h="20545" extrusionOk="0">
                <a:moveTo>
                  <a:pt x="9621" y="9676"/>
                </a:moveTo>
                <a:cubicBezTo>
                  <a:pt x="9621" y="9676"/>
                  <a:pt x="9621" y="9675"/>
                  <a:pt x="9621" y="9675"/>
                </a:cubicBezTo>
                <a:lnTo>
                  <a:pt x="9620" y="9674"/>
                </a:lnTo>
                <a:cubicBezTo>
                  <a:pt x="9620" y="9674"/>
                  <a:pt x="9621" y="9676"/>
                  <a:pt x="9621" y="9676"/>
                </a:cubicBezTo>
                <a:close/>
                <a:moveTo>
                  <a:pt x="19582" y="1266"/>
                </a:moveTo>
                <a:cubicBezTo>
                  <a:pt x="18115" y="-422"/>
                  <a:pt x="15737" y="-422"/>
                  <a:pt x="14270" y="1266"/>
                </a:cubicBezTo>
                <a:lnTo>
                  <a:pt x="14934" y="2030"/>
                </a:lnTo>
                <a:cubicBezTo>
                  <a:pt x="16034" y="765"/>
                  <a:pt x="17818" y="765"/>
                  <a:pt x="18918" y="2030"/>
                </a:cubicBezTo>
                <a:cubicBezTo>
                  <a:pt x="20019" y="3297"/>
                  <a:pt x="20019" y="5351"/>
                  <a:pt x="18918" y="6618"/>
                </a:cubicBezTo>
                <a:lnTo>
                  <a:pt x="8956" y="17881"/>
                </a:lnTo>
                <a:lnTo>
                  <a:pt x="9621" y="18645"/>
                </a:lnTo>
                <a:lnTo>
                  <a:pt x="19582" y="7382"/>
                </a:lnTo>
                <a:cubicBezTo>
                  <a:pt x="21050" y="5693"/>
                  <a:pt x="21050" y="2955"/>
                  <a:pt x="19582" y="1266"/>
                </a:cubicBezTo>
                <a:moveTo>
                  <a:pt x="2315" y="17881"/>
                </a:moveTo>
                <a:cubicBezTo>
                  <a:pt x="481" y="15770"/>
                  <a:pt x="481" y="12551"/>
                  <a:pt x="2315" y="10439"/>
                </a:cubicBezTo>
                <a:cubicBezTo>
                  <a:pt x="2317" y="10437"/>
                  <a:pt x="2320" y="10434"/>
                  <a:pt x="2323" y="10431"/>
                </a:cubicBezTo>
                <a:lnTo>
                  <a:pt x="2323" y="10431"/>
                </a:lnTo>
                <a:lnTo>
                  <a:pt x="9289" y="2413"/>
                </a:lnTo>
                <a:cubicBezTo>
                  <a:pt x="9472" y="2201"/>
                  <a:pt x="9472" y="1859"/>
                  <a:pt x="9289" y="1648"/>
                </a:cubicBezTo>
                <a:cubicBezTo>
                  <a:pt x="9105" y="1437"/>
                  <a:pt x="8808" y="1437"/>
                  <a:pt x="8624" y="1648"/>
                </a:cubicBezTo>
                <a:lnTo>
                  <a:pt x="1651" y="9675"/>
                </a:lnTo>
                <a:cubicBezTo>
                  <a:pt x="-550" y="12208"/>
                  <a:pt x="-550" y="16112"/>
                  <a:pt x="1651" y="18645"/>
                </a:cubicBezTo>
                <a:cubicBezTo>
                  <a:pt x="3852" y="21178"/>
                  <a:pt x="7420" y="21178"/>
                  <a:pt x="9621" y="18645"/>
                </a:cubicBezTo>
                <a:lnTo>
                  <a:pt x="8948" y="17889"/>
                </a:lnTo>
                <a:cubicBezTo>
                  <a:pt x="7114" y="19991"/>
                  <a:pt x="4147" y="19989"/>
                  <a:pt x="2315" y="17881"/>
                </a:cubicBezTo>
                <a:moveTo>
                  <a:pt x="6300" y="13497"/>
                </a:moveTo>
                <a:cubicBezTo>
                  <a:pt x="7033" y="14341"/>
                  <a:pt x="8223" y="14341"/>
                  <a:pt x="8956" y="13497"/>
                </a:cubicBezTo>
                <a:lnTo>
                  <a:pt x="13937" y="7764"/>
                </a:lnTo>
                <a:cubicBezTo>
                  <a:pt x="14121" y="7553"/>
                  <a:pt x="14121" y="7211"/>
                  <a:pt x="13937" y="7000"/>
                </a:cubicBezTo>
                <a:cubicBezTo>
                  <a:pt x="13754" y="6789"/>
                  <a:pt x="13457" y="6789"/>
                  <a:pt x="13273" y="7000"/>
                </a:cubicBezTo>
                <a:lnTo>
                  <a:pt x="8292" y="12732"/>
                </a:lnTo>
                <a:cubicBezTo>
                  <a:pt x="7926" y="13155"/>
                  <a:pt x="7331" y="13155"/>
                  <a:pt x="6964" y="12732"/>
                </a:cubicBezTo>
                <a:cubicBezTo>
                  <a:pt x="6597" y="12310"/>
                  <a:pt x="6597" y="11626"/>
                  <a:pt x="6964" y="11204"/>
                </a:cubicBezTo>
                <a:lnTo>
                  <a:pt x="8292" y="9675"/>
                </a:lnTo>
                <a:lnTo>
                  <a:pt x="14934" y="2030"/>
                </a:lnTo>
                <a:lnTo>
                  <a:pt x="14270" y="1266"/>
                </a:lnTo>
                <a:lnTo>
                  <a:pt x="6300" y="10439"/>
                </a:lnTo>
                <a:cubicBezTo>
                  <a:pt x="5566" y="11284"/>
                  <a:pt x="5566" y="12653"/>
                  <a:pt x="6300" y="13497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4" name="Shape 2783"/>
          <p:cNvSpPr/>
          <p:nvPr/>
        </p:nvSpPr>
        <p:spPr>
          <a:xfrm>
            <a:off x="9488024" y="4349236"/>
            <a:ext cx="345715" cy="2985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5" name="Oval 41"/>
          <p:cNvSpPr/>
          <p:nvPr/>
        </p:nvSpPr>
        <p:spPr>
          <a:xfrm>
            <a:off x="1945610" y="4201057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Shape 2779"/>
          <p:cNvSpPr/>
          <p:nvPr/>
        </p:nvSpPr>
        <p:spPr>
          <a:xfrm>
            <a:off x="2118868" y="4317677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7" name="Oval 3"/>
          <p:cNvSpPr/>
          <p:nvPr/>
        </p:nvSpPr>
        <p:spPr>
          <a:xfrm>
            <a:off x="1971010" y="1899587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Shape 2778"/>
          <p:cNvSpPr/>
          <p:nvPr/>
        </p:nvSpPr>
        <p:spPr>
          <a:xfrm>
            <a:off x="2094108" y="2030482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9" name="TextBox 31"/>
          <p:cNvSpPr txBox="1"/>
          <p:nvPr/>
        </p:nvSpPr>
        <p:spPr>
          <a:xfrm>
            <a:off x="1699325" y="2639332"/>
            <a:ext cx="125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FEATURE</a:t>
            </a:r>
          </a:p>
        </p:txBody>
      </p:sp>
      <p:sp>
        <p:nvSpPr>
          <p:cNvPr id="22" name="TextBox 33"/>
          <p:cNvSpPr txBox="1"/>
          <p:nvPr/>
        </p:nvSpPr>
        <p:spPr>
          <a:xfrm>
            <a:off x="9224450" y="2639332"/>
            <a:ext cx="9348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NAME</a:t>
            </a:r>
          </a:p>
        </p:txBody>
      </p:sp>
      <p:sp>
        <p:nvSpPr>
          <p:cNvPr id="23" name="TextBox 35"/>
          <p:cNvSpPr txBox="1"/>
          <p:nvPr/>
        </p:nvSpPr>
        <p:spPr>
          <a:xfrm>
            <a:off x="1623045" y="4966971"/>
            <a:ext cx="15039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FUNCTION</a:t>
            </a:r>
          </a:p>
        </p:txBody>
      </p:sp>
      <p:sp>
        <p:nvSpPr>
          <p:cNvPr id="24" name="TextBox 37"/>
          <p:cNvSpPr txBox="1"/>
          <p:nvPr/>
        </p:nvSpPr>
        <p:spPr>
          <a:xfrm>
            <a:off x="9076081" y="4966971"/>
            <a:ext cx="12891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ELEMENT</a:t>
            </a:r>
          </a:p>
        </p:txBody>
      </p:sp>
      <p:sp>
        <p:nvSpPr>
          <p:cNvPr id="25" name="Subtitle 2"/>
          <p:cNvSpPr txBox="1"/>
          <p:nvPr/>
        </p:nvSpPr>
        <p:spPr>
          <a:xfrm>
            <a:off x="8672904" y="5225658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29" name="Subtitle 2"/>
          <p:cNvSpPr txBox="1"/>
          <p:nvPr/>
        </p:nvSpPr>
        <p:spPr>
          <a:xfrm>
            <a:off x="1303160" y="5225658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0" name="Subtitle 2"/>
          <p:cNvSpPr txBox="1"/>
          <p:nvPr/>
        </p:nvSpPr>
        <p:spPr>
          <a:xfrm>
            <a:off x="8672904" y="2903192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1" name="Subtitle 2"/>
          <p:cNvSpPr txBox="1"/>
          <p:nvPr/>
        </p:nvSpPr>
        <p:spPr>
          <a:xfrm>
            <a:off x="1303160" y="2903192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</a:t>
            </a:r>
          </a:p>
        </p:txBody>
      </p:sp>
      <p:sp>
        <p:nvSpPr>
          <p:cNvPr id="2" name="矩形 1"/>
          <p:cNvSpPr/>
          <p:nvPr/>
        </p:nvSpPr>
        <p:spPr>
          <a:xfrm>
            <a:off x="4259041" y="1493510"/>
            <a:ext cx="3673918" cy="458472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2" grpId="0"/>
      <p:bldP spid="23" grpId="0"/>
      <p:bldP spid="24" grpId="0"/>
      <p:bldP spid="25" grpId="0"/>
      <p:bldP spid="29" grpId="0"/>
      <p:bldP spid="30" grpId="0"/>
      <p:bldP spid="31" grpId="0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Oval 41"/>
          <p:cNvSpPr/>
          <p:nvPr/>
        </p:nvSpPr>
        <p:spPr>
          <a:xfrm>
            <a:off x="1112127" y="4161042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Shape 2779"/>
          <p:cNvSpPr/>
          <p:nvPr/>
        </p:nvSpPr>
        <p:spPr>
          <a:xfrm>
            <a:off x="1285386" y="4277662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3" name="Oval 3"/>
          <p:cNvSpPr/>
          <p:nvPr/>
        </p:nvSpPr>
        <p:spPr>
          <a:xfrm>
            <a:off x="1112127" y="2337708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Shape 2778"/>
          <p:cNvSpPr/>
          <p:nvPr/>
        </p:nvSpPr>
        <p:spPr>
          <a:xfrm>
            <a:off x="1235225" y="2468602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1849270" y="2321388"/>
            <a:ext cx="17732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</a:rPr>
              <a:t>SOMETHING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49270" y="4181537"/>
            <a:ext cx="17732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</a:rPr>
              <a:t>SOMETHING</a:t>
            </a:r>
          </a:p>
        </p:txBody>
      </p:sp>
      <p:sp>
        <p:nvSpPr>
          <p:cNvPr id="17" name="Subtitle 2"/>
          <p:cNvSpPr txBox="1"/>
          <p:nvPr/>
        </p:nvSpPr>
        <p:spPr>
          <a:xfrm>
            <a:off x="1798471" y="4528253"/>
            <a:ext cx="4054885" cy="8082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755" rtl="0" eaLnBrk="1" fontAlgn="auto" latinLnBrk="0" hangingPunct="1">
              <a:lnSpc>
                <a:spcPts val="1895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hands; companies often specify a typeface, or even a set of fonts, as part of their brand guidelines occasionally you’ll find a job</a:t>
            </a:r>
          </a:p>
        </p:txBody>
      </p:sp>
      <p:sp>
        <p:nvSpPr>
          <p:cNvPr id="18" name="Subtitle 2"/>
          <p:cNvSpPr txBox="1"/>
          <p:nvPr/>
        </p:nvSpPr>
        <p:spPr>
          <a:xfrm>
            <a:off x="1798471" y="2666753"/>
            <a:ext cx="4054885" cy="8082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755" rtl="0" eaLnBrk="1" fontAlgn="auto" latinLnBrk="0" hangingPunct="1">
              <a:lnSpc>
                <a:spcPts val="1895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hands; companies often specify a typeface, or even a set of fonts, as part of their brand guidelines occasionally you’ll find a job</a:t>
            </a:r>
          </a:p>
        </p:txBody>
      </p:sp>
      <p:sp>
        <p:nvSpPr>
          <p:cNvPr id="2" name="椭圆 1"/>
          <p:cNvSpPr/>
          <p:nvPr/>
        </p:nvSpPr>
        <p:spPr>
          <a:xfrm>
            <a:off x="6731000" y="1337828"/>
            <a:ext cx="4389872" cy="438987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/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 panose="020B0503020204020204" pitchFamily="34" charset="-122"/>
                <a:cs typeface="+mn-cs"/>
              </a:rPr>
              <a:t>03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7" name="椭圆 36"/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8" name="椭圆 37"/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9" name="椭圆 38"/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/>
          <p:cNvSpPr txBox="1"/>
          <p:nvPr/>
        </p:nvSpPr>
        <p:spPr>
          <a:xfrm>
            <a:off x="4613782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2" name="TextBox 29"/>
          <p:cNvSpPr txBox="1"/>
          <p:nvPr/>
        </p:nvSpPr>
        <p:spPr>
          <a:xfrm>
            <a:off x="5794405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2</a:t>
            </a:r>
          </a:p>
        </p:txBody>
      </p:sp>
      <p:sp>
        <p:nvSpPr>
          <p:cNvPr id="13" name="Subtitle 2"/>
          <p:cNvSpPr txBox="1"/>
          <p:nvPr/>
        </p:nvSpPr>
        <p:spPr>
          <a:xfrm>
            <a:off x="8192955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4" name="TextBox 31"/>
          <p:cNvSpPr txBox="1"/>
          <p:nvPr/>
        </p:nvSpPr>
        <p:spPr>
          <a:xfrm>
            <a:off x="9410254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3</a:t>
            </a:r>
          </a:p>
        </p:txBody>
      </p:sp>
      <p:sp>
        <p:nvSpPr>
          <p:cNvPr id="15" name="Subtitle 2"/>
          <p:cNvSpPr txBox="1"/>
          <p:nvPr/>
        </p:nvSpPr>
        <p:spPr>
          <a:xfrm>
            <a:off x="1065525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6" name="TextBox 33"/>
          <p:cNvSpPr txBox="1"/>
          <p:nvPr/>
        </p:nvSpPr>
        <p:spPr>
          <a:xfrm>
            <a:off x="2280134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1</a:t>
            </a:r>
          </a:p>
        </p:txBody>
      </p:sp>
      <p:sp>
        <p:nvSpPr>
          <p:cNvPr id="17" name="Shape 2525"/>
          <p:cNvSpPr/>
          <p:nvPr/>
        </p:nvSpPr>
        <p:spPr>
          <a:xfrm>
            <a:off x="2168321" y="2433956"/>
            <a:ext cx="881952" cy="881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Shape 2547"/>
          <p:cNvSpPr/>
          <p:nvPr/>
        </p:nvSpPr>
        <p:spPr>
          <a:xfrm>
            <a:off x="5668834" y="2433016"/>
            <a:ext cx="881952" cy="881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9" name="Shape 2554"/>
          <p:cNvSpPr/>
          <p:nvPr/>
        </p:nvSpPr>
        <p:spPr>
          <a:xfrm>
            <a:off x="9285561" y="2476743"/>
            <a:ext cx="881952" cy="8017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Right Arrow 2"/>
          <p:cNvSpPr/>
          <p:nvPr/>
        </p:nvSpPr>
        <p:spPr>
          <a:xfrm>
            <a:off x="7530736" y="2709747"/>
            <a:ext cx="774875" cy="383817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3" name="Right Arrow 37"/>
          <p:cNvSpPr/>
          <p:nvPr/>
        </p:nvSpPr>
        <p:spPr>
          <a:xfrm>
            <a:off x="3838907" y="2709747"/>
            <a:ext cx="774875" cy="383817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2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Rectangle 20"/>
          <p:cNvSpPr/>
          <p:nvPr/>
        </p:nvSpPr>
        <p:spPr>
          <a:xfrm>
            <a:off x="3451416" y="1786529"/>
            <a:ext cx="2456685" cy="2235726"/>
          </a:xfrm>
          <a:prstGeom prst="rect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" name="Rectangle 44"/>
          <p:cNvSpPr/>
          <p:nvPr/>
        </p:nvSpPr>
        <p:spPr>
          <a:xfrm>
            <a:off x="1011636" y="4022255"/>
            <a:ext cx="2434383" cy="2235726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" name="Subtitle 2"/>
          <p:cNvSpPr txBox="1"/>
          <p:nvPr/>
        </p:nvSpPr>
        <p:spPr>
          <a:xfrm>
            <a:off x="3650357" y="3139177"/>
            <a:ext cx="2032683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</a:t>
            </a:r>
          </a:p>
        </p:txBody>
      </p:sp>
      <p:sp>
        <p:nvSpPr>
          <p:cNvPr id="14" name="TextBox 57"/>
          <p:cNvSpPr txBox="1"/>
          <p:nvPr/>
        </p:nvSpPr>
        <p:spPr>
          <a:xfrm>
            <a:off x="3894559" y="2811877"/>
            <a:ext cx="155042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Fast Downloads</a:t>
            </a:r>
          </a:p>
        </p:txBody>
      </p:sp>
      <p:sp>
        <p:nvSpPr>
          <p:cNvPr id="15" name="Shape 2839"/>
          <p:cNvSpPr/>
          <p:nvPr/>
        </p:nvSpPr>
        <p:spPr>
          <a:xfrm>
            <a:off x="4437734" y="2166657"/>
            <a:ext cx="502534" cy="456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4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3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4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2764" y="2160"/>
                </a:lnTo>
                <a:cubicBezTo>
                  <a:pt x="12492" y="2160"/>
                  <a:pt x="12273" y="2402"/>
                  <a:pt x="12273" y="2700"/>
                </a:cubicBezTo>
                <a:cubicBezTo>
                  <a:pt x="12273" y="2999"/>
                  <a:pt x="12492" y="3240"/>
                  <a:pt x="12764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8836" y="3240"/>
                </a:lnTo>
                <a:cubicBezTo>
                  <a:pt x="9108" y="3240"/>
                  <a:pt x="9327" y="2999"/>
                  <a:pt x="9327" y="2700"/>
                </a:cubicBezTo>
                <a:cubicBezTo>
                  <a:pt x="9327" y="2402"/>
                  <a:pt x="9108" y="2160"/>
                  <a:pt x="8836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3" y="13261"/>
                </a:cubicBezTo>
                <a:moveTo>
                  <a:pt x="7855" y="8640"/>
                </a:moveTo>
                <a:cubicBezTo>
                  <a:pt x="7583" y="8640"/>
                  <a:pt x="7364" y="8882"/>
                  <a:pt x="7364" y="9180"/>
                </a:cubicBezTo>
                <a:cubicBezTo>
                  <a:pt x="7364" y="9329"/>
                  <a:pt x="7418" y="9464"/>
                  <a:pt x="7507" y="9562"/>
                </a:cubicBezTo>
                <a:lnTo>
                  <a:pt x="10453" y="12802"/>
                </a:lnTo>
                <a:cubicBezTo>
                  <a:pt x="10542" y="12900"/>
                  <a:pt x="10665" y="12960"/>
                  <a:pt x="10800" y="12960"/>
                </a:cubicBezTo>
                <a:cubicBezTo>
                  <a:pt x="10936" y="12960"/>
                  <a:pt x="11058" y="12900"/>
                  <a:pt x="11147" y="12802"/>
                </a:cubicBezTo>
                <a:lnTo>
                  <a:pt x="14093" y="9562"/>
                </a:lnTo>
                <a:cubicBezTo>
                  <a:pt x="14182" y="9464"/>
                  <a:pt x="14236" y="9329"/>
                  <a:pt x="14236" y="9180"/>
                </a:cubicBezTo>
                <a:cubicBezTo>
                  <a:pt x="14236" y="8882"/>
                  <a:pt x="14017" y="8640"/>
                  <a:pt x="13745" y="8640"/>
                </a:cubicBezTo>
                <a:cubicBezTo>
                  <a:pt x="13610" y="8640"/>
                  <a:pt x="13487" y="8701"/>
                  <a:pt x="13398" y="8798"/>
                </a:cubicBezTo>
                <a:lnTo>
                  <a:pt x="11291" y="11116"/>
                </a:lnTo>
                <a:lnTo>
                  <a:pt x="11291" y="540"/>
                </a:lnTo>
                <a:cubicBezTo>
                  <a:pt x="11291" y="242"/>
                  <a:pt x="11071" y="0"/>
                  <a:pt x="10800" y="0"/>
                </a:cubicBezTo>
                <a:cubicBezTo>
                  <a:pt x="10529" y="0"/>
                  <a:pt x="10309" y="242"/>
                  <a:pt x="10309" y="540"/>
                </a:cubicBezTo>
                <a:lnTo>
                  <a:pt x="10309" y="11116"/>
                </a:lnTo>
                <a:lnTo>
                  <a:pt x="8202" y="8798"/>
                </a:lnTo>
                <a:cubicBezTo>
                  <a:pt x="8113" y="8701"/>
                  <a:pt x="7990" y="8640"/>
                  <a:pt x="7855" y="864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ctr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Subtitle 2"/>
          <p:cNvSpPr txBox="1"/>
          <p:nvPr/>
        </p:nvSpPr>
        <p:spPr>
          <a:xfrm>
            <a:off x="1186906" y="5394888"/>
            <a:ext cx="2032683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</a:t>
            </a:r>
          </a:p>
        </p:txBody>
      </p:sp>
      <p:sp>
        <p:nvSpPr>
          <p:cNvPr id="17" name="TextBox 63"/>
          <p:cNvSpPr txBox="1"/>
          <p:nvPr/>
        </p:nvSpPr>
        <p:spPr>
          <a:xfrm>
            <a:off x="1431109" y="5067588"/>
            <a:ext cx="155042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Fast Downloads</a:t>
            </a:r>
          </a:p>
        </p:txBody>
      </p:sp>
      <p:sp>
        <p:nvSpPr>
          <p:cNvPr id="18" name="Shape 2839"/>
          <p:cNvSpPr/>
          <p:nvPr/>
        </p:nvSpPr>
        <p:spPr>
          <a:xfrm>
            <a:off x="1974283" y="4422368"/>
            <a:ext cx="502534" cy="456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4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3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4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2764" y="2160"/>
                </a:lnTo>
                <a:cubicBezTo>
                  <a:pt x="12492" y="2160"/>
                  <a:pt x="12273" y="2402"/>
                  <a:pt x="12273" y="2700"/>
                </a:cubicBezTo>
                <a:cubicBezTo>
                  <a:pt x="12273" y="2999"/>
                  <a:pt x="12492" y="3240"/>
                  <a:pt x="12764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8836" y="3240"/>
                </a:lnTo>
                <a:cubicBezTo>
                  <a:pt x="9108" y="3240"/>
                  <a:pt x="9327" y="2999"/>
                  <a:pt x="9327" y="2700"/>
                </a:cubicBezTo>
                <a:cubicBezTo>
                  <a:pt x="9327" y="2402"/>
                  <a:pt x="9108" y="2160"/>
                  <a:pt x="8836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3" y="13261"/>
                </a:cubicBezTo>
                <a:moveTo>
                  <a:pt x="7855" y="8640"/>
                </a:moveTo>
                <a:cubicBezTo>
                  <a:pt x="7583" y="8640"/>
                  <a:pt x="7364" y="8882"/>
                  <a:pt x="7364" y="9180"/>
                </a:cubicBezTo>
                <a:cubicBezTo>
                  <a:pt x="7364" y="9329"/>
                  <a:pt x="7418" y="9464"/>
                  <a:pt x="7507" y="9562"/>
                </a:cubicBezTo>
                <a:lnTo>
                  <a:pt x="10453" y="12802"/>
                </a:lnTo>
                <a:cubicBezTo>
                  <a:pt x="10542" y="12900"/>
                  <a:pt x="10665" y="12960"/>
                  <a:pt x="10800" y="12960"/>
                </a:cubicBezTo>
                <a:cubicBezTo>
                  <a:pt x="10936" y="12960"/>
                  <a:pt x="11058" y="12900"/>
                  <a:pt x="11147" y="12802"/>
                </a:cubicBezTo>
                <a:lnTo>
                  <a:pt x="14093" y="9562"/>
                </a:lnTo>
                <a:cubicBezTo>
                  <a:pt x="14182" y="9464"/>
                  <a:pt x="14236" y="9329"/>
                  <a:pt x="14236" y="9180"/>
                </a:cubicBezTo>
                <a:cubicBezTo>
                  <a:pt x="14236" y="8882"/>
                  <a:pt x="14017" y="8640"/>
                  <a:pt x="13745" y="8640"/>
                </a:cubicBezTo>
                <a:cubicBezTo>
                  <a:pt x="13610" y="8640"/>
                  <a:pt x="13487" y="8701"/>
                  <a:pt x="13398" y="8798"/>
                </a:cubicBezTo>
                <a:lnTo>
                  <a:pt x="11291" y="11116"/>
                </a:lnTo>
                <a:lnTo>
                  <a:pt x="11291" y="540"/>
                </a:lnTo>
                <a:cubicBezTo>
                  <a:pt x="11291" y="242"/>
                  <a:pt x="11071" y="0"/>
                  <a:pt x="10800" y="0"/>
                </a:cubicBezTo>
                <a:cubicBezTo>
                  <a:pt x="10529" y="0"/>
                  <a:pt x="10309" y="242"/>
                  <a:pt x="10309" y="540"/>
                </a:cubicBezTo>
                <a:lnTo>
                  <a:pt x="10309" y="11116"/>
                </a:lnTo>
                <a:lnTo>
                  <a:pt x="8202" y="8798"/>
                </a:lnTo>
                <a:cubicBezTo>
                  <a:pt x="8113" y="8701"/>
                  <a:pt x="7990" y="8640"/>
                  <a:pt x="7855" y="864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ctr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pic>
        <p:nvPicPr>
          <p:cNvPr id="19" name="图片占位符 9"/>
          <p:cNvPicPr>
            <a:picLocks noGrp="1" noChangeAspect="1"/>
          </p:cNvPicPr>
          <p:nvPr>
            <p:ph type="pic" sz="quarter" idx="18"/>
          </p:nvPr>
        </p:nvPicPr>
        <p:blipFill>
          <a:blip r:embed="rId3"/>
          <a:stretch>
            <a:fillRect/>
          </a:stretch>
        </p:blipFill>
        <p:spPr>
          <a:xfrm>
            <a:off x="1010776" y="1786718"/>
            <a:ext cx="2431604" cy="2254870"/>
          </a:xfrm>
          <a:blipFill>
            <a:blip r:embed="rId4" cstate="screen"/>
            <a:stretch>
              <a:fillRect/>
            </a:stretch>
          </a:blipFill>
        </p:spPr>
      </p:pic>
      <p:pic>
        <p:nvPicPr>
          <p:cNvPr id="22" name="图片占位符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6086" y="4041778"/>
            <a:ext cx="2465830" cy="2216203"/>
          </a:xfrm>
          <a:prstGeom prst="rect">
            <a:avLst/>
          </a:prstGeom>
        </p:spPr>
      </p:pic>
      <p:sp>
        <p:nvSpPr>
          <p:cNvPr id="23" name="Shape 2554"/>
          <p:cNvSpPr/>
          <p:nvPr/>
        </p:nvSpPr>
        <p:spPr>
          <a:xfrm>
            <a:off x="7031380" y="2156116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4" name="矩形 2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7771031" y="2330399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771031" y="2040864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29" name="Shape 2554"/>
          <p:cNvSpPr/>
          <p:nvPr/>
        </p:nvSpPr>
        <p:spPr>
          <a:xfrm>
            <a:off x="7031380" y="3811233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0" name="矩形 2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7771031" y="3985516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771031" y="3695981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2" name="Shape 2554"/>
          <p:cNvSpPr/>
          <p:nvPr/>
        </p:nvSpPr>
        <p:spPr>
          <a:xfrm>
            <a:off x="7031380" y="539814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7771031" y="5572425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771031" y="5282890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4" grpId="0"/>
      <p:bldP spid="30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660400" y="3632200"/>
            <a:ext cx="3560537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958363" y="3632200"/>
            <a:ext cx="3560537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îṩlíḑê"/>
          <p:cNvGrpSpPr/>
          <p:nvPr/>
        </p:nvGrpSpPr>
        <p:grpSpPr>
          <a:xfrm>
            <a:off x="1035871" y="2277121"/>
            <a:ext cx="2704156" cy="2710158"/>
            <a:chOff x="1107353" y="2277121"/>
            <a:chExt cx="2704156" cy="2710158"/>
          </a:xfrm>
        </p:grpSpPr>
        <p:sp>
          <p:nvSpPr>
            <p:cNvPr id="14" name="í$ľîḋè"/>
            <p:cNvSpPr/>
            <p:nvPr/>
          </p:nvSpPr>
          <p:spPr>
            <a:xfrm>
              <a:off x="2150252" y="2277121"/>
              <a:ext cx="618358" cy="619988"/>
            </a:xfrm>
            <a:prstGeom prst="ellipse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15" name="î$ḻïde"/>
            <p:cNvGrpSpPr/>
            <p:nvPr/>
          </p:nvGrpSpPr>
          <p:grpSpPr>
            <a:xfrm>
              <a:off x="1107353" y="2897110"/>
              <a:ext cx="2704156" cy="2090169"/>
              <a:chOff x="660400" y="4043931"/>
              <a:chExt cx="2365376" cy="2090169"/>
            </a:xfrm>
            <a:solidFill>
              <a:schemeClr val="bg1"/>
            </a:solidFill>
          </p:grpSpPr>
          <p:sp>
            <p:nvSpPr>
              <p:cNvPr id="16" name="i$ļîdê"/>
              <p:cNvSpPr/>
              <p:nvPr/>
            </p:nvSpPr>
            <p:spPr bwMode="auto">
              <a:xfrm>
                <a:off x="660400" y="4516272"/>
                <a:ext cx="2365376" cy="16178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>
                  <a:solidFill>
                    <a:schemeClr val="tx1">
                      <a:lumMod val="75000"/>
                    </a:schemeClr>
                  </a:solidFill>
                  <a:latin typeface="Century Gothic" panose="020B0502020202020204" pitchFamily="34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</p:txBody>
          </p:sp>
          <p:sp>
            <p:nvSpPr>
              <p:cNvPr id="17" name="iṧļiďè"/>
              <p:cNvSpPr/>
              <p:nvPr/>
            </p:nvSpPr>
            <p:spPr bwMode="auto">
              <a:xfrm>
                <a:off x="660400" y="4043931"/>
                <a:ext cx="2365376" cy="4723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b="1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Text here</a:t>
                </a:r>
              </a:p>
            </p:txBody>
          </p:sp>
        </p:grpSp>
      </p:grpSp>
      <p:grpSp>
        <p:nvGrpSpPr>
          <p:cNvPr id="18" name="iṡlîde"/>
          <p:cNvGrpSpPr/>
          <p:nvPr/>
        </p:nvGrpSpPr>
        <p:grpSpPr>
          <a:xfrm>
            <a:off x="8439273" y="2277121"/>
            <a:ext cx="2704156" cy="2710158"/>
            <a:chOff x="8510755" y="2277121"/>
            <a:chExt cx="2704156" cy="2710158"/>
          </a:xfrm>
        </p:grpSpPr>
        <p:sp>
          <p:nvSpPr>
            <p:cNvPr id="19" name="íSḷïde"/>
            <p:cNvSpPr/>
            <p:nvPr/>
          </p:nvSpPr>
          <p:spPr>
            <a:xfrm>
              <a:off x="9553654" y="2277121"/>
              <a:ext cx="618358" cy="619988"/>
            </a:xfrm>
            <a:prstGeom prst="ellipse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22" name="íṣḻîḋè"/>
            <p:cNvGrpSpPr/>
            <p:nvPr/>
          </p:nvGrpSpPr>
          <p:grpSpPr>
            <a:xfrm>
              <a:off x="8510755" y="2897110"/>
              <a:ext cx="2704156" cy="2090169"/>
              <a:chOff x="660400" y="4043931"/>
              <a:chExt cx="2365376" cy="2090169"/>
            </a:xfrm>
            <a:solidFill>
              <a:schemeClr val="bg1"/>
            </a:solidFill>
          </p:grpSpPr>
          <p:sp>
            <p:nvSpPr>
              <p:cNvPr id="23" name="iṥḻïḋê"/>
              <p:cNvSpPr/>
              <p:nvPr/>
            </p:nvSpPr>
            <p:spPr bwMode="auto">
              <a:xfrm>
                <a:off x="660400" y="4516272"/>
                <a:ext cx="2365376" cy="16178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>
                  <a:solidFill>
                    <a:schemeClr val="tx1">
                      <a:lumMod val="75000"/>
                    </a:schemeClr>
                  </a:solidFill>
                  <a:latin typeface="Century Gothic" panose="020B0502020202020204" pitchFamily="34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</p:txBody>
          </p:sp>
          <p:sp>
            <p:nvSpPr>
              <p:cNvPr id="24" name="îšḻîḑe"/>
              <p:cNvSpPr/>
              <p:nvPr/>
            </p:nvSpPr>
            <p:spPr bwMode="auto">
              <a:xfrm>
                <a:off x="660400" y="4043931"/>
                <a:ext cx="2365376" cy="4723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b="1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Text here</a:t>
                </a:r>
              </a:p>
            </p:txBody>
          </p:sp>
        </p:grpSp>
      </p:grpSp>
      <p:sp>
        <p:nvSpPr>
          <p:cNvPr id="25" name="圆: 空心 24"/>
          <p:cNvSpPr/>
          <p:nvPr/>
        </p:nvSpPr>
        <p:spPr>
          <a:xfrm>
            <a:off x="4229101" y="1722120"/>
            <a:ext cx="3733799" cy="3733799"/>
          </a:xfrm>
          <a:prstGeom prst="donut">
            <a:avLst>
              <a:gd name="adj" fmla="val 17897"/>
            </a:avLst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146365" y="2684833"/>
            <a:ext cx="1894734" cy="1894734"/>
          </a:xfrm>
          <a:prstGeom prst="ellipse">
            <a:avLst/>
          </a:prstGeom>
          <a:blipFill>
            <a:blip r:embed="rId3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55"/>
          <p:cNvGrpSpPr/>
          <p:nvPr/>
        </p:nvGrpSpPr>
        <p:grpSpPr>
          <a:xfrm>
            <a:off x="3580845" y="2494731"/>
            <a:ext cx="5030662" cy="2895893"/>
            <a:chOff x="5898415" y="1976415"/>
            <a:chExt cx="5654530" cy="3255020"/>
          </a:xfrm>
        </p:grpSpPr>
        <p:sp>
          <p:nvSpPr>
            <p:cNvPr id="12" name="Freeform 45"/>
            <p:cNvSpPr/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3" name="Freeform 46"/>
            <p:cNvSpPr/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" name="Freeform 47"/>
            <p:cNvSpPr/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" name="Freeform 48"/>
            <p:cNvSpPr/>
            <p:nvPr/>
          </p:nvSpPr>
          <p:spPr bwMode="auto">
            <a:xfrm>
              <a:off x="6471923" y="1992528"/>
              <a:ext cx="4552622" cy="3106772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" name="Rectangle 50"/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" name="Freeform 51"/>
            <p:cNvSpPr/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8" name="Rectangle 52"/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9" name="Oval 54"/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Oval 55"/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Oval 56"/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4" name="Oval 57"/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5" name="Freeform 58"/>
            <p:cNvSpPr/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29" name="Subtitle 2"/>
          <p:cNvSpPr txBox="1"/>
          <p:nvPr/>
        </p:nvSpPr>
        <p:spPr>
          <a:xfrm>
            <a:off x="8873675" y="2946805"/>
            <a:ext cx="2234527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0" name="TextBox 23"/>
          <p:cNvSpPr txBox="1"/>
          <p:nvPr/>
        </p:nvSpPr>
        <p:spPr>
          <a:xfrm>
            <a:off x="8936057" y="2636855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03</a:t>
            </a:r>
          </a:p>
        </p:txBody>
      </p:sp>
      <p:sp>
        <p:nvSpPr>
          <p:cNvPr id="31" name="Subtitle 2"/>
          <p:cNvSpPr txBox="1"/>
          <p:nvPr/>
        </p:nvSpPr>
        <p:spPr>
          <a:xfrm>
            <a:off x="8905136" y="5061213"/>
            <a:ext cx="2234527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2" name="TextBox 26"/>
          <p:cNvSpPr txBox="1"/>
          <p:nvPr/>
        </p:nvSpPr>
        <p:spPr>
          <a:xfrm>
            <a:off x="8967517" y="4751263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04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8878676" y="1950384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03</a:t>
            </a:r>
          </a:p>
        </p:txBody>
      </p:sp>
      <p:sp>
        <p:nvSpPr>
          <p:cNvPr id="34" name="TextBox 36"/>
          <p:cNvSpPr txBox="1"/>
          <p:nvPr/>
        </p:nvSpPr>
        <p:spPr>
          <a:xfrm>
            <a:off x="8878676" y="4031976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04</a:t>
            </a:r>
          </a:p>
        </p:txBody>
      </p:sp>
      <p:sp>
        <p:nvSpPr>
          <p:cNvPr id="35" name="Subtitle 2"/>
          <p:cNvSpPr txBox="1"/>
          <p:nvPr/>
        </p:nvSpPr>
        <p:spPr>
          <a:xfrm>
            <a:off x="570300" y="2946805"/>
            <a:ext cx="2630658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6" name="TextBox 31"/>
          <p:cNvSpPr txBox="1"/>
          <p:nvPr/>
        </p:nvSpPr>
        <p:spPr>
          <a:xfrm>
            <a:off x="2153776" y="2636855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01</a:t>
            </a:r>
          </a:p>
        </p:txBody>
      </p:sp>
      <p:sp>
        <p:nvSpPr>
          <p:cNvPr id="39" name="Subtitle 2"/>
          <p:cNvSpPr txBox="1"/>
          <p:nvPr/>
        </p:nvSpPr>
        <p:spPr>
          <a:xfrm>
            <a:off x="601760" y="5061213"/>
            <a:ext cx="2630658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40" name="TextBox 34"/>
          <p:cNvSpPr txBox="1"/>
          <p:nvPr/>
        </p:nvSpPr>
        <p:spPr>
          <a:xfrm>
            <a:off x="2180637" y="4751263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02</a:t>
            </a:r>
          </a:p>
        </p:txBody>
      </p:sp>
      <p:sp>
        <p:nvSpPr>
          <p:cNvPr id="41" name="TextBox 37"/>
          <p:cNvSpPr txBox="1"/>
          <p:nvPr/>
        </p:nvSpPr>
        <p:spPr>
          <a:xfrm>
            <a:off x="2387058" y="1950384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01</a:t>
            </a:r>
          </a:p>
        </p:txBody>
      </p:sp>
      <p:sp>
        <p:nvSpPr>
          <p:cNvPr id="42" name="TextBox 38"/>
          <p:cNvSpPr txBox="1"/>
          <p:nvPr/>
        </p:nvSpPr>
        <p:spPr>
          <a:xfrm>
            <a:off x="2387058" y="4031976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02</a:t>
            </a:r>
          </a:p>
        </p:txBody>
      </p:sp>
      <p:pic>
        <p:nvPicPr>
          <p:cNvPr id="43" name="图片占位符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6888" y="2674242"/>
            <a:ext cx="3778704" cy="2401306"/>
          </a:xfrm>
          <a:prstGeom prst="rect">
            <a:avLst/>
          </a:prstGeom>
        </p:spPr>
      </p:pic>
      <p:sp>
        <p:nvSpPr>
          <p:cNvPr id="44" name="文本框 43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9" grpId="0"/>
      <p:bldP spid="40" grpId="0"/>
      <p:bldP spid="41" grpId="0"/>
      <p:bldP spid="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/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 panose="020B0503020204020204" pitchFamily="34" charset="-122"/>
                <a:cs typeface="+mn-cs"/>
              </a:rPr>
              <a:t>04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7" name="椭圆 36"/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8" name="椭圆 37"/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9" name="椭圆 38"/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未来计划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Shape 2944"/>
          <p:cNvSpPr/>
          <p:nvPr/>
        </p:nvSpPr>
        <p:spPr>
          <a:xfrm>
            <a:off x="2161530" y="4270607"/>
            <a:ext cx="432729" cy="432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01399" y="1897868"/>
            <a:ext cx="1952992" cy="210035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5119504" y="1897868"/>
            <a:ext cx="1952992" cy="2100354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>
                <a:latin typeface="Bauhaus 93" panose="04030905020B02020C02" pitchFamily="82" charset="0"/>
              </a:rPr>
              <a:t>78%</a:t>
            </a:r>
            <a:endParaRPr lang="zh-CN" altLang="en-US" sz="3600">
              <a:latin typeface="Bauhaus 93" panose="04030905020B02020C02" pitchFamily="82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8837609" y="1897868"/>
            <a:ext cx="1952992" cy="210035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1256760" y="5220738"/>
            <a:ext cx="2242264" cy="60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consecteturadipiscing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560942" y="4854717"/>
            <a:ext cx="1633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6" name="Shape 2944"/>
          <p:cNvSpPr/>
          <p:nvPr/>
        </p:nvSpPr>
        <p:spPr>
          <a:xfrm>
            <a:off x="9597748" y="4270607"/>
            <a:ext cx="432729" cy="432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39" name="矩形 38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8692978" y="5220738"/>
            <a:ext cx="2242264" cy="60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consecteturadipiscing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997160" y="4854717"/>
            <a:ext cx="1633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41" name="Rectangle 31"/>
          <p:cNvSpPr/>
          <p:nvPr/>
        </p:nvSpPr>
        <p:spPr bwMode="auto">
          <a:xfrm>
            <a:off x="4878819" y="4276850"/>
            <a:ext cx="2505494" cy="47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marL="0" marR="0" lvl="0" indent="0" algn="ctr" defTabSz="2286000" rtl="0" eaLnBrk="1" fontAlgn="auto" latinLnBrk="0" hangingPunct="1">
              <a:lnSpc>
                <a:spcPts val="4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200" b="1" i="0" u="none" strike="noStrike" kern="1200" cap="none" spc="25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WHAT WE </a:t>
            </a:r>
            <a:r>
              <a:rPr kumimoji="0" lang="en-US" altLang="zh-CN" sz="2200" b="1" i="0" u="none" strike="noStrike" kern="1200" cap="none" spc="25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DONE</a:t>
            </a:r>
            <a:endParaRPr kumimoji="0" lang="en-US" sz="2200" b="1" i="0" u="none" strike="noStrike" kern="1200" cap="none" spc="25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Lato Bold" charset="0"/>
              <a:cs typeface="Lato Bold" charset="0"/>
              <a:sym typeface="Bebas Neue" charset="0"/>
            </a:endParaRPr>
          </a:p>
        </p:txBody>
      </p:sp>
      <p:sp>
        <p:nvSpPr>
          <p:cNvPr id="42" name="Subtitle 2"/>
          <p:cNvSpPr txBox="1"/>
          <p:nvPr/>
        </p:nvSpPr>
        <p:spPr>
          <a:xfrm>
            <a:off x="4562957" y="4716446"/>
            <a:ext cx="3137218" cy="1159647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543560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companies often specify a typeface, or even a set of fonts,  part of their brand guides However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9" grpId="0"/>
      <p:bldP spid="41" grpId="0"/>
      <p:bldP spid="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screen"/>
          <a:srcRect/>
          <a:stretch>
            <a:fillRect/>
          </a:stretch>
        </p:blipFill>
        <p:spPr/>
      </p:pic>
      <p:sp>
        <p:nvSpPr>
          <p:cNvPr id="39" name="Rectangle 1"/>
          <p:cNvSpPr/>
          <p:nvPr/>
        </p:nvSpPr>
        <p:spPr>
          <a:xfrm>
            <a:off x="1301969" y="1892412"/>
            <a:ext cx="4794032" cy="35306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 bwMode="auto">
          <a:xfrm>
            <a:off x="2436822" y="2373583"/>
            <a:ext cx="2505494" cy="47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marL="0" marR="0" lvl="0" indent="0" algn="ctr" defTabSz="2286000" rtl="0" eaLnBrk="1" fontAlgn="auto" latinLnBrk="0" hangingPunct="1">
              <a:lnSpc>
                <a:spcPts val="4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200" b="1" i="0" u="none" strike="noStrike" kern="1200" cap="none" spc="25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WHAT WE </a:t>
            </a:r>
            <a:r>
              <a:rPr kumimoji="0" lang="en-US" altLang="zh-CN" sz="2200" b="1" i="0" u="none" strike="noStrike" kern="1200" cap="none" spc="25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DONE</a:t>
            </a:r>
            <a:endParaRPr kumimoji="0" lang="en-US" sz="2200" b="1" i="0" u="none" strike="noStrike" kern="1200" cap="none" spc="25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Lato Bold" charset="0"/>
              <a:cs typeface="Lato Bold" charset="0"/>
              <a:sym typeface="Bebas Neue" charset="0"/>
            </a:endParaRPr>
          </a:p>
        </p:txBody>
      </p:sp>
      <p:sp>
        <p:nvSpPr>
          <p:cNvPr id="54" name="Subtitle 2"/>
          <p:cNvSpPr txBox="1"/>
          <p:nvPr/>
        </p:nvSpPr>
        <p:spPr>
          <a:xfrm>
            <a:off x="1805098" y="3050939"/>
            <a:ext cx="3787775" cy="113573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543560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 often specify a typeface, or even a set of fonts,  part of their brand guides However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809042" y="4455580"/>
            <a:ext cx="1754487" cy="346468"/>
          </a:xfrm>
          <a:prstGeom prst="rect">
            <a:avLst/>
          </a:prstGeom>
          <a:noFill/>
          <a:ln w="57150">
            <a:solidFill>
              <a:srgbClr val="CE45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323105" y="4517354"/>
            <a:ext cx="723276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 SemiBold" charset="0"/>
                <a:ea typeface="Poppins SemiBold" charset="0"/>
                <a:cs typeface="Poppins SemiBold" charset="0"/>
              </a:rPr>
              <a:t>MORE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 SemiBold" charset="0"/>
              <a:ea typeface="Poppins SemiBold" charset="0"/>
              <a:cs typeface="Poppins SemiBold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50988" y="2102852"/>
            <a:ext cx="9080500" cy="3149600"/>
          </a:xfrm>
          <a:prstGeom prst="rect">
            <a:avLst/>
          </a:prstGeom>
          <a:noFill/>
          <a:ln w="3556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54" grpId="0"/>
      <p:bldP spid="5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6273341" y="1951812"/>
            <a:ext cx="4322096" cy="3617890"/>
            <a:chOff x="6225442" y="2015032"/>
            <a:chExt cx="4759579" cy="3984093"/>
          </a:xfrm>
        </p:grpSpPr>
        <p:sp>
          <p:nvSpPr>
            <p:cNvPr id="11" name="Rectangle 57"/>
            <p:cNvSpPr/>
            <p:nvPr/>
          </p:nvSpPr>
          <p:spPr bwMode="auto">
            <a:xfrm>
              <a:off x="6236075" y="3482325"/>
              <a:ext cx="893221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MANAGEMENT</a:t>
              </a:r>
            </a:p>
          </p:txBody>
        </p:sp>
        <p:sp>
          <p:nvSpPr>
            <p:cNvPr id="12" name="Rectangle 58"/>
            <p:cNvSpPr/>
            <p:nvPr/>
          </p:nvSpPr>
          <p:spPr bwMode="auto">
            <a:xfrm>
              <a:off x="6225442" y="3795873"/>
              <a:ext cx="2208339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000" b="1" i="0" u="none" strike="noStrike" kern="1200" cap="none" spc="0" normalizeH="0" baseline="0" noProof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GRAPHIC DESIGN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60000"/>
                    <a:lumOff val="4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Lato Heavy" charset="0"/>
                <a:cs typeface="Lato Heavy" charset="0"/>
                <a:sym typeface="Bebas Neue" charset="0"/>
              </a:endParaRPr>
            </a:p>
          </p:txBody>
        </p:sp>
        <p:sp>
          <p:nvSpPr>
            <p:cNvPr id="13" name="Rectangle 4"/>
            <p:cNvSpPr/>
            <p:nvPr/>
          </p:nvSpPr>
          <p:spPr>
            <a:xfrm>
              <a:off x="6236075" y="4190784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Rectangle 60"/>
            <p:cNvSpPr/>
            <p:nvPr/>
          </p:nvSpPr>
          <p:spPr bwMode="auto">
            <a:xfrm>
              <a:off x="6236075" y="4956202"/>
              <a:ext cx="789072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CONSULTING</a:t>
              </a:r>
            </a:p>
          </p:txBody>
        </p:sp>
        <p:sp>
          <p:nvSpPr>
            <p:cNvPr id="15" name="Rectangle 61"/>
            <p:cNvSpPr/>
            <p:nvPr/>
          </p:nvSpPr>
          <p:spPr bwMode="auto">
            <a:xfrm>
              <a:off x="6225442" y="5269752"/>
              <a:ext cx="2208339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000" b="1" i="0" u="none" strike="noStrike" kern="1200" cap="none" spc="0" normalizeH="0" baseline="0" noProof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GRAPHIC DESIGN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60000"/>
                    <a:lumOff val="4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Lato Heavy" charset="0"/>
                <a:cs typeface="Lato Heavy" charset="0"/>
                <a:sym typeface="Bebas Neue" charset="0"/>
              </a:endParaRPr>
            </a:p>
          </p:txBody>
        </p:sp>
        <p:sp>
          <p:nvSpPr>
            <p:cNvPr id="16" name="Rectangle 62"/>
            <p:cNvSpPr/>
            <p:nvPr/>
          </p:nvSpPr>
          <p:spPr>
            <a:xfrm>
              <a:off x="6236075" y="5664662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7" name="Rectangle 64"/>
            <p:cNvSpPr/>
            <p:nvPr/>
          </p:nvSpPr>
          <p:spPr bwMode="auto">
            <a:xfrm>
              <a:off x="6236075" y="2015032"/>
              <a:ext cx="1170367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BUSINESS STRATEGY</a:t>
              </a:r>
            </a:p>
          </p:txBody>
        </p:sp>
        <p:sp>
          <p:nvSpPr>
            <p:cNvPr id="18" name="Rectangle 65"/>
            <p:cNvSpPr/>
            <p:nvPr/>
          </p:nvSpPr>
          <p:spPr bwMode="auto">
            <a:xfrm>
              <a:off x="6225442" y="2328580"/>
              <a:ext cx="2519026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MARKETING ANALYSIS</a:t>
              </a:r>
            </a:p>
          </p:txBody>
        </p:sp>
        <p:sp>
          <p:nvSpPr>
            <p:cNvPr id="19" name="Rectangle 66"/>
            <p:cNvSpPr/>
            <p:nvPr/>
          </p:nvSpPr>
          <p:spPr>
            <a:xfrm>
              <a:off x="6236075" y="2723491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22" name="Group 7"/>
            <p:cNvGrpSpPr/>
            <p:nvPr/>
          </p:nvGrpSpPr>
          <p:grpSpPr>
            <a:xfrm>
              <a:off x="6236075" y="2728344"/>
              <a:ext cx="2081499" cy="329610"/>
              <a:chOff x="12468975" y="5389780"/>
              <a:chExt cx="4162998" cy="659219"/>
            </a:xfrm>
          </p:grpSpPr>
          <p:sp>
            <p:nvSpPr>
              <p:cNvPr id="23" name="Rectangle 67"/>
              <p:cNvSpPr/>
              <p:nvPr/>
            </p:nvSpPr>
            <p:spPr>
              <a:xfrm>
                <a:off x="12468975" y="5389780"/>
                <a:ext cx="4162998" cy="659219"/>
              </a:xfrm>
              <a:prstGeom prst="rect">
                <a:avLst/>
              </a:prstGeom>
              <a:solidFill>
                <a:srgbClr val="4D3F8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24" name="Rectangle 29"/>
              <p:cNvSpPr/>
              <p:nvPr/>
            </p:nvSpPr>
            <p:spPr bwMode="auto">
              <a:xfrm>
                <a:off x="15566274" y="5466506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42 %</a:t>
                </a:r>
              </a:p>
            </p:txBody>
          </p:sp>
        </p:grpSp>
        <p:grpSp>
          <p:nvGrpSpPr>
            <p:cNvPr id="25" name="Group 9"/>
            <p:cNvGrpSpPr/>
            <p:nvPr/>
          </p:nvGrpSpPr>
          <p:grpSpPr>
            <a:xfrm>
              <a:off x="6236076" y="5669515"/>
              <a:ext cx="2994573" cy="329610"/>
              <a:chOff x="12468976" y="11272122"/>
              <a:chExt cx="5989146" cy="659219"/>
            </a:xfrm>
          </p:grpSpPr>
          <p:sp>
            <p:nvSpPr>
              <p:cNvPr id="29" name="Rectangle 63"/>
              <p:cNvSpPr/>
              <p:nvPr/>
            </p:nvSpPr>
            <p:spPr>
              <a:xfrm>
                <a:off x="12468976" y="11272122"/>
                <a:ext cx="5989146" cy="659219"/>
              </a:xfrm>
              <a:prstGeom prst="rect">
                <a:avLst/>
              </a:prstGeom>
              <a:solidFill>
                <a:srgbClr val="4D3F8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30" name="Rectangle 32"/>
              <p:cNvSpPr/>
              <p:nvPr/>
            </p:nvSpPr>
            <p:spPr bwMode="auto">
              <a:xfrm>
                <a:off x="17430488" y="11364479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62 %</a:t>
                </a:r>
              </a:p>
            </p:txBody>
          </p:sp>
        </p:grpSp>
        <p:grpSp>
          <p:nvGrpSpPr>
            <p:cNvPr id="31" name="Group 6"/>
            <p:cNvGrpSpPr/>
            <p:nvPr/>
          </p:nvGrpSpPr>
          <p:grpSpPr>
            <a:xfrm>
              <a:off x="6236074" y="4195637"/>
              <a:ext cx="4291746" cy="329610"/>
              <a:chOff x="12468973" y="8324366"/>
              <a:chExt cx="8583491" cy="659219"/>
            </a:xfrm>
          </p:grpSpPr>
          <p:sp>
            <p:nvSpPr>
              <p:cNvPr id="32" name="Rectangle 59"/>
              <p:cNvSpPr/>
              <p:nvPr/>
            </p:nvSpPr>
            <p:spPr>
              <a:xfrm>
                <a:off x="12468973" y="8324366"/>
                <a:ext cx="8583491" cy="659219"/>
              </a:xfrm>
              <a:prstGeom prst="rect">
                <a:avLst/>
              </a:prstGeom>
              <a:solidFill>
                <a:srgbClr val="CE456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33" name="Rectangle 33"/>
              <p:cNvSpPr/>
              <p:nvPr/>
            </p:nvSpPr>
            <p:spPr bwMode="auto">
              <a:xfrm>
                <a:off x="20010388" y="8428284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95 %</a:t>
                </a:r>
              </a:p>
            </p:txBody>
          </p:sp>
        </p:grpSp>
      </p:grpSp>
      <p:sp>
        <p:nvSpPr>
          <p:cNvPr id="3" name="矩形 2"/>
          <p:cNvSpPr/>
          <p:nvPr/>
        </p:nvSpPr>
        <p:spPr>
          <a:xfrm>
            <a:off x="1010776" y="1803400"/>
            <a:ext cx="4462924" cy="42748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val 1"/>
          <p:cNvSpPr/>
          <p:nvPr/>
        </p:nvSpPr>
        <p:spPr>
          <a:xfrm>
            <a:off x="4235935" y="2420581"/>
            <a:ext cx="1084731" cy="1084731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3" name="Oval 27"/>
          <p:cNvSpPr/>
          <p:nvPr/>
        </p:nvSpPr>
        <p:spPr>
          <a:xfrm>
            <a:off x="9661708" y="2420581"/>
            <a:ext cx="1084731" cy="1084731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4" name="Oval 28"/>
          <p:cNvSpPr/>
          <p:nvPr/>
        </p:nvSpPr>
        <p:spPr>
          <a:xfrm>
            <a:off x="1477240" y="2420581"/>
            <a:ext cx="1084731" cy="1084731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2" name="Oval 26"/>
          <p:cNvSpPr/>
          <p:nvPr/>
        </p:nvSpPr>
        <p:spPr>
          <a:xfrm>
            <a:off x="6898788" y="2420581"/>
            <a:ext cx="1084731" cy="1084731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/>
          <p:cNvSpPr txBox="1"/>
          <p:nvPr/>
        </p:nvSpPr>
        <p:spPr>
          <a:xfrm>
            <a:off x="3854539" y="407911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2" name="TextBox 75"/>
          <p:cNvSpPr txBox="1"/>
          <p:nvPr/>
        </p:nvSpPr>
        <p:spPr>
          <a:xfrm>
            <a:off x="4326617" y="3731700"/>
            <a:ext cx="92525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SUPPORT</a:t>
            </a:r>
          </a:p>
        </p:txBody>
      </p:sp>
      <p:sp>
        <p:nvSpPr>
          <p:cNvPr id="13" name="Subtitle 2"/>
          <p:cNvSpPr txBox="1"/>
          <p:nvPr/>
        </p:nvSpPr>
        <p:spPr>
          <a:xfrm>
            <a:off x="6492747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4" name="TextBox 77"/>
          <p:cNvSpPr txBox="1"/>
          <p:nvPr/>
        </p:nvSpPr>
        <p:spPr>
          <a:xfrm>
            <a:off x="6952802" y="3715265"/>
            <a:ext cx="109036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CHAT 24/7</a:t>
            </a:r>
          </a:p>
        </p:txBody>
      </p:sp>
      <p:sp>
        <p:nvSpPr>
          <p:cNvPr id="15" name="Subtitle 2"/>
          <p:cNvSpPr txBox="1"/>
          <p:nvPr/>
        </p:nvSpPr>
        <p:spPr>
          <a:xfrm>
            <a:off x="1071199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6" name="TextBox 79"/>
          <p:cNvSpPr txBox="1"/>
          <p:nvPr/>
        </p:nvSpPr>
        <p:spPr>
          <a:xfrm>
            <a:off x="1660016" y="3715265"/>
            <a:ext cx="72327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HOME</a:t>
            </a:r>
          </a:p>
        </p:txBody>
      </p:sp>
      <p:sp>
        <p:nvSpPr>
          <p:cNvPr id="17" name="Shape 2525"/>
          <p:cNvSpPr/>
          <p:nvPr/>
        </p:nvSpPr>
        <p:spPr>
          <a:xfrm>
            <a:off x="1771915" y="2699624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Shape 2547"/>
          <p:cNvSpPr/>
          <p:nvPr/>
        </p:nvSpPr>
        <p:spPr>
          <a:xfrm>
            <a:off x="4531566" y="2715119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9" name="Shape 2554"/>
          <p:cNvSpPr/>
          <p:nvPr/>
        </p:nvSpPr>
        <p:spPr>
          <a:xfrm>
            <a:off x="7193326" y="2724853"/>
            <a:ext cx="495655" cy="4505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Shape 2587"/>
          <p:cNvSpPr/>
          <p:nvPr/>
        </p:nvSpPr>
        <p:spPr>
          <a:xfrm>
            <a:off x="9957661" y="2757904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9846"/>
                </a:moveTo>
                <a:lnTo>
                  <a:pt x="9413" y="12882"/>
                </a:lnTo>
                <a:lnTo>
                  <a:pt x="19655" y="2640"/>
                </a:lnTo>
                <a:cubicBezTo>
                  <a:pt x="19655" y="2640"/>
                  <a:pt x="12281" y="19846"/>
                  <a:pt x="12281" y="19846"/>
                </a:cubicBezTo>
                <a:close/>
                <a:moveTo>
                  <a:pt x="1755" y="9320"/>
                </a:moveTo>
                <a:lnTo>
                  <a:pt x="18960" y="1945"/>
                </a:lnTo>
                <a:lnTo>
                  <a:pt x="8719" y="12187"/>
                </a:lnTo>
                <a:cubicBezTo>
                  <a:pt x="8719" y="12187"/>
                  <a:pt x="1755" y="9320"/>
                  <a:pt x="1755" y="9320"/>
                </a:cubicBezTo>
                <a:close/>
                <a:moveTo>
                  <a:pt x="21600" y="491"/>
                </a:moveTo>
                <a:cubicBezTo>
                  <a:pt x="21600" y="220"/>
                  <a:pt x="21380" y="0"/>
                  <a:pt x="21109" y="0"/>
                </a:cubicBezTo>
                <a:cubicBezTo>
                  <a:pt x="21034" y="0"/>
                  <a:pt x="20964" y="20"/>
                  <a:pt x="20900" y="52"/>
                </a:cubicBezTo>
                <a:lnTo>
                  <a:pt x="20898" y="48"/>
                </a:lnTo>
                <a:lnTo>
                  <a:pt x="302" y="8875"/>
                </a:lnTo>
                <a:cubicBezTo>
                  <a:pt x="301" y="8875"/>
                  <a:pt x="299" y="8876"/>
                  <a:pt x="297" y="8877"/>
                </a:cubicBezTo>
                <a:lnTo>
                  <a:pt x="280" y="8885"/>
                </a:lnTo>
                <a:lnTo>
                  <a:pt x="281" y="8887"/>
                </a:lnTo>
                <a:cubicBezTo>
                  <a:pt x="116" y="8967"/>
                  <a:pt x="0" y="9132"/>
                  <a:pt x="0" y="9327"/>
                </a:cubicBezTo>
                <a:cubicBezTo>
                  <a:pt x="0" y="9550"/>
                  <a:pt x="151" y="9731"/>
                  <a:pt x="355" y="9791"/>
                </a:cubicBezTo>
                <a:lnTo>
                  <a:pt x="353" y="9799"/>
                </a:lnTo>
                <a:lnTo>
                  <a:pt x="8462" y="13138"/>
                </a:lnTo>
                <a:lnTo>
                  <a:pt x="11801" y="21248"/>
                </a:lnTo>
                <a:lnTo>
                  <a:pt x="11809" y="21245"/>
                </a:lnTo>
                <a:cubicBezTo>
                  <a:pt x="11869" y="21449"/>
                  <a:pt x="12050" y="21600"/>
                  <a:pt x="12273" y="21600"/>
                </a:cubicBezTo>
                <a:cubicBezTo>
                  <a:pt x="12468" y="21600"/>
                  <a:pt x="12634" y="21484"/>
                  <a:pt x="12713" y="21319"/>
                </a:cubicBezTo>
                <a:lnTo>
                  <a:pt x="12716" y="21320"/>
                </a:lnTo>
                <a:lnTo>
                  <a:pt x="12723" y="21303"/>
                </a:lnTo>
                <a:cubicBezTo>
                  <a:pt x="12724" y="21301"/>
                  <a:pt x="12725" y="21300"/>
                  <a:pt x="12725" y="21298"/>
                </a:cubicBezTo>
                <a:lnTo>
                  <a:pt x="21553" y="702"/>
                </a:lnTo>
                <a:lnTo>
                  <a:pt x="21547" y="699"/>
                </a:lnTo>
                <a:cubicBezTo>
                  <a:pt x="21578" y="636"/>
                  <a:pt x="21600" y="567"/>
                  <a:pt x="21600" y="491"/>
                </a:cubicBezTo>
                <a:moveTo>
                  <a:pt x="7855" y="16200"/>
                </a:moveTo>
                <a:cubicBezTo>
                  <a:pt x="7719" y="16200"/>
                  <a:pt x="7596" y="16255"/>
                  <a:pt x="7507" y="16344"/>
                </a:cubicBezTo>
                <a:lnTo>
                  <a:pt x="6035" y="17817"/>
                </a:lnTo>
                <a:cubicBezTo>
                  <a:pt x="5946" y="17905"/>
                  <a:pt x="5891" y="18029"/>
                  <a:pt x="5891" y="18164"/>
                </a:cubicBezTo>
                <a:cubicBezTo>
                  <a:pt x="5891" y="18435"/>
                  <a:pt x="6111" y="18655"/>
                  <a:pt x="6382" y="18655"/>
                </a:cubicBezTo>
                <a:cubicBezTo>
                  <a:pt x="6517" y="18655"/>
                  <a:pt x="6640" y="18600"/>
                  <a:pt x="6729" y="18511"/>
                </a:cubicBezTo>
                <a:lnTo>
                  <a:pt x="8202" y="17038"/>
                </a:lnTo>
                <a:cubicBezTo>
                  <a:pt x="8291" y="16950"/>
                  <a:pt x="8345" y="16827"/>
                  <a:pt x="8345" y="16691"/>
                </a:cubicBezTo>
                <a:cubicBezTo>
                  <a:pt x="8345" y="16420"/>
                  <a:pt x="8126" y="16200"/>
                  <a:pt x="7855" y="16200"/>
                </a:cubicBezTo>
                <a:moveTo>
                  <a:pt x="7855" y="14237"/>
                </a:moveTo>
                <a:cubicBezTo>
                  <a:pt x="7855" y="13966"/>
                  <a:pt x="7635" y="13745"/>
                  <a:pt x="7364" y="13745"/>
                </a:cubicBezTo>
                <a:cubicBezTo>
                  <a:pt x="7228" y="13745"/>
                  <a:pt x="7105" y="13801"/>
                  <a:pt x="7017" y="13889"/>
                </a:cubicBezTo>
                <a:lnTo>
                  <a:pt x="2107" y="18798"/>
                </a:lnTo>
                <a:cubicBezTo>
                  <a:pt x="2019" y="18888"/>
                  <a:pt x="1964" y="19011"/>
                  <a:pt x="1964" y="19145"/>
                </a:cubicBezTo>
                <a:cubicBezTo>
                  <a:pt x="1964" y="19417"/>
                  <a:pt x="2184" y="19636"/>
                  <a:pt x="2455" y="19636"/>
                </a:cubicBezTo>
                <a:cubicBezTo>
                  <a:pt x="2590" y="19636"/>
                  <a:pt x="2713" y="19582"/>
                  <a:pt x="2802" y="19493"/>
                </a:cubicBezTo>
                <a:lnTo>
                  <a:pt x="7711" y="14583"/>
                </a:lnTo>
                <a:cubicBezTo>
                  <a:pt x="7800" y="14495"/>
                  <a:pt x="7855" y="14372"/>
                  <a:pt x="7855" y="14237"/>
                </a:cubicBezTo>
                <a:moveTo>
                  <a:pt x="4765" y="14583"/>
                </a:moveTo>
                <a:lnTo>
                  <a:pt x="5256" y="14093"/>
                </a:lnTo>
                <a:cubicBezTo>
                  <a:pt x="5345" y="14004"/>
                  <a:pt x="5400" y="13881"/>
                  <a:pt x="5400" y="13745"/>
                </a:cubicBezTo>
                <a:cubicBezTo>
                  <a:pt x="5400" y="13475"/>
                  <a:pt x="5180" y="13255"/>
                  <a:pt x="4909" y="13255"/>
                </a:cubicBezTo>
                <a:cubicBezTo>
                  <a:pt x="4774" y="13255"/>
                  <a:pt x="4651" y="13310"/>
                  <a:pt x="4562" y="13398"/>
                </a:cubicBezTo>
                <a:lnTo>
                  <a:pt x="4071" y="13889"/>
                </a:lnTo>
                <a:cubicBezTo>
                  <a:pt x="3982" y="13979"/>
                  <a:pt x="3927" y="14101"/>
                  <a:pt x="3927" y="14237"/>
                </a:cubicBezTo>
                <a:cubicBezTo>
                  <a:pt x="3927" y="14507"/>
                  <a:pt x="4147" y="14727"/>
                  <a:pt x="4418" y="14727"/>
                </a:cubicBezTo>
                <a:cubicBezTo>
                  <a:pt x="4554" y="14727"/>
                  <a:pt x="4676" y="14673"/>
                  <a:pt x="4765" y="1458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Subtitle 2"/>
          <p:cNvSpPr txBox="1"/>
          <p:nvPr/>
        </p:nvSpPr>
        <p:spPr>
          <a:xfrm>
            <a:off x="9258574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755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24" name="TextBox 85"/>
          <p:cNvSpPr txBox="1"/>
          <p:nvPr/>
        </p:nvSpPr>
        <p:spPr>
          <a:xfrm>
            <a:off x="9685767" y="3715265"/>
            <a:ext cx="94128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MAILING</a:t>
            </a:r>
          </a:p>
        </p:txBody>
      </p:sp>
      <p:cxnSp>
        <p:nvCxnSpPr>
          <p:cNvPr id="25" name="Straight Connector 86"/>
          <p:cNvCxnSpPr/>
          <p:nvPr/>
        </p:nvCxnSpPr>
        <p:spPr>
          <a:xfrm flipH="1">
            <a:off x="6135854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87"/>
          <p:cNvCxnSpPr/>
          <p:nvPr/>
        </p:nvCxnSpPr>
        <p:spPr>
          <a:xfrm flipH="1">
            <a:off x="8847337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88"/>
          <p:cNvCxnSpPr/>
          <p:nvPr/>
        </p:nvCxnSpPr>
        <p:spPr>
          <a:xfrm flipH="1">
            <a:off x="3422559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solidFill>
                  <a:srgbClr val="000000"/>
                </a:solidFill>
                <a:latin typeface="Calibri" panose="020F0502020204030204"/>
                <a:ea typeface="微软雅黑" panose="020B0503020204020204" pitchFamily="34" charset="-122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  <p:bldP spid="34" grpId="0" animBg="1"/>
      <p:bldP spid="32" grpId="0" animBg="1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2" grpId="0" animBg="1"/>
      <p:bldP spid="23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D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9296"/>
            <a:ext cx="12192000" cy="688729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442100" y="1709276"/>
            <a:ext cx="57098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8000" spc="600">
                <a:solidFill>
                  <a:srgbClr val="E9E4E2"/>
                </a:solidFill>
                <a:latin typeface="Bauhaus 93" panose="04030905020B02020C02" pitchFamily="82" charset="0"/>
                <a:ea typeface="微软雅黑" panose="020B0503020204020204" pitchFamily="34" charset="-122"/>
              </a:rPr>
              <a:t>THANKS</a:t>
            </a:r>
            <a:endParaRPr kumimoji="0" lang="zh-CN" altLang="en-US" sz="8000" b="0" i="0" u="none" strike="noStrike" kern="1200" cap="none" spc="600" normalizeH="0" baseline="0" noProof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Bauhaus 93" panose="04030905020B02020C02" pitchFamily="82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29162" y="3682952"/>
            <a:ext cx="5709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0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 谢 观 看 与 指 导</a:t>
            </a:r>
            <a:endParaRPr kumimoji="0" lang="zh-CN" altLang="en-US" sz="4000" b="0" i="0" u="non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Subtitle 2"/>
          <p:cNvSpPr txBox="1"/>
          <p:nvPr/>
        </p:nvSpPr>
        <p:spPr>
          <a:xfrm>
            <a:off x="2146918" y="4303778"/>
            <a:ext cx="4668083" cy="84494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755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755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755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560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kumimoji="0" lang="en-US" sz="1050" b="0" i="0" u="none" strike="noStrike" kern="1200" cap="none" spc="6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210541" y="5285865"/>
            <a:ext cx="1528701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0" i="0" u="none" strike="noStrike" kern="1200" cap="none" spc="6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PPT</a:t>
            </a:r>
            <a:endParaRPr kumimoji="0" lang="zh-CN" altLang="en-US" sz="16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矩形 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 rot="5400000">
            <a:off x="-167686" y="4088333"/>
            <a:ext cx="27774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100" b="1" i="0" u="none" strike="noStrike" kern="1200" cap="none" spc="300" normalizeH="0" baseline="0" noProof="0" dirty="0">
                <a:ln>
                  <a:noFill/>
                </a:ln>
                <a:solidFill>
                  <a:srgbClr val="E9E4E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The Best Simple General Business Template</a:t>
            </a:r>
            <a:endParaRPr kumimoji="0" lang="zh-CN" altLang="en-US" sz="1100" b="1" i="0" u="none" strike="noStrike" kern="1200" cap="none" spc="300" normalizeH="0" baseline="0" noProof="0" dirty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红紫时尚商务"/>
</p:tagLst>
</file>

<file path=ppt/theme/theme1.xml><?xml version="1.0" encoding="utf-8"?>
<a:theme xmlns:a="http://schemas.openxmlformats.org/drawingml/2006/main" name="第一PPT，www.1ppt.com">
  <a:themeElements>
    <a:clrScheme name="自定义 1050">
      <a:dk1>
        <a:srgbClr val="7F7F7F"/>
      </a:dk1>
      <a:lt1>
        <a:srgbClr val="FFFFFF"/>
      </a:lt1>
      <a:dk2>
        <a:srgbClr val="2C394C"/>
      </a:dk2>
      <a:lt2>
        <a:srgbClr val="FFFFFF"/>
      </a:lt2>
      <a:accent1>
        <a:srgbClr val="000000"/>
      </a:accent1>
      <a:accent2>
        <a:srgbClr val="78C4CB"/>
      </a:accent2>
      <a:accent3>
        <a:srgbClr val="686F75"/>
      </a:accent3>
      <a:accent4>
        <a:srgbClr val="686F75"/>
      </a:accent4>
      <a:accent5>
        <a:srgbClr val="686F75"/>
      </a:accent5>
      <a:accent6>
        <a:srgbClr val="78C4CB"/>
      </a:accent6>
      <a:hlink>
        <a:srgbClr val="F33B48"/>
      </a:hlink>
      <a:folHlink>
        <a:srgbClr val="FFC000"/>
      </a:folHlink>
    </a:clrScheme>
    <a:fontScheme name="自定义 99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1133</Words>
  <Application>Microsoft Office PowerPoint</Application>
  <PresentationFormat>宽屏</PresentationFormat>
  <Paragraphs>226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Gill Sans</vt:lpstr>
      <vt:lpstr>Lato Light</vt:lpstr>
      <vt:lpstr>Poppins Light</vt:lpstr>
      <vt:lpstr>Poppins SemiBold</vt:lpstr>
      <vt:lpstr>Roboto Light</vt:lpstr>
      <vt:lpstr>等线</vt:lpstr>
      <vt:lpstr>微软雅黑</vt:lpstr>
      <vt:lpstr>Arial</vt:lpstr>
      <vt:lpstr>Bauhaus 93</vt:lpstr>
      <vt:lpstr>Calibri</vt:lpstr>
      <vt:lpstr>Calibri Light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红紫时尚商务</dc:title>
  <dc:creator>第一PPT</dc:creator>
  <cp:keywords>www.1ppt.com</cp:keywords>
  <dc:description>www.1ppt.com</dc:description>
  <cp:lastModifiedBy>Sky123.Org</cp:lastModifiedBy>
  <cp:revision>127</cp:revision>
  <dcterms:created xsi:type="dcterms:W3CDTF">2019-03-09T08:04:00Z</dcterms:created>
  <dcterms:modified xsi:type="dcterms:W3CDTF">2019-11-19T01:40:35Z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