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0.xml" ContentType="application/vnd.openxmlformats-officedocument.presentationml.notesSlide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80" r:id="rId5"/>
    <p:sldId id="256" r:id="rId6"/>
    <p:sldId id="262" r:id="rId7"/>
    <p:sldId id="263" r:id="rId8"/>
    <p:sldId id="264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82" r:id="rId17"/>
    <p:sldId id="272" r:id="rId18"/>
    <p:sldId id="273" r:id="rId19"/>
    <p:sldId id="274" r:id="rId20"/>
    <p:sldId id="271" r:id="rId21"/>
    <p:sldId id="275" r:id="rId22"/>
    <p:sldId id="283" r:id="rId23"/>
    <p:sldId id="276" r:id="rId24"/>
    <p:sldId id="277" r:id="rId25"/>
    <p:sldId id="278" r:id="rId26"/>
    <p:sldId id="279" r:id="rId27"/>
    <p:sldId id="284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 varScale="1">
        <p:scale>
          <a:sx n="117" d="100"/>
          <a:sy n="117" d="100"/>
        </p:scale>
        <p:origin x="948" y="102"/>
      </p:cViewPr>
      <p:guideLst>
        <p:guide orient="horz" pos="158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5EAB1-25CC-4F72-A2FC-3BABBE5A9D3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8BA23-BD00-4857-B603-DD487FFC39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374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78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48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65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8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93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670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704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54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48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95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2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86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0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7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771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138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5379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0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3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698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82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5215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302706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62" y="2401588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酒类公司简介</a:t>
            </a:r>
            <a:r>
              <a:rPr lang="en-US" altLang="zh-CN" sz="43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697184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697184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345496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192733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  <p:extLst mod="1">
    <p:ext uri="{E180D4A7-C9FB-4DFB-919C-405C955672EB}">
      <p14:showEvtLst xmlns:p14="http://schemas.microsoft.com/office/powerpoint/2010/main">
        <p14:playEvt time="77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339" y="4001988"/>
            <a:ext cx="7229250" cy="705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339" y="1184687"/>
            <a:ext cx="7229250" cy="2817301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42" tIns="44920" rIns="89842" bIns="4492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12" y="1871366"/>
            <a:ext cx="6763822" cy="1568045"/>
          </a:xfrm>
          <a:prstGeom prst="rect">
            <a:avLst/>
          </a:prstGeom>
        </p:spPr>
        <p:txBody>
          <a:bodyPr wrap="square" lIns="89842" tIns="44920" rIns="89842" bIns="44920">
            <a:spAutoFit/>
          </a:bodyPr>
          <a:lstStyle/>
          <a:p>
            <a:pPr indent="449290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大家下午好！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一年的工作已经成为历史，回顾这一年来本部门的工作，在公司以及部门领导的指导方针下，经过我们技术部全体成员的共同的努力下，基本上完成了本年度的各项工作。当然，此过程中存在一些不足，这需要我们在以后的工作中不断的完善。</a:t>
            </a:r>
          </a:p>
        </p:txBody>
      </p:sp>
      <p:sp>
        <p:nvSpPr>
          <p:cNvPr id="5" name="11 Rectángulo"/>
          <p:cNvSpPr/>
          <p:nvPr/>
        </p:nvSpPr>
        <p:spPr>
          <a:xfrm>
            <a:off x="1311813" y="826635"/>
            <a:ext cx="1594688" cy="776197"/>
          </a:xfrm>
          <a:prstGeom prst="parallelogram">
            <a:avLst/>
          </a:prstGeom>
          <a:solidFill>
            <a:srgbClr val="17375E"/>
          </a:solidFill>
          <a:ln w="38100">
            <a:solidFill>
              <a:schemeClr val="bg1"/>
            </a:solidFill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es-E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684" y="879595"/>
            <a:ext cx="1277051" cy="670278"/>
          </a:xfrm>
          <a:prstGeom prst="rect">
            <a:avLst/>
          </a:prstGeom>
          <a:noFill/>
          <a:ln>
            <a:noFill/>
          </a:ln>
        </p:spPr>
        <p:txBody>
          <a:bodyPr wrap="square" lIns="89858" tIns="44929" rIns="89858" bIns="44929" rtlCol="0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言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ea typeface="微软雅黑" panose="020B0503020204020204" pitchFamily="34" charset="-122"/>
              </a:rPr>
              <a:t>Introduction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473" y="344356"/>
            <a:ext cx="366837" cy="36518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9212" y="540163"/>
            <a:ext cx="244558" cy="2434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flipV="1">
            <a:off x="4013195" y="159812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>
            <a:off x="4013195" y="1190956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flipV="1">
            <a:off x="4013195" y="227946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>
            <a:off x="4013195" y="187229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flipV="1">
            <a:off x="4013195" y="295963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>
            <a:off x="4013195" y="2553632"/>
            <a:ext cx="82037" cy="7350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flipV="1">
            <a:off x="4013195" y="3640973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>
            <a:off x="4013195" y="323380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9"/>
          <p:cNvSpPr/>
          <p:nvPr>
            <p:custDataLst>
              <p:tags r:id="rId10"/>
            </p:custDataLst>
          </p:nvPr>
        </p:nvSpPr>
        <p:spPr>
          <a:xfrm>
            <a:off x="3394401" y="1265623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_10"/>
          <p:cNvSpPr/>
          <p:nvPr>
            <p:custDataLst>
              <p:tags r:id="rId11"/>
            </p:custDataLst>
          </p:nvPr>
        </p:nvSpPr>
        <p:spPr>
          <a:xfrm>
            <a:off x="3394401" y="1946961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3394401" y="2628118"/>
            <a:ext cx="1205105" cy="40618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12"/>
          <p:cNvSpPr/>
          <p:nvPr>
            <p:custDataLst>
              <p:tags r:id="rId13"/>
            </p:custDataLst>
          </p:nvPr>
        </p:nvSpPr>
        <p:spPr>
          <a:xfrm>
            <a:off x="3394401" y="3308471"/>
            <a:ext cx="1205105" cy="407169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SubTitle_1"/>
          <p:cNvSpPr/>
          <p:nvPr>
            <p:custDataLst>
              <p:tags r:id="rId14"/>
            </p:custDataLst>
          </p:nvPr>
        </p:nvSpPr>
        <p:spPr>
          <a:xfrm>
            <a:off x="3188150" y="1265623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2"/>
          <p:cNvSpPr/>
          <p:nvPr>
            <p:custDataLst>
              <p:tags r:id="rId15"/>
            </p:custDataLst>
          </p:nvPr>
        </p:nvSpPr>
        <p:spPr>
          <a:xfrm>
            <a:off x="3188150" y="1946961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3"/>
          <p:cNvSpPr/>
          <p:nvPr>
            <p:custDataLst>
              <p:tags r:id="rId16"/>
            </p:custDataLst>
          </p:nvPr>
        </p:nvSpPr>
        <p:spPr>
          <a:xfrm>
            <a:off x="3188150" y="2628118"/>
            <a:ext cx="825045" cy="406184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4"/>
          <p:cNvSpPr/>
          <p:nvPr>
            <p:custDataLst>
              <p:tags r:id="rId17"/>
            </p:custDataLst>
          </p:nvPr>
        </p:nvSpPr>
        <p:spPr>
          <a:xfrm>
            <a:off x="3188150" y="3308471"/>
            <a:ext cx="825045" cy="407169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18"/>
            </p:custDataLst>
          </p:nvPr>
        </p:nvSpPr>
        <p:spPr>
          <a:xfrm>
            <a:off x="4907792" y="1260929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Entry_2"/>
          <p:cNvSpPr/>
          <p:nvPr>
            <p:custDataLst>
              <p:tags r:id="rId19"/>
            </p:custDataLst>
          </p:nvPr>
        </p:nvSpPr>
        <p:spPr>
          <a:xfrm>
            <a:off x="4907792" y="1955411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3"/>
          <p:cNvSpPr/>
          <p:nvPr>
            <p:custDataLst>
              <p:tags r:id="rId20"/>
            </p:custDataLst>
          </p:nvPr>
        </p:nvSpPr>
        <p:spPr>
          <a:xfrm>
            <a:off x="4907792" y="2640557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21"/>
            </p:custDataLst>
          </p:nvPr>
        </p:nvSpPr>
        <p:spPr>
          <a:xfrm>
            <a:off x="4907792" y="3325703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22"/>
            </p:custDataLst>
          </p:nvPr>
        </p:nvSpPr>
        <p:spPr>
          <a:xfrm>
            <a:off x="1080887" y="644489"/>
            <a:ext cx="907941" cy="264424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900" b="1" dirty="0">
                <a:solidFill>
                  <a:srgbClr val="00346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5" name="MH_Others_2"/>
          <p:cNvSpPr txBox="1"/>
          <p:nvPr>
            <p:custDataLst>
              <p:tags r:id="rId23"/>
            </p:custDataLst>
          </p:nvPr>
        </p:nvSpPr>
        <p:spPr>
          <a:xfrm rot="5400000">
            <a:off x="-272383" y="1816815"/>
            <a:ext cx="2299098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200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00" dirty="0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3"/>
            </p:custDataLst>
          </p:nvPr>
        </p:nvSpPr>
        <p:spPr>
          <a:xfrm>
            <a:off x="3780482" y="2193215"/>
            <a:ext cx="3744416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1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04669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773167" y="1795741"/>
            <a:ext cx="522137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3978611" y="1536219"/>
            <a:ext cx="1042789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5705823" y="1795741"/>
            <a:ext cx="521023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91126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2381006" y="2004987"/>
            <a:ext cx="101011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3586451" y="2004987"/>
            <a:ext cx="100640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312920" y="2004987"/>
            <a:ext cx="101754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517995" y="2004987"/>
            <a:ext cx="102125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56772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3034606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4500376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5966519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743229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2890896" y="1912757"/>
            <a:ext cx="286677" cy="285385"/>
          </a:xfrm>
          <a:custGeom>
            <a:avLst/>
            <a:gdLst>
              <a:gd name="T0" fmla="*/ 919 w 1838"/>
              <a:gd name="T1" fmla="*/ 0 h 1838"/>
              <a:gd name="T2" fmla="*/ 0 w 1838"/>
              <a:gd name="T3" fmla="*/ 919 h 1838"/>
              <a:gd name="T4" fmla="*/ 919 w 1838"/>
              <a:gd name="T5" fmla="*/ 1838 h 1838"/>
              <a:gd name="T6" fmla="*/ 1838 w 1838"/>
              <a:gd name="T7" fmla="*/ 919 h 1838"/>
              <a:gd name="T8" fmla="*/ 919 w 1838"/>
              <a:gd name="T9" fmla="*/ 0 h 1838"/>
              <a:gd name="T10" fmla="*/ 919 w 1838"/>
              <a:gd name="T11" fmla="*/ 1608 h 1838"/>
              <a:gd name="T12" fmla="*/ 919 w 1838"/>
              <a:gd name="T13" fmla="*/ 1608 h 1838"/>
              <a:gd name="T14" fmla="*/ 230 w 1838"/>
              <a:gd name="T15" fmla="*/ 919 h 1838"/>
              <a:gd name="T16" fmla="*/ 919 w 1838"/>
              <a:gd name="T17" fmla="*/ 230 h 1838"/>
              <a:gd name="T18" fmla="*/ 1608 w 1838"/>
              <a:gd name="T19" fmla="*/ 919 h 1838"/>
              <a:gd name="T20" fmla="*/ 919 w 1838"/>
              <a:gd name="T21" fmla="*/ 1608 h 1838"/>
              <a:gd name="T22" fmla="*/ 1493 w 1838"/>
              <a:gd name="T23" fmla="*/ 919 h 1838"/>
              <a:gd name="T24" fmla="*/ 1493 w 1838"/>
              <a:gd name="T25" fmla="*/ 919 h 1838"/>
              <a:gd name="T26" fmla="*/ 1378 w 1838"/>
              <a:gd name="T27" fmla="*/ 1034 h 1838"/>
              <a:gd name="T28" fmla="*/ 919 w 1838"/>
              <a:gd name="T29" fmla="*/ 1034 h 1838"/>
              <a:gd name="T30" fmla="*/ 804 w 1838"/>
              <a:gd name="T31" fmla="*/ 919 h 1838"/>
              <a:gd name="T32" fmla="*/ 804 w 1838"/>
              <a:gd name="T33" fmla="*/ 460 h 1838"/>
              <a:gd name="T34" fmla="*/ 919 w 1838"/>
              <a:gd name="T35" fmla="*/ 345 h 1838"/>
              <a:gd name="T36" fmla="*/ 1034 w 1838"/>
              <a:gd name="T37" fmla="*/ 460 h 1838"/>
              <a:gd name="T38" fmla="*/ 1034 w 1838"/>
              <a:gd name="T39" fmla="*/ 804 h 1838"/>
              <a:gd name="T40" fmla="*/ 1378 w 1838"/>
              <a:gd name="T41" fmla="*/ 804 h 1838"/>
              <a:gd name="T42" fmla="*/ 1493 w 1838"/>
              <a:gd name="T43" fmla="*/ 919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38" h="1838">
                <a:moveTo>
                  <a:pt x="919" y="0"/>
                </a:moveTo>
                <a:cubicBezTo>
                  <a:pt x="411" y="0"/>
                  <a:pt x="0" y="412"/>
                  <a:pt x="0" y="919"/>
                </a:cubicBezTo>
                <a:cubicBezTo>
                  <a:pt x="0" y="1427"/>
                  <a:pt x="411" y="1838"/>
                  <a:pt x="919" y="1838"/>
                </a:cubicBezTo>
                <a:cubicBezTo>
                  <a:pt x="1426" y="1838"/>
                  <a:pt x="1838" y="1427"/>
                  <a:pt x="1838" y="919"/>
                </a:cubicBezTo>
                <a:cubicBezTo>
                  <a:pt x="1838" y="412"/>
                  <a:pt x="1426" y="0"/>
                  <a:pt x="919" y="0"/>
                </a:cubicBezTo>
                <a:close/>
                <a:moveTo>
                  <a:pt x="919" y="1608"/>
                </a:moveTo>
                <a:cubicBezTo>
                  <a:pt x="919" y="1608"/>
                  <a:pt x="919" y="1608"/>
                  <a:pt x="919" y="1608"/>
                </a:cubicBezTo>
                <a:cubicBezTo>
                  <a:pt x="539" y="1608"/>
                  <a:pt x="230" y="1299"/>
                  <a:pt x="230" y="919"/>
                </a:cubicBezTo>
                <a:cubicBezTo>
                  <a:pt x="230" y="539"/>
                  <a:pt x="539" y="230"/>
                  <a:pt x="919" y="230"/>
                </a:cubicBezTo>
                <a:cubicBezTo>
                  <a:pt x="1299" y="230"/>
                  <a:pt x="1608" y="539"/>
                  <a:pt x="1608" y="919"/>
                </a:cubicBezTo>
                <a:cubicBezTo>
                  <a:pt x="1608" y="1299"/>
                  <a:pt x="1299" y="1608"/>
                  <a:pt x="919" y="1608"/>
                </a:cubicBezTo>
                <a:close/>
                <a:moveTo>
                  <a:pt x="1493" y="919"/>
                </a:moveTo>
                <a:cubicBezTo>
                  <a:pt x="1493" y="919"/>
                  <a:pt x="1493" y="919"/>
                  <a:pt x="1493" y="919"/>
                </a:cubicBezTo>
                <a:cubicBezTo>
                  <a:pt x="1493" y="983"/>
                  <a:pt x="1442" y="1034"/>
                  <a:pt x="1378" y="1034"/>
                </a:cubicBezTo>
                <a:cubicBezTo>
                  <a:pt x="919" y="1034"/>
                  <a:pt x="919" y="1034"/>
                  <a:pt x="919" y="1034"/>
                </a:cubicBezTo>
                <a:cubicBezTo>
                  <a:pt x="856" y="1034"/>
                  <a:pt x="804" y="983"/>
                  <a:pt x="804" y="919"/>
                </a:cubicBezTo>
                <a:cubicBezTo>
                  <a:pt x="804" y="460"/>
                  <a:pt x="804" y="460"/>
                  <a:pt x="804" y="460"/>
                </a:cubicBezTo>
                <a:cubicBezTo>
                  <a:pt x="804" y="396"/>
                  <a:pt x="856" y="345"/>
                  <a:pt x="919" y="345"/>
                </a:cubicBezTo>
                <a:cubicBezTo>
                  <a:pt x="982" y="345"/>
                  <a:pt x="1034" y="396"/>
                  <a:pt x="1034" y="460"/>
                </a:cubicBezTo>
                <a:cubicBezTo>
                  <a:pt x="1034" y="804"/>
                  <a:pt x="1034" y="804"/>
                  <a:pt x="1034" y="804"/>
                </a:cubicBezTo>
                <a:cubicBezTo>
                  <a:pt x="1378" y="804"/>
                  <a:pt x="1378" y="804"/>
                  <a:pt x="1378" y="804"/>
                </a:cubicBezTo>
                <a:cubicBezTo>
                  <a:pt x="1442" y="804"/>
                  <a:pt x="1493" y="856"/>
                  <a:pt x="1493" y="9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Freeform 25"/>
          <p:cNvSpPr>
            <a:spLocks/>
          </p:cNvSpPr>
          <p:nvPr/>
        </p:nvSpPr>
        <p:spPr bwMode="auto">
          <a:xfrm>
            <a:off x="1400925" y="1755389"/>
            <a:ext cx="334705" cy="600860"/>
          </a:xfrm>
          <a:custGeom>
            <a:avLst/>
            <a:gdLst>
              <a:gd name="T0" fmla="*/ 604 w 637"/>
              <a:gd name="T1" fmla="*/ 610 h 1149"/>
              <a:gd name="T2" fmla="*/ 604 w 637"/>
              <a:gd name="T3" fmla="*/ 610 h 1149"/>
              <a:gd name="T4" fmla="*/ 637 w 637"/>
              <a:gd name="T5" fmla="*/ 739 h 1149"/>
              <a:gd name="T6" fmla="*/ 569 w 637"/>
              <a:gd name="T7" fmla="*/ 929 h 1149"/>
              <a:gd name="T8" fmla="*/ 373 w 637"/>
              <a:gd name="T9" fmla="*/ 1019 h 1149"/>
              <a:gd name="T10" fmla="*/ 373 w 637"/>
              <a:gd name="T11" fmla="*/ 1149 h 1149"/>
              <a:gd name="T12" fmla="*/ 264 w 637"/>
              <a:gd name="T13" fmla="*/ 1149 h 1149"/>
              <a:gd name="T14" fmla="*/ 264 w 637"/>
              <a:gd name="T15" fmla="*/ 1019 h 1149"/>
              <a:gd name="T16" fmla="*/ 0 w 637"/>
              <a:gd name="T17" fmla="*/ 771 h 1149"/>
              <a:gd name="T18" fmla="*/ 168 w 637"/>
              <a:gd name="T19" fmla="*/ 728 h 1149"/>
              <a:gd name="T20" fmla="*/ 323 w 637"/>
              <a:gd name="T21" fmla="*/ 870 h 1149"/>
              <a:gd name="T22" fmla="*/ 413 w 637"/>
              <a:gd name="T23" fmla="*/ 839 h 1149"/>
              <a:gd name="T24" fmla="*/ 442 w 637"/>
              <a:gd name="T25" fmla="*/ 766 h 1149"/>
              <a:gd name="T26" fmla="*/ 413 w 637"/>
              <a:gd name="T27" fmla="*/ 698 h 1149"/>
              <a:gd name="T28" fmla="*/ 284 w 637"/>
              <a:gd name="T29" fmla="*/ 640 h 1149"/>
              <a:gd name="T30" fmla="*/ 144 w 637"/>
              <a:gd name="T31" fmla="*/ 578 h 1149"/>
              <a:gd name="T32" fmla="*/ 62 w 637"/>
              <a:gd name="T33" fmla="*/ 493 h 1149"/>
              <a:gd name="T34" fmla="*/ 31 w 637"/>
              <a:gd name="T35" fmla="*/ 366 h 1149"/>
              <a:gd name="T36" fmla="*/ 87 w 637"/>
              <a:gd name="T37" fmla="*/ 194 h 1149"/>
              <a:gd name="T38" fmla="*/ 264 w 637"/>
              <a:gd name="T39" fmla="*/ 101 h 1149"/>
              <a:gd name="T40" fmla="*/ 264 w 637"/>
              <a:gd name="T41" fmla="*/ 0 h 1149"/>
              <a:gd name="T42" fmla="*/ 373 w 637"/>
              <a:gd name="T43" fmla="*/ 0 h 1149"/>
              <a:gd name="T44" fmla="*/ 373 w 637"/>
              <a:gd name="T45" fmla="*/ 101 h 1149"/>
              <a:gd name="T46" fmla="*/ 609 w 637"/>
              <a:gd name="T47" fmla="*/ 307 h 1149"/>
              <a:gd name="T48" fmla="*/ 459 w 637"/>
              <a:gd name="T49" fmla="*/ 369 h 1149"/>
              <a:gd name="T50" fmla="*/ 323 w 637"/>
              <a:gd name="T51" fmla="*/ 242 h 1149"/>
              <a:gd name="T52" fmla="*/ 250 w 637"/>
              <a:gd name="T53" fmla="*/ 270 h 1149"/>
              <a:gd name="T54" fmla="*/ 222 w 637"/>
              <a:gd name="T55" fmla="*/ 339 h 1149"/>
              <a:gd name="T56" fmla="*/ 249 w 637"/>
              <a:gd name="T57" fmla="*/ 402 h 1149"/>
              <a:gd name="T58" fmla="*/ 364 w 637"/>
              <a:gd name="T59" fmla="*/ 456 h 1149"/>
              <a:gd name="T60" fmla="*/ 516 w 637"/>
              <a:gd name="T61" fmla="*/ 523 h 1149"/>
              <a:gd name="T62" fmla="*/ 604 w 637"/>
              <a:gd name="T63" fmla="*/ 61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7" h="1149">
                <a:moveTo>
                  <a:pt x="604" y="610"/>
                </a:moveTo>
                <a:cubicBezTo>
                  <a:pt x="604" y="610"/>
                  <a:pt x="604" y="610"/>
                  <a:pt x="604" y="610"/>
                </a:cubicBezTo>
                <a:cubicBezTo>
                  <a:pt x="626" y="647"/>
                  <a:pt x="637" y="690"/>
                  <a:pt x="637" y="739"/>
                </a:cubicBezTo>
                <a:cubicBezTo>
                  <a:pt x="637" y="815"/>
                  <a:pt x="614" y="879"/>
                  <a:pt x="569" y="929"/>
                </a:cubicBezTo>
                <a:cubicBezTo>
                  <a:pt x="523" y="980"/>
                  <a:pt x="458" y="1010"/>
                  <a:pt x="373" y="1019"/>
                </a:cubicBezTo>
                <a:cubicBezTo>
                  <a:pt x="373" y="1149"/>
                  <a:pt x="373" y="1149"/>
                  <a:pt x="373" y="1149"/>
                </a:cubicBezTo>
                <a:cubicBezTo>
                  <a:pt x="264" y="1149"/>
                  <a:pt x="264" y="1149"/>
                  <a:pt x="264" y="1149"/>
                </a:cubicBezTo>
                <a:cubicBezTo>
                  <a:pt x="264" y="1019"/>
                  <a:pt x="264" y="1019"/>
                  <a:pt x="264" y="1019"/>
                </a:cubicBezTo>
                <a:cubicBezTo>
                  <a:pt x="122" y="1005"/>
                  <a:pt x="34" y="922"/>
                  <a:pt x="0" y="771"/>
                </a:cubicBezTo>
                <a:cubicBezTo>
                  <a:pt x="168" y="728"/>
                  <a:pt x="168" y="728"/>
                  <a:pt x="168" y="728"/>
                </a:cubicBezTo>
                <a:cubicBezTo>
                  <a:pt x="184" y="822"/>
                  <a:pt x="235" y="870"/>
                  <a:pt x="323" y="870"/>
                </a:cubicBezTo>
                <a:cubicBezTo>
                  <a:pt x="364" y="870"/>
                  <a:pt x="394" y="860"/>
                  <a:pt x="413" y="839"/>
                </a:cubicBezTo>
                <a:cubicBezTo>
                  <a:pt x="432" y="819"/>
                  <a:pt x="442" y="795"/>
                  <a:pt x="442" y="766"/>
                </a:cubicBezTo>
                <a:cubicBezTo>
                  <a:pt x="442" y="736"/>
                  <a:pt x="432" y="714"/>
                  <a:pt x="413" y="698"/>
                </a:cubicBezTo>
                <a:cubicBezTo>
                  <a:pt x="394" y="683"/>
                  <a:pt x="351" y="664"/>
                  <a:pt x="284" y="640"/>
                </a:cubicBezTo>
                <a:cubicBezTo>
                  <a:pt x="225" y="619"/>
                  <a:pt x="178" y="599"/>
                  <a:pt x="144" y="578"/>
                </a:cubicBezTo>
                <a:cubicBezTo>
                  <a:pt x="111" y="558"/>
                  <a:pt x="83" y="530"/>
                  <a:pt x="62" y="493"/>
                </a:cubicBezTo>
                <a:cubicBezTo>
                  <a:pt x="41" y="457"/>
                  <a:pt x="31" y="414"/>
                  <a:pt x="31" y="366"/>
                </a:cubicBezTo>
                <a:cubicBezTo>
                  <a:pt x="31" y="302"/>
                  <a:pt x="50" y="245"/>
                  <a:pt x="87" y="194"/>
                </a:cubicBezTo>
                <a:cubicBezTo>
                  <a:pt x="125" y="143"/>
                  <a:pt x="184" y="112"/>
                  <a:pt x="264" y="101"/>
                </a:cubicBezTo>
                <a:cubicBezTo>
                  <a:pt x="264" y="0"/>
                  <a:pt x="264" y="0"/>
                  <a:pt x="264" y="0"/>
                </a:cubicBezTo>
                <a:cubicBezTo>
                  <a:pt x="373" y="0"/>
                  <a:pt x="373" y="0"/>
                  <a:pt x="373" y="0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494" y="115"/>
                  <a:pt x="573" y="184"/>
                  <a:pt x="609" y="307"/>
                </a:cubicBezTo>
                <a:cubicBezTo>
                  <a:pt x="459" y="369"/>
                  <a:pt x="459" y="369"/>
                  <a:pt x="459" y="369"/>
                </a:cubicBezTo>
                <a:cubicBezTo>
                  <a:pt x="430" y="284"/>
                  <a:pt x="385" y="242"/>
                  <a:pt x="323" y="242"/>
                </a:cubicBezTo>
                <a:cubicBezTo>
                  <a:pt x="293" y="242"/>
                  <a:pt x="268" y="252"/>
                  <a:pt x="250" y="270"/>
                </a:cubicBezTo>
                <a:cubicBezTo>
                  <a:pt x="231" y="289"/>
                  <a:pt x="222" y="312"/>
                  <a:pt x="222" y="339"/>
                </a:cubicBezTo>
                <a:cubicBezTo>
                  <a:pt x="222" y="366"/>
                  <a:pt x="231" y="387"/>
                  <a:pt x="249" y="402"/>
                </a:cubicBezTo>
                <a:cubicBezTo>
                  <a:pt x="267" y="416"/>
                  <a:pt x="305" y="435"/>
                  <a:pt x="364" y="456"/>
                </a:cubicBezTo>
                <a:cubicBezTo>
                  <a:pt x="428" y="480"/>
                  <a:pt x="479" y="502"/>
                  <a:pt x="516" y="523"/>
                </a:cubicBezTo>
                <a:cubicBezTo>
                  <a:pt x="552" y="544"/>
                  <a:pt x="582" y="573"/>
                  <a:pt x="604" y="61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Freeform 26"/>
          <p:cNvSpPr>
            <a:spLocks noEditPoints="1"/>
          </p:cNvSpPr>
          <p:nvPr/>
        </p:nvSpPr>
        <p:spPr bwMode="auto">
          <a:xfrm>
            <a:off x="4220627" y="1786002"/>
            <a:ext cx="558757" cy="539632"/>
          </a:xfrm>
          <a:custGeom>
            <a:avLst/>
            <a:gdLst>
              <a:gd name="T0" fmla="*/ 1687 w 1687"/>
              <a:gd name="T1" fmla="*/ 89 h 1637"/>
              <a:gd name="T2" fmla="*/ 1598 w 1687"/>
              <a:gd name="T3" fmla="*/ 0 h 1637"/>
              <a:gd name="T4" fmla="*/ 959 w 1687"/>
              <a:gd name="T5" fmla="*/ 0 h 1637"/>
              <a:gd name="T6" fmla="*/ 869 w 1687"/>
              <a:gd name="T7" fmla="*/ 89 h 1637"/>
              <a:gd name="T8" fmla="*/ 869 w 1687"/>
              <a:gd name="T9" fmla="*/ 755 h 1637"/>
              <a:gd name="T10" fmla="*/ 920 w 1687"/>
              <a:gd name="T11" fmla="*/ 755 h 1637"/>
              <a:gd name="T12" fmla="*/ 920 w 1687"/>
              <a:gd name="T13" fmla="*/ 190 h 1637"/>
              <a:gd name="T14" fmla="*/ 1636 w 1687"/>
              <a:gd name="T15" fmla="*/ 190 h 1637"/>
              <a:gd name="T16" fmla="*/ 1636 w 1687"/>
              <a:gd name="T17" fmla="*/ 1214 h 1637"/>
              <a:gd name="T18" fmla="*/ 1535 w 1687"/>
              <a:gd name="T19" fmla="*/ 1214 h 1637"/>
              <a:gd name="T20" fmla="*/ 1535 w 1687"/>
              <a:gd name="T21" fmla="*/ 1469 h 1637"/>
              <a:gd name="T22" fmla="*/ 1598 w 1687"/>
              <a:gd name="T23" fmla="*/ 1469 h 1637"/>
              <a:gd name="T24" fmla="*/ 1687 w 1687"/>
              <a:gd name="T25" fmla="*/ 1380 h 1637"/>
              <a:gd name="T26" fmla="*/ 1687 w 1687"/>
              <a:gd name="T27" fmla="*/ 89 h 1637"/>
              <a:gd name="T28" fmla="*/ 1687 w 1687"/>
              <a:gd name="T29" fmla="*/ 89 h 1637"/>
              <a:gd name="T30" fmla="*/ 1548 w 1687"/>
              <a:gd name="T31" fmla="*/ 108 h 1637"/>
              <a:gd name="T32" fmla="*/ 1548 w 1687"/>
              <a:gd name="T33" fmla="*/ 108 h 1637"/>
              <a:gd name="T34" fmla="*/ 1008 w 1687"/>
              <a:gd name="T35" fmla="*/ 108 h 1637"/>
              <a:gd name="T36" fmla="*/ 990 w 1687"/>
              <a:gd name="T37" fmla="*/ 89 h 1637"/>
              <a:gd name="T38" fmla="*/ 1008 w 1687"/>
              <a:gd name="T39" fmla="*/ 71 h 1637"/>
              <a:gd name="T40" fmla="*/ 1548 w 1687"/>
              <a:gd name="T41" fmla="*/ 71 h 1637"/>
              <a:gd name="T42" fmla="*/ 1567 w 1687"/>
              <a:gd name="T43" fmla="*/ 89 h 1637"/>
              <a:gd name="T44" fmla="*/ 1548 w 1687"/>
              <a:gd name="T45" fmla="*/ 108 h 1637"/>
              <a:gd name="T46" fmla="*/ 1470 w 1687"/>
              <a:gd name="T47" fmla="*/ 1548 h 1637"/>
              <a:gd name="T48" fmla="*/ 1381 w 1687"/>
              <a:gd name="T49" fmla="*/ 1637 h 1637"/>
              <a:gd name="T50" fmla="*/ 89 w 1687"/>
              <a:gd name="T51" fmla="*/ 1637 h 1637"/>
              <a:gd name="T52" fmla="*/ 0 w 1687"/>
              <a:gd name="T53" fmla="*/ 1548 h 1637"/>
              <a:gd name="T54" fmla="*/ 0 w 1687"/>
              <a:gd name="T55" fmla="*/ 908 h 1637"/>
              <a:gd name="T56" fmla="*/ 89 w 1687"/>
              <a:gd name="T57" fmla="*/ 819 h 1637"/>
              <a:gd name="T58" fmla="*/ 1381 w 1687"/>
              <a:gd name="T59" fmla="*/ 819 h 1637"/>
              <a:gd name="T60" fmla="*/ 1470 w 1687"/>
              <a:gd name="T61" fmla="*/ 908 h 1637"/>
              <a:gd name="T62" fmla="*/ 1470 w 1687"/>
              <a:gd name="T63" fmla="*/ 1548 h 1637"/>
              <a:gd name="T64" fmla="*/ 1399 w 1687"/>
              <a:gd name="T65" fmla="*/ 958 h 1637"/>
              <a:gd name="T66" fmla="*/ 1399 w 1687"/>
              <a:gd name="T67" fmla="*/ 958 h 1637"/>
              <a:gd name="T68" fmla="*/ 1399 w 1687"/>
              <a:gd name="T69" fmla="*/ 1498 h 1637"/>
              <a:gd name="T70" fmla="*/ 1380 w 1687"/>
              <a:gd name="T71" fmla="*/ 1517 h 1637"/>
              <a:gd name="T72" fmla="*/ 1362 w 1687"/>
              <a:gd name="T73" fmla="*/ 1498 h 1637"/>
              <a:gd name="T74" fmla="*/ 1362 w 1687"/>
              <a:gd name="T75" fmla="*/ 958 h 1637"/>
              <a:gd name="T76" fmla="*/ 1380 w 1687"/>
              <a:gd name="T77" fmla="*/ 939 h 1637"/>
              <a:gd name="T78" fmla="*/ 1399 w 1687"/>
              <a:gd name="T79" fmla="*/ 958 h 1637"/>
              <a:gd name="T80" fmla="*/ 65 w 1687"/>
              <a:gd name="T81" fmla="*/ 1228 h 1637"/>
              <a:gd name="T82" fmla="*/ 118 w 1687"/>
              <a:gd name="T83" fmla="*/ 1282 h 1637"/>
              <a:gd name="T84" fmla="*/ 172 w 1687"/>
              <a:gd name="T85" fmla="*/ 1228 h 1637"/>
              <a:gd name="T86" fmla="*/ 118 w 1687"/>
              <a:gd name="T87" fmla="*/ 1174 h 1637"/>
              <a:gd name="T88" fmla="*/ 65 w 1687"/>
              <a:gd name="T89" fmla="*/ 1228 h 1637"/>
              <a:gd name="T90" fmla="*/ 65 w 1687"/>
              <a:gd name="T91" fmla="*/ 1228 h 1637"/>
              <a:gd name="T92" fmla="*/ 255 w 1687"/>
              <a:gd name="T93" fmla="*/ 870 h 1637"/>
              <a:gd name="T94" fmla="*/ 255 w 1687"/>
              <a:gd name="T95" fmla="*/ 870 h 1637"/>
              <a:gd name="T96" fmla="*/ 1280 w 1687"/>
              <a:gd name="T97" fmla="*/ 870 h 1637"/>
              <a:gd name="T98" fmla="*/ 1280 w 1687"/>
              <a:gd name="T99" fmla="*/ 1586 h 1637"/>
              <a:gd name="T100" fmla="*/ 255 w 1687"/>
              <a:gd name="T101" fmla="*/ 1586 h 1637"/>
              <a:gd name="T102" fmla="*/ 255 w 1687"/>
              <a:gd name="T103" fmla="*/ 870 h 1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87" h="1637">
                <a:moveTo>
                  <a:pt x="1687" y="89"/>
                </a:moveTo>
                <a:cubicBezTo>
                  <a:pt x="1687" y="40"/>
                  <a:pt x="1647" y="0"/>
                  <a:pt x="1598" y="0"/>
                </a:cubicBezTo>
                <a:cubicBezTo>
                  <a:pt x="959" y="0"/>
                  <a:pt x="959" y="0"/>
                  <a:pt x="959" y="0"/>
                </a:cubicBezTo>
                <a:cubicBezTo>
                  <a:pt x="909" y="0"/>
                  <a:pt x="869" y="40"/>
                  <a:pt x="869" y="89"/>
                </a:cubicBezTo>
                <a:cubicBezTo>
                  <a:pt x="869" y="755"/>
                  <a:pt x="869" y="755"/>
                  <a:pt x="869" y="755"/>
                </a:cubicBezTo>
                <a:cubicBezTo>
                  <a:pt x="920" y="755"/>
                  <a:pt x="920" y="755"/>
                  <a:pt x="920" y="755"/>
                </a:cubicBezTo>
                <a:cubicBezTo>
                  <a:pt x="920" y="190"/>
                  <a:pt x="920" y="190"/>
                  <a:pt x="920" y="190"/>
                </a:cubicBezTo>
                <a:cubicBezTo>
                  <a:pt x="1636" y="190"/>
                  <a:pt x="1636" y="190"/>
                  <a:pt x="1636" y="190"/>
                </a:cubicBezTo>
                <a:cubicBezTo>
                  <a:pt x="1636" y="1214"/>
                  <a:pt x="1636" y="1214"/>
                  <a:pt x="1636" y="1214"/>
                </a:cubicBezTo>
                <a:cubicBezTo>
                  <a:pt x="1535" y="1214"/>
                  <a:pt x="1535" y="1214"/>
                  <a:pt x="1535" y="1214"/>
                </a:cubicBezTo>
                <a:cubicBezTo>
                  <a:pt x="1535" y="1469"/>
                  <a:pt x="1535" y="1469"/>
                  <a:pt x="1535" y="1469"/>
                </a:cubicBezTo>
                <a:cubicBezTo>
                  <a:pt x="1598" y="1469"/>
                  <a:pt x="1598" y="1469"/>
                  <a:pt x="1598" y="1469"/>
                </a:cubicBezTo>
                <a:cubicBezTo>
                  <a:pt x="1647" y="1469"/>
                  <a:pt x="1687" y="1430"/>
                  <a:pt x="1687" y="1380"/>
                </a:cubicBezTo>
                <a:cubicBezTo>
                  <a:pt x="1687" y="89"/>
                  <a:pt x="1687" y="89"/>
                  <a:pt x="1687" y="89"/>
                </a:cubicBezTo>
                <a:cubicBezTo>
                  <a:pt x="1687" y="89"/>
                  <a:pt x="1687" y="89"/>
                  <a:pt x="1687" y="89"/>
                </a:cubicBezTo>
                <a:close/>
                <a:moveTo>
                  <a:pt x="1548" y="108"/>
                </a:moveTo>
                <a:cubicBezTo>
                  <a:pt x="1548" y="108"/>
                  <a:pt x="1548" y="108"/>
                  <a:pt x="1548" y="108"/>
                </a:cubicBezTo>
                <a:cubicBezTo>
                  <a:pt x="1008" y="108"/>
                  <a:pt x="1008" y="108"/>
                  <a:pt x="1008" y="108"/>
                </a:cubicBezTo>
                <a:cubicBezTo>
                  <a:pt x="998" y="108"/>
                  <a:pt x="990" y="100"/>
                  <a:pt x="990" y="89"/>
                </a:cubicBezTo>
                <a:cubicBezTo>
                  <a:pt x="990" y="79"/>
                  <a:pt x="998" y="71"/>
                  <a:pt x="1008" y="71"/>
                </a:cubicBezTo>
                <a:cubicBezTo>
                  <a:pt x="1548" y="71"/>
                  <a:pt x="1548" y="71"/>
                  <a:pt x="1548" y="71"/>
                </a:cubicBezTo>
                <a:cubicBezTo>
                  <a:pt x="1558" y="71"/>
                  <a:pt x="1567" y="79"/>
                  <a:pt x="1567" y="89"/>
                </a:cubicBezTo>
                <a:cubicBezTo>
                  <a:pt x="1567" y="100"/>
                  <a:pt x="1558" y="108"/>
                  <a:pt x="1548" y="108"/>
                </a:cubicBezTo>
                <a:close/>
                <a:moveTo>
                  <a:pt x="1470" y="1548"/>
                </a:moveTo>
                <a:cubicBezTo>
                  <a:pt x="1470" y="1597"/>
                  <a:pt x="1430" y="1637"/>
                  <a:pt x="1381" y="1637"/>
                </a:cubicBezTo>
                <a:cubicBezTo>
                  <a:pt x="89" y="1637"/>
                  <a:pt x="89" y="1637"/>
                  <a:pt x="89" y="1637"/>
                </a:cubicBezTo>
                <a:cubicBezTo>
                  <a:pt x="40" y="1637"/>
                  <a:pt x="0" y="1597"/>
                  <a:pt x="0" y="1548"/>
                </a:cubicBezTo>
                <a:cubicBezTo>
                  <a:pt x="0" y="908"/>
                  <a:pt x="0" y="908"/>
                  <a:pt x="0" y="908"/>
                </a:cubicBezTo>
                <a:cubicBezTo>
                  <a:pt x="0" y="859"/>
                  <a:pt x="40" y="819"/>
                  <a:pt x="89" y="819"/>
                </a:cubicBezTo>
                <a:cubicBezTo>
                  <a:pt x="1381" y="819"/>
                  <a:pt x="1381" y="819"/>
                  <a:pt x="1381" y="819"/>
                </a:cubicBezTo>
                <a:cubicBezTo>
                  <a:pt x="1430" y="819"/>
                  <a:pt x="1470" y="859"/>
                  <a:pt x="1470" y="908"/>
                </a:cubicBezTo>
                <a:cubicBezTo>
                  <a:pt x="1470" y="1548"/>
                  <a:pt x="1470" y="1548"/>
                  <a:pt x="1470" y="1548"/>
                </a:cubicBezTo>
                <a:close/>
                <a:moveTo>
                  <a:pt x="1399" y="958"/>
                </a:moveTo>
                <a:cubicBezTo>
                  <a:pt x="1399" y="958"/>
                  <a:pt x="1399" y="958"/>
                  <a:pt x="1399" y="958"/>
                </a:cubicBezTo>
                <a:cubicBezTo>
                  <a:pt x="1399" y="1498"/>
                  <a:pt x="1399" y="1498"/>
                  <a:pt x="1399" y="1498"/>
                </a:cubicBezTo>
                <a:cubicBezTo>
                  <a:pt x="1399" y="1508"/>
                  <a:pt x="1391" y="1517"/>
                  <a:pt x="1380" y="1517"/>
                </a:cubicBezTo>
                <a:cubicBezTo>
                  <a:pt x="1370" y="1517"/>
                  <a:pt x="1362" y="1508"/>
                  <a:pt x="1362" y="1498"/>
                </a:cubicBezTo>
                <a:cubicBezTo>
                  <a:pt x="1362" y="958"/>
                  <a:pt x="1362" y="958"/>
                  <a:pt x="1362" y="958"/>
                </a:cubicBezTo>
                <a:cubicBezTo>
                  <a:pt x="1362" y="948"/>
                  <a:pt x="1370" y="939"/>
                  <a:pt x="1380" y="939"/>
                </a:cubicBezTo>
                <a:cubicBezTo>
                  <a:pt x="1391" y="939"/>
                  <a:pt x="1399" y="948"/>
                  <a:pt x="1399" y="958"/>
                </a:cubicBezTo>
                <a:close/>
                <a:moveTo>
                  <a:pt x="65" y="1228"/>
                </a:moveTo>
                <a:cubicBezTo>
                  <a:pt x="65" y="1258"/>
                  <a:pt x="88" y="1282"/>
                  <a:pt x="118" y="1282"/>
                </a:cubicBezTo>
                <a:cubicBezTo>
                  <a:pt x="148" y="1282"/>
                  <a:pt x="172" y="1258"/>
                  <a:pt x="172" y="1228"/>
                </a:cubicBezTo>
                <a:cubicBezTo>
                  <a:pt x="172" y="1198"/>
                  <a:pt x="148" y="1174"/>
                  <a:pt x="118" y="1174"/>
                </a:cubicBezTo>
                <a:cubicBezTo>
                  <a:pt x="88" y="1174"/>
                  <a:pt x="65" y="1198"/>
                  <a:pt x="65" y="1228"/>
                </a:cubicBezTo>
                <a:cubicBezTo>
                  <a:pt x="65" y="1228"/>
                  <a:pt x="65" y="1228"/>
                  <a:pt x="65" y="1228"/>
                </a:cubicBezTo>
                <a:close/>
                <a:moveTo>
                  <a:pt x="255" y="870"/>
                </a:moveTo>
                <a:cubicBezTo>
                  <a:pt x="255" y="870"/>
                  <a:pt x="255" y="870"/>
                  <a:pt x="255" y="870"/>
                </a:cubicBezTo>
                <a:cubicBezTo>
                  <a:pt x="1280" y="870"/>
                  <a:pt x="1280" y="870"/>
                  <a:pt x="1280" y="870"/>
                </a:cubicBezTo>
                <a:cubicBezTo>
                  <a:pt x="1280" y="1586"/>
                  <a:pt x="1280" y="1586"/>
                  <a:pt x="1280" y="1586"/>
                </a:cubicBezTo>
                <a:cubicBezTo>
                  <a:pt x="255" y="1586"/>
                  <a:pt x="255" y="1586"/>
                  <a:pt x="255" y="1586"/>
                </a:cubicBezTo>
                <a:lnTo>
                  <a:pt x="255" y="87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1" name="Freeform 27"/>
          <p:cNvSpPr>
            <a:spLocks noEditPoints="1"/>
          </p:cNvSpPr>
          <p:nvPr/>
        </p:nvSpPr>
        <p:spPr bwMode="auto">
          <a:xfrm>
            <a:off x="5827257" y="1916998"/>
            <a:ext cx="278156" cy="276902"/>
          </a:xfrm>
          <a:custGeom>
            <a:avLst/>
            <a:gdLst>
              <a:gd name="T0" fmla="*/ 1723 w 1838"/>
              <a:gd name="T1" fmla="*/ 0 h 1838"/>
              <a:gd name="T2" fmla="*/ 115 w 1838"/>
              <a:gd name="T3" fmla="*/ 0 h 1838"/>
              <a:gd name="T4" fmla="*/ 0 w 1838"/>
              <a:gd name="T5" fmla="*/ 115 h 1838"/>
              <a:gd name="T6" fmla="*/ 0 w 1838"/>
              <a:gd name="T7" fmla="*/ 1321 h 1838"/>
              <a:gd name="T8" fmla="*/ 115 w 1838"/>
              <a:gd name="T9" fmla="*/ 1436 h 1838"/>
              <a:gd name="T10" fmla="*/ 1723 w 1838"/>
              <a:gd name="T11" fmla="*/ 1436 h 1838"/>
              <a:gd name="T12" fmla="*/ 1838 w 1838"/>
              <a:gd name="T13" fmla="*/ 1321 h 1838"/>
              <a:gd name="T14" fmla="*/ 1838 w 1838"/>
              <a:gd name="T15" fmla="*/ 115 h 1838"/>
              <a:gd name="T16" fmla="*/ 1723 w 1838"/>
              <a:gd name="T17" fmla="*/ 0 h 1838"/>
              <a:gd name="T18" fmla="*/ 1723 w 1838"/>
              <a:gd name="T19" fmla="*/ 1034 h 1838"/>
              <a:gd name="T20" fmla="*/ 1723 w 1838"/>
              <a:gd name="T21" fmla="*/ 1034 h 1838"/>
              <a:gd name="T22" fmla="*/ 1608 w 1838"/>
              <a:gd name="T23" fmla="*/ 1149 h 1838"/>
              <a:gd name="T24" fmla="*/ 230 w 1838"/>
              <a:gd name="T25" fmla="*/ 1149 h 1838"/>
              <a:gd name="T26" fmla="*/ 115 w 1838"/>
              <a:gd name="T27" fmla="*/ 1034 h 1838"/>
              <a:gd name="T28" fmla="*/ 115 w 1838"/>
              <a:gd name="T29" fmla="*/ 230 h 1838"/>
              <a:gd name="T30" fmla="*/ 230 w 1838"/>
              <a:gd name="T31" fmla="*/ 115 h 1838"/>
              <a:gd name="T32" fmla="*/ 1608 w 1838"/>
              <a:gd name="T33" fmla="*/ 115 h 1838"/>
              <a:gd name="T34" fmla="*/ 1723 w 1838"/>
              <a:gd name="T35" fmla="*/ 230 h 1838"/>
              <a:gd name="T36" fmla="*/ 1723 w 1838"/>
              <a:gd name="T37" fmla="*/ 1034 h 1838"/>
              <a:gd name="T38" fmla="*/ 1034 w 1838"/>
              <a:gd name="T39" fmla="*/ 1493 h 1838"/>
              <a:gd name="T40" fmla="*/ 1034 w 1838"/>
              <a:gd name="T41" fmla="*/ 1493 h 1838"/>
              <a:gd name="T42" fmla="*/ 1091 w 1838"/>
              <a:gd name="T43" fmla="*/ 1551 h 1838"/>
              <a:gd name="T44" fmla="*/ 1091 w 1838"/>
              <a:gd name="T45" fmla="*/ 1608 h 1838"/>
              <a:gd name="T46" fmla="*/ 1137 w 1838"/>
              <a:gd name="T47" fmla="*/ 1700 h 1838"/>
              <a:gd name="T48" fmla="*/ 1275 w 1838"/>
              <a:gd name="T49" fmla="*/ 1804 h 1838"/>
              <a:gd name="T50" fmla="*/ 1264 w 1838"/>
              <a:gd name="T51" fmla="*/ 1838 h 1838"/>
              <a:gd name="T52" fmla="*/ 574 w 1838"/>
              <a:gd name="T53" fmla="*/ 1838 h 1838"/>
              <a:gd name="T54" fmla="*/ 563 w 1838"/>
              <a:gd name="T55" fmla="*/ 1804 h 1838"/>
              <a:gd name="T56" fmla="*/ 701 w 1838"/>
              <a:gd name="T57" fmla="*/ 1700 h 1838"/>
              <a:gd name="T58" fmla="*/ 747 w 1838"/>
              <a:gd name="T59" fmla="*/ 1608 h 1838"/>
              <a:gd name="T60" fmla="*/ 747 w 1838"/>
              <a:gd name="T61" fmla="*/ 1551 h 1838"/>
              <a:gd name="T62" fmla="*/ 804 w 1838"/>
              <a:gd name="T63" fmla="*/ 1493 h 1838"/>
              <a:gd name="T64" fmla="*/ 1034 w 1838"/>
              <a:gd name="T65" fmla="*/ 1493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8" h="1838">
                <a:moveTo>
                  <a:pt x="1723" y="0"/>
                </a:moveTo>
                <a:cubicBezTo>
                  <a:pt x="115" y="0"/>
                  <a:pt x="115" y="0"/>
                  <a:pt x="115" y="0"/>
                </a:cubicBezTo>
                <a:cubicBezTo>
                  <a:pt x="52" y="0"/>
                  <a:pt x="0" y="52"/>
                  <a:pt x="0" y="115"/>
                </a:cubicBezTo>
                <a:cubicBezTo>
                  <a:pt x="0" y="1321"/>
                  <a:pt x="0" y="1321"/>
                  <a:pt x="0" y="1321"/>
                </a:cubicBezTo>
                <a:cubicBezTo>
                  <a:pt x="0" y="1385"/>
                  <a:pt x="52" y="1436"/>
                  <a:pt x="115" y="1436"/>
                </a:cubicBezTo>
                <a:cubicBezTo>
                  <a:pt x="1723" y="1436"/>
                  <a:pt x="1723" y="1436"/>
                  <a:pt x="1723" y="1436"/>
                </a:cubicBezTo>
                <a:cubicBezTo>
                  <a:pt x="1786" y="1436"/>
                  <a:pt x="1838" y="1385"/>
                  <a:pt x="1838" y="1321"/>
                </a:cubicBezTo>
                <a:cubicBezTo>
                  <a:pt x="1838" y="115"/>
                  <a:pt x="1838" y="115"/>
                  <a:pt x="1838" y="115"/>
                </a:cubicBezTo>
                <a:cubicBezTo>
                  <a:pt x="1838" y="52"/>
                  <a:pt x="1786" y="0"/>
                  <a:pt x="1723" y="0"/>
                </a:cubicBezTo>
                <a:close/>
                <a:moveTo>
                  <a:pt x="1723" y="1034"/>
                </a:moveTo>
                <a:cubicBezTo>
                  <a:pt x="1723" y="1034"/>
                  <a:pt x="1723" y="1034"/>
                  <a:pt x="1723" y="1034"/>
                </a:cubicBezTo>
                <a:cubicBezTo>
                  <a:pt x="1723" y="1098"/>
                  <a:pt x="1671" y="1149"/>
                  <a:pt x="1608" y="1149"/>
                </a:cubicBezTo>
                <a:cubicBezTo>
                  <a:pt x="230" y="1149"/>
                  <a:pt x="230" y="1149"/>
                  <a:pt x="230" y="1149"/>
                </a:cubicBezTo>
                <a:cubicBezTo>
                  <a:pt x="166" y="1149"/>
                  <a:pt x="115" y="1098"/>
                  <a:pt x="115" y="1034"/>
                </a:cubicBezTo>
                <a:cubicBezTo>
                  <a:pt x="115" y="230"/>
                  <a:pt x="115" y="230"/>
                  <a:pt x="115" y="230"/>
                </a:cubicBezTo>
                <a:cubicBezTo>
                  <a:pt x="115" y="167"/>
                  <a:pt x="167" y="115"/>
                  <a:pt x="230" y="115"/>
                </a:cubicBezTo>
                <a:cubicBezTo>
                  <a:pt x="1608" y="115"/>
                  <a:pt x="1608" y="115"/>
                  <a:pt x="1608" y="115"/>
                </a:cubicBezTo>
                <a:cubicBezTo>
                  <a:pt x="1671" y="115"/>
                  <a:pt x="1723" y="167"/>
                  <a:pt x="1723" y="230"/>
                </a:cubicBezTo>
                <a:cubicBezTo>
                  <a:pt x="1723" y="1034"/>
                  <a:pt x="1723" y="1034"/>
                  <a:pt x="1723" y="1034"/>
                </a:cubicBezTo>
                <a:close/>
                <a:moveTo>
                  <a:pt x="1034" y="1493"/>
                </a:moveTo>
                <a:cubicBezTo>
                  <a:pt x="1034" y="1493"/>
                  <a:pt x="1034" y="1493"/>
                  <a:pt x="1034" y="1493"/>
                </a:cubicBezTo>
                <a:cubicBezTo>
                  <a:pt x="1065" y="1493"/>
                  <a:pt x="1091" y="1519"/>
                  <a:pt x="1091" y="1551"/>
                </a:cubicBezTo>
                <a:cubicBezTo>
                  <a:pt x="1091" y="1608"/>
                  <a:pt x="1091" y="1608"/>
                  <a:pt x="1091" y="1608"/>
                </a:cubicBezTo>
                <a:cubicBezTo>
                  <a:pt x="1091" y="1640"/>
                  <a:pt x="1112" y="1681"/>
                  <a:pt x="1137" y="1700"/>
                </a:cubicBezTo>
                <a:cubicBezTo>
                  <a:pt x="1275" y="1804"/>
                  <a:pt x="1275" y="1804"/>
                  <a:pt x="1275" y="1804"/>
                </a:cubicBezTo>
                <a:cubicBezTo>
                  <a:pt x="1300" y="1823"/>
                  <a:pt x="1295" y="1838"/>
                  <a:pt x="1264" y="1838"/>
                </a:cubicBezTo>
                <a:cubicBezTo>
                  <a:pt x="574" y="1838"/>
                  <a:pt x="574" y="1838"/>
                  <a:pt x="574" y="1838"/>
                </a:cubicBezTo>
                <a:cubicBezTo>
                  <a:pt x="543" y="1838"/>
                  <a:pt x="538" y="1823"/>
                  <a:pt x="563" y="1804"/>
                </a:cubicBezTo>
                <a:cubicBezTo>
                  <a:pt x="701" y="1700"/>
                  <a:pt x="701" y="1700"/>
                  <a:pt x="701" y="1700"/>
                </a:cubicBezTo>
                <a:cubicBezTo>
                  <a:pt x="726" y="1681"/>
                  <a:pt x="747" y="1640"/>
                  <a:pt x="747" y="1608"/>
                </a:cubicBezTo>
                <a:cubicBezTo>
                  <a:pt x="747" y="1551"/>
                  <a:pt x="747" y="1551"/>
                  <a:pt x="747" y="1551"/>
                </a:cubicBezTo>
                <a:cubicBezTo>
                  <a:pt x="747" y="1519"/>
                  <a:pt x="773" y="1493"/>
                  <a:pt x="804" y="1493"/>
                </a:cubicBezTo>
                <a:lnTo>
                  <a:pt x="1034" y="149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238044" y="1745223"/>
            <a:ext cx="389606" cy="621189"/>
          </a:xfrm>
          <a:custGeom>
            <a:avLst/>
            <a:gdLst>
              <a:gd name="T0" fmla="*/ 804 w 1148"/>
              <a:gd name="T1" fmla="*/ 1493 h 1838"/>
              <a:gd name="T2" fmla="*/ 746 w 1148"/>
              <a:gd name="T3" fmla="*/ 1551 h 1838"/>
              <a:gd name="T4" fmla="*/ 402 w 1148"/>
              <a:gd name="T5" fmla="*/ 1551 h 1838"/>
              <a:gd name="T6" fmla="*/ 344 w 1148"/>
              <a:gd name="T7" fmla="*/ 1493 h 1838"/>
              <a:gd name="T8" fmla="*/ 402 w 1148"/>
              <a:gd name="T9" fmla="*/ 1436 h 1838"/>
              <a:gd name="T10" fmla="*/ 746 w 1148"/>
              <a:gd name="T11" fmla="*/ 1436 h 1838"/>
              <a:gd name="T12" fmla="*/ 804 w 1148"/>
              <a:gd name="T13" fmla="*/ 1493 h 1838"/>
              <a:gd name="T14" fmla="*/ 746 w 1148"/>
              <a:gd name="T15" fmla="*/ 1608 h 1838"/>
              <a:gd name="T16" fmla="*/ 746 w 1148"/>
              <a:gd name="T17" fmla="*/ 1608 h 1838"/>
              <a:gd name="T18" fmla="*/ 402 w 1148"/>
              <a:gd name="T19" fmla="*/ 1608 h 1838"/>
              <a:gd name="T20" fmla="*/ 344 w 1148"/>
              <a:gd name="T21" fmla="*/ 1666 h 1838"/>
              <a:gd name="T22" fmla="*/ 402 w 1148"/>
              <a:gd name="T23" fmla="*/ 1723 h 1838"/>
              <a:gd name="T24" fmla="*/ 516 w 1148"/>
              <a:gd name="T25" fmla="*/ 1838 h 1838"/>
              <a:gd name="T26" fmla="*/ 631 w 1148"/>
              <a:gd name="T27" fmla="*/ 1838 h 1838"/>
              <a:gd name="T28" fmla="*/ 746 w 1148"/>
              <a:gd name="T29" fmla="*/ 1723 h 1838"/>
              <a:gd name="T30" fmla="*/ 804 w 1148"/>
              <a:gd name="T31" fmla="*/ 1666 h 1838"/>
              <a:gd name="T32" fmla="*/ 746 w 1148"/>
              <a:gd name="T33" fmla="*/ 1608 h 1838"/>
              <a:gd name="T34" fmla="*/ 574 w 1148"/>
              <a:gd name="T35" fmla="*/ 115 h 1838"/>
              <a:gd name="T36" fmla="*/ 574 w 1148"/>
              <a:gd name="T37" fmla="*/ 115 h 1838"/>
              <a:gd name="T38" fmla="*/ 1033 w 1148"/>
              <a:gd name="T39" fmla="*/ 575 h 1838"/>
              <a:gd name="T40" fmla="*/ 803 w 1148"/>
              <a:gd name="T41" fmla="*/ 970 h 1838"/>
              <a:gd name="T42" fmla="*/ 746 w 1148"/>
              <a:gd name="T43" fmla="*/ 1003 h 1838"/>
              <a:gd name="T44" fmla="*/ 746 w 1148"/>
              <a:gd name="T45" fmla="*/ 1264 h 1838"/>
              <a:gd name="T46" fmla="*/ 402 w 1148"/>
              <a:gd name="T47" fmla="*/ 1264 h 1838"/>
              <a:gd name="T48" fmla="*/ 402 w 1148"/>
              <a:gd name="T49" fmla="*/ 1003 h 1838"/>
              <a:gd name="T50" fmla="*/ 345 w 1148"/>
              <a:gd name="T51" fmla="*/ 970 h 1838"/>
              <a:gd name="T52" fmla="*/ 115 w 1148"/>
              <a:gd name="T53" fmla="*/ 575 h 1838"/>
              <a:gd name="T54" fmla="*/ 574 w 1148"/>
              <a:gd name="T55" fmla="*/ 115 h 1838"/>
              <a:gd name="T56" fmla="*/ 574 w 1148"/>
              <a:gd name="T57" fmla="*/ 0 h 1838"/>
              <a:gd name="T58" fmla="*/ 574 w 1148"/>
              <a:gd name="T59" fmla="*/ 0 h 1838"/>
              <a:gd name="T60" fmla="*/ 0 w 1148"/>
              <a:gd name="T61" fmla="*/ 575 h 1838"/>
              <a:gd name="T62" fmla="*/ 287 w 1148"/>
              <a:gd name="T63" fmla="*/ 1069 h 1838"/>
              <a:gd name="T64" fmla="*/ 287 w 1148"/>
              <a:gd name="T65" fmla="*/ 1264 h 1838"/>
              <a:gd name="T66" fmla="*/ 402 w 1148"/>
              <a:gd name="T67" fmla="*/ 1379 h 1838"/>
              <a:gd name="T68" fmla="*/ 746 w 1148"/>
              <a:gd name="T69" fmla="*/ 1379 h 1838"/>
              <a:gd name="T70" fmla="*/ 861 w 1148"/>
              <a:gd name="T71" fmla="*/ 1264 h 1838"/>
              <a:gd name="T72" fmla="*/ 861 w 1148"/>
              <a:gd name="T73" fmla="*/ 1069 h 1838"/>
              <a:gd name="T74" fmla="*/ 1148 w 1148"/>
              <a:gd name="T75" fmla="*/ 575 h 1838"/>
              <a:gd name="T76" fmla="*/ 574 w 1148"/>
              <a:gd name="T77" fmla="*/ 0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8" h="1838">
                <a:moveTo>
                  <a:pt x="804" y="1493"/>
                </a:moveTo>
                <a:cubicBezTo>
                  <a:pt x="804" y="1525"/>
                  <a:pt x="778" y="1551"/>
                  <a:pt x="746" y="1551"/>
                </a:cubicBezTo>
                <a:cubicBezTo>
                  <a:pt x="402" y="1551"/>
                  <a:pt x="402" y="1551"/>
                  <a:pt x="402" y="1551"/>
                </a:cubicBezTo>
                <a:cubicBezTo>
                  <a:pt x="370" y="1551"/>
                  <a:pt x="344" y="1525"/>
                  <a:pt x="344" y="1493"/>
                </a:cubicBezTo>
                <a:cubicBezTo>
                  <a:pt x="344" y="1462"/>
                  <a:pt x="370" y="1436"/>
                  <a:pt x="402" y="1436"/>
                </a:cubicBezTo>
                <a:cubicBezTo>
                  <a:pt x="746" y="1436"/>
                  <a:pt x="746" y="1436"/>
                  <a:pt x="746" y="1436"/>
                </a:cubicBezTo>
                <a:cubicBezTo>
                  <a:pt x="778" y="1436"/>
                  <a:pt x="804" y="1462"/>
                  <a:pt x="804" y="1493"/>
                </a:cubicBezTo>
                <a:close/>
                <a:moveTo>
                  <a:pt x="746" y="1608"/>
                </a:moveTo>
                <a:cubicBezTo>
                  <a:pt x="746" y="1608"/>
                  <a:pt x="746" y="1608"/>
                  <a:pt x="746" y="1608"/>
                </a:cubicBezTo>
                <a:cubicBezTo>
                  <a:pt x="402" y="1608"/>
                  <a:pt x="402" y="1608"/>
                  <a:pt x="402" y="1608"/>
                </a:cubicBezTo>
                <a:cubicBezTo>
                  <a:pt x="370" y="1608"/>
                  <a:pt x="344" y="1634"/>
                  <a:pt x="344" y="1666"/>
                </a:cubicBezTo>
                <a:cubicBezTo>
                  <a:pt x="344" y="1697"/>
                  <a:pt x="370" y="1723"/>
                  <a:pt x="402" y="1723"/>
                </a:cubicBezTo>
                <a:cubicBezTo>
                  <a:pt x="402" y="1787"/>
                  <a:pt x="453" y="1838"/>
                  <a:pt x="516" y="1838"/>
                </a:cubicBezTo>
                <a:cubicBezTo>
                  <a:pt x="631" y="1838"/>
                  <a:pt x="631" y="1838"/>
                  <a:pt x="631" y="1838"/>
                </a:cubicBezTo>
                <a:cubicBezTo>
                  <a:pt x="695" y="1838"/>
                  <a:pt x="746" y="1787"/>
                  <a:pt x="746" y="1723"/>
                </a:cubicBezTo>
                <a:cubicBezTo>
                  <a:pt x="778" y="1723"/>
                  <a:pt x="804" y="1697"/>
                  <a:pt x="804" y="1666"/>
                </a:cubicBezTo>
                <a:cubicBezTo>
                  <a:pt x="804" y="1634"/>
                  <a:pt x="778" y="1608"/>
                  <a:pt x="746" y="1608"/>
                </a:cubicBezTo>
                <a:close/>
                <a:moveTo>
                  <a:pt x="574" y="115"/>
                </a:moveTo>
                <a:cubicBezTo>
                  <a:pt x="574" y="115"/>
                  <a:pt x="574" y="115"/>
                  <a:pt x="574" y="115"/>
                </a:cubicBezTo>
                <a:cubicBezTo>
                  <a:pt x="827" y="115"/>
                  <a:pt x="1033" y="321"/>
                  <a:pt x="1033" y="575"/>
                </a:cubicBezTo>
                <a:cubicBezTo>
                  <a:pt x="1033" y="738"/>
                  <a:pt x="947" y="886"/>
                  <a:pt x="803" y="970"/>
                </a:cubicBezTo>
                <a:cubicBezTo>
                  <a:pt x="746" y="1003"/>
                  <a:pt x="746" y="1003"/>
                  <a:pt x="746" y="1003"/>
                </a:cubicBezTo>
                <a:cubicBezTo>
                  <a:pt x="746" y="1264"/>
                  <a:pt x="746" y="1264"/>
                  <a:pt x="746" y="1264"/>
                </a:cubicBezTo>
                <a:cubicBezTo>
                  <a:pt x="402" y="1264"/>
                  <a:pt x="402" y="1264"/>
                  <a:pt x="402" y="1264"/>
                </a:cubicBezTo>
                <a:cubicBezTo>
                  <a:pt x="402" y="1003"/>
                  <a:pt x="402" y="1003"/>
                  <a:pt x="402" y="1003"/>
                </a:cubicBezTo>
                <a:cubicBezTo>
                  <a:pt x="345" y="970"/>
                  <a:pt x="345" y="970"/>
                  <a:pt x="345" y="970"/>
                </a:cubicBezTo>
                <a:cubicBezTo>
                  <a:pt x="200" y="886"/>
                  <a:pt x="115" y="738"/>
                  <a:pt x="115" y="575"/>
                </a:cubicBezTo>
                <a:cubicBezTo>
                  <a:pt x="115" y="321"/>
                  <a:pt x="321" y="115"/>
                  <a:pt x="574" y="115"/>
                </a:cubicBezTo>
                <a:close/>
                <a:moveTo>
                  <a:pt x="574" y="0"/>
                </a:moveTo>
                <a:cubicBezTo>
                  <a:pt x="574" y="0"/>
                  <a:pt x="574" y="0"/>
                  <a:pt x="574" y="0"/>
                </a:cubicBezTo>
                <a:cubicBezTo>
                  <a:pt x="257" y="0"/>
                  <a:pt x="0" y="258"/>
                  <a:pt x="0" y="575"/>
                </a:cubicBezTo>
                <a:cubicBezTo>
                  <a:pt x="0" y="787"/>
                  <a:pt x="116" y="970"/>
                  <a:pt x="287" y="1069"/>
                </a:cubicBezTo>
                <a:cubicBezTo>
                  <a:pt x="287" y="1264"/>
                  <a:pt x="287" y="1264"/>
                  <a:pt x="287" y="1264"/>
                </a:cubicBezTo>
                <a:cubicBezTo>
                  <a:pt x="287" y="1327"/>
                  <a:pt x="338" y="1379"/>
                  <a:pt x="402" y="1379"/>
                </a:cubicBezTo>
                <a:cubicBezTo>
                  <a:pt x="746" y="1379"/>
                  <a:pt x="746" y="1379"/>
                  <a:pt x="746" y="1379"/>
                </a:cubicBezTo>
                <a:cubicBezTo>
                  <a:pt x="810" y="1379"/>
                  <a:pt x="861" y="1327"/>
                  <a:pt x="861" y="1264"/>
                </a:cubicBezTo>
                <a:cubicBezTo>
                  <a:pt x="861" y="1069"/>
                  <a:pt x="861" y="1069"/>
                  <a:pt x="861" y="1069"/>
                </a:cubicBezTo>
                <a:cubicBezTo>
                  <a:pt x="1032" y="970"/>
                  <a:pt x="1148" y="787"/>
                  <a:pt x="1148" y="575"/>
                </a:cubicBezTo>
                <a:cubicBezTo>
                  <a:pt x="1148" y="258"/>
                  <a:pt x="891" y="0"/>
                  <a:pt x="57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64293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42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28804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8803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6392" y="3143010"/>
            <a:ext cx="1207968" cy="294381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963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61089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61089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57248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57246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6"/>
          <p:cNvGrpSpPr/>
          <p:nvPr/>
        </p:nvGrpSpPr>
        <p:grpSpPr>
          <a:xfrm>
            <a:off x="822861" y="1518972"/>
            <a:ext cx="2657813" cy="1940278"/>
            <a:chOff x="838200" y="1818565"/>
            <a:chExt cx="3000018" cy="2197810"/>
          </a:xfrm>
          <a:solidFill>
            <a:srgbClr val="17375E"/>
          </a:solidFill>
        </p:grpSpPr>
        <p:grpSp>
          <p:nvGrpSpPr>
            <p:cNvPr id="3" name="Group 36"/>
            <p:cNvGrpSpPr/>
            <p:nvPr/>
          </p:nvGrpSpPr>
          <p:grpSpPr>
            <a:xfrm>
              <a:off x="2019300" y="2381250"/>
              <a:ext cx="644663" cy="1635125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2"/>
            <p:cNvGrpSpPr/>
            <p:nvPr/>
          </p:nvGrpSpPr>
          <p:grpSpPr>
            <a:xfrm>
              <a:off x="2743201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45"/>
            <p:cNvGrpSpPr/>
            <p:nvPr/>
          </p:nvGrpSpPr>
          <p:grpSpPr>
            <a:xfrm>
              <a:off x="1409700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7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8"/>
            <p:cNvGrpSpPr/>
            <p:nvPr/>
          </p:nvGrpSpPr>
          <p:grpSpPr>
            <a:xfrm>
              <a:off x="9144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7" name="Group 51"/>
            <p:cNvGrpSpPr/>
            <p:nvPr/>
          </p:nvGrpSpPr>
          <p:grpSpPr>
            <a:xfrm>
              <a:off x="33909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8" name="Freeform 29"/>
            <p:cNvSpPr>
              <a:spLocks noEditPoints="1"/>
            </p:cNvSpPr>
            <p:nvPr/>
          </p:nvSpPr>
          <p:spPr bwMode="auto">
            <a:xfrm>
              <a:off x="2209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2871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0" name="Freeform 29"/>
            <p:cNvSpPr>
              <a:spLocks noEditPoints="1"/>
            </p:cNvSpPr>
            <p:nvPr/>
          </p:nvSpPr>
          <p:spPr bwMode="auto">
            <a:xfrm>
              <a:off x="3505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 flipH="1">
              <a:off x="1371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2" name="Freeform 29"/>
            <p:cNvSpPr>
              <a:spLocks noEditPoints="1"/>
            </p:cNvSpPr>
            <p:nvPr/>
          </p:nvSpPr>
          <p:spPr bwMode="auto">
            <a:xfrm flipH="1">
              <a:off x="838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117"/>
          <p:cNvGrpSpPr/>
          <p:nvPr/>
        </p:nvGrpSpPr>
        <p:grpSpPr>
          <a:xfrm>
            <a:off x="5508674" y="1512044"/>
            <a:ext cx="2657813" cy="1940278"/>
            <a:chOff x="5156200" y="1818565"/>
            <a:chExt cx="3013262" cy="2197809"/>
          </a:xfrm>
          <a:solidFill>
            <a:srgbClr val="FFC000"/>
          </a:solidFill>
        </p:grpSpPr>
        <p:grpSp>
          <p:nvGrpSpPr>
            <p:cNvPr id="24" name="Group 118"/>
            <p:cNvGrpSpPr/>
            <p:nvPr/>
          </p:nvGrpSpPr>
          <p:grpSpPr>
            <a:xfrm>
              <a:off x="6286499" y="2381250"/>
              <a:ext cx="742228" cy="1635125"/>
              <a:chOff x="1182688" y="1800226"/>
              <a:chExt cx="954088" cy="2101850"/>
            </a:xfrm>
            <a:grpFill/>
            <a:effectLst/>
          </p:grpSpPr>
          <p:sp>
            <p:nvSpPr>
              <p:cNvPr id="42" name="Freeform 136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Freeform 137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6527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Freeform 29"/>
            <p:cNvSpPr>
              <a:spLocks noEditPoints="1"/>
            </p:cNvSpPr>
            <p:nvPr/>
          </p:nvSpPr>
          <p:spPr bwMode="auto">
            <a:xfrm>
              <a:off x="7189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7823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 flipH="1">
              <a:off x="5689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29"/>
            <p:cNvSpPr>
              <a:spLocks noEditPoints="1"/>
            </p:cNvSpPr>
            <p:nvPr/>
          </p:nvSpPr>
          <p:spPr bwMode="auto">
            <a:xfrm flipH="1">
              <a:off x="5156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124"/>
            <p:cNvGrpSpPr/>
            <p:nvPr/>
          </p:nvGrpSpPr>
          <p:grpSpPr>
            <a:xfrm>
              <a:off x="5683252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40" name="Freeform 134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Freeform 135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1" name="Group 125"/>
            <p:cNvGrpSpPr/>
            <p:nvPr/>
          </p:nvGrpSpPr>
          <p:grpSpPr>
            <a:xfrm>
              <a:off x="51943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8" name="Freeform 132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33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2" name="Group 126"/>
            <p:cNvGrpSpPr/>
            <p:nvPr/>
          </p:nvGrpSpPr>
          <p:grpSpPr>
            <a:xfrm>
              <a:off x="76708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6" name="Freeform 130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Freeform 131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3" name="Group 127"/>
            <p:cNvGrpSpPr/>
            <p:nvPr/>
          </p:nvGrpSpPr>
          <p:grpSpPr>
            <a:xfrm>
              <a:off x="7023101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34" name="Freeform 128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5" name="Freeform 129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4" name="Group 5"/>
          <p:cNvGrpSpPr/>
          <p:nvPr/>
        </p:nvGrpSpPr>
        <p:grpSpPr>
          <a:xfrm>
            <a:off x="4143938" y="2474259"/>
            <a:ext cx="800844" cy="797234"/>
            <a:chOff x="4236720" y="2596405"/>
            <a:chExt cx="670560" cy="670560"/>
          </a:xfrm>
        </p:grpSpPr>
        <p:sp>
          <p:nvSpPr>
            <p:cNvPr id="45" name="Oval 140"/>
            <p:cNvSpPr/>
            <p:nvPr/>
          </p:nvSpPr>
          <p:spPr>
            <a:xfrm>
              <a:off x="4236720" y="2596405"/>
              <a:ext cx="670560" cy="670560"/>
            </a:xfrm>
            <a:prstGeom prst="ellipse">
              <a:avLst/>
            </a:prstGeom>
            <a:solidFill>
              <a:schemeClr val="tx2"/>
            </a:solidFill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51"/>
            <p:cNvSpPr txBox="1"/>
            <p:nvPr/>
          </p:nvSpPr>
          <p:spPr>
            <a:xfrm>
              <a:off x="4253113" y="2764453"/>
              <a:ext cx="637774" cy="266700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898528">
                <a:defRPr/>
              </a:pPr>
              <a:r>
                <a:rPr lang="en-US" sz="2800" b="1" kern="0" dirty="0">
                  <a:solidFill>
                    <a:schemeClr val="bg1"/>
                  </a:solidFill>
                  <a:latin typeface="+mn-ea"/>
                  <a:cs typeface="Open Sans" pitchFamily="34" charset="0"/>
                </a:rPr>
                <a:t>VS</a:t>
              </a:r>
              <a:endParaRPr lang="ar-SA" sz="2800" b="1" kern="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7" name="Group 54"/>
          <p:cNvGrpSpPr/>
          <p:nvPr/>
        </p:nvGrpSpPr>
        <p:grpSpPr>
          <a:xfrm>
            <a:off x="3639768" y="2850735"/>
            <a:ext cx="404065" cy="76100"/>
            <a:chOff x="2656464" y="2476500"/>
            <a:chExt cx="338330" cy="64008"/>
          </a:xfrm>
        </p:grpSpPr>
        <p:cxnSp>
          <p:nvCxnSpPr>
            <p:cNvPr id="48" name="Straight Connector 55"/>
            <p:cNvCxnSpPr>
              <a:endCxn id="49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49" name="Oval 5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grpSp>
        <p:nvGrpSpPr>
          <p:cNvPr id="50" name="Group 63"/>
          <p:cNvGrpSpPr/>
          <p:nvPr/>
        </p:nvGrpSpPr>
        <p:grpSpPr>
          <a:xfrm rot="10800000">
            <a:off x="5017975" y="2850735"/>
            <a:ext cx="404065" cy="76100"/>
            <a:chOff x="2656464" y="2476500"/>
            <a:chExt cx="338330" cy="64008"/>
          </a:xfrm>
        </p:grpSpPr>
        <p:cxnSp>
          <p:nvCxnSpPr>
            <p:cNvPr id="51" name="Straight Connector 64"/>
            <p:cNvCxnSpPr>
              <a:endCxn id="52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52" name="Oval 6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06512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5679026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8" name="矩形 57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弧形 1"/>
          <p:cNvSpPr/>
          <p:nvPr/>
        </p:nvSpPr>
        <p:spPr>
          <a:xfrm>
            <a:off x="3246548" y="1489469"/>
            <a:ext cx="2622667" cy="2610846"/>
          </a:xfrm>
          <a:prstGeom prst="arc">
            <a:avLst>
              <a:gd name="adj1" fmla="val 8872451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sp>
        <p:nvSpPr>
          <p:cNvPr id="3" name="弧形 2"/>
          <p:cNvSpPr/>
          <p:nvPr/>
        </p:nvSpPr>
        <p:spPr>
          <a:xfrm flipH="1" flipV="1">
            <a:off x="3223501" y="1506955"/>
            <a:ext cx="2622667" cy="2610846"/>
          </a:xfrm>
          <a:prstGeom prst="arc">
            <a:avLst>
              <a:gd name="adj1" fmla="val 8622946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93557" y="2038658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011092" y="3490851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椭圆 5"/>
          <p:cNvSpPr/>
          <p:nvPr/>
        </p:nvSpPr>
        <p:spPr>
          <a:xfrm>
            <a:off x="3517579" y="1770750"/>
            <a:ext cx="2086133" cy="2076730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4596" y="3252884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上半年</a:t>
            </a:r>
          </a:p>
        </p:txBody>
      </p:sp>
      <p:sp>
        <p:nvSpPr>
          <p:cNvPr id="8" name="矩形 7"/>
          <p:cNvSpPr/>
          <p:nvPr/>
        </p:nvSpPr>
        <p:spPr>
          <a:xfrm>
            <a:off x="6059987" y="1800076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</a:t>
            </a:r>
          </a:p>
        </p:txBody>
      </p:sp>
      <p:sp>
        <p:nvSpPr>
          <p:cNvPr id="9" name="矩形 8"/>
          <p:cNvSpPr/>
          <p:nvPr/>
        </p:nvSpPr>
        <p:spPr>
          <a:xfrm>
            <a:off x="6059986" y="2562414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719024" y="2130366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649978" y="1924527"/>
            <a:ext cx="1784376" cy="1776333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21084" y="2186361"/>
            <a:ext cx="1273596" cy="1271878"/>
            <a:chOff x="8742363" y="4948238"/>
            <a:chExt cx="500063" cy="501650"/>
          </a:xfrm>
          <a:solidFill>
            <a:schemeClr val="bg1"/>
          </a:solidFill>
        </p:grpSpPr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8742363" y="4948238"/>
              <a:ext cx="500063" cy="501650"/>
            </a:xfrm>
            <a:custGeom>
              <a:avLst/>
              <a:gdLst>
                <a:gd name="T0" fmla="*/ 74 w 149"/>
                <a:gd name="T1" fmla="*/ 150 h 150"/>
                <a:gd name="T2" fmla="*/ 0 w 149"/>
                <a:gd name="T3" fmla="*/ 75 h 150"/>
                <a:gd name="T4" fmla="*/ 74 w 149"/>
                <a:gd name="T5" fmla="*/ 0 h 150"/>
                <a:gd name="T6" fmla="*/ 149 w 149"/>
                <a:gd name="T7" fmla="*/ 75 h 150"/>
                <a:gd name="T8" fmla="*/ 74 w 149"/>
                <a:gd name="T9" fmla="*/ 150 h 150"/>
                <a:gd name="T10" fmla="*/ 74 w 149"/>
                <a:gd name="T11" fmla="*/ 8 h 150"/>
                <a:gd name="T12" fmla="*/ 8 w 149"/>
                <a:gd name="T13" fmla="*/ 75 h 150"/>
                <a:gd name="T14" fmla="*/ 74 w 149"/>
                <a:gd name="T15" fmla="*/ 142 h 150"/>
                <a:gd name="T16" fmla="*/ 141 w 149"/>
                <a:gd name="T17" fmla="*/ 75 h 150"/>
                <a:gd name="T18" fmla="*/ 74 w 149"/>
                <a:gd name="T19" fmla="*/ 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50">
                  <a:moveTo>
                    <a:pt x="74" y="150"/>
                  </a:moveTo>
                  <a:cubicBezTo>
                    <a:pt x="33" y="150"/>
                    <a:pt x="0" y="116"/>
                    <a:pt x="0" y="75"/>
                  </a:cubicBezTo>
                  <a:cubicBezTo>
                    <a:pt x="0" y="34"/>
                    <a:pt x="33" y="0"/>
                    <a:pt x="74" y="0"/>
                  </a:cubicBezTo>
                  <a:cubicBezTo>
                    <a:pt x="116" y="0"/>
                    <a:pt x="149" y="34"/>
                    <a:pt x="149" y="75"/>
                  </a:cubicBezTo>
                  <a:cubicBezTo>
                    <a:pt x="149" y="116"/>
                    <a:pt x="116" y="150"/>
                    <a:pt x="74" y="150"/>
                  </a:cubicBezTo>
                  <a:close/>
                  <a:moveTo>
                    <a:pt x="74" y="8"/>
                  </a:moveTo>
                  <a:cubicBezTo>
                    <a:pt x="38" y="8"/>
                    <a:pt x="8" y="38"/>
                    <a:pt x="8" y="75"/>
                  </a:cubicBezTo>
                  <a:cubicBezTo>
                    <a:pt x="8" y="112"/>
                    <a:pt x="38" y="142"/>
                    <a:pt x="74" y="142"/>
                  </a:cubicBezTo>
                  <a:cubicBezTo>
                    <a:pt x="111" y="142"/>
                    <a:pt x="141" y="112"/>
                    <a:pt x="141" y="75"/>
                  </a:cubicBezTo>
                  <a:cubicBezTo>
                    <a:pt x="141" y="38"/>
                    <a:pt x="111" y="8"/>
                    <a:pt x="7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8983663" y="4987925"/>
              <a:ext cx="12700" cy="47625"/>
            </a:xfrm>
            <a:custGeom>
              <a:avLst/>
              <a:gdLst>
                <a:gd name="T0" fmla="*/ 2 w 4"/>
                <a:gd name="T1" fmla="*/ 14 h 14"/>
                <a:gd name="T2" fmla="*/ 0 w 4"/>
                <a:gd name="T3" fmla="*/ 12 h 14"/>
                <a:gd name="T4" fmla="*/ 0 w 4"/>
                <a:gd name="T5" fmla="*/ 2 h 14"/>
                <a:gd name="T6" fmla="*/ 2 w 4"/>
                <a:gd name="T7" fmla="*/ 0 h 14"/>
                <a:gd name="T8" fmla="*/ 4 w 4"/>
                <a:gd name="T9" fmla="*/ 2 h 14"/>
                <a:gd name="T10" fmla="*/ 4 w 4"/>
                <a:gd name="T11" fmla="*/ 12 h 14"/>
                <a:gd name="T12" fmla="*/ 2 w 4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4">
                  <a:moveTo>
                    <a:pt x="2" y="14"/>
                  </a:moveTo>
                  <a:cubicBezTo>
                    <a:pt x="1" y="14"/>
                    <a:pt x="0" y="13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3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8983663" y="5367338"/>
              <a:ext cx="12700" cy="42863"/>
            </a:xfrm>
            <a:custGeom>
              <a:avLst/>
              <a:gdLst>
                <a:gd name="T0" fmla="*/ 2 w 4"/>
                <a:gd name="T1" fmla="*/ 13 h 13"/>
                <a:gd name="T2" fmla="*/ 0 w 4"/>
                <a:gd name="T3" fmla="*/ 11 h 13"/>
                <a:gd name="T4" fmla="*/ 0 w 4"/>
                <a:gd name="T5" fmla="*/ 2 h 13"/>
                <a:gd name="T6" fmla="*/ 2 w 4"/>
                <a:gd name="T7" fmla="*/ 0 h 13"/>
                <a:gd name="T8" fmla="*/ 4 w 4"/>
                <a:gd name="T9" fmla="*/ 2 h 13"/>
                <a:gd name="T10" fmla="*/ 4 w 4"/>
                <a:gd name="T11" fmla="*/ 11 h 13"/>
                <a:gd name="T12" fmla="*/ 2 w 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3">
                  <a:moveTo>
                    <a:pt x="2" y="13"/>
                  </a:moveTo>
                  <a:cubicBezTo>
                    <a:pt x="1" y="13"/>
                    <a:pt x="0" y="13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3" y="13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9158288" y="5192713"/>
              <a:ext cx="46038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8778875" y="5192713"/>
              <a:ext cx="47625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134475" y="5087938"/>
              <a:ext cx="42863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9 w 13"/>
                <a:gd name="T7" fmla="*/ 1 h 9"/>
                <a:gd name="T8" fmla="*/ 12 w 13"/>
                <a:gd name="T9" fmla="*/ 2 h 9"/>
                <a:gd name="T10" fmla="*/ 11 w 13"/>
                <a:gd name="T11" fmla="*/ 4 h 9"/>
                <a:gd name="T12" fmla="*/ 3 w 13"/>
                <a:gd name="T13" fmla="*/ 9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9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8805863" y="5280025"/>
              <a:ext cx="44450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10 w 13"/>
                <a:gd name="T7" fmla="*/ 0 h 9"/>
                <a:gd name="T8" fmla="*/ 12 w 13"/>
                <a:gd name="T9" fmla="*/ 1 h 9"/>
                <a:gd name="T10" fmla="*/ 12 w 13"/>
                <a:gd name="T11" fmla="*/ 4 h 9"/>
                <a:gd name="T12" fmla="*/ 3 w 13"/>
                <a:gd name="T13" fmla="*/ 8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8"/>
                    <a:pt x="1" y="8"/>
                  </a:cubicBezTo>
                  <a:cubicBezTo>
                    <a:pt x="0" y="7"/>
                    <a:pt x="1" y="5"/>
                    <a:pt x="1" y="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2" y="0"/>
                    <a:pt x="12" y="1"/>
                  </a:cubicBezTo>
                  <a:cubicBezTo>
                    <a:pt x="13" y="2"/>
                    <a:pt x="12" y="3"/>
                    <a:pt x="12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9070975" y="5343525"/>
              <a:ext cx="30163" cy="39688"/>
            </a:xfrm>
            <a:custGeom>
              <a:avLst/>
              <a:gdLst>
                <a:gd name="T0" fmla="*/ 7 w 9"/>
                <a:gd name="T1" fmla="*/ 12 h 12"/>
                <a:gd name="T2" fmla="*/ 5 w 9"/>
                <a:gd name="T3" fmla="*/ 11 h 12"/>
                <a:gd name="T4" fmla="*/ 1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9 w 9"/>
                <a:gd name="T11" fmla="*/ 9 h 12"/>
                <a:gd name="T12" fmla="*/ 8 w 9"/>
                <a:gd name="T13" fmla="*/ 12 h 12"/>
                <a:gd name="T14" fmla="*/ 7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2"/>
                    <a:pt x="6" y="12"/>
                    <a:pt x="5" y="1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1"/>
                    <a:pt x="8" y="12"/>
                  </a:cubicBezTo>
                  <a:cubicBezTo>
                    <a:pt x="8" y="12"/>
                    <a:pt x="7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8883650" y="5014913"/>
              <a:ext cx="30163" cy="39688"/>
            </a:xfrm>
            <a:custGeom>
              <a:avLst/>
              <a:gdLst>
                <a:gd name="T0" fmla="*/ 6 w 9"/>
                <a:gd name="T1" fmla="*/ 12 h 12"/>
                <a:gd name="T2" fmla="*/ 5 w 9"/>
                <a:gd name="T3" fmla="*/ 11 h 12"/>
                <a:gd name="T4" fmla="*/ 0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8 w 9"/>
                <a:gd name="T11" fmla="*/ 9 h 12"/>
                <a:gd name="T12" fmla="*/ 7 w 9"/>
                <a:gd name="T13" fmla="*/ 12 h 12"/>
                <a:gd name="T14" fmla="*/ 6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6" y="12"/>
                  </a:moveTo>
                  <a:cubicBezTo>
                    <a:pt x="6" y="12"/>
                    <a:pt x="5" y="12"/>
                    <a:pt x="5" y="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7" y="12"/>
                    <a:pt x="7" y="12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8805863" y="5087938"/>
              <a:ext cx="44450" cy="30163"/>
            </a:xfrm>
            <a:custGeom>
              <a:avLst/>
              <a:gdLst>
                <a:gd name="T0" fmla="*/ 11 w 13"/>
                <a:gd name="T1" fmla="*/ 9 h 9"/>
                <a:gd name="T2" fmla="*/ 10 w 13"/>
                <a:gd name="T3" fmla="*/ 9 h 9"/>
                <a:gd name="T4" fmla="*/ 1 w 13"/>
                <a:gd name="T5" fmla="*/ 4 h 9"/>
                <a:gd name="T6" fmla="*/ 1 w 13"/>
                <a:gd name="T7" fmla="*/ 2 h 9"/>
                <a:gd name="T8" fmla="*/ 3 w 13"/>
                <a:gd name="T9" fmla="*/ 1 h 9"/>
                <a:gd name="T10" fmla="*/ 12 w 13"/>
                <a:gd name="T11" fmla="*/ 5 h 9"/>
                <a:gd name="T12" fmla="*/ 12 w 13"/>
                <a:gd name="T13" fmla="*/ 8 h 9"/>
                <a:gd name="T14" fmla="*/ 11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3" y="7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9134475" y="5280025"/>
              <a:ext cx="42863" cy="30163"/>
            </a:xfrm>
            <a:custGeom>
              <a:avLst/>
              <a:gdLst>
                <a:gd name="T0" fmla="*/ 10 w 13"/>
                <a:gd name="T1" fmla="*/ 9 h 9"/>
                <a:gd name="T2" fmla="*/ 9 w 13"/>
                <a:gd name="T3" fmla="*/ 8 h 9"/>
                <a:gd name="T4" fmla="*/ 1 w 13"/>
                <a:gd name="T5" fmla="*/ 4 h 9"/>
                <a:gd name="T6" fmla="*/ 1 w 13"/>
                <a:gd name="T7" fmla="*/ 1 h 9"/>
                <a:gd name="T8" fmla="*/ 3 w 13"/>
                <a:gd name="T9" fmla="*/ 0 h 9"/>
                <a:gd name="T10" fmla="*/ 11 w 13"/>
                <a:gd name="T11" fmla="*/ 5 h 9"/>
                <a:gd name="T12" fmla="*/ 12 w 13"/>
                <a:gd name="T13" fmla="*/ 8 h 9"/>
                <a:gd name="T14" fmla="*/ 10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0" y="9"/>
                  </a:moveTo>
                  <a:cubicBezTo>
                    <a:pt x="10" y="9"/>
                    <a:pt x="10" y="9"/>
                    <a:pt x="9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3" y="7"/>
                    <a:pt x="12" y="8"/>
                  </a:cubicBezTo>
                  <a:cubicBezTo>
                    <a:pt x="12" y="8"/>
                    <a:pt x="11" y="9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8883650" y="5343525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0 w 9"/>
                <a:gd name="T5" fmla="*/ 9 h 12"/>
                <a:gd name="T6" fmla="*/ 5 w 9"/>
                <a:gd name="T7" fmla="*/ 1 h 12"/>
                <a:gd name="T8" fmla="*/ 7 w 9"/>
                <a:gd name="T9" fmla="*/ 0 h 12"/>
                <a:gd name="T10" fmla="*/ 8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1"/>
                    <a:pt x="9" y="2"/>
                    <a:pt x="8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070975" y="5014913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1 w 9"/>
                <a:gd name="T5" fmla="*/ 9 h 12"/>
                <a:gd name="T6" fmla="*/ 5 w 9"/>
                <a:gd name="T7" fmla="*/ 1 h 12"/>
                <a:gd name="T8" fmla="*/ 8 w 9"/>
                <a:gd name="T9" fmla="*/ 0 h 12"/>
                <a:gd name="T10" fmla="*/ 9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2" y="12"/>
                    <a:pt x="2" y="12"/>
                    <a:pt x="1" y="12"/>
                  </a:cubicBezTo>
                  <a:cubicBezTo>
                    <a:pt x="0" y="11"/>
                    <a:pt x="0" y="10"/>
                    <a:pt x="1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8970963" y="5175250"/>
              <a:ext cx="42863" cy="47625"/>
            </a:xfrm>
            <a:custGeom>
              <a:avLst/>
              <a:gdLst>
                <a:gd name="T0" fmla="*/ 6 w 13"/>
                <a:gd name="T1" fmla="*/ 14 h 14"/>
                <a:gd name="T2" fmla="*/ 0 w 13"/>
                <a:gd name="T3" fmla="*/ 7 h 14"/>
                <a:gd name="T4" fmla="*/ 1 w 13"/>
                <a:gd name="T5" fmla="*/ 2 h 14"/>
                <a:gd name="T6" fmla="*/ 6 w 13"/>
                <a:gd name="T7" fmla="*/ 0 h 14"/>
                <a:gd name="T8" fmla="*/ 13 w 13"/>
                <a:gd name="T9" fmla="*/ 7 h 14"/>
                <a:gd name="T10" fmla="*/ 12 w 13"/>
                <a:gd name="T11" fmla="*/ 12 h 14"/>
                <a:gd name="T12" fmla="*/ 6 w 13"/>
                <a:gd name="T13" fmla="*/ 14 h 14"/>
                <a:gd name="T14" fmla="*/ 6 w 13"/>
                <a:gd name="T15" fmla="*/ 4 h 14"/>
                <a:gd name="T16" fmla="*/ 4 w 13"/>
                <a:gd name="T17" fmla="*/ 5 h 14"/>
                <a:gd name="T18" fmla="*/ 4 w 13"/>
                <a:gd name="T19" fmla="*/ 7 h 14"/>
                <a:gd name="T20" fmla="*/ 6 w 13"/>
                <a:gd name="T21" fmla="*/ 10 h 14"/>
                <a:gd name="T22" fmla="*/ 8 w 13"/>
                <a:gd name="T23" fmla="*/ 9 h 14"/>
                <a:gd name="T24" fmla="*/ 9 w 13"/>
                <a:gd name="T25" fmla="*/ 7 h 14"/>
                <a:gd name="T26" fmla="*/ 6 w 13"/>
                <a:gd name="T27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6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4"/>
                    <a:pt x="13" y="7"/>
                  </a:cubicBezTo>
                  <a:cubicBezTo>
                    <a:pt x="13" y="9"/>
                    <a:pt x="13" y="11"/>
                    <a:pt x="12" y="12"/>
                  </a:cubicBezTo>
                  <a:cubicBezTo>
                    <a:pt x="10" y="13"/>
                    <a:pt x="8" y="14"/>
                    <a:pt x="6" y="14"/>
                  </a:cubicBezTo>
                  <a:close/>
                  <a:moveTo>
                    <a:pt x="6" y="4"/>
                  </a:moveTo>
                  <a:cubicBezTo>
                    <a:pt x="5" y="4"/>
                    <a:pt x="5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9"/>
                    <a:pt x="9" y="8"/>
                    <a:pt x="9" y="7"/>
                  </a:cubicBezTo>
                  <a:cubicBezTo>
                    <a:pt x="9" y="7"/>
                    <a:pt x="9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8983663" y="5105400"/>
              <a:ext cx="33338" cy="100013"/>
            </a:xfrm>
            <a:custGeom>
              <a:avLst/>
              <a:gdLst>
                <a:gd name="T0" fmla="*/ 2 w 10"/>
                <a:gd name="T1" fmla="*/ 30 h 30"/>
                <a:gd name="T2" fmla="*/ 2 w 10"/>
                <a:gd name="T3" fmla="*/ 30 h 30"/>
                <a:gd name="T4" fmla="*/ 0 w 10"/>
                <a:gd name="T5" fmla="*/ 27 h 30"/>
                <a:gd name="T6" fmla="*/ 5 w 10"/>
                <a:gd name="T7" fmla="*/ 2 h 30"/>
                <a:gd name="T8" fmla="*/ 8 w 10"/>
                <a:gd name="T9" fmla="*/ 0 h 30"/>
                <a:gd name="T10" fmla="*/ 9 w 10"/>
                <a:gd name="T11" fmla="*/ 3 h 30"/>
                <a:gd name="T12" fmla="*/ 4 w 10"/>
                <a:gd name="T13" fmla="*/ 28 h 30"/>
                <a:gd name="T14" fmla="*/ 2 w 10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0">
                  <a:moveTo>
                    <a:pt x="2" y="30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3" y="30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8983663" y="5192713"/>
              <a:ext cx="153988" cy="12700"/>
            </a:xfrm>
            <a:custGeom>
              <a:avLst/>
              <a:gdLst>
                <a:gd name="T0" fmla="*/ 44 w 46"/>
                <a:gd name="T1" fmla="*/ 4 h 4"/>
                <a:gd name="T2" fmla="*/ 2 w 46"/>
                <a:gd name="T3" fmla="*/ 4 h 4"/>
                <a:gd name="T4" fmla="*/ 0 w 46"/>
                <a:gd name="T5" fmla="*/ 2 h 4"/>
                <a:gd name="T6" fmla="*/ 2 w 46"/>
                <a:gd name="T7" fmla="*/ 0 h 4"/>
                <a:gd name="T8" fmla="*/ 44 w 46"/>
                <a:gd name="T9" fmla="*/ 0 h 4"/>
                <a:gd name="T10" fmla="*/ 46 w 46"/>
                <a:gd name="T11" fmla="*/ 2 h 4"/>
                <a:gd name="T12" fmla="*/ 44 w 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">
                  <a:moveTo>
                    <a:pt x="4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2"/>
                  </a:cubicBezTo>
                  <a:cubicBezTo>
                    <a:pt x="46" y="3"/>
                    <a:pt x="45" y="4"/>
                    <a:pt x="4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733502"/>
            <a:ext cx="9001125" cy="12448"/>
            <a:chOff x="0" y="3428999"/>
            <a:chExt cx="12192000" cy="1693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0" y="3445936"/>
              <a:ext cx="12192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0" y="3428999"/>
              <a:ext cx="121920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193031" y="1560689"/>
            <a:ext cx="2341973" cy="2331417"/>
            <a:chOff x="664329" y="2299272"/>
            <a:chExt cx="2212236" cy="2212236"/>
          </a:xfrm>
        </p:grpSpPr>
        <p:grpSp>
          <p:nvGrpSpPr>
            <p:cNvPr id="6" name="组合 5"/>
            <p:cNvGrpSpPr/>
            <p:nvPr/>
          </p:nvGrpSpPr>
          <p:grpSpPr>
            <a:xfrm>
              <a:off x="664329" y="2299272"/>
              <a:ext cx="2212236" cy="2212236"/>
              <a:chOff x="413242" y="2498776"/>
              <a:chExt cx="1860446" cy="186044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13242" y="2498776"/>
                <a:ext cx="1860446" cy="1860447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10800000">
                <a:off x="621171" y="2706704"/>
                <a:ext cx="1444588" cy="1444589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1"/>
            <p:cNvSpPr txBox="1"/>
            <p:nvPr/>
          </p:nvSpPr>
          <p:spPr>
            <a:xfrm>
              <a:off x="884042" y="3078762"/>
              <a:ext cx="1773434" cy="73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10" name="椭圆 9"/>
          <p:cNvSpPr/>
          <p:nvPr/>
        </p:nvSpPr>
        <p:spPr>
          <a:xfrm rot="10800000">
            <a:off x="2776574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832572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889508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370562" y="2144785"/>
            <a:ext cx="1226772" cy="1221243"/>
            <a:chOff x="4565417" y="2918258"/>
            <a:chExt cx="1661660" cy="1661660"/>
          </a:xfrm>
        </p:grpSpPr>
        <p:grpSp>
          <p:nvGrpSpPr>
            <p:cNvPr id="14" name="组合 13"/>
            <p:cNvGrpSpPr/>
            <p:nvPr/>
          </p:nvGrpSpPr>
          <p:grpSpPr>
            <a:xfrm>
              <a:off x="4565417" y="2918258"/>
              <a:ext cx="1661660" cy="1661660"/>
              <a:chOff x="4056364" y="1384713"/>
              <a:chExt cx="4088570" cy="408857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同心圆 1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文本框 19"/>
            <p:cNvSpPr txBox="1"/>
            <p:nvPr/>
          </p:nvSpPr>
          <p:spPr>
            <a:xfrm>
              <a:off x="5144793" y="3491525"/>
              <a:ext cx="619244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26561" y="2144785"/>
            <a:ext cx="1226772" cy="1221243"/>
            <a:chOff x="7350262" y="2918258"/>
            <a:chExt cx="1661660" cy="1661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7350262" y="2918258"/>
              <a:ext cx="1661660" cy="1661660"/>
              <a:chOff x="4056364" y="1384713"/>
              <a:chExt cx="4088570" cy="408857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24"/>
            <p:cNvSpPr txBox="1"/>
            <p:nvPr/>
          </p:nvSpPr>
          <p:spPr>
            <a:xfrm>
              <a:off x="7904126" y="3487478"/>
              <a:ext cx="627929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83497" y="2144785"/>
            <a:ext cx="1226772" cy="1221243"/>
            <a:chOff x="10136376" y="2918258"/>
            <a:chExt cx="1661660" cy="16616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0136376" y="2918258"/>
              <a:ext cx="1661660" cy="1661660"/>
              <a:chOff x="4056364" y="1384713"/>
              <a:chExt cx="4088570" cy="408857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同心圆 2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29"/>
            <p:cNvSpPr txBox="1"/>
            <p:nvPr/>
          </p:nvSpPr>
          <p:spPr>
            <a:xfrm>
              <a:off x="10690240" y="3487478"/>
              <a:ext cx="638787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388252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flipV="1">
            <a:off x="802551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 flipV="1">
            <a:off x="5961054" y="1878096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947051" y="3743832"/>
            <a:ext cx="2099615" cy="1135031"/>
            <a:chOff x="1642867" y="4368045"/>
            <a:chExt cx="2843923" cy="1544357"/>
          </a:xfrm>
        </p:grpSpPr>
        <p:sp>
          <p:nvSpPr>
            <p:cNvPr id="32" name="矩形 31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14401" y="730619"/>
            <a:ext cx="2099615" cy="1135031"/>
            <a:chOff x="1642867" y="4368045"/>
            <a:chExt cx="2843923" cy="1544357"/>
          </a:xfrm>
        </p:grpSpPr>
        <p:sp>
          <p:nvSpPr>
            <p:cNvPr id="35" name="矩形 34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89508" y="3743832"/>
            <a:ext cx="2099615" cy="1135031"/>
            <a:chOff x="1642867" y="4368045"/>
            <a:chExt cx="2843923" cy="1544357"/>
          </a:xfrm>
        </p:grpSpPr>
        <p:sp>
          <p:nvSpPr>
            <p:cNvPr id="38" name="矩形 37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891" y="4032506"/>
            <a:ext cx="5741836" cy="437831"/>
          </a:xfrm>
          <a:prstGeom prst="rect">
            <a:avLst/>
          </a:prstGeom>
          <a:noFill/>
        </p:spPr>
        <p:txBody>
          <a:bodyPr wrap="square" lIns="0" tIns="33696" rIns="67391" bIns="33696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  <a:endParaRPr lang="en-US" altLang="zh-CN" sz="1000" dirty="0">
              <a:solidFill>
                <a:schemeClr val="bg2">
                  <a:lumMod val="7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20000" y="1132915"/>
            <a:ext cx="1772096" cy="2352146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599874" y="2638838"/>
              <a:ext cx="88013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以客户为重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978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2616734" y="1132915"/>
            <a:ext cx="1772097" cy="2352146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192623" y="2638838"/>
              <a:ext cx="1103771" cy="34068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克服难题</a:t>
              </a:r>
              <a:r>
                <a:rPr lang="en-US" altLang="zh-CN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投诉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435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4613468" y="1132915"/>
            <a:ext cx="1772096" cy="2352146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087179" y="2641230"/>
              <a:ext cx="723800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服务至上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48930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6609030" y="1132915"/>
            <a:ext cx="1773268" cy="2352146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9635417" y="2638838"/>
              <a:ext cx="103646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展现品牌特色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51913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6" name="矩形 4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2"/>
          <p:cNvSpPr/>
          <p:nvPr>
            <p:custDataLst>
              <p:tags r:id="rId3"/>
            </p:custDataLst>
          </p:nvPr>
        </p:nvSpPr>
        <p:spPr>
          <a:xfrm>
            <a:off x="3564458" y="2088108"/>
            <a:ext cx="4032448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59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ChangeArrowheads="1"/>
          </p:cNvSpPr>
          <p:nvPr/>
        </p:nvSpPr>
        <p:spPr bwMode="auto">
          <a:xfrm rot="10800000">
            <a:off x="2218279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3" name="Freeform 1"/>
          <p:cNvSpPr>
            <a:spLocks noChangeArrowheads="1"/>
          </p:cNvSpPr>
          <p:nvPr/>
        </p:nvSpPr>
        <p:spPr bwMode="auto">
          <a:xfrm rot="10800000">
            <a:off x="3489835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4" name="Freeform 1"/>
          <p:cNvSpPr>
            <a:spLocks noChangeArrowheads="1"/>
          </p:cNvSpPr>
          <p:nvPr/>
        </p:nvSpPr>
        <p:spPr bwMode="auto">
          <a:xfrm rot="10800000">
            <a:off x="5252789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5" name="Freeform 1"/>
          <p:cNvSpPr>
            <a:spLocks noChangeArrowheads="1"/>
          </p:cNvSpPr>
          <p:nvPr/>
        </p:nvSpPr>
        <p:spPr bwMode="auto">
          <a:xfrm rot="10800000">
            <a:off x="6550226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3133" y="1715972"/>
            <a:ext cx="1164475" cy="1159529"/>
            <a:chOff x="1142022" y="2334802"/>
            <a:chExt cx="1577278" cy="1577690"/>
          </a:xfrm>
        </p:grpSpPr>
        <p:sp>
          <p:nvSpPr>
            <p:cNvPr id="7" name="Oval 89"/>
            <p:cNvSpPr/>
            <p:nvPr/>
          </p:nvSpPr>
          <p:spPr>
            <a:xfrm>
              <a:off x="1142022" y="2334802"/>
              <a:ext cx="1577278" cy="157769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8" name="Freeform 16"/>
            <p:cNvSpPr>
              <a:spLocks noChangeArrowheads="1"/>
            </p:cNvSpPr>
            <p:nvPr/>
          </p:nvSpPr>
          <p:spPr bwMode="auto">
            <a:xfrm>
              <a:off x="1622651" y="2640346"/>
              <a:ext cx="599175" cy="941234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9" name="Straight Connector 107"/>
          <p:cNvCxnSpPr/>
          <p:nvPr/>
        </p:nvCxnSpPr>
        <p:spPr>
          <a:xfrm>
            <a:off x="1433840" y="2910099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559019" y="1939370"/>
            <a:ext cx="690269" cy="687336"/>
            <a:chOff x="3466184" y="2638764"/>
            <a:chExt cx="934967" cy="935210"/>
          </a:xfrm>
        </p:grpSpPr>
        <p:sp>
          <p:nvSpPr>
            <p:cNvPr id="11" name="Oval 91"/>
            <p:cNvSpPr/>
            <p:nvPr/>
          </p:nvSpPr>
          <p:spPr>
            <a:xfrm>
              <a:off x="3466184" y="2638764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2" name="Freeform 17"/>
            <p:cNvSpPr>
              <a:spLocks noChangeArrowheads="1"/>
            </p:cNvSpPr>
            <p:nvPr/>
          </p:nvSpPr>
          <p:spPr bwMode="auto">
            <a:xfrm>
              <a:off x="3765603" y="2842545"/>
              <a:ext cx="341347" cy="476215"/>
            </a:xfrm>
            <a:custGeom>
              <a:avLst/>
              <a:gdLst>
                <a:gd name="T0" fmla="*/ 326 w 503"/>
                <a:gd name="T1" fmla="*/ 142 h 703"/>
                <a:gd name="T2" fmla="*/ 168 w 503"/>
                <a:gd name="T3" fmla="*/ 142 h 703"/>
                <a:gd name="T4" fmla="*/ 168 w 503"/>
                <a:gd name="T5" fmla="*/ 134 h 703"/>
                <a:gd name="T6" fmla="*/ 184 w 503"/>
                <a:gd name="T7" fmla="*/ 125 h 703"/>
                <a:gd name="T8" fmla="*/ 310 w 503"/>
                <a:gd name="T9" fmla="*/ 125 h 703"/>
                <a:gd name="T10" fmla="*/ 343 w 503"/>
                <a:gd name="T11" fmla="*/ 0 h 703"/>
                <a:gd name="T12" fmla="*/ 151 w 503"/>
                <a:gd name="T13" fmla="*/ 0 h 703"/>
                <a:gd name="T14" fmla="*/ 176 w 503"/>
                <a:gd name="T15" fmla="*/ 125 h 703"/>
                <a:gd name="T16" fmla="*/ 67 w 503"/>
                <a:gd name="T17" fmla="*/ 67 h 703"/>
                <a:gd name="T18" fmla="*/ 75 w 503"/>
                <a:gd name="T19" fmla="*/ 84 h 703"/>
                <a:gd name="T20" fmla="*/ 168 w 503"/>
                <a:gd name="T21" fmla="*/ 134 h 703"/>
                <a:gd name="T22" fmla="*/ 92 w 503"/>
                <a:gd name="T23" fmla="*/ 134 h 703"/>
                <a:gd name="T24" fmla="*/ 84 w 503"/>
                <a:gd name="T25" fmla="*/ 142 h 703"/>
                <a:gd name="T26" fmla="*/ 126 w 503"/>
                <a:gd name="T27" fmla="*/ 159 h 703"/>
                <a:gd name="T28" fmla="*/ 151 w 503"/>
                <a:gd name="T29" fmla="*/ 151 h 703"/>
                <a:gd name="T30" fmla="*/ 0 w 503"/>
                <a:gd name="T31" fmla="*/ 460 h 703"/>
                <a:gd name="T32" fmla="*/ 251 w 503"/>
                <a:gd name="T33" fmla="*/ 702 h 703"/>
                <a:gd name="T34" fmla="*/ 502 w 503"/>
                <a:gd name="T35" fmla="*/ 452 h 703"/>
                <a:gd name="T36" fmla="*/ 326 w 503"/>
                <a:gd name="T37" fmla="*/ 142 h 703"/>
                <a:gd name="T38" fmla="*/ 318 w 503"/>
                <a:gd name="T39" fmla="*/ 535 h 703"/>
                <a:gd name="T40" fmla="*/ 276 w 503"/>
                <a:gd name="T41" fmla="*/ 560 h 703"/>
                <a:gd name="T42" fmla="*/ 276 w 503"/>
                <a:gd name="T43" fmla="*/ 602 h 703"/>
                <a:gd name="T44" fmla="*/ 234 w 503"/>
                <a:gd name="T45" fmla="*/ 602 h 703"/>
                <a:gd name="T46" fmla="*/ 226 w 503"/>
                <a:gd name="T47" fmla="*/ 560 h 703"/>
                <a:gd name="T48" fmla="*/ 176 w 503"/>
                <a:gd name="T49" fmla="*/ 535 h 703"/>
                <a:gd name="T50" fmla="*/ 151 w 503"/>
                <a:gd name="T51" fmla="*/ 485 h 703"/>
                <a:gd name="T52" fmla="*/ 151 w 503"/>
                <a:gd name="T53" fmla="*/ 468 h 703"/>
                <a:gd name="T54" fmla="*/ 193 w 503"/>
                <a:gd name="T55" fmla="*/ 468 h 703"/>
                <a:gd name="T56" fmla="*/ 193 w 503"/>
                <a:gd name="T57" fmla="*/ 476 h 703"/>
                <a:gd name="T58" fmla="*/ 209 w 503"/>
                <a:gd name="T59" fmla="*/ 510 h 703"/>
                <a:gd name="T60" fmla="*/ 251 w 503"/>
                <a:gd name="T61" fmla="*/ 527 h 703"/>
                <a:gd name="T62" fmla="*/ 293 w 503"/>
                <a:gd name="T63" fmla="*/ 510 h 703"/>
                <a:gd name="T64" fmla="*/ 310 w 503"/>
                <a:gd name="T65" fmla="*/ 476 h 703"/>
                <a:gd name="T66" fmla="*/ 293 w 503"/>
                <a:gd name="T67" fmla="*/ 443 h 703"/>
                <a:gd name="T68" fmla="*/ 243 w 503"/>
                <a:gd name="T69" fmla="*/ 426 h 703"/>
                <a:gd name="T70" fmla="*/ 184 w 503"/>
                <a:gd name="T71" fmla="*/ 393 h 703"/>
                <a:gd name="T72" fmla="*/ 159 w 503"/>
                <a:gd name="T73" fmla="*/ 351 h 703"/>
                <a:gd name="T74" fmla="*/ 184 w 503"/>
                <a:gd name="T75" fmla="*/ 293 h 703"/>
                <a:gd name="T76" fmla="*/ 226 w 503"/>
                <a:gd name="T77" fmla="*/ 276 h 703"/>
                <a:gd name="T78" fmla="*/ 226 w 503"/>
                <a:gd name="T79" fmla="*/ 234 h 703"/>
                <a:gd name="T80" fmla="*/ 268 w 503"/>
                <a:gd name="T81" fmla="*/ 234 h 703"/>
                <a:gd name="T82" fmla="*/ 268 w 503"/>
                <a:gd name="T83" fmla="*/ 267 h 703"/>
                <a:gd name="T84" fmla="*/ 318 w 503"/>
                <a:gd name="T85" fmla="*/ 293 h 703"/>
                <a:gd name="T86" fmla="*/ 343 w 503"/>
                <a:gd name="T87" fmla="*/ 351 h 703"/>
                <a:gd name="T88" fmla="*/ 301 w 503"/>
                <a:gd name="T89" fmla="*/ 351 h 703"/>
                <a:gd name="T90" fmla="*/ 284 w 503"/>
                <a:gd name="T91" fmla="*/ 318 h 703"/>
                <a:gd name="T92" fmla="*/ 251 w 503"/>
                <a:gd name="T93" fmla="*/ 301 h 703"/>
                <a:gd name="T94" fmla="*/ 218 w 503"/>
                <a:gd name="T95" fmla="*/ 318 h 703"/>
                <a:gd name="T96" fmla="*/ 201 w 503"/>
                <a:gd name="T97" fmla="*/ 343 h 703"/>
                <a:gd name="T98" fmla="*/ 218 w 503"/>
                <a:gd name="T99" fmla="*/ 376 h 703"/>
                <a:gd name="T100" fmla="*/ 260 w 503"/>
                <a:gd name="T101" fmla="*/ 393 h 703"/>
                <a:gd name="T102" fmla="*/ 326 w 503"/>
                <a:gd name="T103" fmla="*/ 426 h 703"/>
                <a:gd name="T104" fmla="*/ 351 w 503"/>
                <a:gd name="T105" fmla="*/ 476 h 703"/>
                <a:gd name="T106" fmla="*/ 318 w 503"/>
                <a:gd name="T107" fmla="*/ 535 h 703"/>
                <a:gd name="T108" fmla="*/ 318 w 503"/>
                <a:gd name="T109" fmla="*/ 535 h 703"/>
                <a:gd name="T110" fmla="*/ 318 w 503"/>
                <a:gd name="T111" fmla="*/ 53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3" h="703">
                  <a:moveTo>
                    <a:pt x="326" y="142"/>
                  </a:moveTo>
                  <a:cubicBezTo>
                    <a:pt x="168" y="142"/>
                    <a:pt x="168" y="142"/>
                    <a:pt x="168" y="142"/>
                  </a:cubicBezTo>
                  <a:cubicBezTo>
                    <a:pt x="168" y="134"/>
                    <a:pt x="168" y="134"/>
                    <a:pt x="168" y="134"/>
                  </a:cubicBezTo>
                  <a:cubicBezTo>
                    <a:pt x="184" y="125"/>
                    <a:pt x="184" y="125"/>
                    <a:pt x="184" y="125"/>
                  </a:cubicBezTo>
                  <a:cubicBezTo>
                    <a:pt x="310" y="125"/>
                    <a:pt x="310" y="125"/>
                    <a:pt x="310" y="125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59" y="100"/>
                    <a:pt x="109" y="50"/>
                    <a:pt x="67" y="67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109" y="67"/>
                    <a:pt x="159" y="117"/>
                    <a:pt x="168" y="134"/>
                  </a:cubicBezTo>
                  <a:cubicBezTo>
                    <a:pt x="142" y="142"/>
                    <a:pt x="109" y="151"/>
                    <a:pt x="92" y="134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2" y="151"/>
                    <a:pt x="109" y="159"/>
                    <a:pt x="126" y="159"/>
                  </a:cubicBezTo>
                  <a:cubicBezTo>
                    <a:pt x="134" y="159"/>
                    <a:pt x="142" y="159"/>
                    <a:pt x="151" y="151"/>
                  </a:cubicBezTo>
                  <a:cubicBezTo>
                    <a:pt x="67" y="217"/>
                    <a:pt x="0" y="351"/>
                    <a:pt x="0" y="460"/>
                  </a:cubicBezTo>
                  <a:cubicBezTo>
                    <a:pt x="0" y="594"/>
                    <a:pt x="117" y="702"/>
                    <a:pt x="251" y="702"/>
                  </a:cubicBezTo>
                  <a:cubicBezTo>
                    <a:pt x="393" y="702"/>
                    <a:pt x="502" y="594"/>
                    <a:pt x="502" y="452"/>
                  </a:cubicBezTo>
                  <a:cubicBezTo>
                    <a:pt x="502" y="343"/>
                    <a:pt x="427" y="192"/>
                    <a:pt x="326" y="142"/>
                  </a:cubicBezTo>
                  <a:close/>
                  <a:moveTo>
                    <a:pt x="318" y="535"/>
                  </a:moveTo>
                  <a:cubicBezTo>
                    <a:pt x="310" y="552"/>
                    <a:pt x="293" y="552"/>
                    <a:pt x="276" y="560"/>
                  </a:cubicBezTo>
                  <a:cubicBezTo>
                    <a:pt x="276" y="602"/>
                    <a:pt x="276" y="602"/>
                    <a:pt x="276" y="602"/>
                  </a:cubicBezTo>
                  <a:cubicBezTo>
                    <a:pt x="234" y="602"/>
                    <a:pt x="234" y="602"/>
                    <a:pt x="234" y="602"/>
                  </a:cubicBezTo>
                  <a:cubicBezTo>
                    <a:pt x="226" y="560"/>
                    <a:pt x="226" y="560"/>
                    <a:pt x="226" y="560"/>
                  </a:cubicBezTo>
                  <a:cubicBezTo>
                    <a:pt x="209" y="560"/>
                    <a:pt x="193" y="552"/>
                    <a:pt x="176" y="535"/>
                  </a:cubicBezTo>
                  <a:cubicBezTo>
                    <a:pt x="159" y="518"/>
                    <a:pt x="151" y="502"/>
                    <a:pt x="151" y="485"/>
                  </a:cubicBezTo>
                  <a:cubicBezTo>
                    <a:pt x="151" y="468"/>
                    <a:pt x="151" y="468"/>
                    <a:pt x="151" y="468"/>
                  </a:cubicBezTo>
                  <a:cubicBezTo>
                    <a:pt x="193" y="468"/>
                    <a:pt x="193" y="468"/>
                    <a:pt x="193" y="468"/>
                  </a:cubicBezTo>
                  <a:cubicBezTo>
                    <a:pt x="193" y="476"/>
                    <a:pt x="193" y="476"/>
                    <a:pt x="193" y="476"/>
                  </a:cubicBezTo>
                  <a:cubicBezTo>
                    <a:pt x="193" y="493"/>
                    <a:pt x="201" y="502"/>
                    <a:pt x="209" y="510"/>
                  </a:cubicBezTo>
                  <a:cubicBezTo>
                    <a:pt x="218" y="518"/>
                    <a:pt x="234" y="527"/>
                    <a:pt x="251" y="527"/>
                  </a:cubicBezTo>
                  <a:cubicBezTo>
                    <a:pt x="268" y="527"/>
                    <a:pt x="284" y="518"/>
                    <a:pt x="293" y="510"/>
                  </a:cubicBezTo>
                  <a:cubicBezTo>
                    <a:pt x="301" y="502"/>
                    <a:pt x="310" y="493"/>
                    <a:pt x="310" y="476"/>
                  </a:cubicBezTo>
                  <a:cubicBezTo>
                    <a:pt x="310" y="460"/>
                    <a:pt x="301" y="452"/>
                    <a:pt x="293" y="443"/>
                  </a:cubicBezTo>
                  <a:cubicBezTo>
                    <a:pt x="284" y="435"/>
                    <a:pt x="268" y="426"/>
                    <a:pt x="243" y="426"/>
                  </a:cubicBezTo>
                  <a:cubicBezTo>
                    <a:pt x="218" y="418"/>
                    <a:pt x="193" y="410"/>
                    <a:pt x="184" y="393"/>
                  </a:cubicBezTo>
                  <a:cubicBezTo>
                    <a:pt x="168" y="385"/>
                    <a:pt x="159" y="368"/>
                    <a:pt x="159" y="351"/>
                  </a:cubicBezTo>
                  <a:cubicBezTo>
                    <a:pt x="159" y="326"/>
                    <a:pt x="168" y="309"/>
                    <a:pt x="184" y="293"/>
                  </a:cubicBezTo>
                  <a:cubicBezTo>
                    <a:pt x="201" y="284"/>
                    <a:pt x="209" y="276"/>
                    <a:pt x="226" y="276"/>
                  </a:cubicBezTo>
                  <a:cubicBezTo>
                    <a:pt x="226" y="234"/>
                    <a:pt x="226" y="234"/>
                    <a:pt x="226" y="2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68" y="267"/>
                    <a:pt x="268" y="267"/>
                    <a:pt x="268" y="267"/>
                  </a:cubicBezTo>
                  <a:cubicBezTo>
                    <a:pt x="293" y="276"/>
                    <a:pt x="310" y="276"/>
                    <a:pt x="318" y="293"/>
                  </a:cubicBezTo>
                  <a:cubicBezTo>
                    <a:pt x="335" y="301"/>
                    <a:pt x="343" y="326"/>
                    <a:pt x="343" y="351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01" y="334"/>
                    <a:pt x="293" y="326"/>
                    <a:pt x="284" y="318"/>
                  </a:cubicBezTo>
                  <a:cubicBezTo>
                    <a:pt x="284" y="309"/>
                    <a:pt x="268" y="301"/>
                    <a:pt x="251" y="301"/>
                  </a:cubicBezTo>
                  <a:cubicBezTo>
                    <a:pt x="234" y="301"/>
                    <a:pt x="226" y="309"/>
                    <a:pt x="218" y="318"/>
                  </a:cubicBezTo>
                  <a:cubicBezTo>
                    <a:pt x="209" y="326"/>
                    <a:pt x="201" y="334"/>
                    <a:pt x="201" y="343"/>
                  </a:cubicBezTo>
                  <a:cubicBezTo>
                    <a:pt x="201" y="360"/>
                    <a:pt x="209" y="368"/>
                    <a:pt x="218" y="376"/>
                  </a:cubicBezTo>
                  <a:cubicBezTo>
                    <a:pt x="226" y="385"/>
                    <a:pt x="234" y="385"/>
                    <a:pt x="260" y="393"/>
                  </a:cubicBezTo>
                  <a:cubicBezTo>
                    <a:pt x="284" y="401"/>
                    <a:pt x="310" y="410"/>
                    <a:pt x="326" y="426"/>
                  </a:cubicBezTo>
                  <a:cubicBezTo>
                    <a:pt x="343" y="435"/>
                    <a:pt x="351" y="452"/>
                    <a:pt x="351" y="476"/>
                  </a:cubicBezTo>
                  <a:cubicBezTo>
                    <a:pt x="351" y="502"/>
                    <a:pt x="343" y="518"/>
                    <a:pt x="318" y="535"/>
                  </a:cubicBezTo>
                  <a:close/>
                  <a:moveTo>
                    <a:pt x="318" y="535"/>
                  </a:moveTo>
                  <a:lnTo>
                    <a:pt x="318" y="5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3" name="Straight Connector 111"/>
          <p:cNvCxnSpPr/>
          <p:nvPr/>
        </p:nvCxnSpPr>
        <p:spPr>
          <a:xfrm>
            <a:off x="2895774" y="2667083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839251" y="1706680"/>
            <a:ext cx="1164475" cy="1159528"/>
            <a:chOff x="5200255" y="2322159"/>
            <a:chExt cx="1577278" cy="1577689"/>
          </a:xfrm>
        </p:grpSpPr>
        <p:sp>
          <p:nvSpPr>
            <p:cNvPr id="15" name="Oval 93"/>
            <p:cNvSpPr/>
            <p:nvPr/>
          </p:nvSpPr>
          <p:spPr>
            <a:xfrm>
              <a:off x="5200255" y="2322159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5547114" y="2625619"/>
              <a:ext cx="925584" cy="925825"/>
            </a:xfrm>
            <a:custGeom>
              <a:avLst/>
              <a:gdLst>
                <a:gd name="T0" fmla="*/ 552 w 1105"/>
                <a:gd name="T1" fmla="*/ 0 h 1105"/>
                <a:gd name="T2" fmla="*/ 0 w 1105"/>
                <a:gd name="T3" fmla="*/ 552 h 1105"/>
                <a:gd name="T4" fmla="*/ 552 w 1105"/>
                <a:gd name="T5" fmla="*/ 1104 h 1105"/>
                <a:gd name="T6" fmla="*/ 1104 w 1105"/>
                <a:gd name="T7" fmla="*/ 552 h 1105"/>
                <a:gd name="T8" fmla="*/ 552 w 1105"/>
                <a:gd name="T9" fmla="*/ 0 h 1105"/>
                <a:gd name="T10" fmla="*/ 552 w 1105"/>
                <a:gd name="T11" fmla="*/ 1012 h 1105"/>
                <a:gd name="T12" fmla="*/ 84 w 1105"/>
                <a:gd name="T13" fmla="*/ 552 h 1105"/>
                <a:gd name="T14" fmla="*/ 552 w 1105"/>
                <a:gd name="T15" fmla="*/ 84 h 1105"/>
                <a:gd name="T16" fmla="*/ 1012 w 1105"/>
                <a:gd name="T17" fmla="*/ 552 h 1105"/>
                <a:gd name="T18" fmla="*/ 552 w 1105"/>
                <a:gd name="T19" fmla="*/ 1012 h 1105"/>
                <a:gd name="T20" fmla="*/ 836 w 1105"/>
                <a:gd name="T21" fmla="*/ 410 h 1105"/>
                <a:gd name="T22" fmla="*/ 828 w 1105"/>
                <a:gd name="T23" fmla="*/ 452 h 1105"/>
                <a:gd name="T24" fmla="*/ 560 w 1105"/>
                <a:gd name="T25" fmla="*/ 636 h 1105"/>
                <a:gd name="T26" fmla="*/ 544 w 1105"/>
                <a:gd name="T27" fmla="*/ 636 h 1105"/>
                <a:gd name="T28" fmla="*/ 527 w 1105"/>
                <a:gd name="T29" fmla="*/ 636 h 1105"/>
                <a:gd name="T30" fmla="*/ 518 w 1105"/>
                <a:gd name="T31" fmla="*/ 611 h 1105"/>
                <a:gd name="T32" fmla="*/ 518 w 1105"/>
                <a:gd name="T33" fmla="*/ 218 h 1105"/>
                <a:gd name="T34" fmla="*/ 544 w 1105"/>
                <a:gd name="T35" fmla="*/ 184 h 1105"/>
                <a:gd name="T36" fmla="*/ 577 w 1105"/>
                <a:gd name="T37" fmla="*/ 218 h 1105"/>
                <a:gd name="T38" fmla="*/ 577 w 1105"/>
                <a:gd name="T39" fmla="*/ 552 h 1105"/>
                <a:gd name="T40" fmla="*/ 795 w 1105"/>
                <a:gd name="T41" fmla="*/ 402 h 1105"/>
                <a:gd name="T42" fmla="*/ 836 w 1105"/>
                <a:gd name="T43" fmla="*/ 410 h 1105"/>
                <a:gd name="T44" fmla="*/ 836 w 1105"/>
                <a:gd name="T45" fmla="*/ 410 h 1105"/>
                <a:gd name="T46" fmla="*/ 836 w 1105"/>
                <a:gd name="T47" fmla="*/ 410 h 1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5" h="1105">
                  <a:moveTo>
                    <a:pt x="552" y="0"/>
                  </a:moveTo>
                  <a:cubicBezTo>
                    <a:pt x="243" y="0"/>
                    <a:pt x="0" y="243"/>
                    <a:pt x="0" y="552"/>
                  </a:cubicBezTo>
                  <a:cubicBezTo>
                    <a:pt x="0" y="853"/>
                    <a:pt x="243" y="1104"/>
                    <a:pt x="552" y="1104"/>
                  </a:cubicBezTo>
                  <a:cubicBezTo>
                    <a:pt x="853" y="1104"/>
                    <a:pt x="1104" y="853"/>
                    <a:pt x="1104" y="552"/>
                  </a:cubicBezTo>
                  <a:cubicBezTo>
                    <a:pt x="1104" y="243"/>
                    <a:pt x="853" y="0"/>
                    <a:pt x="552" y="0"/>
                  </a:cubicBezTo>
                  <a:close/>
                  <a:moveTo>
                    <a:pt x="552" y="1012"/>
                  </a:moveTo>
                  <a:cubicBezTo>
                    <a:pt x="293" y="1012"/>
                    <a:pt x="84" y="803"/>
                    <a:pt x="84" y="552"/>
                  </a:cubicBezTo>
                  <a:cubicBezTo>
                    <a:pt x="84" y="293"/>
                    <a:pt x="293" y="84"/>
                    <a:pt x="552" y="84"/>
                  </a:cubicBezTo>
                  <a:cubicBezTo>
                    <a:pt x="803" y="84"/>
                    <a:pt x="1012" y="293"/>
                    <a:pt x="1012" y="552"/>
                  </a:cubicBezTo>
                  <a:cubicBezTo>
                    <a:pt x="1012" y="803"/>
                    <a:pt x="803" y="1012"/>
                    <a:pt x="552" y="1012"/>
                  </a:cubicBezTo>
                  <a:close/>
                  <a:moveTo>
                    <a:pt x="836" y="410"/>
                  </a:moveTo>
                  <a:cubicBezTo>
                    <a:pt x="845" y="419"/>
                    <a:pt x="845" y="435"/>
                    <a:pt x="828" y="452"/>
                  </a:cubicBezTo>
                  <a:cubicBezTo>
                    <a:pt x="560" y="636"/>
                    <a:pt x="560" y="636"/>
                    <a:pt x="560" y="636"/>
                  </a:cubicBezTo>
                  <a:cubicBezTo>
                    <a:pt x="552" y="636"/>
                    <a:pt x="552" y="636"/>
                    <a:pt x="544" y="636"/>
                  </a:cubicBezTo>
                  <a:cubicBezTo>
                    <a:pt x="544" y="636"/>
                    <a:pt x="535" y="636"/>
                    <a:pt x="527" y="636"/>
                  </a:cubicBezTo>
                  <a:cubicBezTo>
                    <a:pt x="518" y="628"/>
                    <a:pt x="518" y="619"/>
                    <a:pt x="518" y="611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18" y="201"/>
                    <a:pt x="527" y="184"/>
                    <a:pt x="544" y="184"/>
                  </a:cubicBezTo>
                  <a:cubicBezTo>
                    <a:pt x="560" y="184"/>
                    <a:pt x="577" y="201"/>
                    <a:pt x="577" y="218"/>
                  </a:cubicBezTo>
                  <a:cubicBezTo>
                    <a:pt x="577" y="552"/>
                    <a:pt x="577" y="552"/>
                    <a:pt x="577" y="552"/>
                  </a:cubicBezTo>
                  <a:cubicBezTo>
                    <a:pt x="795" y="402"/>
                    <a:pt x="795" y="402"/>
                    <a:pt x="795" y="402"/>
                  </a:cubicBezTo>
                  <a:cubicBezTo>
                    <a:pt x="811" y="393"/>
                    <a:pt x="828" y="393"/>
                    <a:pt x="836" y="410"/>
                  </a:cubicBezTo>
                  <a:close/>
                  <a:moveTo>
                    <a:pt x="836" y="410"/>
                  </a:moveTo>
                  <a:lnTo>
                    <a:pt x="836" y="4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7" name="Straight Connector 115"/>
          <p:cNvCxnSpPr/>
          <p:nvPr/>
        </p:nvCxnSpPr>
        <p:spPr>
          <a:xfrm>
            <a:off x="4444117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19"/>
          <p:cNvCxnSpPr/>
          <p:nvPr/>
        </p:nvCxnSpPr>
        <p:spPr>
          <a:xfrm>
            <a:off x="5963730" y="2667084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5607279" y="1939370"/>
            <a:ext cx="690269" cy="687336"/>
            <a:chOff x="7595045" y="2638765"/>
            <a:chExt cx="934967" cy="935210"/>
          </a:xfrm>
        </p:grpSpPr>
        <p:sp>
          <p:nvSpPr>
            <p:cNvPr id="20" name="Oval 94"/>
            <p:cNvSpPr/>
            <p:nvPr/>
          </p:nvSpPr>
          <p:spPr>
            <a:xfrm>
              <a:off x="7595045" y="2638765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grpSp>
          <p:nvGrpSpPr>
            <p:cNvPr id="21" name="Group 4698"/>
            <p:cNvGrpSpPr/>
            <p:nvPr/>
          </p:nvGrpSpPr>
          <p:grpSpPr bwMode="auto">
            <a:xfrm>
              <a:off x="7822552" y="2868338"/>
              <a:ext cx="457522" cy="448452"/>
              <a:chOff x="5427663" y="4046537"/>
              <a:chExt cx="395287" cy="387350"/>
            </a:xfrm>
            <a:solidFill>
              <a:schemeClr val="bg1"/>
            </a:solidFill>
          </p:grpSpPr>
          <p:sp>
            <p:nvSpPr>
              <p:cNvPr id="22" name="Freeform 418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  <a:gd name="T46" fmla="*/ 301 w 520"/>
                  <a:gd name="T47" fmla="*/ 75 h 511"/>
                  <a:gd name="T48" fmla="*/ 301 w 520"/>
                  <a:gd name="T49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  <a:close/>
                    <a:moveTo>
                      <a:pt x="301" y="75"/>
                    </a:moveTo>
                    <a:lnTo>
                      <a:pt x="301" y="7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3" name="Freeform 419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4" name="Freeform 420"/>
              <p:cNvSpPr>
                <a:spLocks noChangeArrowheads="1"/>
              </p:cNvSpPr>
              <p:nvPr/>
            </p:nvSpPr>
            <p:spPr bwMode="auto">
              <a:xfrm>
                <a:off x="5743575" y="40735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5" name="Freeform 421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  <a:gd name="T54" fmla="*/ 451 w 569"/>
                  <a:gd name="T55" fmla="*/ 158 h 569"/>
                  <a:gd name="T56" fmla="*/ 451 w 569"/>
                  <a:gd name="T57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  <a:close/>
                    <a:moveTo>
                      <a:pt x="451" y="158"/>
                    </a:moveTo>
                    <a:lnTo>
                      <a:pt x="451" y="1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6" name="Freeform 422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7" name="Freeform 423"/>
              <p:cNvSpPr>
                <a:spLocks noChangeArrowheads="1"/>
              </p:cNvSpPr>
              <p:nvPr/>
            </p:nvSpPr>
            <p:spPr bwMode="auto">
              <a:xfrm>
                <a:off x="5591175" y="42862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8" name="Freeform 424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167 w 870"/>
                  <a:gd name="T3" fmla="*/ 0 h 887"/>
                  <a:gd name="T4" fmla="*/ 0 w 870"/>
                  <a:gd name="T5" fmla="*/ 167 h 887"/>
                  <a:gd name="T6" fmla="*/ 142 w 870"/>
                  <a:gd name="T7" fmla="*/ 317 h 887"/>
                  <a:gd name="T8" fmla="*/ 594 w 870"/>
                  <a:gd name="T9" fmla="*/ 760 h 887"/>
                  <a:gd name="T10" fmla="*/ 869 w 870"/>
                  <a:gd name="T11" fmla="*/ 886 h 887"/>
                  <a:gd name="T12" fmla="*/ 769 w 870"/>
                  <a:gd name="T13" fmla="*/ 601 h 887"/>
                  <a:gd name="T14" fmla="*/ 318 w 870"/>
                  <a:gd name="T15" fmla="*/ 142 h 887"/>
                  <a:gd name="T16" fmla="*/ 117 w 870"/>
                  <a:gd name="T17" fmla="*/ 225 h 887"/>
                  <a:gd name="T18" fmla="*/ 58 w 870"/>
                  <a:gd name="T19" fmla="*/ 167 h 887"/>
                  <a:gd name="T20" fmla="*/ 167 w 870"/>
                  <a:gd name="T21" fmla="*/ 58 h 887"/>
                  <a:gd name="T22" fmla="*/ 226 w 870"/>
                  <a:gd name="T23" fmla="*/ 116 h 887"/>
                  <a:gd name="T24" fmla="*/ 117 w 870"/>
                  <a:gd name="T25" fmla="*/ 225 h 887"/>
                  <a:gd name="T26" fmla="*/ 769 w 870"/>
                  <a:gd name="T27" fmla="*/ 819 h 887"/>
                  <a:gd name="T28" fmla="*/ 610 w 870"/>
                  <a:gd name="T29" fmla="*/ 744 h 887"/>
                  <a:gd name="T30" fmla="*/ 594 w 870"/>
                  <a:gd name="T31" fmla="*/ 727 h 887"/>
                  <a:gd name="T32" fmla="*/ 677 w 870"/>
                  <a:gd name="T33" fmla="*/ 735 h 887"/>
                  <a:gd name="T34" fmla="*/ 669 w 870"/>
                  <a:gd name="T35" fmla="*/ 668 h 887"/>
                  <a:gd name="T36" fmla="*/ 736 w 870"/>
                  <a:gd name="T37" fmla="*/ 677 h 887"/>
                  <a:gd name="T38" fmla="*/ 736 w 870"/>
                  <a:gd name="T39" fmla="*/ 593 h 887"/>
                  <a:gd name="T40" fmla="*/ 752 w 870"/>
                  <a:gd name="T41" fmla="*/ 610 h 887"/>
                  <a:gd name="T42" fmla="*/ 811 w 870"/>
                  <a:gd name="T43" fmla="*/ 769 h 887"/>
                  <a:gd name="T44" fmla="*/ 769 w 870"/>
                  <a:gd name="T45" fmla="*/ 819 h 887"/>
                  <a:gd name="T46" fmla="*/ 769 w 870"/>
                  <a:gd name="T47" fmla="*/ 819 h 887"/>
                  <a:gd name="T48" fmla="*/ 769 w 870"/>
                  <a:gd name="T49" fmla="*/ 819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  <a:close/>
                    <a:moveTo>
                      <a:pt x="117" y="225"/>
                    </a:moveTo>
                    <a:lnTo>
                      <a:pt x="58" y="167"/>
                    </a:lnTo>
                    <a:lnTo>
                      <a:pt x="167" y="58"/>
                    </a:lnTo>
                    <a:lnTo>
                      <a:pt x="226" y="116"/>
                    </a:lnTo>
                    <a:lnTo>
                      <a:pt x="117" y="225"/>
                    </a:lnTo>
                    <a:close/>
                    <a:moveTo>
                      <a:pt x="769" y="819"/>
                    </a:moveTo>
                    <a:lnTo>
                      <a:pt x="610" y="744"/>
                    </a:lnTo>
                    <a:lnTo>
                      <a:pt x="594" y="727"/>
                    </a:lnTo>
                    <a:lnTo>
                      <a:pt x="677" y="735"/>
                    </a:lnTo>
                    <a:lnTo>
                      <a:pt x="669" y="668"/>
                    </a:lnTo>
                    <a:lnTo>
                      <a:pt x="736" y="677"/>
                    </a:lnTo>
                    <a:lnTo>
                      <a:pt x="736" y="593"/>
                    </a:lnTo>
                    <a:lnTo>
                      <a:pt x="752" y="610"/>
                    </a:lnTo>
                    <a:lnTo>
                      <a:pt x="811" y="769"/>
                    </a:lnTo>
                    <a:lnTo>
                      <a:pt x="769" y="819"/>
                    </a:lnTo>
                    <a:close/>
                    <a:moveTo>
                      <a:pt x="769" y="819"/>
                    </a:moveTo>
                    <a:lnTo>
                      <a:pt x="769" y="8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9" name="Freeform 425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318 w 870"/>
                  <a:gd name="T3" fmla="*/ 142 h 887"/>
                  <a:gd name="T4" fmla="*/ 167 w 870"/>
                  <a:gd name="T5" fmla="*/ 0 h 887"/>
                  <a:gd name="T6" fmla="*/ 0 w 870"/>
                  <a:gd name="T7" fmla="*/ 167 h 887"/>
                  <a:gd name="T8" fmla="*/ 142 w 870"/>
                  <a:gd name="T9" fmla="*/ 317 h 887"/>
                  <a:gd name="T10" fmla="*/ 142 w 870"/>
                  <a:gd name="T11" fmla="*/ 317 h 887"/>
                  <a:gd name="T12" fmla="*/ 594 w 870"/>
                  <a:gd name="T13" fmla="*/ 760 h 887"/>
                  <a:gd name="T14" fmla="*/ 869 w 870"/>
                  <a:gd name="T15" fmla="*/ 886 h 887"/>
                  <a:gd name="T16" fmla="*/ 769 w 870"/>
                  <a:gd name="T17" fmla="*/ 601 h 887"/>
                  <a:gd name="T18" fmla="*/ 318 w 870"/>
                  <a:gd name="T19" fmla="*/ 142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318" y="142"/>
                    </a:ln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0" name="Freeform 426"/>
              <p:cNvSpPr>
                <a:spLocks noChangeArrowheads="1"/>
              </p:cNvSpPr>
              <p:nvPr/>
            </p:nvSpPr>
            <p:spPr bwMode="auto">
              <a:xfrm>
                <a:off x="5494338" y="4090987"/>
                <a:ext cx="60325" cy="60325"/>
              </a:xfrm>
              <a:custGeom>
                <a:avLst/>
                <a:gdLst>
                  <a:gd name="T0" fmla="*/ 59 w 169"/>
                  <a:gd name="T1" fmla="*/ 167 h 168"/>
                  <a:gd name="T2" fmla="*/ 0 w 169"/>
                  <a:gd name="T3" fmla="*/ 109 h 168"/>
                  <a:gd name="T4" fmla="*/ 109 w 169"/>
                  <a:gd name="T5" fmla="*/ 0 h 168"/>
                  <a:gd name="T6" fmla="*/ 168 w 169"/>
                  <a:gd name="T7" fmla="*/ 58 h 168"/>
                  <a:gd name="T8" fmla="*/ 59 w 16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68">
                    <a:moveTo>
                      <a:pt x="59" y="167"/>
                    </a:moveTo>
                    <a:lnTo>
                      <a:pt x="0" y="109"/>
                    </a:lnTo>
                    <a:lnTo>
                      <a:pt x="109" y="0"/>
                    </a:lnTo>
                    <a:lnTo>
                      <a:pt x="168" y="58"/>
                    </a:lnTo>
                    <a:lnTo>
                      <a:pt x="59" y="1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1" name="Freeform 427"/>
              <p:cNvSpPr>
                <a:spLocks noChangeArrowheads="1"/>
              </p:cNvSpPr>
              <p:nvPr/>
            </p:nvSpPr>
            <p:spPr bwMode="auto">
              <a:xfrm>
                <a:off x="5688013" y="4283074"/>
                <a:ext cx="77787" cy="80963"/>
              </a:xfrm>
              <a:custGeom>
                <a:avLst/>
                <a:gdLst>
                  <a:gd name="T0" fmla="*/ 175 w 218"/>
                  <a:gd name="T1" fmla="*/ 226 h 227"/>
                  <a:gd name="T2" fmla="*/ 16 w 218"/>
                  <a:gd name="T3" fmla="*/ 151 h 227"/>
                  <a:gd name="T4" fmla="*/ 0 w 218"/>
                  <a:gd name="T5" fmla="*/ 134 h 227"/>
                  <a:gd name="T6" fmla="*/ 83 w 218"/>
                  <a:gd name="T7" fmla="*/ 142 h 227"/>
                  <a:gd name="T8" fmla="*/ 75 w 218"/>
                  <a:gd name="T9" fmla="*/ 75 h 227"/>
                  <a:gd name="T10" fmla="*/ 142 w 218"/>
                  <a:gd name="T11" fmla="*/ 84 h 227"/>
                  <a:gd name="T12" fmla="*/ 142 w 218"/>
                  <a:gd name="T13" fmla="*/ 0 h 227"/>
                  <a:gd name="T14" fmla="*/ 158 w 218"/>
                  <a:gd name="T15" fmla="*/ 17 h 227"/>
                  <a:gd name="T16" fmla="*/ 217 w 218"/>
                  <a:gd name="T17" fmla="*/ 176 h 227"/>
                  <a:gd name="T18" fmla="*/ 175 w 218"/>
                  <a:gd name="T19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227">
                    <a:moveTo>
                      <a:pt x="175" y="226"/>
                    </a:moveTo>
                    <a:lnTo>
                      <a:pt x="16" y="151"/>
                    </a:lnTo>
                    <a:lnTo>
                      <a:pt x="0" y="134"/>
                    </a:lnTo>
                    <a:lnTo>
                      <a:pt x="83" y="142"/>
                    </a:lnTo>
                    <a:lnTo>
                      <a:pt x="75" y="75"/>
                    </a:lnTo>
                    <a:lnTo>
                      <a:pt x="142" y="84"/>
                    </a:lnTo>
                    <a:lnTo>
                      <a:pt x="142" y="0"/>
                    </a:lnTo>
                    <a:lnTo>
                      <a:pt x="158" y="17"/>
                    </a:lnTo>
                    <a:lnTo>
                      <a:pt x="217" y="176"/>
                    </a:lnTo>
                    <a:lnTo>
                      <a:pt x="175" y="226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2" name="Freeform 428"/>
              <p:cNvSpPr>
                <a:spLocks noChangeArrowheads="1"/>
              </p:cNvSpPr>
              <p:nvPr/>
            </p:nvSpPr>
            <p:spPr bwMode="auto">
              <a:xfrm>
                <a:off x="5749925" y="43656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912787" y="1703273"/>
            <a:ext cx="1164475" cy="1159528"/>
            <a:chOff x="9363352" y="2317523"/>
            <a:chExt cx="1577278" cy="1577689"/>
          </a:xfrm>
        </p:grpSpPr>
        <p:sp>
          <p:nvSpPr>
            <p:cNvPr id="34" name="Oval 98"/>
            <p:cNvSpPr/>
            <p:nvPr/>
          </p:nvSpPr>
          <p:spPr>
            <a:xfrm>
              <a:off x="9363352" y="2317523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35" name="Freeform 260"/>
            <p:cNvSpPr>
              <a:spLocks noChangeArrowheads="1"/>
            </p:cNvSpPr>
            <p:nvPr/>
          </p:nvSpPr>
          <p:spPr bwMode="auto">
            <a:xfrm>
              <a:off x="9867728" y="2554917"/>
              <a:ext cx="801492" cy="1068937"/>
            </a:xfrm>
            <a:custGeom>
              <a:avLst/>
              <a:gdLst>
                <a:gd name="T0" fmla="*/ 594 w 595"/>
                <a:gd name="T1" fmla="*/ 242 h 795"/>
                <a:gd name="T2" fmla="*/ 577 w 595"/>
                <a:gd name="T3" fmla="*/ 259 h 795"/>
                <a:gd name="T4" fmla="*/ 218 w 595"/>
                <a:gd name="T5" fmla="*/ 409 h 795"/>
                <a:gd name="T6" fmla="*/ 209 w 595"/>
                <a:gd name="T7" fmla="*/ 409 h 795"/>
                <a:gd name="T8" fmla="*/ 201 w 595"/>
                <a:gd name="T9" fmla="*/ 401 h 795"/>
                <a:gd name="T10" fmla="*/ 193 w 595"/>
                <a:gd name="T11" fmla="*/ 384 h 795"/>
                <a:gd name="T12" fmla="*/ 193 w 595"/>
                <a:gd name="T13" fmla="*/ 117 h 795"/>
                <a:gd name="T14" fmla="*/ 201 w 595"/>
                <a:gd name="T15" fmla="*/ 100 h 795"/>
                <a:gd name="T16" fmla="*/ 218 w 595"/>
                <a:gd name="T17" fmla="*/ 100 h 795"/>
                <a:gd name="T18" fmla="*/ 577 w 595"/>
                <a:gd name="T19" fmla="*/ 217 h 795"/>
                <a:gd name="T20" fmla="*/ 594 w 595"/>
                <a:gd name="T21" fmla="*/ 242 h 795"/>
                <a:gd name="T22" fmla="*/ 251 w 595"/>
                <a:gd name="T23" fmla="*/ 719 h 795"/>
                <a:gd name="T24" fmla="*/ 126 w 595"/>
                <a:gd name="T25" fmla="*/ 794 h 795"/>
                <a:gd name="T26" fmla="*/ 0 w 595"/>
                <a:gd name="T27" fmla="*/ 719 h 795"/>
                <a:gd name="T28" fmla="*/ 92 w 595"/>
                <a:gd name="T29" fmla="*/ 652 h 795"/>
                <a:gd name="T30" fmla="*/ 92 w 595"/>
                <a:gd name="T31" fmla="*/ 92 h 795"/>
                <a:gd name="T32" fmla="*/ 101 w 595"/>
                <a:gd name="T33" fmla="*/ 83 h 795"/>
                <a:gd name="T34" fmla="*/ 75 w 595"/>
                <a:gd name="T35" fmla="*/ 42 h 795"/>
                <a:gd name="T36" fmla="*/ 126 w 595"/>
                <a:gd name="T37" fmla="*/ 0 h 795"/>
                <a:gd name="T38" fmla="*/ 142 w 595"/>
                <a:gd name="T39" fmla="*/ 0 h 795"/>
                <a:gd name="T40" fmla="*/ 193 w 595"/>
                <a:gd name="T41" fmla="*/ 42 h 795"/>
                <a:gd name="T42" fmla="*/ 159 w 595"/>
                <a:gd name="T43" fmla="*/ 92 h 795"/>
                <a:gd name="T44" fmla="*/ 159 w 595"/>
                <a:gd name="T45" fmla="*/ 652 h 795"/>
                <a:gd name="T46" fmla="*/ 251 w 595"/>
                <a:gd name="T47" fmla="*/ 719 h 795"/>
                <a:gd name="T48" fmla="*/ 226 w 595"/>
                <a:gd name="T49" fmla="*/ 719 h 795"/>
                <a:gd name="T50" fmla="*/ 159 w 595"/>
                <a:gd name="T51" fmla="*/ 677 h 795"/>
                <a:gd name="T52" fmla="*/ 159 w 595"/>
                <a:gd name="T53" fmla="*/ 719 h 795"/>
                <a:gd name="T54" fmla="*/ 126 w 595"/>
                <a:gd name="T55" fmla="*/ 752 h 795"/>
                <a:gd name="T56" fmla="*/ 92 w 595"/>
                <a:gd name="T57" fmla="*/ 719 h 795"/>
                <a:gd name="T58" fmla="*/ 92 w 595"/>
                <a:gd name="T59" fmla="*/ 677 h 795"/>
                <a:gd name="T60" fmla="*/ 25 w 595"/>
                <a:gd name="T61" fmla="*/ 719 h 795"/>
                <a:gd name="T62" fmla="*/ 126 w 595"/>
                <a:gd name="T63" fmla="*/ 777 h 795"/>
                <a:gd name="T64" fmla="*/ 226 w 595"/>
                <a:gd name="T65" fmla="*/ 719 h 795"/>
                <a:gd name="T66" fmla="*/ 226 w 595"/>
                <a:gd name="T67" fmla="*/ 719 h 795"/>
                <a:gd name="T68" fmla="*/ 226 w 595"/>
                <a:gd name="T69" fmla="*/ 719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5" h="795">
                  <a:moveTo>
                    <a:pt x="594" y="242"/>
                  </a:moveTo>
                  <a:cubicBezTo>
                    <a:pt x="594" y="251"/>
                    <a:pt x="586" y="259"/>
                    <a:pt x="577" y="259"/>
                  </a:cubicBezTo>
                  <a:cubicBezTo>
                    <a:pt x="218" y="409"/>
                    <a:pt x="218" y="409"/>
                    <a:pt x="218" y="409"/>
                  </a:cubicBezTo>
                  <a:lnTo>
                    <a:pt x="209" y="409"/>
                  </a:lnTo>
                  <a:cubicBezTo>
                    <a:pt x="209" y="409"/>
                    <a:pt x="201" y="409"/>
                    <a:pt x="201" y="401"/>
                  </a:cubicBezTo>
                  <a:cubicBezTo>
                    <a:pt x="193" y="401"/>
                    <a:pt x="193" y="393"/>
                    <a:pt x="193" y="384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3" y="108"/>
                    <a:pt x="193" y="108"/>
                    <a:pt x="201" y="100"/>
                  </a:cubicBezTo>
                  <a:cubicBezTo>
                    <a:pt x="201" y="100"/>
                    <a:pt x="209" y="100"/>
                    <a:pt x="218" y="100"/>
                  </a:cubicBezTo>
                  <a:cubicBezTo>
                    <a:pt x="577" y="217"/>
                    <a:pt x="577" y="217"/>
                    <a:pt x="577" y="217"/>
                  </a:cubicBezTo>
                  <a:cubicBezTo>
                    <a:pt x="586" y="225"/>
                    <a:pt x="594" y="234"/>
                    <a:pt x="594" y="242"/>
                  </a:cubicBezTo>
                  <a:close/>
                  <a:moveTo>
                    <a:pt x="251" y="719"/>
                  </a:moveTo>
                  <a:cubicBezTo>
                    <a:pt x="251" y="760"/>
                    <a:pt x="193" y="794"/>
                    <a:pt x="126" y="794"/>
                  </a:cubicBezTo>
                  <a:cubicBezTo>
                    <a:pt x="59" y="794"/>
                    <a:pt x="0" y="760"/>
                    <a:pt x="0" y="719"/>
                  </a:cubicBezTo>
                  <a:cubicBezTo>
                    <a:pt x="0" y="685"/>
                    <a:pt x="42" y="660"/>
                    <a:pt x="92" y="652"/>
                  </a:cubicBezTo>
                  <a:cubicBezTo>
                    <a:pt x="92" y="92"/>
                    <a:pt x="92" y="92"/>
                    <a:pt x="92" y="92"/>
                  </a:cubicBezTo>
                  <a:lnTo>
                    <a:pt x="101" y="83"/>
                  </a:lnTo>
                  <a:cubicBezTo>
                    <a:pt x="84" y="75"/>
                    <a:pt x="75" y="67"/>
                    <a:pt x="75" y="42"/>
                  </a:cubicBezTo>
                  <a:cubicBezTo>
                    <a:pt x="75" y="16"/>
                    <a:pt x="92" y="0"/>
                    <a:pt x="126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68" y="0"/>
                    <a:pt x="193" y="16"/>
                    <a:pt x="193" y="42"/>
                  </a:cubicBezTo>
                  <a:cubicBezTo>
                    <a:pt x="193" y="67"/>
                    <a:pt x="176" y="83"/>
                    <a:pt x="159" y="92"/>
                  </a:cubicBezTo>
                  <a:cubicBezTo>
                    <a:pt x="159" y="652"/>
                    <a:pt x="159" y="652"/>
                    <a:pt x="159" y="652"/>
                  </a:cubicBezTo>
                  <a:cubicBezTo>
                    <a:pt x="209" y="660"/>
                    <a:pt x="251" y="685"/>
                    <a:pt x="251" y="719"/>
                  </a:cubicBezTo>
                  <a:close/>
                  <a:moveTo>
                    <a:pt x="226" y="719"/>
                  </a:moveTo>
                  <a:cubicBezTo>
                    <a:pt x="226" y="702"/>
                    <a:pt x="201" y="677"/>
                    <a:pt x="159" y="677"/>
                  </a:cubicBezTo>
                  <a:cubicBezTo>
                    <a:pt x="159" y="719"/>
                    <a:pt x="159" y="719"/>
                    <a:pt x="159" y="719"/>
                  </a:cubicBezTo>
                  <a:cubicBezTo>
                    <a:pt x="159" y="736"/>
                    <a:pt x="142" y="752"/>
                    <a:pt x="126" y="752"/>
                  </a:cubicBezTo>
                  <a:cubicBezTo>
                    <a:pt x="109" y="752"/>
                    <a:pt x="92" y="736"/>
                    <a:pt x="92" y="719"/>
                  </a:cubicBezTo>
                  <a:cubicBezTo>
                    <a:pt x="92" y="677"/>
                    <a:pt x="92" y="677"/>
                    <a:pt x="92" y="677"/>
                  </a:cubicBezTo>
                  <a:cubicBezTo>
                    <a:pt x="59" y="677"/>
                    <a:pt x="25" y="702"/>
                    <a:pt x="25" y="719"/>
                  </a:cubicBezTo>
                  <a:cubicBezTo>
                    <a:pt x="25" y="752"/>
                    <a:pt x="75" y="777"/>
                    <a:pt x="126" y="777"/>
                  </a:cubicBezTo>
                  <a:cubicBezTo>
                    <a:pt x="184" y="777"/>
                    <a:pt x="226" y="752"/>
                    <a:pt x="226" y="719"/>
                  </a:cubicBezTo>
                  <a:close/>
                  <a:moveTo>
                    <a:pt x="226" y="719"/>
                  </a:moveTo>
                  <a:lnTo>
                    <a:pt x="226" y="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36" name="Straight Connector 123"/>
          <p:cNvCxnSpPr/>
          <p:nvPr/>
        </p:nvCxnSpPr>
        <p:spPr>
          <a:xfrm>
            <a:off x="7486941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48"/>
          <p:cNvSpPr txBox="1"/>
          <p:nvPr/>
        </p:nvSpPr>
        <p:spPr>
          <a:xfrm>
            <a:off x="707187" y="3752028"/>
            <a:ext cx="1533943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824362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产品技术咨询专家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147082" y="3179388"/>
            <a:ext cx="1544329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TextBox 48"/>
          <p:cNvSpPr txBox="1"/>
          <p:nvPr/>
        </p:nvSpPr>
        <p:spPr>
          <a:xfrm>
            <a:off x="2232344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客户服务经理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8"/>
          <p:cNvSpPr txBox="1"/>
          <p:nvPr/>
        </p:nvSpPr>
        <p:spPr>
          <a:xfrm>
            <a:off x="5333965" y="3231829"/>
            <a:ext cx="149571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8"/>
          <p:cNvSpPr txBox="1"/>
          <p:nvPr/>
        </p:nvSpPr>
        <p:spPr>
          <a:xfrm>
            <a:off x="5343988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技术培训讲师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8"/>
          <p:cNvSpPr txBox="1"/>
          <p:nvPr/>
        </p:nvSpPr>
        <p:spPr>
          <a:xfrm>
            <a:off x="3800765" y="3809819"/>
            <a:ext cx="147717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Box 48"/>
          <p:cNvSpPr txBox="1"/>
          <p:nvPr/>
        </p:nvSpPr>
        <p:spPr>
          <a:xfrm>
            <a:off x="3797448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技术问题处理专家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Box 48"/>
          <p:cNvSpPr txBox="1"/>
          <p:nvPr/>
        </p:nvSpPr>
        <p:spPr>
          <a:xfrm>
            <a:off x="6838527" y="3809819"/>
            <a:ext cx="1543771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Box 48"/>
          <p:cNvSpPr txBox="1"/>
          <p:nvPr/>
        </p:nvSpPr>
        <p:spPr>
          <a:xfrm>
            <a:off x="6909092" y="3579652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现场服务专家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0" name="矩形 49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6"/>
          <p:cNvGrpSpPr>
            <a:grpSpLocks/>
          </p:cNvGrpSpPr>
          <p:nvPr/>
        </p:nvGrpSpPr>
        <p:grpSpPr bwMode="auto">
          <a:xfrm>
            <a:off x="421928" y="1605433"/>
            <a:ext cx="2573759" cy="1250744"/>
            <a:chOff x="0" y="0"/>
            <a:chExt cx="4215759" cy="2057400"/>
          </a:xfrm>
        </p:grpSpPr>
        <p:grpSp>
          <p:nvGrpSpPr>
            <p:cNvPr id="3" name="组合 20"/>
            <p:cNvGrpSpPr>
              <a:grpSpLocks/>
            </p:cNvGrpSpPr>
            <p:nvPr/>
          </p:nvGrpSpPr>
          <p:grpSpPr bwMode="auto">
            <a:xfrm>
              <a:off x="0" y="0"/>
              <a:ext cx="4215759" cy="2057400"/>
              <a:chOff x="0" y="0"/>
              <a:chExt cx="4215758" cy="2057400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8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2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"/>
              <p:cNvGrpSpPr>
                <a:grpSpLocks/>
              </p:cNvGrpSpPr>
              <p:nvPr/>
            </p:nvGrpSpPr>
            <p:grpSpPr bwMode="auto">
              <a:xfrm>
                <a:off x="2726896" y="600076"/>
                <a:ext cx="898890" cy="857248"/>
                <a:chOff x="0" y="0"/>
                <a:chExt cx="520963" cy="496831"/>
              </a:xfrm>
            </p:grpSpPr>
            <p:sp>
              <p:nvSpPr>
                <p:cNvPr id="10" name="Freeform 7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520963" cy="496831"/>
                </a:xfrm>
                <a:custGeom>
                  <a:avLst/>
                  <a:gdLst>
                    <a:gd name="T0" fmla="*/ 1697659913 w 135"/>
                    <a:gd name="T1" fmla="*/ 1913496030 h 129"/>
                    <a:gd name="T2" fmla="*/ 893505408 w 135"/>
                    <a:gd name="T3" fmla="*/ 1913496030 h 129"/>
                    <a:gd name="T4" fmla="*/ 893505408 w 135"/>
                    <a:gd name="T5" fmla="*/ 1231162523 h 129"/>
                    <a:gd name="T6" fmla="*/ 640344517 w 135"/>
                    <a:gd name="T7" fmla="*/ 1231162523 h 129"/>
                    <a:gd name="T8" fmla="*/ 640344517 w 135"/>
                    <a:gd name="T9" fmla="*/ 1913496030 h 129"/>
                    <a:gd name="T10" fmla="*/ 312728280 w 135"/>
                    <a:gd name="T11" fmla="*/ 1913496030 h 129"/>
                    <a:gd name="T12" fmla="*/ 193593683 w 135"/>
                    <a:gd name="T13" fmla="*/ 1794830505 h 129"/>
                    <a:gd name="T14" fmla="*/ 193593683 w 135"/>
                    <a:gd name="T15" fmla="*/ 1112496998 h 129"/>
                    <a:gd name="T16" fmla="*/ 59567283 w 135"/>
                    <a:gd name="T17" fmla="*/ 1112496998 h 129"/>
                    <a:gd name="T18" fmla="*/ 44675466 w 135"/>
                    <a:gd name="T19" fmla="*/ 1097665251 h 129"/>
                    <a:gd name="T20" fmla="*/ 0 w 135"/>
                    <a:gd name="T21" fmla="*/ 1008662979 h 129"/>
                    <a:gd name="T22" fmla="*/ 44675466 w 135"/>
                    <a:gd name="T23" fmla="*/ 919664798 h 129"/>
                    <a:gd name="T24" fmla="*/ 923289042 w 135"/>
                    <a:gd name="T25" fmla="*/ 44499105 h 129"/>
                    <a:gd name="T26" fmla="*/ 1087099271 w 135"/>
                    <a:gd name="T27" fmla="*/ 44499105 h 129"/>
                    <a:gd name="T28" fmla="*/ 1965712621 w 135"/>
                    <a:gd name="T29" fmla="*/ 919664798 h 129"/>
                    <a:gd name="T30" fmla="*/ 2010388072 w 135"/>
                    <a:gd name="T31" fmla="*/ 1008662979 h 129"/>
                    <a:gd name="T32" fmla="*/ 1965712621 w 135"/>
                    <a:gd name="T33" fmla="*/ 1097665251 h 129"/>
                    <a:gd name="T34" fmla="*/ 1950820804 w 135"/>
                    <a:gd name="T35" fmla="*/ 1112496998 h 129"/>
                    <a:gd name="T36" fmla="*/ 1816794450 w 135"/>
                    <a:gd name="T37" fmla="*/ 1112496998 h 129"/>
                    <a:gd name="T38" fmla="*/ 1816794450 w 135"/>
                    <a:gd name="T39" fmla="*/ 1794830505 h 129"/>
                    <a:gd name="T40" fmla="*/ 1697659913 w 135"/>
                    <a:gd name="T41" fmla="*/ 1913496030 h 129"/>
                    <a:gd name="T42" fmla="*/ 148918231 w 135"/>
                    <a:gd name="T43" fmla="*/ 993831232 h 129"/>
                    <a:gd name="T44" fmla="*/ 312728280 w 135"/>
                    <a:gd name="T45" fmla="*/ 993831232 h 129"/>
                    <a:gd name="T46" fmla="*/ 312728280 w 135"/>
                    <a:gd name="T47" fmla="*/ 1794830505 h 129"/>
                    <a:gd name="T48" fmla="*/ 506318163 w 135"/>
                    <a:gd name="T49" fmla="*/ 1779994908 h 129"/>
                    <a:gd name="T50" fmla="*/ 506318163 w 135"/>
                    <a:gd name="T51" fmla="*/ 1216330776 h 129"/>
                    <a:gd name="T52" fmla="*/ 610560883 w 135"/>
                    <a:gd name="T53" fmla="*/ 1112496998 h 129"/>
                    <a:gd name="T54" fmla="*/ 923289042 w 135"/>
                    <a:gd name="T55" fmla="*/ 1112496998 h 129"/>
                    <a:gd name="T56" fmla="*/ 1012640186 w 135"/>
                    <a:gd name="T57" fmla="*/ 1216330776 h 129"/>
                    <a:gd name="T58" fmla="*/ 1012640186 w 135"/>
                    <a:gd name="T59" fmla="*/ 1779994908 h 129"/>
                    <a:gd name="T60" fmla="*/ 1697659913 w 135"/>
                    <a:gd name="T61" fmla="*/ 1779994908 h 129"/>
                    <a:gd name="T62" fmla="*/ 1697659913 w 135"/>
                    <a:gd name="T63" fmla="*/ 993831232 h 129"/>
                    <a:gd name="T64" fmla="*/ 1861469902 w 135"/>
                    <a:gd name="T65" fmla="*/ 993831232 h 129"/>
                    <a:gd name="T66" fmla="*/ 1012640186 w 135"/>
                    <a:gd name="T67" fmla="*/ 133501183 h 129"/>
                    <a:gd name="T68" fmla="*/ 148918231 w 135"/>
                    <a:gd name="T69" fmla="*/ 993831232 h 12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35"/>
                    <a:gd name="T106" fmla="*/ 0 h 129"/>
                    <a:gd name="T107" fmla="*/ 135 w 135"/>
                    <a:gd name="T108" fmla="*/ 129 h 12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35" h="129">
                      <a:moveTo>
                        <a:pt x="114" y="129"/>
                      </a:moveTo>
                      <a:cubicBezTo>
                        <a:pt x="60" y="129"/>
                        <a:pt x="60" y="129"/>
                        <a:pt x="60" y="129"/>
                      </a:cubicBezTo>
                      <a:cubicBezTo>
                        <a:pt x="60" y="83"/>
                        <a:pt x="60" y="83"/>
                        <a:pt x="60" y="83"/>
                      </a:cubicBezTo>
                      <a:cubicBezTo>
                        <a:pt x="43" y="83"/>
                        <a:pt x="43" y="83"/>
                        <a:pt x="43" y="83"/>
                      </a:cubicBezTo>
                      <a:cubicBezTo>
                        <a:pt x="43" y="129"/>
                        <a:pt x="43" y="129"/>
                        <a:pt x="43" y="129"/>
                      </a:cubicBezTo>
                      <a:cubicBezTo>
                        <a:pt x="21" y="129"/>
                        <a:pt x="21" y="129"/>
                        <a:pt x="21" y="129"/>
                      </a:cubicBezTo>
                      <a:cubicBezTo>
                        <a:pt x="16" y="129"/>
                        <a:pt x="13" y="125"/>
                        <a:pt x="13" y="121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4" y="75"/>
                        <a:pt x="4" y="75"/>
                        <a:pt x="4" y="75"/>
                      </a:cubicBezTo>
                      <a:cubicBezTo>
                        <a:pt x="3" y="74"/>
                        <a:pt x="3" y="74"/>
                        <a:pt x="3" y="74"/>
                      </a:cubicBezTo>
                      <a:cubicBezTo>
                        <a:pt x="1" y="72"/>
                        <a:pt x="0" y="70"/>
                        <a:pt x="0" y="68"/>
                      </a:cubicBezTo>
                      <a:cubicBezTo>
                        <a:pt x="0" y="66"/>
                        <a:pt x="1" y="64"/>
                        <a:pt x="3" y="62"/>
                      </a:cubicBezTo>
                      <a:cubicBezTo>
                        <a:pt x="62" y="3"/>
                        <a:pt x="62" y="3"/>
                        <a:pt x="62" y="3"/>
                      </a:cubicBezTo>
                      <a:cubicBezTo>
                        <a:pt x="65" y="0"/>
                        <a:pt x="70" y="0"/>
                        <a:pt x="73" y="3"/>
                      </a:cubicBezTo>
                      <a:cubicBezTo>
                        <a:pt x="132" y="62"/>
                        <a:pt x="132" y="62"/>
                        <a:pt x="132" y="62"/>
                      </a:cubicBezTo>
                      <a:cubicBezTo>
                        <a:pt x="134" y="64"/>
                        <a:pt x="135" y="66"/>
                        <a:pt x="135" y="68"/>
                      </a:cubicBezTo>
                      <a:cubicBezTo>
                        <a:pt x="135" y="70"/>
                        <a:pt x="134" y="72"/>
                        <a:pt x="132" y="74"/>
                      </a:cubicBezTo>
                      <a:cubicBezTo>
                        <a:pt x="131" y="75"/>
                        <a:pt x="131" y="75"/>
                        <a:pt x="131" y="75"/>
                      </a:cubicBezTo>
                      <a:cubicBezTo>
                        <a:pt x="122" y="75"/>
                        <a:pt x="122" y="75"/>
                        <a:pt x="122" y="75"/>
                      </a:cubicBezTo>
                      <a:cubicBezTo>
                        <a:pt x="122" y="121"/>
                        <a:pt x="122" y="121"/>
                        <a:pt x="122" y="121"/>
                      </a:cubicBezTo>
                      <a:cubicBezTo>
                        <a:pt x="122" y="125"/>
                        <a:pt x="119" y="129"/>
                        <a:pt x="114" y="129"/>
                      </a:cubicBezTo>
                      <a:close/>
                      <a:moveTo>
                        <a:pt x="10" y="67"/>
                      </a:moveTo>
                      <a:cubicBezTo>
                        <a:pt x="21" y="67"/>
                        <a:pt x="21" y="67"/>
                        <a:pt x="21" y="67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34" y="120"/>
                        <a:pt x="34" y="120"/>
                        <a:pt x="34" y="120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4" y="78"/>
                        <a:pt x="37" y="75"/>
                        <a:pt x="41" y="75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5" y="75"/>
                        <a:pt x="68" y="78"/>
                        <a:pt x="68" y="82"/>
                      </a:cubicBezTo>
                      <a:cubicBezTo>
                        <a:pt x="68" y="120"/>
                        <a:pt x="68" y="120"/>
                        <a:pt x="68" y="120"/>
                      </a:cubicBezTo>
                      <a:cubicBezTo>
                        <a:pt x="114" y="120"/>
                        <a:pt x="114" y="120"/>
                        <a:pt x="114" y="120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25" y="67"/>
                        <a:pt x="125" y="67"/>
                        <a:pt x="125" y="67"/>
                      </a:cubicBezTo>
                      <a:cubicBezTo>
                        <a:pt x="68" y="9"/>
                        <a:pt x="68" y="9"/>
                        <a:pt x="68" y="9"/>
                      </a:cubicBezTo>
                      <a:lnTo>
                        <a:pt x="10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8"/>
                <p:cNvSpPr>
                  <a:spLocks noEditPoints="1"/>
                </p:cNvSpPr>
                <p:nvPr/>
              </p:nvSpPr>
              <p:spPr bwMode="auto">
                <a:xfrm>
                  <a:off x="289581" y="296679"/>
                  <a:ext cx="130595" cy="119239"/>
                </a:xfrm>
                <a:custGeom>
                  <a:avLst/>
                  <a:gdLst>
                    <a:gd name="T0" fmla="*/ 398345419 w 34"/>
                    <a:gd name="T1" fmla="*/ 458643205 h 31"/>
                    <a:gd name="T2" fmla="*/ 103273741 w 34"/>
                    <a:gd name="T3" fmla="*/ 458643205 h 31"/>
                    <a:gd name="T4" fmla="*/ 0 w 34"/>
                    <a:gd name="T5" fmla="*/ 355078389 h 31"/>
                    <a:gd name="T6" fmla="*/ 0 w 34"/>
                    <a:gd name="T7" fmla="*/ 88771520 h 31"/>
                    <a:gd name="T8" fmla="*/ 103273741 w 34"/>
                    <a:gd name="T9" fmla="*/ 0 h 31"/>
                    <a:gd name="T10" fmla="*/ 398345419 w 34"/>
                    <a:gd name="T11" fmla="*/ 0 h 31"/>
                    <a:gd name="T12" fmla="*/ 501619131 w 34"/>
                    <a:gd name="T13" fmla="*/ 88771520 h 31"/>
                    <a:gd name="T14" fmla="*/ 501619131 w 34"/>
                    <a:gd name="T15" fmla="*/ 355078389 h 31"/>
                    <a:gd name="T16" fmla="*/ 398345419 w 34"/>
                    <a:gd name="T17" fmla="*/ 458643205 h 31"/>
                    <a:gd name="T18" fmla="*/ 132780546 w 34"/>
                    <a:gd name="T19" fmla="*/ 340285064 h 31"/>
                    <a:gd name="T20" fmla="*/ 383592032 w 34"/>
                    <a:gd name="T21" fmla="*/ 340285064 h 31"/>
                    <a:gd name="T22" fmla="*/ 383592032 w 34"/>
                    <a:gd name="T23" fmla="*/ 118358171 h 31"/>
                    <a:gd name="T24" fmla="*/ 132780546 w 34"/>
                    <a:gd name="T25" fmla="*/ 118358171 h 31"/>
                    <a:gd name="T26" fmla="*/ 132780546 w 34"/>
                    <a:gd name="T27" fmla="*/ 340285064 h 3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4"/>
                    <a:gd name="T43" fmla="*/ 0 h 31"/>
                    <a:gd name="T44" fmla="*/ 34 w 34"/>
                    <a:gd name="T45" fmla="*/ 31 h 3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4" h="31">
                      <a:moveTo>
                        <a:pt x="27" y="31"/>
                      </a:move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3" y="31"/>
                        <a:pt x="0" y="28"/>
                        <a:pt x="0" y="2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1" y="0"/>
                        <a:pt x="34" y="3"/>
                        <a:pt x="34" y="6"/>
                      </a:cubicBezTo>
                      <a:cubicBezTo>
                        <a:pt x="34" y="24"/>
                        <a:pt x="34" y="24"/>
                        <a:pt x="34" y="24"/>
                      </a:cubicBezTo>
                      <a:cubicBezTo>
                        <a:pt x="34" y="28"/>
                        <a:pt x="31" y="31"/>
                        <a:pt x="27" y="31"/>
                      </a:cubicBezTo>
                      <a:close/>
                      <a:moveTo>
                        <a:pt x="9" y="23"/>
                      </a:move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9"/>
                <p:cNvSpPr>
                  <a:spLocks noEditPoints="1"/>
                </p:cNvSpPr>
                <p:nvPr/>
              </p:nvSpPr>
              <p:spPr bwMode="auto">
                <a:xfrm>
                  <a:off x="350620" y="42585"/>
                  <a:ext cx="119239" cy="197313"/>
                </a:xfrm>
                <a:custGeom>
                  <a:avLst/>
                  <a:gdLst>
                    <a:gd name="T0" fmla="*/ 458643205 w 31"/>
                    <a:gd name="T1" fmla="*/ 763380797 h 51"/>
                    <a:gd name="T2" fmla="*/ 0 w 31"/>
                    <a:gd name="T3" fmla="*/ 299366410 h 51"/>
                    <a:gd name="T4" fmla="*/ 0 w 31"/>
                    <a:gd name="T5" fmla="*/ 104777071 h 51"/>
                    <a:gd name="T6" fmla="*/ 88771520 w 31"/>
                    <a:gd name="T7" fmla="*/ 0 h 51"/>
                    <a:gd name="T8" fmla="*/ 369871714 w 31"/>
                    <a:gd name="T9" fmla="*/ 0 h 51"/>
                    <a:gd name="T10" fmla="*/ 458643205 w 31"/>
                    <a:gd name="T11" fmla="*/ 104777071 h 51"/>
                    <a:gd name="T12" fmla="*/ 458643205 w 31"/>
                    <a:gd name="T13" fmla="*/ 763380797 h 51"/>
                    <a:gd name="T14" fmla="*/ 118358171 w 31"/>
                    <a:gd name="T15" fmla="*/ 254460306 h 51"/>
                    <a:gd name="T16" fmla="*/ 340285064 w 31"/>
                    <a:gd name="T17" fmla="*/ 478983088 h 51"/>
                    <a:gd name="T18" fmla="*/ 340285064 w 31"/>
                    <a:gd name="T19" fmla="*/ 119745772 h 51"/>
                    <a:gd name="T20" fmla="*/ 118358171 w 31"/>
                    <a:gd name="T21" fmla="*/ 119745772 h 51"/>
                    <a:gd name="T22" fmla="*/ 118358171 w 31"/>
                    <a:gd name="T23" fmla="*/ 254460306 h 5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1"/>
                    <a:gd name="T37" fmla="*/ 0 h 51"/>
                    <a:gd name="T38" fmla="*/ 31 w 31"/>
                    <a:gd name="T39" fmla="*/ 51 h 5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1" h="51">
                      <a:moveTo>
                        <a:pt x="31" y="51"/>
                      </a:move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8" y="0"/>
                        <a:pt x="31" y="3"/>
                        <a:pt x="31" y="7"/>
                      </a:cubicBezTo>
                      <a:lnTo>
                        <a:pt x="31" y="51"/>
                      </a:lnTo>
                      <a:close/>
                      <a:moveTo>
                        <a:pt x="8" y="17"/>
                      </a:move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" name="组合 26"/>
            <p:cNvGrpSpPr>
              <a:grpSpLocks/>
            </p:cNvGrpSpPr>
            <p:nvPr/>
          </p:nvGrpSpPr>
          <p:grpSpPr bwMode="auto">
            <a:xfrm>
              <a:off x="238622" y="414657"/>
              <a:ext cx="1977664" cy="1345639"/>
              <a:chOff x="0" y="0"/>
              <a:chExt cx="1977664" cy="1345639"/>
            </a:xfrm>
          </p:grpSpPr>
          <p:sp>
            <p:nvSpPr>
              <p:cNvPr id="5" name="文本框 2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4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25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664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1,372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3" name="组合 37"/>
          <p:cNvGrpSpPr>
            <a:grpSpLocks/>
          </p:cNvGrpSpPr>
          <p:nvPr/>
        </p:nvGrpSpPr>
        <p:grpSpPr bwMode="auto">
          <a:xfrm>
            <a:off x="3234779" y="1605433"/>
            <a:ext cx="2573759" cy="1250744"/>
            <a:chOff x="0" y="0"/>
            <a:chExt cx="4214912" cy="2057400"/>
          </a:xfrm>
        </p:grpSpPr>
        <p:grpSp>
          <p:nvGrpSpPr>
            <p:cNvPr id="14" name="组合 21"/>
            <p:cNvGrpSpPr>
              <a:grpSpLocks/>
            </p:cNvGrpSpPr>
            <p:nvPr/>
          </p:nvGrpSpPr>
          <p:grpSpPr bwMode="auto">
            <a:xfrm>
              <a:off x="0" y="0"/>
              <a:ext cx="4214912" cy="2057400"/>
              <a:chOff x="0" y="0"/>
              <a:chExt cx="4214911" cy="2057400"/>
            </a:xfrm>
          </p:grpSpPr>
          <p:sp>
            <p:nvSpPr>
              <p:cNvPr id="18" name="圆角矩形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4911" cy="2057400"/>
              </a:xfrm>
              <a:prstGeom prst="roundRect">
                <a:avLst>
                  <a:gd name="adj" fmla="val 4167"/>
                </a:avLst>
              </a:prstGeom>
              <a:solidFill>
                <a:srgbClr val="FFC000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圆角矩形 13"/>
              <p:cNvSpPr>
                <a:spLocks noChangeArrowheads="1"/>
              </p:cNvSpPr>
              <p:nvPr/>
            </p:nvSpPr>
            <p:spPr bwMode="auto">
              <a:xfrm>
                <a:off x="2364678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FFC000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2740744" y="603750"/>
                <a:ext cx="869498" cy="849900"/>
              </a:xfrm>
              <a:custGeom>
                <a:avLst/>
                <a:gdLst>
                  <a:gd name="T0" fmla="*/ 2147483647 w 131"/>
                  <a:gd name="T1" fmla="*/ 264524713 h 128"/>
                  <a:gd name="T2" fmla="*/ 2147483647 w 131"/>
                  <a:gd name="T3" fmla="*/ 2147483647 h 128"/>
                  <a:gd name="T4" fmla="*/ 2147483647 w 131"/>
                  <a:gd name="T5" fmla="*/ 2147483647 h 128"/>
                  <a:gd name="T6" fmla="*/ 2147483647 w 131"/>
                  <a:gd name="T7" fmla="*/ 2147483647 h 128"/>
                  <a:gd name="T8" fmla="*/ 2147483647 w 131"/>
                  <a:gd name="T9" fmla="*/ 2147483647 h 128"/>
                  <a:gd name="T10" fmla="*/ 2147483647 w 131"/>
                  <a:gd name="T11" fmla="*/ 2147483647 h 128"/>
                  <a:gd name="T12" fmla="*/ 2147483647 w 131"/>
                  <a:gd name="T13" fmla="*/ 2147483647 h 128"/>
                  <a:gd name="T14" fmla="*/ 2147483647 w 131"/>
                  <a:gd name="T15" fmla="*/ 2147483647 h 128"/>
                  <a:gd name="T16" fmla="*/ 2147483647 w 131"/>
                  <a:gd name="T17" fmla="*/ 2147483647 h 128"/>
                  <a:gd name="T18" fmla="*/ 2147483647 w 131"/>
                  <a:gd name="T19" fmla="*/ 2147483647 h 128"/>
                  <a:gd name="T20" fmla="*/ 2147483647 w 131"/>
                  <a:gd name="T21" fmla="*/ 2147483647 h 128"/>
                  <a:gd name="T22" fmla="*/ 2147483647 w 131"/>
                  <a:gd name="T23" fmla="*/ 2147483647 h 128"/>
                  <a:gd name="T24" fmla="*/ 1497866001 w 131"/>
                  <a:gd name="T25" fmla="*/ 2147483647 h 128"/>
                  <a:gd name="T26" fmla="*/ 1630029635 w 131"/>
                  <a:gd name="T27" fmla="*/ 2147483647 h 128"/>
                  <a:gd name="T28" fmla="*/ 2026527591 w 131"/>
                  <a:gd name="T29" fmla="*/ 2147483647 h 128"/>
                  <a:gd name="T30" fmla="*/ 1453813668 w 131"/>
                  <a:gd name="T31" fmla="*/ 2147483647 h 128"/>
                  <a:gd name="T32" fmla="*/ 748936319 w 131"/>
                  <a:gd name="T33" fmla="*/ 2147483647 h 128"/>
                  <a:gd name="T34" fmla="*/ 1409754699 w 131"/>
                  <a:gd name="T35" fmla="*/ 2147483647 h 128"/>
                  <a:gd name="T36" fmla="*/ 1233538732 w 131"/>
                  <a:gd name="T37" fmla="*/ 2147483647 h 128"/>
                  <a:gd name="T38" fmla="*/ 2147483647 w 131"/>
                  <a:gd name="T39" fmla="*/ 2147483647 h 128"/>
                  <a:gd name="T40" fmla="*/ 2147483647 w 131"/>
                  <a:gd name="T41" fmla="*/ 2147483647 h 128"/>
                  <a:gd name="T42" fmla="*/ 2147483647 w 131"/>
                  <a:gd name="T43" fmla="*/ 2147483647 h 128"/>
                  <a:gd name="T44" fmla="*/ 2147483647 w 131"/>
                  <a:gd name="T45" fmla="*/ 2147483647 h 128"/>
                  <a:gd name="T46" fmla="*/ 1630029635 w 131"/>
                  <a:gd name="T47" fmla="*/ 2147483647 h 128"/>
                  <a:gd name="T48" fmla="*/ 1497866001 w 131"/>
                  <a:gd name="T49" fmla="*/ 2147483647 h 128"/>
                  <a:gd name="T50" fmla="*/ 1630029635 w 131"/>
                  <a:gd name="T51" fmla="*/ 2147483647 h 128"/>
                  <a:gd name="T52" fmla="*/ 2147483647 w 131"/>
                  <a:gd name="T53" fmla="*/ 2147483647 h 128"/>
                  <a:gd name="T54" fmla="*/ 2147483647 w 131"/>
                  <a:gd name="T55" fmla="*/ 1983938718 h 128"/>
                  <a:gd name="T56" fmla="*/ 2147483647 w 131"/>
                  <a:gd name="T57" fmla="*/ 2072115801 h 128"/>
                  <a:gd name="T58" fmla="*/ 2147483647 w 131"/>
                  <a:gd name="T59" fmla="*/ 2147483647 h 128"/>
                  <a:gd name="T60" fmla="*/ 2147483647 w 131"/>
                  <a:gd name="T61" fmla="*/ 2147483647 h 128"/>
                  <a:gd name="T62" fmla="*/ 528661382 w 131"/>
                  <a:gd name="T63" fmla="*/ 1851673093 h 128"/>
                  <a:gd name="T64" fmla="*/ 837040984 w 131"/>
                  <a:gd name="T65" fmla="*/ 2147483647 h 128"/>
                  <a:gd name="T66" fmla="*/ 1189486399 w 131"/>
                  <a:gd name="T67" fmla="*/ 2147483647 h 128"/>
                  <a:gd name="T68" fmla="*/ 1321650034 w 131"/>
                  <a:gd name="T69" fmla="*/ 2147483647 h 128"/>
                  <a:gd name="T70" fmla="*/ 2147483647 w 131"/>
                  <a:gd name="T71" fmla="*/ 1851673093 h 128"/>
                  <a:gd name="T72" fmla="*/ 2147483647 w 131"/>
                  <a:gd name="T73" fmla="*/ 2147483647 h 128"/>
                  <a:gd name="T74" fmla="*/ 2147483647 w 131"/>
                  <a:gd name="T75" fmla="*/ 2147483647 h 128"/>
                  <a:gd name="T76" fmla="*/ 2147483647 w 131"/>
                  <a:gd name="T77" fmla="*/ 1983938718 h 128"/>
                  <a:gd name="T78" fmla="*/ 2147483647 w 131"/>
                  <a:gd name="T79" fmla="*/ 1851673093 h 128"/>
                  <a:gd name="T80" fmla="*/ 2147483647 w 131"/>
                  <a:gd name="T81" fmla="*/ 1543066167 h 128"/>
                  <a:gd name="T82" fmla="*/ 1894363956 w 131"/>
                  <a:gd name="T83" fmla="*/ 2072115801 h 128"/>
                  <a:gd name="T84" fmla="*/ 2147483647 w 131"/>
                  <a:gd name="T85" fmla="*/ 1587148069 h 128"/>
                  <a:gd name="T86" fmla="*/ 2147483647 w 131"/>
                  <a:gd name="T87" fmla="*/ 1322623460 h 128"/>
                  <a:gd name="T88" fmla="*/ 1585977303 w 131"/>
                  <a:gd name="T89" fmla="*/ 2072115801 h 128"/>
                  <a:gd name="T90" fmla="*/ 1938416288 w 131"/>
                  <a:gd name="T91" fmla="*/ 1543066167 h 128"/>
                  <a:gd name="T92" fmla="*/ 2147483647 w 131"/>
                  <a:gd name="T93" fmla="*/ 1058098851 h 128"/>
                  <a:gd name="T94" fmla="*/ 2070579923 w 131"/>
                  <a:gd name="T95" fmla="*/ 573137967 h 128"/>
                  <a:gd name="T96" fmla="*/ 2147483647 w 131"/>
                  <a:gd name="T97" fmla="*/ 1278534919 h 128"/>
                  <a:gd name="T98" fmla="*/ 2147483647 w 131"/>
                  <a:gd name="T99" fmla="*/ 1763502650 h 128"/>
                  <a:gd name="T100" fmla="*/ 2147483647 w 131"/>
                  <a:gd name="T101" fmla="*/ 1719413694 h 128"/>
                  <a:gd name="T102" fmla="*/ 2147483647 w 131"/>
                  <a:gd name="T103" fmla="*/ 1675325152 h 128"/>
                  <a:gd name="T104" fmla="*/ 2147483647 w 131"/>
                  <a:gd name="T105" fmla="*/ 1763502650 h 128"/>
                  <a:gd name="T106" fmla="*/ 2147483647 w 131"/>
                  <a:gd name="T107" fmla="*/ 1190364476 h 128"/>
                  <a:gd name="T108" fmla="*/ 2147483647 w 131"/>
                  <a:gd name="T109" fmla="*/ 617226508 h 128"/>
                  <a:gd name="T110" fmla="*/ 2147483647 w 131"/>
                  <a:gd name="T111" fmla="*/ 881751325 h 128"/>
                  <a:gd name="T112" fmla="*/ 2147483647 w 131"/>
                  <a:gd name="T113" fmla="*/ 1234453017 h 128"/>
                  <a:gd name="T114" fmla="*/ 2147483647 w 131"/>
                  <a:gd name="T115" fmla="*/ 1454889085 h 128"/>
                  <a:gd name="T116" fmla="*/ 2147483647 w 131"/>
                  <a:gd name="T117" fmla="*/ 484960884 h 128"/>
                  <a:gd name="T118" fmla="*/ 2147483647 w 131"/>
                  <a:gd name="T119" fmla="*/ 837662576 h 128"/>
                  <a:gd name="T120" fmla="*/ 2147483647 w 131"/>
                  <a:gd name="T121" fmla="*/ 484960884 h 128"/>
                  <a:gd name="T122" fmla="*/ 2147483647 w 131"/>
                  <a:gd name="T123" fmla="*/ 264524713 h 12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31"/>
                  <a:gd name="T187" fmla="*/ 0 h 128"/>
                  <a:gd name="T188" fmla="*/ 131 w 131"/>
                  <a:gd name="T189" fmla="*/ 128 h 128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31" h="128">
                    <a:moveTo>
                      <a:pt x="65" y="128"/>
                    </a:moveTo>
                    <a:cubicBezTo>
                      <a:pt x="56" y="128"/>
                      <a:pt x="47" y="126"/>
                      <a:pt x="39" y="122"/>
                    </a:cubicBezTo>
                    <a:cubicBezTo>
                      <a:pt x="24" y="115"/>
                      <a:pt x="13" y="103"/>
                      <a:pt x="7" y="88"/>
                    </a:cubicBezTo>
                    <a:cubicBezTo>
                      <a:pt x="0" y="71"/>
                      <a:pt x="0" y="53"/>
                      <a:pt x="8" y="37"/>
                    </a:cubicBezTo>
                    <a:cubicBezTo>
                      <a:pt x="15" y="21"/>
                      <a:pt x="29" y="8"/>
                      <a:pt x="46" y="3"/>
                    </a:cubicBezTo>
                    <a:cubicBezTo>
                      <a:pt x="52" y="1"/>
                      <a:pt x="59" y="0"/>
                      <a:pt x="66" y="0"/>
                    </a:cubicBezTo>
                    <a:cubicBezTo>
                      <a:pt x="75" y="0"/>
                      <a:pt x="84" y="2"/>
                      <a:pt x="93" y="6"/>
                    </a:cubicBezTo>
                    <a:cubicBezTo>
                      <a:pt x="107" y="13"/>
                      <a:pt x="118" y="25"/>
                      <a:pt x="125" y="40"/>
                    </a:cubicBezTo>
                    <a:cubicBezTo>
                      <a:pt x="131" y="56"/>
                      <a:pt x="131" y="75"/>
                      <a:pt x="123" y="91"/>
                    </a:cubicBezTo>
                    <a:cubicBezTo>
                      <a:pt x="116" y="107"/>
                      <a:pt x="102" y="119"/>
                      <a:pt x="85" y="124"/>
                    </a:cubicBezTo>
                    <a:cubicBezTo>
                      <a:pt x="79" y="127"/>
                      <a:pt x="72" y="128"/>
                      <a:pt x="65" y="128"/>
                    </a:cubicBezTo>
                    <a:close/>
                    <a:moveTo>
                      <a:pt x="70" y="110"/>
                    </a:moveTo>
                    <a:cubicBezTo>
                      <a:pt x="69" y="110"/>
                      <a:pt x="69" y="110"/>
                      <a:pt x="69" y="110"/>
                    </a:cubicBezTo>
                    <a:cubicBezTo>
                      <a:pt x="69" y="111"/>
                      <a:pt x="67" y="112"/>
                      <a:pt x="67" y="112"/>
                    </a:cubicBezTo>
                    <a:cubicBezTo>
                      <a:pt x="67" y="112"/>
                      <a:pt x="65" y="113"/>
                      <a:pt x="65" y="113"/>
                    </a:cubicBezTo>
                    <a:cubicBezTo>
                      <a:pt x="64" y="114"/>
                      <a:pt x="63" y="114"/>
                      <a:pt x="62" y="115"/>
                    </a:cubicBezTo>
                    <a:cubicBezTo>
                      <a:pt x="62" y="115"/>
                      <a:pt x="62" y="115"/>
                      <a:pt x="62" y="115"/>
                    </a:cubicBezTo>
                    <a:cubicBezTo>
                      <a:pt x="61" y="115"/>
                      <a:pt x="61" y="115"/>
                      <a:pt x="60" y="116"/>
                    </a:cubicBezTo>
                    <a:cubicBezTo>
                      <a:pt x="60" y="116"/>
                      <a:pt x="58" y="117"/>
                      <a:pt x="58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6" y="117"/>
                      <a:pt x="54" y="118"/>
                      <a:pt x="54" y="118"/>
                    </a:cubicBezTo>
                    <a:cubicBezTo>
                      <a:pt x="54" y="119"/>
                      <a:pt x="53" y="119"/>
                      <a:pt x="52" y="119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2" y="120"/>
                      <a:pt x="52" y="120"/>
                      <a:pt x="52" y="120"/>
                    </a:cubicBezTo>
                    <a:cubicBezTo>
                      <a:pt x="56" y="121"/>
                      <a:pt x="61" y="121"/>
                      <a:pt x="65" y="121"/>
                    </a:cubicBezTo>
                    <a:cubicBezTo>
                      <a:pt x="70" y="121"/>
                      <a:pt x="75" y="121"/>
                      <a:pt x="79" y="120"/>
                    </a:cubicBezTo>
                    <a:cubicBezTo>
                      <a:pt x="80" y="120"/>
                      <a:pt x="80" y="120"/>
                      <a:pt x="80" y="120"/>
                    </a:cubicBezTo>
                    <a:cubicBezTo>
                      <a:pt x="79" y="119"/>
                      <a:pt x="79" y="119"/>
                      <a:pt x="79" y="119"/>
                    </a:cubicBezTo>
                    <a:cubicBezTo>
                      <a:pt x="79" y="118"/>
                      <a:pt x="79" y="118"/>
                      <a:pt x="78" y="117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78" y="115"/>
                      <a:pt x="77" y="115"/>
                      <a:pt x="77" y="114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6" y="113"/>
                      <a:pt x="75" y="112"/>
                      <a:pt x="75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0"/>
                      <a:pt x="74" y="109"/>
                      <a:pt x="73" y="109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3" y="108"/>
                      <a:pt x="71" y="109"/>
                      <a:pt x="70" y="110"/>
                    </a:cubicBezTo>
                    <a:close/>
                    <a:moveTo>
                      <a:pt x="94" y="82"/>
                    </a:moveTo>
                    <a:cubicBezTo>
                      <a:pt x="94" y="83"/>
                      <a:pt x="94" y="83"/>
                      <a:pt x="94" y="83"/>
                    </a:cubicBezTo>
                    <a:cubicBezTo>
                      <a:pt x="93" y="84"/>
                      <a:pt x="93" y="85"/>
                      <a:pt x="92" y="86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8"/>
                      <a:pt x="91" y="89"/>
                      <a:pt x="90" y="89"/>
                    </a:cubicBezTo>
                    <a:cubicBezTo>
                      <a:pt x="90" y="90"/>
                      <a:pt x="89" y="90"/>
                      <a:pt x="89" y="91"/>
                    </a:cubicBezTo>
                    <a:cubicBezTo>
                      <a:pt x="89" y="91"/>
                      <a:pt x="88" y="92"/>
                      <a:pt x="88" y="93"/>
                    </a:cubicBezTo>
                    <a:cubicBezTo>
                      <a:pt x="87" y="93"/>
                      <a:pt x="87" y="94"/>
                      <a:pt x="86" y="94"/>
                    </a:cubicBezTo>
                    <a:cubicBezTo>
                      <a:pt x="86" y="95"/>
                      <a:pt x="85" y="96"/>
                      <a:pt x="85" y="96"/>
                    </a:cubicBezTo>
                    <a:cubicBezTo>
                      <a:pt x="85" y="97"/>
                      <a:pt x="84" y="97"/>
                      <a:pt x="84" y="98"/>
                    </a:cubicBezTo>
                    <a:cubicBezTo>
                      <a:pt x="83" y="98"/>
                      <a:pt x="83" y="99"/>
                      <a:pt x="82" y="99"/>
                    </a:cubicBezTo>
                    <a:cubicBezTo>
                      <a:pt x="81" y="100"/>
                      <a:pt x="81" y="100"/>
                      <a:pt x="81" y="101"/>
                    </a:cubicBezTo>
                    <a:cubicBezTo>
                      <a:pt x="80" y="101"/>
                      <a:pt x="80" y="102"/>
                      <a:pt x="79" y="102"/>
                    </a:cubicBezTo>
                    <a:cubicBezTo>
                      <a:pt x="78" y="104"/>
                      <a:pt x="78" y="104"/>
                      <a:pt x="78" y="104"/>
                    </a:cubicBezTo>
                    <a:cubicBezTo>
                      <a:pt x="77" y="104"/>
                      <a:pt x="77" y="104"/>
                      <a:pt x="77" y="104"/>
                    </a:cubicBezTo>
                    <a:cubicBezTo>
                      <a:pt x="78" y="105"/>
                      <a:pt x="78" y="105"/>
                      <a:pt x="78" y="105"/>
                    </a:cubicBezTo>
                    <a:cubicBezTo>
                      <a:pt x="78" y="106"/>
                      <a:pt x="79" y="106"/>
                      <a:pt x="79" y="107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81" y="109"/>
                      <a:pt x="81" y="110"/>
                      <a:pt x="82" y="111"/>
                    </a:cubicBezTo>
                    <a:cubicBezTo>
                      <a:pt x="83" y="112"/>
                      <a:pt x="83" y="113"/>
                      <a:pt x="84" y="114"/>
                    </a:cubicBezTo>
                    <a:cubicBezTo>
                      <a:pt x="84" y="114"/>
                      <a:pt x="84" y="114"/>
                      <a:pt x="84" y="114"/>
                    </a:cubicBezTo>
                    <a:cubicBezTo>
                      <a:pt x="85" y="115"/>
                      <a:pt x="85" y="116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9" y="113"/>
                      <a:pt x="110" y="103"/>
                      <a:pt x="116" y="91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95" y="81"/>
                      <a:pt x="95" y="81"/>
                      <a:pt x="95" y="81"/>
                    </a:cubicBezTo>
                    <a:lnTo>
                      <a:pt x="94" y="82"/>
                    </a:lnTo>
                    <a:close/>
                    <a:moveTo>
                      <a:pt x="55" y="94"/>
                    </a:moveTo>
                    <a:cubicBezTo>
                      <a:pt x="45" y="115"/>
                      <a:pt x="45" y="115"/>
                      <a:pt x="45" y="115"/>
                    </a:cubicBezTo>
                    <a:cubicBezTo>
                      <a:pt x="47" y="114"/>
                      <a:pt x="47" y="114"/>
                      <a:pt x="47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9" y="114"/>
                      <a:pt x="50" y="113"/>
                      <a:pt x="52" y="113"/>
                    </a:cubicBezTo>
                    <a:cubicBezTo>
                      <a:pt x="53" y="112"/>
                      <a:pt x="54" y="112"/>
                      <a:pt x="56" y="111"/>
                    </a:cubicBezTo>
                    <a:cubicBezTo>
                      <a:pt x="57" y="111"/>
                      <a:pt x="57" y="111"/>
                      <a:pt x="57" y="111"/>
                    </a:cubicBezTo>
                    <a:cubicBezTo>
                      <a:pt x="58" y="110"/>
                      <a:pt x="58" y="110"/>
                      <a:pt x="59" y="109"/>
                    </a:cubicBezTo>
                    <a:cubicBezTo>
                      <a:pt x="60" y="109"/>
                      <a:pt x="60" y="109"/>
                      <a:pt x="61" y="109"/>
                    </a:cubicBezTo>
                    <a:cubicBezTo>
                      <a:pt x="61" y="108"/>
                      <a:pt x="62" y="108"/>
                      <a:pt x="63" y="107"/>
                    </a:cubicBezTo>
                    <a:cubicBezTo>
                      <a:pt x="63" y="107"/>
                      <a:pt x="64" y="107"/>
                      <a:pt x="64" y="106"/>
                    </a:cubicBezTo>
                    <a:cubicBezTo>
                      <a:pt x="65" y="106"/>
                      <a:pt x="66" y="105"/>
                      <a:pt x="67" y="105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3"/>
                      <a:pt x="68" y="103"/>
                      <a:pt x="68" y="103"/>
                    </a:cubicBezTo>
                    <a:cubicBezTo>
                      <a:pt x="68" y="103"/>
                      <a:pt x="66" y="102"/>
                      <a:pt x="66" y="102"/>
                    </a:cubicBezTo>
                    <a:cubicBezTo>
                      <a:pt x="66" y="101"/>
                      <a:pt x="65" y="101"/>
                      <a:pt x="64" y="100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99"/>
                      <a:pt x="63" y="99"/>
                      <a:pt x="62" y="98"/>
                    </a:cubicBezTo>
                    <a:cubicBezTo>
                      <a:pt x="62" y="98"/>
                      <a:pt x="61" y="97"/>
                      <a:pt x="60" y="97"/>
                    </a:cubicBezTo>
                    <a:cubicBezTo>
                      <a:pt x="60" y="97"/>
                      <a:pt x="58" y="96"/>
                      <a:pt x="58" y="95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56" y="94"/>
                      <a:pt x="56" y="94"/>
                      <a:pt x="55" y="94"/>
                    </a:cubicBezTo>
                    <a:cubicBezTo>
                      <a:pt x="55" y="94"/>
                      <a:pt x="55" y="94"/>
                      <a:pt x="55" y="94"/>
                    </a:cubicBezTo>
                    <a:close/>
                    <a:moveTo>
                      <a:pt x="33" y="88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90"/>
                      <a:pt x="34" y="91"/>
                      <a:pt x="34" y="92"/>
                    </a:cubicBezTo>
                    <a:cubicBezTo>
                      <a:pt x="34" y="93"/>
                      <a:pt x="34" y="93"/>
                      <a:pt x="34" y="94"/>
                    </a:cubicBezTo>
                    <a:cubicBezTo>
                      <a:pt x="34" y="95"/>
                      <a:pt x="34" y="95"/>
                      <a:pt x="34" y="9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99"/>
                      <a:pt x="35" y="100"/>
                      <a:pt x="35" y="101"/>
                    </a:cubicBezTo>
                    <a:cubicBezTo>
                      <a:pt x="36" y="102"/>
                      <a:pt x="36" y="102"/>
                      <a:pt x="36" y="102"/>
                    </a:cubicBezTo>
                    <a:cubicBezTo>
                      <a:pt x="36" y="103"/>
                      <a:pt x="36" y="104"/>
                      <a:pt x="37" y="106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107"/>
                      <a:pt x="38" y="108"/>
                      <a:pt x="38" y="109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0" y="111"/>
                      <a:pt x="40" y="111"/>
                      <a:pt x="40" y="11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1"/>
                      <a:pt x="48" y="90"/>
                      <a:pt x="47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5" y="90"/>
                      <a:pt x="45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3" y="89"/>
                      <a:pt x="41" y="88"/>
                      <a:pt x="41" y="88"/>
                    </a:cubicBezTo>
                    <a:cubicBezTo>
                      <a:pt x="40" y="88"/>
                      <a:pt x="40" y="88"/>
                      <a:pt x="39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7" y="88"/>
                      <a:pt x="36" y="87"/>
                    </a:cubicBezTo>
                    <a:cubicBezTo>
                      <a:pt x="33" y="87"/>
                      <a:pt x="33" y="87"/>
                      <a:pt x="33" y="87"/>
                    </a:cubicBezTo>
                    <a:lnTo>
                      <a:pt x="33" y="88"/>
                    </a:lnTo>
                    <a:close/>
                    <a:moveTo>
                      <a:pt x="26" y="87"/>
                    </a:moveTo>
                    <a:cubicBezTo>
                      <a:pt x="25" y="87"/>
                      <a:pt x="25" y="87"/>
                      <a:pt x="24" y="87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2" y="87"/>
                      <a:pt x="21" y="87"/>
                      <a:pt x="21" y="87"/>
                    </a:cubicBezTo>
                    <a:cubicBezTo>
                      <a:pt x="20" y="87"/>
                      <a:pt x="20" y="87"/>
                      <a:pt x="20" y="87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6" y="88"/>
                      <a:pt x="15" y="88"/>
                      <a:pt x="14" y="88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4" y="89"/>
                      <a:pt x="14" y="89"/>
                      <a:pt x="14" y="89"/>
                    </a:cubicBezTo>
                    <a:cubicBezTo>
                      <a:pt x="18" y="97"/>
                      <a:pt x="24" y="105"/>
                      <a:pt x="31" y="110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1" y="108"/>
                      <a:pt x="31" y="108"/>
                      <a:pt x="31" y="108"/>
                    </a:cubicBezTo>
                    <a:cubicBezTo>
                      <a:pt x="31" y="106"/>
                      <a:pt x="30" y="105"/>
                      <a:pt x="30" y="104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29" y="101"/>
                      <a:pt x="29" y="100"/>
                      <a:pt x="29" y="99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28" y="97"/>
                      <a:pt x="28" y="96"/>
                      <a:pt x="28" y="94"/>
                    </a:cubicBezTo>
                    <a:cubicBezTo>
                      <a:pt x="28" y="94"/>
                      <a:pt x="28" y="94"/>
                      <a:pt x="28" y="94"/>
                    </a:cubicBezTo>
                    <a:cubicBezTo>
                      <a:pt x="28" y="92"/>
                      <a:pt x="27" y="91"/>
                      <a:pt x="27" y="89"/>
                    </a:cubicBezTo>
                    <a:cubicBezTo>
                      <a:pt x="27" y="87"/>
                      <a:pt x="27" y="87"/>
                      <a:pt x="27" y="87"/>
                    </a:cubicBezTo>
                    <a:lnTo>
                      <a:pt x="26" y="87"/>
                    </a:lnTo>
                    <a:close/>
                    <a:moveTo>
                      <a:pt x="58" y="88"/>
                    </a:move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89"/>
                      <a:pt x="60" y="89"/>
                      <a:pt x="60" y="90"/>
                    </a:cubicBezTo>
                    <a:cubicBezTo>
                      <a:pt x="60" y="90"/>
                      <a:pt x="62" y="91"/>
                      <a:pt x="63" y="91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3"/>
                      <a:pt x="65" y="93"/>
                    </a:cubicBezTo>
                    <a:cubicBezTo>
                      <a:pt x="66" y="94"/>
                      <a:pt x="66" y="94"/>
                      <a:pt x="66" y="94"/>
                    </a:cubicBezTo>
                    <a:cubicBezTo>
                      <a:pt x="67" y="94"/>
                      <a:pt x="67" y="94"/>
                      <a:pt x="68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6"/>
                      <a:pt x="70" y="96"/>
                      <a:pt x="70" y="97"/>
                    </a:cubicBezTo>
                    <a:cubicBezTo>
                      <a:pt x="71" y="97"/>
                      <a:pt x="71" y="97"/>
                      <a:pt x="71" y="97"/>
                    </a:cubicBezTo>
                    <a:cubicBezTo>
                      <a:pt x="71" y="98"/>
                      <a:pt x="72" y="99"/>
                      <a:pt x="73" y="99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75" y="98"/>
                      <a:pt x="75" y="98"/>
                      <a:pt x="75" y="98"/>
                    </a:cubicBezTo>
                    <a:cubicBezTo>
                      <a:pt x="76" y="97"/>
                      <a:pt x="76" y="97"/>
                      <a:pt x="77" y="96"/>
                    </a:cubicBezTo>
                    <a:cubicBezTo>
                      <a:pt x="78" y="95"/>
                      <a:pt x="78" y="95"/>
                      <a:pt x="78" y="95"/>
                    </a:cubicBezTo>
                    <a:cubicBezTo>
                      <a:pt x="78" y="95"/>
                      <a:pt x="79" y="94"/>
                      <a:pt x="79" y="94"/>
                    </a:cubicBezTo>
                    <a:cubicBezTo>
                      <a:pt x="80" y="93"/>
                      <a:pt x="80" y="93"/>
                      <a:pt x="80" y="92"/>
                    </a:cubicBezTo>
                    <a:cubicBezTo>
                      <a:pt x="81" y="92"/>
                      <a:pt x="81" y="91"/>
                      <a:pt x="82" y="91"/>
                    </a:cubicBezTo>
                    <a:cubicBezTo>
                      <a:pt x="83" y="89"/>
                      <a:pt x="83" y="89"/>
                      <a:pt x="83" y="89"/>
                    </a:cubicBezTo>
                    <a:cubicBezTo>
                      <a:pt x="83" y="89"/>
                      <a:pt x="84" y="87"/>
                      <a:pt x="84" y="87"/>
                    </a:cubicBezTo>
                    <a:cubicBezTo>
                      <a:pt x="85" y="86"/>
                      <a:pt x="85" y="86"/>
                      <a:pt x="85" y="86"/>
                    </a:cubicBezTo>
                    <a:cubicBezTo>
                      <a:pt x="85" y="85"/>
                      <a:pt x="86" y="85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2"/>
                      <a:pt x="88" y="81"/>
                      <a:pt x="88" y="80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67" y="68"/>
                      <a:pt x="67" y="68"/>
                      <a:pt x="67" y="68"/>
                    </a:cubicBezTo>
                    <a:lnTo>
                      <a:pt x="58" y="88"/>
                    </a:lnTo>
                    <a:close/>
                    <a:moveTo>
                      <a:pt x="38" y="57"/>
                    </a:moveTo>
                    <a:cubicBezTo>
                      <a:pt x="38" y="58"/>
                      <a:pt x="37" y="58"/>
                      <a:pt x="37" y="59"/>
                    </a:cubicBezTo>
                    <a:cubicBezTo>
                      <a:pt x="37" y="60"/>
                      <a:pt x="37" y="60"/>
                      <a:pt x="37" y="61"/>
                    </a:cubicBezTo>
                    <a:cubicBezTo>
                      <a:pt x="36" y="62"/>
                      <a:pt x="36" y="62"/>
                      <a:pt x="36" y="63"/>
                    </a:cubicBezTo>
                    <a:cubicBezTo>
                      <a:pt x="36" y="64"/>
                      <a:pt x="36" y="64"/>
                      <a:pt x="36" y="65"/>
                    </a:cubicBezTo>
                    <a:cubicBezTo>
                      <a:pt x="35" y="65"/>
                      <a:pt x="35" y="66"/>
                      <a:pt x="35" y="67"/>
                    </a:cubicBezTo>
                    <a:cubicBezTo>
                      <a:pt x="35" y="67"/>
                      <a:pt x="35" y="68"/>
                      <a:pt x="35" y="69"/>
                    </a:cubicBezTo>
                    <a:cubicBezTo>
                      <a:pt x="34" y="69"/>
                      <a:pt x="34" y="70"/>
                      <a:pt x="34" y="71"/>
                    </a:cubicBezTo>
                    <a:cubicBezTo>
                      <a:pt x="34" y="71"/>
                      <a:pt x="34" y="72"/>
                      <a:pt x="34" y="72"/>
                    </a:cubicBezTo>
                    <a:cubicBezTo>
                      <a:pt x="34" y="73"/>
                      <a:pt x="34" y="74"/>
                      <a:pt x="34" y="75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7"/>
                      <a:pt x="33" y="78"/>
                      <a:pt x="33" y="79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4" y="81"/>
                      <a:pt x="35" y="81"/>
                      <a:pt x="36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82"/>
                      <a:pt x="39" y="82"/>
                      <a:pt x="39" y="82"/>
                    </a:cubicBezTo>
                    <a:cubicBezTo>
                      <a:pt x="39" y="82"/>
                      <a:pt x="42" y="82"/>
                      <a:pt x="42" y="82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4" y="83"/>
                      <a:pt x="45" y="83"/>
                      <a:pt x="45" y="83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7" y="84"/>
                      <a:pt x="49" y="84"/>
                      <a:pt x="49" y="84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0" y="85"/>
                      <a:pt x="51" y="85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2" y="85"/>
                      <a:pt x="52" y="85"/>
                      <a:pt x="52" y="8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39" y="55"/>
                      <a:pt x="39" y="55"/>
                      <a:pt x="39" y="55"/>
                    </a:cubicBezTo>
                    <a:lnTo>
                      <a:pt x="38" y="57"/>
                    </a:lnTo>
                    <a:close/>
                    <a:moveTo>
                      <a:pt x="119" y="45"/>
                    </a:moveTo>
                    <a:cubicBezTo>
                      <a:pt x="118" y="45"/>
                      <a:pt x="117" y="45"/>
                      <a:pt x="116" y="45"/>
                    </a:cubicBezTo>
                    <a:cubicBezTo>
                      <a:pt x="116" y="45"/>
                      <a:pt x="116" y="45"/>
                      <a:pt x="116" y="45"/>
                    </a:cubicBezTo>
                    <a:cubicBezTo>
                      <a:pt x="115" y="46"/>
                      <a:pt x="114" y="46"/>
                      <a:pt x="112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1" y="46"/>
                      <a:pt x="109" y="46"/>
                      <a:pt x="108" y="46"/>
                    </a:cubicBezTo>
                    <a:cubicBezTo>
                      <a:pt x="107" y="47"/>
                      <a:pt x="106" y="47"/>
                      <a:pt x="105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50"/>
                      <a:pt x="104" y="51"/>
                      <a:pt x="104" y="52"/>
                    </a:cubicBezTo>
                    <a:cubicBezTo>
                      <a:pt x="103" y="53"/>
                      <a:pt x="103" y="53"/>
                      <a:pt x="103" y="53"/>
                    </a:cubicBezTo>
                    <a:cubicBezTo>
                      <a:pt x="103" y="54"/>
                      <a:pt x="103" y="55"/>
                      <a:pt x="103" y="56"/>
                    </a:cubicBezTo>
                    <a:cubicBezTo>
                      <a:pt x="103" y="57"/>
                      <a:pt x="103" y="57"/>
                      <a:pt x="103" y="58"/>
                    </a:cubicBezTo>
                    <a:cubicBezTo>
                      <a:pt x="103" y="59"/>
                      <a:pt x="103" y="59"/>
                      <a:pt x="102" y="60"/>
                    </a:cubicBezTo>
                    <a:cubicBezTo>
                      <a:pt x="102" y="61"/>
                      <a:pt x="102" y="61"/>
                      <a:pt x="102" y="62"/>
                    </a:cubicBezTo>
                    <a:cubicBezTo>
                      <a:pt x="102" y="63"/>
                      <a:pt x="102" y="64"/>
                      <a:pt x="101" y="64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7"/>
                      <a:pt x="100" y="68"/>
                      <a:pt x="100" y="69"/>
                    </a:cubicBezTo>
                    <a:cubicBezTo>
                      <a:pt x="100" y="69"/>
                      <a:pt x="100" y="70"/>
                      <a:pt x="100" y="70"/>
                    </a:cubicBezTo>
                    <a:cubicBezTo>
                      <a:pt x="99" y="71"/>
                      <a:pt x="99" y="72"/>
                      <a:pt x="99" y="73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24" y="72"/>
                      <a:pt x="125" y="58"/>
                      <a:pt x="120" y="45"/>
                    </a:cubicBezTo>
                    <a:cubicBezTo>
                      <a:pt x="120" y="44"/>
                      <a:pt x="120" y="44"/>
                      <a:pt x="120" y="44"/>
                    </a:cubicBezTo>
                    <a:lnTo>
                      <a:pt x="119" y="45"/>
                    </a:lnTo>
                    <a:close/>
                    <a:moveTo>
                      <a:pt x="12" y="42"/>
                    </a:moveTo>
                    <a:cubicBezTo>
                      <a:pt x="7" y="55"/>
                      <a:pt x="6" y="70"/>
                      <a:pt x="11" y="83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3"/>
                      <a:pt x="14" y="82"/>
                      <a:pt x="15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7" y="82"/>
                      <a:pt x="18" y="82"/>
                      <a:pt x="19" y="82"/>
                    </a:cubicBezTo>
                    <a:cubicBezTo>
                      <a:pt x="19" y="81"/>
                      <a:pt x="19" y="81"/>
                      <a:pt x="19" y="81"/>
                    </a:cubicBezTo>
                    <a:cubicBezTo>
                      <a:pt x="20" y="81"/>
                      <a:pt x="21" y="81"/>
                      <a:pt x="22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4" y="81"/>
                      <a:pt x="25" y="81"/>
                      <a:pt x="26" y="81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7"/>
                      <a:pt x="27" y="77"/>
                      <a:pt x="27" y="7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8" y="73"/>
                      <a:pt x="28" y="72"/>
                      <a:pt x="28" y="72"/>
                    </a:cubicBezTo>
                    <a:cubicBezTo>
                      <a:pt x="28" y="71"/>
                      <a:pt x="28" y="70"/>
                      <a:pt x="28" y="70"/>
                    </a:cubicBezTo>
                    <a:cubicBezTo>
                      <a:pt x="28" y="69"/>
                      <a:pt x="29" y="68"/>
                      <a:pt x="29" y="67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5"/>
                      <a:pt x="30" y="64"/>
                      <a:pt x="30" y="63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1" y="60"/>
                      <a:pt x="31" y="59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7"/>
                      <a:pt x="32" y="56"/>
                      <a:pt x="32" y="55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12" y="42"/>
                      <a:pt x="12" y="42"/>
                      <a:pt x="12" y="42"/>
                    </a:cubicBezTo>
                    <a:close/>
                    <a:moveTo>
                      <a:pt x="79" y="42"/>
                    </a:moveTo>
                    <a:cubicBezTo>
                      <a:pt x="70" y="62"/>
                      <a:pt x="70" y="62"/>
                      <a:pt x="70" y="62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72"/>
                      <a:pt x="93" y="72"/>
                      <a:pt x="93" y="72"/>
                    </a:cubicBezTo>
                    <a:cubicBezTo>
                      <a:pt x="93" y="71"/>
                      <a:pt x="93" y="71"/>
                      <a:pt x="93" y="71"/>
                    </a:cubicBezTo>
                    <a:cubicBezTo>
                      <a:pt x="93" y="70"/>
                      <a:pt x="94" y="69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5" y="66"/>
                      <a:pt x="95" y="65"/>
                      <a:pt x="95" y="64"/>
                    </a:cubicBezTo>
                    <a:cubicBezTo>
                      <a:pt x="95" y="63"/>
                      <a:pt x="95" y="63"/>
                      <a:pt x="95" y="63"/>
                    </a:cubicBezTo>
                    <a:cubicBezTo>
                      <a:pt x="96" y="62"/>
                      <a:pt x="96" y="61"/>
                      <a:pt x="96" y="61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7" y="58"/>
                      <a:pt x="97" y="57"/>
                      <a:pt x="97" y="57"/>
                    </a:cubicBezTo>
                    <a:cubicBezTo>
                      <a:pt x="97" y="56"/>
                      <a:pt x="97" y="56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0"/>
                      <a:pt x="98" y="50"/>
                      <a:pt x="98" y="49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7" y="46"/>
                      <a:pt x="96" y="46"/>
                      <a:pt x="95" y="46"/>
                    </a:cubicBezTo>
                    <a:cubicBezTo>
                      <a:pt x="94" y="46"/>
                      <a:pt x="94" y="46"/>
                      <a:pt x="94" y="46"/>
                    </a:cubicBezTo>
                    <a:cubicBezTo>
                      <a:pt x="93" y="46"/>
                      <a:pt x="92" y="46"/>
                      <a:pt x="92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0" y="45"/>
                      <a:pt x="89" y="45"/>
                      <a:pt x="89" y="45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5"/>
                      <a:pt x="86" y="44"/>
                      <a:pt x="86" y="44"/>
                    </a:cubicBezTo>
                    <a:cubicBezTo>
                      <a:pt x="85" y="44"/>
                      <a:pt x="85" y="44"/>
                      <a:pt x="85" y="44"/>
                    </a:cubicBezTo>
                    <a:cubicBezTo>
                      <a:pt x="84" y="44"/>
                      <a:pt x="84" y="44"/>
                      <a:pt x="83" y="43"/>
                    </a:cubicBezTo>
                    <a:cubicBezTo>
                      <a:pt x="82" y="43"/>
                      <a:pt x="82" y="43"/>
                      <a:pt x="82" y="43"/>
                    </a:cubicBezTo>
                    <a:cubicBezTo>
                      <a:pt x="81" y="43"/>
                      <a:pt x="81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lnTo>
                      <a:pt x="79" y="42"/>
                    </a:lnTo>
                    <a:close/>
                    <a:moveTo>
                      <a:pt x="56" y="29"/>
                    </a:moveTo>
                    <a:cubicBezTo>
                      <a:pt x="56" y="30"/>
                      <a:pt x="55" y="30"/>
                      <a:pt x="55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3"/>
                      <a:pt x="52" y="33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0" y="36"/>
                      <a:pt x="50" y="36"/>
                      <a:pt x="49" y="37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7" y="40"/>
                      <a:pt x="47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2"/>
                      <a:pt x="45" y="43"/>
                      <a:pt x="45" y="43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6"/>
                      <a:pt x="43" y="46"/>
                      <a:pt x="43" y="47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72" y="39"/>
                      <a:pt x="72" y="38"/>
                      <a:pt x="71" y="38"/>
                    </a:cubicBezTo>
                    <a:cubicBezTo>
                      <a:pt x="71" y="38"/>
                      <a:pt x="69" y="37"/>
                      <a:pt x="68" y="36"/>
                    </a:cubicBezTo>
                    <a:cubicBezTo>
                      <a:pt x="68" y="36"/>
                      <a:pt x="68" y="36"/>
                      <a:pt x="67" y="36"/>
                    </a:cubicBezTo>
                    <a:cubicBezTo>
                      <a:pt x="67" y="35"/>
                      <a:pt x="66" y="35"/>
                      <a:pt x="66" y="35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64" y="33"/>
                      <a:pt x="64" y="33"/>
                      <a:pt x="63" y="33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1"/>
                      <a:pt x="61" y="31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59" y="29"/>
                      <a:pt x="58" y="28"/>
                    </a:cubicBezTo>
                    <a:cubicBezTo>
                      <a:pt x="58" y="28"/>
                      <a:pt x="58" y="28"/>
                      <a:pt x="58" y="28"/>
                    </a:cubicBezTo>
                    <a:lnTo>
                      <a:pt x="56" y="29"/>
                    </a:lnTo>
                    <a:close/>
                    <a:moveTo>
                      <a:pt x="45" y="10"/>
                    </a:moveTo>
                    <a:cubicBezTo>
                      <a:pt x="32" y="15"/>
                      <a:pt x="21" y="24"/>
                      <a:pt x="15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3"/>
                      <a:pt x="38" y="43"/>
                      <a:pt x="39" y="42"/>
                    </a:cubicBezTo>
                    <a:cubicBezTo>
                      <a:pt x="39" y="41"/>
                      <a:pt x="39" y="41"/>
                      <a:pt x="40" y="41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4"/>
                      <a:pt x="44" y="34"/>
                      <a:pt x="45" y="33"/>
                    </a:cubicBezTo>
                    <a:cubicBezTo>
                      <a:pt x="45" y="33"/>
                      <a:pt x="46" y="32"/>
                      <a:pt x="46" y="31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6"/>
                      <a:pt x="51" y="26"/>
                      <a:pt x="52" y="25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3" y="22"/>
                      <a:pt x="52" y="21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0" y="19"/>
                      <a:pt x="50" y="18"/>
                      <a:pt x="49" y="17"/>
                    </a:cubicBezTo>
                    <a:cubicBezTo>
                      <a:pt x="49" y="16"/>
                      <a:pt x="48" y="15"/>
                      <a:pt x="47" y="14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2"/>
                      <a:pt x="46" y="11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lnTo>
                      <a:pt x="45" y="10"/>
                    </a:lnTo>
                    <a:close/>
                    <a:moveTo>
                      <a:pt x="100" y="20"/>
                    </a:moveTo>
                    <a:cubicBezTo>
                      <a:pt x="100" y="21"/>
                      <a:pt x="101" y="23"/>
                      <a:pt x="101" y="24"/>
                    </a:cubicBezTo>
                    <a:cubicBezTo>
                      <a:pt x="101" y="25"/>
                      <a:pt x="101" y="25"/>
                      <a:pt x="101" y="25"/>
                    </a:cubicBezTo>
                    <a:cubicBezTo>
                      <a:pt x="102" y="26"/>
                      <a:pt x="102" y="27"/>
                      <a:pt x="103" y="29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3" y="31"/>
                      <a:pt x="103" y="32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4" y="35"/>
                      <a:pt x="104" y="37"/>
                      <a:pt x="104" y="38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41"/>
                      <a:pt x="106" y="41"/>
                      <a:pt x="107" y="40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9" y="40"/>
                      <a:pt x="110" y="40"/>
                      <a:pt x="110" y="40"/>
                    </a:cubicBezTo>
                    <a:cubicBezTo>
                      <a:pt x="111" y="40"/>
                      <a:pt x="111" y="40"/>
                      <a:pt x="111" y="40"/>
                    </a:cubicBezTo>
                    <a:cubicBezTo>
                      <a:pt x="112" y="40"/>
                      <a:pt x="113" y="40"/>
                      <a:pt x="114" y="40"/>
                    </a:cubicBezTo>
                    <a:cubicBezTo>
                      <a:pt x="114" y="39"/>
                      <a:pt x="114" y="39"/>
                      <a:pt x="114" y="39"/>
                    </a:cubicBezTo>
                    <a:cubicBezTo>
                      <a:pt x="115" y="39"/>
                      <a:pt x="116" y="39"/>
                      <a:pt x="117" y="39"/>
                    </a:cubicBezTo>
                    <a:cubicBezTo>
                      <a:pt x="118" y="39"/>
                      <a:pt x="118" y="39"/>
                      <a:pt x="118" y="39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3" y="30"/>
                      <a:pt x="107" y="23"/>
                      <a:pt x="100" y="17"/>
                    </a:cubicBezTo>
                    <a:cubicBezTo>
                      <a:pt x="99" y="16"/>
                      <a:pt x="99" y="16"/>
                      <a:pt x="99" y="16"/>
                    </a:cubicBezTo>
                    <a:lnTo>
                      <a:pt x="100" y="20"/>
                    </a:lnTo>
                    <a:close/>
                    <a:moveTo>
                      <a:pt x="82" y="36"/>
                    </a:moveTo>
                    <a:cubicBezTo>
                      <a:pt x="82" y="36"/>
                      <a:pt x="83" y="37"/>
                      <a:pt x="84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6" y="38"/>
                      <a:pt x="86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8" y="39"/>
                      <a:pt x="90" y="39"/>
                      <a:pt x="90" y="39"/>
                    </a:cubicBezTo>
                    <a:cubicBezTo>
                      <a:pt x="91" y="39"/>
                      <a:pt x="91" y="39"/>
                      <a:pt x="92" y="40"/>
                    </a:cubicBezTo>
                    <a:cubicBezTo>
                      <a:pt x="93" y="40"/>
                      <a:pt x="93" y="40"/>
                      <a:pt x="93" y="40"/>
                    </a:cubicBezTo>
                    <a:cubicBezTo>
                      <a:pt x="93" y="40"/>
                      <a:pt x="94" y="40"/>
                      <a:pt x="95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39"/>
                      <a:pt x="98" y="39"/>
                      <a:pt x="98" y="39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98" y="37"/>
                      <a:pt x="98" y="36"/>
                      <a:pt x="97" y="35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3"/>
                      <a:pt x="97" y="32"/>
                      <a:pt x="97" y="31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9"/>
                      <a:pt x="96" y="28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5" y="24"/>
                      <a:pt x="95" y="23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5"/>
                      <a:pt x="91" y="15"/>
                      <a:pt x="91" y="15"/>
                    </a:cubicBezTo>
                    <a:lnTo>
                      <a:pt x="82" y="36"/>
                    </a:lnTo>
                    <a:close/>
                    <a:moveTo>
                      <a:pt x="83" y="14"/>
                    </a:moveTo>
                    <a:cubicBezTo>
                      <a:pt x="82" y="14"/>
                      <a:pt x="81" y="14"/>
                      <a:pt x="80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8" y="15"/>
                      <a:pt x="77" y="16"/>
                      <a:pt x="75" y="16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8"/>
                      <a:pt x="72" y="18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19"/>
                      <a:pt x="69" y="20"/>
                      <a:pt x="68" y="20"/>
                    </a:cubicBezTo>
                    <a:cubicBezTo>
                      <a:pt x="68" y="20"/>
                      <a:pt x="67" y="21"/>
                      <a:pt x="67" y="21"/>
                    </a:cubicBezTo>
                    <a:cubicBezTo>
                      <a:pt x="66" y="22"/>
                      <a:pt x="65" y="22"/>
                      <a:pt x="65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6" y="27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8" y="28"/>
                      <a:pt x="68" y="29"/>
                      <a:pt x="69" y="29"/>
                    </a:cubicBezTo>
                    <a:cubicBezTo>
                      <a:pt x="69" y="29"/>
                      <a:pt x="70" y="30"/>
                      <a:pt x="71" y="31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4" y="33"/>
                      <a:pt x="74" y="33"/>
                      <a:pt x="74" y="33"/>
                    </a:cubicBezTo>
                    <a:cubicBezTo>
                      <a:pt x="75" y="33"/>
                      <a:pt x="76" y="34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3" y="14"/>
                    </a:lnTo>
                    <a:close/>
                    <a:moveTo>
                      <a:pt x="66" y="6"/>
                    </a:moveTo>
                    <a:cubicBezTo>
                      <a:pt x="61" y="6"/>
                      <a:pt x="56" y="7"/>
                      <a:pt x="52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10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2"/>
                      <a:pt x="54" y="13"/>
                      <a:pt x="54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8" y="18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2" y="17"/>
                      <a:pt x="64" y="16"/>
                      <a:pt x="64" y="16"/>
                    </a:cubicBezTo>
                    <a:cubicBezTo>
                      <a:pt x="65" y="15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9" y="13"/>
                    </a:cubicBezTo>
                    <a:cubicBezTo>
                      <a:pt x="69" y="13"/>
                      <a:pt x="70" y="12"/>
                      <a:pt x="71" y="12"/>
                    </a:cubicBezTo>
                    <a:cubicBezTo>
                      <a:pt x="71" y="12"/>
                      <a:pt x="73" y="11"/>
                      <a:pt x="73" y="11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5" y="10"/>
                      <a:pt x="75" y="10"/>
                      <a:pt x="76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8" y="9"/>
                      <a:pt x="78" y="9"/>
                      <a:pt x="79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5" y="7"/>
                      <a:pt x="70" y="6"/>
                      <a:pt x="66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27"/>
            <p:cNvGrpSpPr>
              <a:grpSpLocks/>
            </p:cNvGrpSpPr>
            <p:nvPr/>
          </p:nvGrpSpPr>
          <p:grpSpPr bwMode="auto">
            <a:xfrm>
              <a:off x="238116" y="430800"/>
              <a:ext cx="1977267" cy="1345639"/>
              <a:chOff x="0" y="0"/>
              <a:chExt cx="1977266" cy="1345639"/>
            </a:xfrm>
          </p:grpSpPr>
          <p:sp>
            <p:nvSpPr>
              <p:cNvPr id="16" name="文本框 2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458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文本框 29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266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9,454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048803" y="1596099"/>
            <a:ext cx="2573759" cy="1250744"/>
            <a:chOff x="0" y="0"/>
            <a:chExt cx="4215758" cy="2057400"/>
          </a:xfrm>
        </p:grpSpPr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0" y="0"/>
              <a:ext cx="4215758" cy="2057400"/>
              <a:chOff x="0" y="0"/>
              <a:chExt cx="4215757" cy="2057400"/>
            </a:xfrm>
          </p:grpSpPr>
          <p:sp>
            <p:nvSpPr>
              <p:cNvPr id="26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7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16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>
                <a:spLocks noEditPoints="1"/>
              </p:cNvSpPr>
              <p:nvPr/>
            </p:nvSpPr>
            <p:spPr bwMode="auto">
              <a:xfrm>
                <a:off x="2734245" y="603750"/>
                <a:ext cx="884192" cy="849900"/>
              </a:xfrm>
              <a:custGeom>
                <a:avLst/>
                <a:gdLst>
                  <a:gd name="T0" fmla="*/ 1739710241 w 361"/>
                  <a:gd name="T1" fmla="*/ 2081642560 h 347"/>
                  <a:gd name="T2" fmla="*/ 1073820511 w 361"/>
                  <a:gd name="T3" fmla="*/ 1709707347 h 347"/>
                  <a:gd name="T4" fmla="*/ 389936041 w 361"/>
                  <a:gd name="T5" fmla="*/ 2069643544 h 347"/>
                  <a:gd name="T6" fmla="*/ 533909882 w 361"/>
                  <a:gd name="T7" fmla="*/ 1319772384 h 347"/>
                  <a:gd name="T8" fmla="*/ 0 w 361"/>
                  <a:gd name="T9" fmla="*/ 779865333 h 347"/>
                  <a:gd name="T10" fmla="*/ 749875695 w 361"/>
                  <a:gd name="T11" fmla="*/ 683883000 h 347"/>
                  <a:gd name="T12" fmla="*/ 1091817853 w 361"/>
                  <a:gd name="T13" fmla="*/ 0 h 347"/>
                  <a:gd name="T14" fmla="*/ 1415762976 w 361"/>
                  <a:gd name="T15" fmla="*/ 683883000 h 347"/>
                  <a:gd name="T16" fmla="*/ 2147483647 w 361"/>
                  <a:gd name="T17" fmla="*/ 797862632 h 347"/>
                  <a:gd name="T18" fmla="*/ 1625727888 w 361"/>
                  <a:gd name="T19" fmla="*/ 1319772384 h 347"/>
                  <a:gd name="T20" fmla="*/ 1739710241 w 361"/>
                  <a:gd name="T21" fmla="*/ 2081642560 h 347"/>
                  <a:gd name="T22" fmla="*/ 1073820511 w 361"/>
                  <a:gd name="T23" fmla="*/ 1577730414 h 347"/>
                  <a:gd name="T24" fmla="*/ 1577736608 w 361"/>
                  <a:gd name="T25" fmla="*/ 1841684279 h 347"/>
                  <a:gd name="T26" fmla="*/ 1481751598 w 361"/>
                  <a:gd name="T27" fmla="*/ 1289778517 h 347"/>
                  <a:gd name="T28" fmla="*/ 1901681424 w 361"/>
                  <a:gd name="T29" fmla="*/ 881848398 h 347"/>
                  <a:gd name="T30" fmla="*/ 1331777010 w 361"/>
                  <a:gd name="T31" fmla="*/ 797862632 h 347"/>
                  <a:gd name="T32" fmla="*/ 1091817853 w 361"/>
                  <a:gd name="T33" fmla="*/ 275952957 h 347"/>
                  <a:gd name="T34" fmla="*/ 827860913 w 361"/>
                  <a:gd name="T35" fmla="*/ 797862632 h 347"/>
                  <a:gd name="T36" fmla="*/ 257956270 w 361"/>
                  <a:gd name="T37" fmla="*/ 863851099 h 347"/>
                  <a:gd name="T38" fmla="*/ 665889730 w 361"/>
                  <a:gd name="T39" fmla="*/ 1271780912 h 347"/>
                  <a:gd name="T40" fmla="*/ 569904567 w 361"/>
                  <a:gd name="T41" fmla="*/ 1841684279 h 347"/>
                  <a:gd name="T42" fmla="*/ 1073820511 w 361"/>
                  <a:gd name="T43" fmla="*/ 1577730414 h 3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1"/>
                  <a:gd name="T67" fmla="*/ 0 h 347"/>
                  <a:gd name="T68" fmla="*/ 361 w 361"/>
                  <a:gd name="T69" fmla="*/ 347 h 3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1" h="347">
                    <a:moveTo>
                      <a:pt x="290" y="347"/>
                    </a:moveTo>
                    <a:lnTo>
                      <a:pt x="179" y="285"/>
                    </a:lnTo>
                    <a:lnTo>
                      <a:pt x="65" y="345"/>
                    </a:lnTo>
                    <a:lnTo>
                      <a:pt x="89" y="220"/>
                    </a:lnTo>
                    <a:lnTo>
                      <a:pt x="0" y="130"/>
                    </a:lnTo>
                    <a:lnTo>
                      <a:pt x="125" y="114"/>
                    </a:lnTo>
                    <a:lnTo>
                      <a:pt x="182" y="0"/>
                    </a:lnTo>
                    <a:lnTo>
                      <a:pt x="236" y="114"/>
                    </a:lnTo>
                    <a:lnTo>
                      <a:pt x="361" y="133"/>
                    </a:lnTo>
                    <a:lnTo>
                      <a:pt x="271" y="220"/>
                    </a:lnTo>
                    <a:lnTo>
                      <a:pt x="290" y="347"/>
                    </a:lnTo>
                    <a:close/>
                    <a:moveTo>
                      <a:pt x="179" y="263"/>
                    </a:moveTo>
                    <a:lnTo>
                      <a:pt x="263" y="307"/>
                    </a:lnTo>
                    <a:lnTo>
                      <a:pt x="247" y="215"/>
                    </a:lnTo>
                    <a:lnTo>
                      <a:pt x="317" y="147"/>
                    </a:lnTo>
                    <a:lnTo>
                      <a:pt x="222" y="133"/>
                    </a:lnTo>
                    <a:lnTo>
                      <a:pt x="182" y="46"/>
                    </a:lnTo>
                    <a:lnTo>
                      <a:pt x="138" y="133"/>
                    </a:lnTo>
                    <a:lnTo>
                      <a:pt x="43" y="144"/>
                    </a:lnTo>
                    <a:lnTo>
                      <a:pt x="111" y="212"/>
                    </a:lnTo>
                    <a:lnTo>
                      <a:pt x="95" y="307"/>
                    </a:lnTo>
                    <a:lnTo>
                      <a:pt x="179" y="2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30"/>
            <p:cNvGrpSpPr>
              <a:grpSpLocks/>
            </p:cNvGrpSpPr>
            <p:nvPr/>
          </p:nvGrpSpPr>
          <p:grpSpPr bwMode="auto">
            <a:xfrm>
              <a:off x="234320" y="458181"/>
              <a:ext cx="1920845" cy="1345639"/>
              <a:chOff x="0" y="0"/>
              <a:chExt cx="1920845" cy="1345639"/>
            </a:xfrm>
          </p:grpSpPr>
          <p:sp>
            <p:nvSpPr>
              <p:cNvPr id="24" name="文本框 3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5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32"/>
              <p:cNvSpPr txBox="1">
                <a:spLocks noChangeArrowheads="1"/>
              </p:cNvSpPr>
              <p:nvPr/>
            </p:nvSpPr>
            <p:spPr bwMode="auto">
              <a:xfrm>
                <a:off x="2" y="307777"/>
                <a:ext cx="1421018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563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9028" y="3053388"/>
            <a:ext cx="1652300" cy="1065451"/>
            <a:chOff x="689469" y="3690075"/>
            <a:chExt cx="2238037" cy="1449684"/>
          </a:xfrm>
        </p:grpSpPr>
        <p:sp>
          <p:nvSpPr>
            <p:cNvPr id="30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文本框 35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694227" y="3053388"/>
            <a:ext cx="1652300" cy="1065451"/>
            <a:chOff x="689469" y="3690075"/>
            <a:chExt cx="2238037" cy="1449684"/>
          </a:xfrm>
        </p:grpSpPr>
        <p:sp>
          <p:nvSpPr>
            <p:cNvPr id="33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8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9347" y="3053388"/>
            <a:ext cx="1652300" cy="1065451"/>
            <a:chOff x="689469" y="3690075"/>
            <a:chExt cx="2238037" cy="1449684"/>
          </a:xfrm>
        </p:grpSpPr>
        <p:sp>
          <p:nvSpPr>
            <p:cNvPr id="36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41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1" name="矩形 4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>
            <a:off x="3306020" y="2322167"/>
            <a:ext cx="1194925" cy="1730309"/>
          </a:xfrm>
          <a:custGeom>
            <a:avLst/>
            <a:gdLst>
              <a:gd name="T0" fmla="*/ 0 w 662"/>
              <a:gd name="T1" fmla="*/ 963 h 963"/>
              <a:gd name="T2" fmla="*/ 662 w 662"/>
              <a:gd name="T3" fmla="*/ 963 h 963"/>
              <a:gd name="T4" fmla="*/ 662 w 662"/>
              <a:gd name="T5" fmla="*/ 710 h 963"/>
              <a:gd name="T6" fmla="*/ 551 w 662"/>
              <a:gd name="T7" fmla="*/ 723 h 963"/>
              <a:gd name="T8" fmla="*/ 521 w 662"/>
              <a:gd name="T9" fmla="*/ 738 h 963"/>
              <a:gd name="T10" fmla="*/ 476 w 662"/>
              <a:gd name="T11" fmla="*/ 747 h 963"/>
              <a:gd name="T12" fmla="*/ 361 w 662"/>
              <a:gd name="T13" fmla="*/ 632 h 963"/>
              <a:gd name="T14" fmla="*/ 476 w 662"/>
              <a:gd name="T15" fmla="*/ 517 h 963"/>
              <a:gd name="T16" fmla="*/ 519 w 662"/>
              <a:gd name="T17" fmla="*/ 525 h 963"/>
              <a:gd name="T18" fmla="*/ 554 w 662"/>
              <a:gd name="T19" fmla="*/ 543 h 963"/>
              <a:gd name="T20" fmla="*/ 662 w 662"/>
              <a:gd name="T21" fmla="*/ 554 h 963"/>
              <a:gd name="T22" fmla="*/ 662 w 662"/>
              <a:gd name="T23" fmla="*/ 301 h 963"/>
              <a:gd name="T24" fmla="*/ 409 w 662"/>
              <a:gd name="T25" fmla="*/ 301 h 963"/>
              <a:gd name="T26" fmla="*/ 421 w 662"/>
              <a:gd name="T27" fmla="*/ 193 h 963"/>
              <a:gd name="T28" fmla="*/ 438 w 662"/>
              <a:gd name="T29" fmla="*/ 158 h 963"/>
              <a:gd name="T30" fmla="*/ 446 w 662"/>
              <a:gd name="T31" fmla="*/ 115 h 963"/>
              <a:gd name="T32" fmla="*/ 331 w 662"/>
              <a:gd name="T33" fmla="*/ 0 h 963"/>
              <a:gd name="T34" fmla="*/ 216 w 662"/>
              <a:gd name="T35" fmla="*/ 115 h 963"/>
              <a:gd name="T36" fmla="*/ 225 w 662"/>
              <a:gd name="T37" fmla="*/ 160 h 963"/>
              <a:gd name="T38" fmla="*/ 240 w 662"/>
              <a:gd name="T39" fmla="*/ 189 h 963"/>
              <a:gd name="T40" fmla="*/ 253 w 662"/>
              <a:gd name="T41" fmla="*/ 301 h 963"/>
              <a:gd name="T42" fmla="*/ 0 w 662"/>
              <a:gd name="T43" fmla="*/ 301 h 963"/>
              <a:gd name="T44" fmla="*/ 0 w 662"/>
              <a:gd name="T45" fmla="*/ 963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0" y="963"/>
                </a:moveTo>
                <a:cubicBezTo>
                  <a:pt x="662" y="963"/>
                  <a:pt x="662" y="963"/>
                  <a:pt x="662" y="963"/>
                </a:cubicBezTo>
                <a:cubicBezTo>
                  <a:pt x="662" y="710"/>
                  <a:pt x="662" y="710"/>
                  <a:pt x="662" y="710"/>
                </a:cubicBezTo>
                <a:cubicBezTo>
                  <a:pt x="627" y="698"/>
                  <a:pt x="581" y="710"/>
                  <a:pt x="551" y="723"/>
                </a:cubicBezTo>
                <a:cubicBezTo>
                  <a:pt x="540" y="727"/>
                  <a:pt x="531" y="734"/>
                  <a:pt x="521" y="738"/>
                </a:cubicBezTo>
                <a:cubicBezTo>
                  <a:pt x="507" y="744"/>
                  <a:pt x="492" y="747"/>
                  <a:pt x="476" y="747"/>
                </a:cubicBezTo>
                <a:cubicBezTo>
                  <a:pt x="413" y="747"/>
                  <a:pt x="361" y="696"/>
                  <a:pt x="361" y="632"/>
                </a:cubicBezTo>
                <a:cubicBezTo>
                  <a:pt x="361" y="568"/>
                  <a:pt x="413" y="517"/>
                  <a:pt x="476" y="517"/>
                </a:cubicBezTo>
                <a:cubicBezTo>
                  <a:pt x="491" y="517"/>
                  <a:pt x="506" y="520"/>
                  <a:pt x="519" y="525"/>
                </a:cubicBezTo>
                <a:cubicBezTo>
                  <a:pt x="531" y="530"/>
                  <a:pt x="542" y="538"/>
                  <a:pt x="554" y="543"/>
                </a:cubicBezTo>
                <a:cubicBezTo>
                  <a:pt x="585" y="555"/>
                  <a:pt x="629" y="565"/>
                  <a:pt x="662" y="554"/>
                </a:cubicBezTo>
                <a:cubicBezTo>
                  <a:pt x="662" y="301"/>
                  <a:pt x="662" y="301"/>
                  <a:pt x="662" y="301"/>
                </a:cubicBezTo>
                <a:cubicBezTo>
                  <a:pt x="409" y="301"/>
                  <a:pt x="409" y="301"/>
                  <a:pt x="409" y="301"/>
                </a:cubicBezTo>
                <a:cubicBezTo>
                  <a:pt x="398" y="268"/>
                  <a:pt x="408" y="223"/>
                  <a:pt x="421" y="193"/>
                </a:cubicBezTo>
                <a:cubicBezTo>
                  <a:pt x="426" y="181"/>
                  <a:pt x="433" y="170"/>
                  <a:pt x="438" y="158"/>
                </a:cubicBezTo>
                <a:cubicBezTo>
                  <a:pt x="444" y="145"/>
                  <a:pt x="446" y="130"/>
                  <a:pt x="446" y="115"/>
                </a:cubicBezTo>
                <a:cubicBezTo>
                  <a:pt x="446" y="52"/>
                  <a:pt x="395" y="0"/>
                  <a:pt x="331" y="0"/>
                </a:cubicBezTo>
                <a:cubicBezTo>
                  <a:pt x="268" y="0"/>
                  <a:pt x="216" y="52"/>
                  <a:pt x="216" y="115"/>
                </a:cubicBezTo>
                <a:cubicBezTo>
                  <a:pt x="216" y="131"/>
                  <a:pt x="219" y="146"/>
                  <a:pt x="225" y="160"/>
                </a:cubicBezTo>
                <a:cubicBezTo>
                  <a:pt x="229" y="170"/>
                  <a:pt x="236" y="179"/>
                  <a:pt x="240" y="189"/>
                </a:cubicBezTo>
                <a:cubicBezTo>
                  <a:pt x="253" y="220"/>
                  <a:pt x="265" y="266"/>
                  <a:pt x="253" y="301"/>
                </a:cubicBezTo>
                <a:cubicBezTo>
                  <a:pt x="0" y="301"/>
                  <a:pt x="0" y="301"/>
                  <a:pt x="0" y="301"/>
                </a:cubicBezTo>
                <a:lnTo>
                  <a:pt x="0" y="963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132665" tIns="981717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Freeform 8"/>
          <p:cNvSpPr>
            <a:spLocks/>
          </p:cNvSpPr>
          <p:nvPr/>
        </p:nvSpPr>
        <p:spPr bwMode="auto">
          <a:xfrm>
            <a:off x="3306021" y="1673397"/>
            <a:ext cx="1738142" cy="1189539"/>
          </a:xfrm>
          <a:custGeom>
            <a:avLst/>
            <a:gdLst>
              <a:gd name="T0" fmla="*/ 0 w 963"/>
              <a:gd name="T1" fmla="*/ 0 h 662"/>
              <a:gd name="T2" fmla="*/ 0 w 963"/>
              <a:gd name="T3" fmla="*/ 662 h 662"/>
              <a:gd name="T4" fmla="*/ 253 w 963"/>
              <a:gd name="T5" fmla="*/ 662 h 662"/>
              <a:gd name="T6" fmla="*/ 240 w 963"/>
              <a:gd name="T7" fmla="*/ 550 h 662"/>
              <a:gd name="T8" fmla="*/ 225 w 963"/>
              <a:gd name="T9" fmla="*/ 521 h 662"/>
              <a:gd name="T10" fmla="*/ 216 w 963"/>
              <a:gd name="T11" fmla="*/ 476 h 662"/>
              <a:gd name="T12" fmla="*/ 331 w 963"/>
              <a:gd name="T13" fmla="*/ 361 h 662"/>
              <a:gd name="T14" fmla="*/ 446 w 963"/>
              <a:gd name="T15" fmla="*/ 476 h 662"/>
              <a:gd name="T16" fmla="*/ 438 w 963"/>
              <a:gd name="T17" fmla="*/ 519 h 662"/>
              <a:gd name="T18" fmla="*/ 421 w 963"/>
              <a:gd name="T19" fmla="*/ 554 h 662"/>
              <a:gd name="T20" fmla="*/ 409 w 963"/>
              <a:gd name="T21" fmla="*/ 662 h 662"/>
              <a:gd name="T22" fmla="*/ 662 w 963"/>
              <a:gd name="T23" fmla="*/ 662 h 662"/>
              <a:gd name="T24" fmla="*/ 662 w 963"/>
              <a:gd name="T25" fmla="*/ 409 h 662"/>
              <a:gd name="T26" fmla="*/ 770 w 963"/>
              <a:gd name="T27" fmla="*/ 421 h 662"/>
              <a:gd name="T28" fmla="*/ 806 w 963"/>
              <a:gd name="T29" fmla="*/ 438 h 662"/>
              <a:gd name="T30" fmla="*/ 848 w 963"/>
              <a:gd name="T31" fmla="*/ 446 h 662"/>
              <a:gd name="T32" fmla="*/ 963 w 963"/>
              <a:gd name="T33" fmla="*/ 331 h 662"/>
              <a:gd name="T34" fmla="*/ 848 w 963"/>
              <a:gd name="T35" fmla="*/ 216 h 662"/>
              <a:gd name="T36" fmla="*/ 804 w 963"/>
              <a:gd name="T37" fmla="*/ 225 h 662"/>
              <a:gd name="T38" fmla="*/ 774 w 963"/>
              <a:gd name="T39" fmla="*/ 240 h 662"/>
              <a:gd name="T40" fmla="*/ 662 w 963"/>
              <a:gd name="T41" fmla="*/ 253 h 662"/>
              <a:gd name="T42" fmla="*/ 662 w 963"/>
              <a:gd name="T43" fmla="*/ 0 h 662"/>
              <a:gd name="T44" fmla="*/ 0 w 963"/>
              <a:gd name="T4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0" y="0"/>
                </a:move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27"/>
                  <a:pt x="253" y="581"/>
                  <a:pt x="240" y="550"/>
                </a:cubicBezTo>
                <a:cubicBezTo>
                  <a:pt x="236" y="540"/>
                  <a:pt x="229" y="531"/>
                  <a:pt x="225" y="521"/>
                </a:cubicBezTo>
                <a:cubicBezTo>
                  <a:pt x="219" y="507"/>
                  <a:pt x="216" y="492"/>
                  <a:pt x="216" y="476"/>
                </a:cubicBezTo>
                <a:cubicBezTo>
                  <a:pt x="216" y="413"/>
                  <a:pt x="268" y="361"/>
                  <a:pt x="331" y="361"/>
                </a:cubicBezTo>
                <a:cubicBezTo>
                  <a:pt x="395" y="361"/>
                  <a:pt x="446" y="413"/>
                  <a:pt x="446" y="476"/>
                </a:cubicBezTo>
                <a:cubicBezTo>
                  <a:pt x="446" y="491"/>
                  <a:pt x="444" y="506"/>
                  <a:pt x="438" y="519"/>
                </a:cubicBezTo>
                <a:cubicBezTo>
                  <a:pt x="433" y="531"/>
                  <a:pt x="426" y="542"/>
                  <a:pt x="421" y="554"/>
                </a:cubicBezTo>
                <a:cubicBezTo>
                  <a:pt x="408" y="584"/>
                  <a:pt x="398" y="629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cubicBezTo>
                  <a:pt x="662" y="409"/>
                  <a:pt x="662" y="409"/>
                  <a:pt x="662" y="409"/>
                </a:cubicBezTo>
                <a:cubicBezTo>
                  <a:pt x="696" y="398"/>
                  <a:pt x="740" y="408"/>
                  <a:pt x="770" y="421"/>
                </a:cubicBezTo>
                <a:cubicBezTo>
                  <a:pt x="783" y="426"/>
                  <a:pt x="793" y="433"/>
                  <a:pt x="806" y="438"/>
                </a:cubicBezTo>
                <a:cubicBezTo>
                  <a:pt x="819" y="444"/>
                  <a:pt x="833" y="446"/>
                  <a:pt x="848" y="446"/>
                </a:cubicBezTo>
                <a:cubicBezTo>
                  <a:pt x="912" y="446"/>
                  <a:pt x="963" y="395"/>
                  <a:pt x="963" y="331"/>
                </a:cubicBezTo>
                <a:cubicBezTo>
                  <a:pt x="963" y="268"/>
                  <a:pt x="912" y="216"/>
                  <a:pt x="848" y="216"/>
                </a:cubicBezTo>
                <a:cubicBezTo>
                  <a:pt x="832" y="216"/>
                  <a:pt x="817" y="219"/>
                  <a:pt x="804" y="225"/>
                </a:cubicBezTo>
                <a:cubicBezTo>
                  <a:pt x="793" y="229"/>
                  <a:pt x="784" y="236"/>
                  <a:pt x="774" y="240"/>
                </a:cubicBezTo>
                <a:cubicBezTo>
                  <a:pt x="743" y="253"/>
                  <a:pt x="697" y="265"/>
                  <a:pt x="662" y="253"/>
                </a:cubicBezTo>
                <a:cubicBezTo>
                  <a:pt x="662" y="0"/>
                  <a:pt x="662" y="0"/>
                  <a:pt x="6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424526" tIns="132665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auto">
          <a:xfrm>
            <a:off x="4500945" y="1673395"/>
            <a:ext cx="1194161" cy="1730309"/>
          </a:xfrm>
          <a:custGeom>
            <a:avLst/>
            <a:gdLst>
              <a:gd name="T0" fmla="*/ 662 w 662"/>
              <a:gd name="T1" fmla="*/ 0 h 963"/>
              <a:gd name="T2" fmla="*/ 0 w 662"/>
              <a:gd name="T3" fmla="*/ 0 h 963"/>
              <a:gd name="T4" fmla="*/ 0 w 662"/>
              <a:gd name="T5" fmla="*/ 253 h 963"/>
              <a:gd name="T6" fmla="*/ 112 w 662"/>
              <a:gd name="T7" fmla="*/ 240 h 963"/>
              <a:gd name="T8" fmla="*/ 142 w 662"/>
              <a:gd name="T9" fmla="*/ 225 h 963"/>
              <a:gd name="T10" fmla="*/ 186 w 662"/>
              <a:gd name="T11" fmla="*/ 216 h 963"/>
              <a:gd name="T12" fmla="*/ 301 w 662"/>
              <a:gd name="T13" fmla="*/ 331 h 963"/>
              <a:gd name="T14" fmla="*/ 186 w 662"/>
              <a:gd name="T15" fmla="*/ 446 h 963"/>
              <a:gd name="T16" fmla="*/ 144 w 662"/>
              <a:gd name="T17" fmla="*/ 438 h 963"/>
              <a:gd name="T18" fmla="*/ 108 w 662"/>
              <a:gd name="T19" fmla="*/ 421 h 963"/>
              <a:gd name="T20" fmla="*/ 0 w 662"/>
              <a:gd name="T21" fmla="*/ 409 h 963"/>
              <a:gd name="T22" fmla="*/ 0 w 662"/>
              <a:gd name="T23" fmla="*/ 662 h 963"/>
              <a:gd name="T24" fmla="*/ 253 w 662"/>
              <a:gd name="T25" fmla="*/ 662 h 963"/>
              <a:gd name="T26" fmla="*/ 242 w 662"/>
              <a:gd name="T27" fmla="*/ 770 h 963"/>
              <a:gd name="T28" fmla="*/ 224 w 662"/>
              <a:gd name="T29" fmla="*/ 806 h 963"/>
              <a:gd name="T30" fmla="*/ 216 w 662"/>
              <a:gd name="T31" fmla="*/ 848 h 963"/>
              <a:gd name="T32" fmla="*/ 331 w 662"/>
              <a:gd name="T33" fmla="*/ 963 h 963"/>
              <a:gd name="T34" fmla="*/ 446 w 662"/>
              <a:gd name="T35" fmla="*/ 848 h 963"/>
              <a:gd name="T36" fmla="*/ 437 w 662"/>
              <a:gd name="T37" fmla="*/ 804 h 963"/>
              <a:gd name="T38" fmla="*/ 422 w 662"/>
              <a:gd name="T39" fmla="*/ 774 h 963"/>
              <a:gd name="T40" fmla="*/ 409 w 662"/>
              <a:gd name="T41" fmla="*/ 662 h 963"/>
              <a:gd name="T42" fmla="*/ 662 w 662"/>
              <a:gd name="T43" fmla="*/ 662 h 963"/>
              <a:gd name="T44" fmla="*/ 662 w 662"/>
              <a:gd name="T45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6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3"/>
                  <a:pt x="0" y="253"/>
                  <a:pt x="0" y="253"/>
                </a:cubicBezTo>
                <a:cubicBezTo>
                  <a:pt x="35" y="265"/>
                  <a:pt x="81" y="253"/>
                  <a:pt x="112" y="240"/>
                </a:cubicBezTo>
                <a:cubicBezTo>
                  <a:pt x="122" y="236"/>
                  <a:pt x="131" y="229"/>
                  <a:pt x="142" y="225"/>
                </a:cubicBezTo>
                <a:cubicBezTo>
                  <a:pt x="155" y="219"/>
                  <a:pt x="170" y="216"/>
                  <a:pt x="186" y="216"/>
                </a:cubicBezTo>
                <a:cubicBezTo>
                  <a:pt x="250" y="216"/>
                  <a:pt x="301" y="268"/>
                  <a:pt x="301" y="331"/>
                </a:cubicBezTo>
                <a:cubicBezTo>
                  <a:pt x="301" y="395"/>
                  <a:pt x="250" y="446"/>
                  <a:pt x="186" y="446"/>
                </a:cubicBezTo>
                <a:cubicBezTo>
                  <a:pt x="171" y="446"/>
                  <a:pt x="157" y="444"/>
                  <a:pt x="144" y="438"/>
                </a:cubicBezTo>
                <a:cubicBezTo>
                  <a:pt x="131" y="433"/>
                  <a:pt x="121" y="426"/>
                  <a:pt x="108" y="421"/>
                </a:cubicBezTo>
                <a:cubicBezTo>
                  <a:pt x="78" y="408"/>
                  <a:pt x="34" y="398"/>
                  <a:pt x="0" y="409"/>
                </a:cubicBez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96"/>
                  <a:pt x="254" y="740"/>
                  <a:pt x="242" y="770"/>
                </a:cubicBezTo>
                <a:cubicBezTo>
                  <a:pt x="237" y="783"/>
                  <a:pt x="229" y="793"/>
                  <a:pt x="224" y="806"/>
                </a:cubicBezTo>
                <a:cubicBezTo>
                  <a:pt x="219" y="819"/>
                  <a:pt x="216" y="833"/>
                  <a:pt x="216" y="848"/>
                </a:cubicBezTo>
                <a:cubicBezTo>
                  <a:pt x="216" y="912"/>
                  <a:pt x="268" y="963"/>
                  <a:pt x="331" y="963"/>
                </a:cubicBezTo>
                <a:cubicBezTo>
                  <a:pt x="395" y="963"/>
                  <a:pt x="446" y="912"/>
                  <a:pt x="446" y="848"/>
                </a:cubicBezTo>
                <a:cubicBezTo>
                  <a:pt x="446" y="832"/>
                  <a:pt x="443" y="817"/>
                  <a:pt x="437" y="804"/>
                </a:cubicBezTo>
                <a:cubicBezTo>
                  <a:pt x="433" y="793"/>
                  <a:pt x="426" y="784"/>
                  <a:pt x="422" y="774"/>
                </a:cubicBezTo>
                <a:cubicBezTo>
                  <a:pt x="409" y="743"/>
                  <a:pt x="397" y="697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lnTo>
                  <a:pt x="662" y="0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89855" tIns="397994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3957728" y="2862936"/>
            <a:ext cx="1737379" cy="1189539"/>
          </a:xfrm>
          <a:custGeom>
            <a:avLst/>
            <a:gdLst>
              <a:gd name="T0" fmla="*/ 963 w 963"/>
              <a:gd name="T1" fmla="*/ 662 h 662"/>
              <a:gd name="T2" fmla="*/ 963 w 963"/>
              <a:gd name="T3" fmla="*/ 0 h 662"/>
              <a:gd name="T4" fmla="*/ 710 w 963"/>
              <a:gd name="T5" fmla="*/ 0 h 662"/>
              <a:gd name="T6" fmla="*/ 723 w 963"/>
              <a:gd name="T7" fmla="*/ 112 h 662"/>
              <a:gd name="T8" fmla="*/ 738 w 963"/>
              <a:gd name="T9" fmla="*/ 142 h 662"/>
              <a:gd name="T10" fmla="*/ 747 w 963"/>
              <a:gd name="T11" fmla="*/ 186 h 662"/>
              <a:gd name="T12" fmla="*/ 632 w 963"/>
              <a:gd name="T13" fmla="*/ 301 h 662"/>
              <a:gd name="T14" fmla="*/ 517 w 963"/>
              <a:gd name="T15" fmla="*/ 186 h 662"/>
              <a:gd name="T16" fmla="*/ 525 w 963"/>
              <a:gd name="T17" fmla="*/ 144 h 662"/>
              <a:gd name="T18" fmla="*/ 543 w 963"/>
              <a:gd name="T19" fmla="*/ 108 h 662"/>
              <a:gd name="T20" fmla="*/ 554 w 963"/>
              <a:gd name="T21" fmla="*/ 0 h 662"/>
              <a:gd name="T22" fmla="*/ 301 w 963"/>
              <a:gd name="T23" fmla="*/ 0 h 662"/>
              <a:gd name="T24" fmla="*/ 301 w 963"/>
              <a:gd name="T25" fmla="*/ 253 h 662"/>
              <a:gd name="T26" fmla="*/ 193 w 963"/>
              <a:gd name="T27" fmla="*/ 242 h 662"/>
              <a:gd name="T28" fmla="*/ 158 w 963"/>
              <a:gd name="T29" fmla="*/ 224 h 662"/>
              <a:gd name="T30" fmla="*/ 115 w 963"/>
              <a:gd name="T31" fmla="*/ 216 h 662"/>
              <a:gd name="T32" fmla="*/ 0 w 963"/>
              <a:gd name="T33" fmla="*/ 331 h 662"/>
              <a:gd name="T34" fmla="*/ 115 w 963"/>
              <a:gd name="T35" fmla="*/ 446 h 662"/>
              <a:gd name="T36" fmla="*/ 160 w 963"/>
              <a:gd name="T37" fmla="*/ 437 h 662"/>
              <a:gd name="T38" fmla="*/ 190 w 963"/>
              <a:gd name="T39" fmla="*/ 422 h 662"/>
              <a:gd name="T40" fmla="*/ 301 w 963"/>
              <a:gd name="T41" fmla="*/ 409 h 662"/>
              <a:gd name="T42" fmla="*/ 301 w 963"/>
              <a:gd name="T43" fmla="*/ 662 h 662"/>
              <a:gd name="T44" fmla="*/ 963 w 963"/>
              <a:gd name="T45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963" y="662"/>
                </a:moveTo>
                <a:cubicBezTo>
                  <a:pt x="963" y="0"/>
                  <a:pt x="963" y="0"/>
                  <a:pt x="963" y="0"/>
                </a:cubicBezTo>
                <a:cubicBezTo>
                  <a:pt x="710" y="0"/>
                  <a:pt x="710" y="0"/>
                  <a:pt x="710" y="0"/>
                </a:cubicBezTo>
                <a:cubicBezTo>
                  <a:pt x="698" y="35"/>
                  <a:pt x="710" y="81"/>
                  <a:pt x="723" y="112"/>
                </a:cubicBezTo>
                <a:cubicBezTo>
                  <a:pt x="727" y="122"/>
                  <a:pt x="734" y="131"/>
                  <a:pt x="738" y="142"/>
                </a:cubicBezTo>
                <a:cubicBezTo>
                  <a:pt x="744" y="155"/>
                  <a:pt x="747" y="170"/>
                  <a:pt x="747" y="186"/>
                </a:cubicBezTo>
                <a:cubicBezTo>
                  <a:pt x="747" y="250"/>
                  <a:pt x="696" y="301"/>
                  <a:pt x="632" y="301"/>
                </a:cubicBezTo>
                <a:cubicBezTo>
                  <a:pt x="569" y="301"/>
                  <a:pt x="517" y="250"/>
                  <a:pt x="517" y="186"/>
                </a:cubicBezTo>
                <a:cubicBezTo>
                  <a:pt x="517" y="171"/>
                  <a:pt x="520" y="157"/>
                  <a:pt x="525" y="144"/>
                </a:cubicBezTo>
                <a:cubicBezTo>
                  <a:pt x="530" y="131"/>
                  <a:pt x="538" y="121"/>
                  <a:pt x="543" y="108"/>
                </a:cubicBezTo>
                <a:cubicBezTo>
                  <a:pt x="555" y="78"/>
                  <a:pt x="566" y="34"/>
                  <a:pt x="554" y="0"/>
                </a:cubicBezTo>
                <a:cubicBezTo>
                  <a:pt x="301" y="0"/>
                  <a:pt x="301" y="0"/>
                  <a:pt x="301" y="0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268" y="264"/>
                  <a:pt x="224" y="254"/>
                  <a:pt x="193" y="242"/>
                </a:cubicBezTo>
                <a:cubicBezTo>
                  <a:pt x="181" y="237"/>
                  <a:pt x="170" y="229"/>
                  <a:pt x="158" y="224"/>
                </a:cubicBezTo>
                <a:cubicBezTo>
                  <a:pt x="145" y="219"/>
                  <a:pt x="130" y="216"/>
                  <a:pt x="115" y="216"/>
                </a:cubicBezTo>
                <a:cubicBezTo>
                  <a:pt x="52" y="216"/>
                  <a:pt x="0" y="267"/>
                  <a:pt x="0" y="331"/>
                </a:cubicBezTo>
                <a:cubicBezTo>
                  <a:pt x="0" y="395"/>
                  <a:pt x="52" y="446"/>
                  <a:pt x="115" y="446"/>
                </a:cubicBezTo>
                <a:cubicBezTo>
                  <a:pt x="131" y="446"/>
                  <a:pt x="146" y="443"/>
                  <a:pt x="160" y="437"/>
                </a:cubicBezTo>
                <a:cubicBezTo>
                  <a:pt x="170" y="433"/>
                  <a:pt x="179" y="426"/>
                  <a:pt x="190" y="422"/>
                </a:cubicBezTo>
                <a:cubicBezTo>
                  <a:pt x="220" y="409"/>
                  <a:pt x="266" y="397"/>
                  <a:pt x="301" y="409"/>
                </a:cubicBezTo>
                <a:cubicBezTo>
                  <a:pt x="301" y="662"/>
                  <a:pt x="301" y="662"/>
                  <a:pt x="301" y="662"/>
                </a:cubicBezTo>
                <a:lnTo>
                  <a:pt x="963" y="662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955184" tIns="716388" rIns="66332" bIns="34493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874596" y="1302939"/>
            <a:ext cx="950510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7177193" y="1302939"/>
            <a:ext cx="949337" cy="20884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874596" y="3116051"/>
            <a:ext cx="950510" cy="208846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9" name="Rectangle 35"/>
          <p:cNvSpPr>
            <a:spLocks noChangeArrowheads="1"/>
          </p:cNvSpPr>
          <p:nvPr/>
        </p:nvSpPr>
        <p:spPr bwMode="auto">
          <a:xfrm>
            <a:off x="7177193" y="3116051"/>
            <a:ext cx="949337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596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181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4596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1181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7" name="矩形 1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 rot="19000602">
            <a:off x="1363088" y="3873443"/>
            <a:ext cx="708935" cy="602454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KSO_Shape"/>
          <p:cNvSpPr>
            <a:spLocks/>
          </p:cNvSpPr>
          <p:nvPr/>
        </p:nvSpPr>
        <p:spPr bwMode="auto">
          <a:xfrm rot="19000602">
            <a:off x="2427215" y="1224035"/>
            <a:ext cx="1302438" cy="1106815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 rot="19000602">
            <a:off x="812802" y="1826253"/>
            <a:ext cx="1230480" cy="86933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 rot="19000602">
            <a:off x="742180" y="2852462"/>
            <a:ext cx="1090317" cy="1037810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rot="19000602">
            <a:off x="1281828" y="2018442"/>
            <a:ext cx="2293618" cy="212351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 rot="19000602">
            <a:off x="2855602" y="3107603"/>
            <a:ext cx="1629597" cy="1551119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07530" y="1643267"/>
            <a:ext cx="3750658" cy="704541"/>
            <a:chOff x="6240886" y="2235879"/>
            <a:chExt cx="5080257" cy="958620"/>
          </a:xfrm>
        </p:grpSpPr>
        <p:grpSp>
          <p:nvGrpSpPr>
            <p:cNvPr id="9" name="组合 8"/>
            <p:cNvGrpSpPr/>
            <p:nvPr/>
          </p:nvGrpSpPr>
          <p:grpSpPr>
            <a:xfrm>
              <a:off x="6240886" y="2396143"/>
              <a:ext cx="769156" cy="653161"/>
              <a:chOff x="6245494" y="2591273"/>
              <a:chExt cx="769156" cy="653161"/>
            </a:xfrm>
          </p:grpSpPr>
          <p:sp>
            <p:nvSpPr>
              <p:cNvPr id="13" name="剪去单角的矩形 21"/>
              <p:cNvSpPr/>
              <p:nvPr/>
            </p:nvSpPr>
            <p:spPr>
              <a:xfrm>
                <a:off x="6245494" y="2591273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8"/>
              <p:cNvSpPr txBox="1"/>
              <p:nvPr/>
            </p:nvSpPr>
            <p:spPr>
              <a:xfrm>
                <a:off x="6343295" y="2616279"/>
                <a:ext cx="671355" cy="628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01</a:t>
                </a:r>
                <a:endParaRPr lang="zh-CN" alt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094583" y="2235879"/>
              <a:ext cx="4226560" cy="958620"/>
              <a:chOff x="6529453" y="2270537"/>
              <a:chExt cx="4226560" cy="958620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607530" y="2572366"/>
            <a:ext cx="3750658" cy="704541"/>
            <a:chOff x="6240886" y="3500041"/>
            <a:chExt cx="5080257" cy="958620"/>
          </a:xfrm>
        </p:grpSpPr>
        <p:grpSp>
          <p:nvGrpSpPr>
            <p:cNvPr id="16" name="组合 15"/>
            <p:cNvGrpSpPr/>
            <p:nvPr/>
          </p:nvGrpSpPr>
          <p:grpSpPr>
            <a:xfrm>
              <a:off x="6240886" y="3678637"/>
              <a:ext cx="755895" cy="628934"/>
              <a:chOff x="6245494" y="3522221"/>
              <a:chExt cx="755895" cy="628934"/>
            </a:xfrm>
          </p:grpSpPr>
          <p:sp>
            <p:nvSpPr>
              <p:cNvPr id="20" name="剪去单角的矩形 19"/>
              <p:cNvSpPr/>
              <p:nvPr/>
            </p:nvSpPr>
            <p:spPr>
              <a:xfrm>
                <a:off x="6245494" y="3531937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5"/>
              <p:cNvSpPr txBox="1"/>
              <p:nvPr/>
            </p:nvSpPr>
            <p:spPr>
              <a:xfrm>
                <a:off x="6300816" y="3522221"/>
                <a:ext cx="682212" cy="6281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094583" y="3500041"/>
              <a:ext cx="4226560" cy="958620"/>
              <a:chOff x="6529453" y="2270537"/>
              <a:chExt cx="4226560" cy="958620"/>
            </a:xfrm>
          </p:grpSpPr>
          <p:sp>
            <p:nvSpPr>
              <p:cNvPr id="18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607530" y="3501467"/>
            <a:ext cx="3750658" cy="704541"/>
            <a:chOff x="6240886" y="4764203"/>
            <a:chExt cx="5080257" cy="95862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40886" y="4970846"/>
              <a:ext cx="755895" cy="628155"/>
              <a:chOff x="6245494" y="4466419"/>
              <a:chExt cx="755895" cy="628155"/>
            </a:xfrm>
          </p:grpSpPr>
          <p:sp>
            <p:nvSpPr>
              <p:cNvPr id="27" name="剪去单角的矩形 27"/>
              <p:cNvSpPr/>
              <p:nvPr/>
            </p:nvSpPr>
            <p:spPr>
              <a:xfrm>
                <a:off x="6245494" y="4472600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6295677" y="4466419"/>
                <a:ext cx="696372" cy="628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03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094583" y="4764203"/>
              <a:ext cx="4226560" cy="958620"/>
              <a:chOff x="6529453" y="2270537"/>
              <a:chExt cx="4226560" cy="958620"/>
            </a:xfrm>
          </p:grpSpPr>
          <p:sp>
            <p:nvSpPr>
              <p:cNvPr id="25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6"/>
          <p:cNvGrpSpPr/>
          <p:nvPr/>
        </p:nvGrpSpPr>
        <p:grpSpPr>
          <a:xfrm>
            <a:off x="6471381" y="1681473"/>
            <a:ext cx="1900525" cy="803334"/>
            <a:chOff x="8657822" y="2704651"/>
            <a:chExt cx="2574398" cy="1093099"/>
          </a:xfrm>
        </p:grpSpPr>
        <p:sp>
          <p:nvSpPr>
            <p:cNvPr id="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TextBox 69"/>
            <p:cNvSpPr txBox="1"/>
            <p:nvPr/>
          </p:nvSpPr>
          <p:spPr>
            <a:xfrm>
              <a:off x="8738504" y="3043923"/>
              <a:ext cx="2493716" cy="7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22"/>
          <p:cNvGrpSpPr/>
          <p:nvPr/>
        </p:nvGrpSpPr>
        <p:grpSpPr>
          <a:xfrm>
            <a:off x="666983" y="1681470"/>
            <a:ext cx="1894791" cy="803334"/>
            <a:chOff x="1319148" y="2220559"/>
            <a:chExt cx="2566630" cy="1093101"/>
          </a:xfrm>
        </p:grpSpPr>
        <p:sp>
          <p:nvSpPr>
            <p:cNvPr id="6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TextBox 75"/>
            <p:cNvSpPr txBox="1"/>
            <p:nvPr/>
          </p:nvSpPr>
          <p:spPr>
            <a:xfrm>
              <a:off x="1319148" y="2559832"/>
              <a:ext cx="2499503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8" name="Shape 4159"/>
          <p:cNvSpPr/>
          <p:nvPr/>
        </p:nvSpPr>
        <p:spPr>
          <a:xfrm rot="20065798" flipV="1">
            <a:off x="5677084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9" name="Group 121"/>
          <p:cNvGrpSpPr/>
          <p:nvPr/>
        </p:nvGrpSpPr>
        <p:grpSpPr>
          <a:xfrm>
            <a:off x="641621" y="3452259"/>
            <a:ext cx="1898722" cy="803334"/>
            <a:chOff x="1313823" y="4952809"/>
            <a:chExt cx="2571955" cy="1093101"/>
          </a:xfrm>
        </p:grpSpPr>
        <p:sp>
          <p:nvSpPr>
            <p:cNvPr id="10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TextBox 115"/>
            <p:cNvSpPr txBox="1"/>
            <p:nvPr/>
          </p:nvSpPr>
          <p:spPr>
            <a:xfrm>
              <a:off x="1313823" y="5292082"/>
              <a:ext cx="2504828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7"/>
          <p:cNvGrpSpPr/>
          <p:nvPr/>
        </p:nvGrpSpPr>
        <p:grpSpPr>
          <a:xfrm>
            <a:off x="6471379" y="3452259"/>
            <a:ext cx="2020536" cy="803334"/>
            <a:chOff x="8657822" y="2704651"/>
            <a:chExt cx="2736960" cy="1093101"/>
          </a:xfrm>
        </p:grpSpPr>
        <p:sp>
          <p:nvSpPr>
            <p:cNvPr id="1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8738503" y="3043924"/>
              <a:ext cx="2656279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5" name="Shape 4159"/>
          <p:cNvSpPr/>
          <p:nvPr/>
        </p:nvSpPr>
        <p:spPr>
          <a:xfrm rot="1534202" flipH="1" flipV="1">
            <a:off x="2402407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/>
          </p:cNvSpPr>
          <p:nvPr/>
        </p:nvSpPr>
        <p:spPr bwMode="auto">
          <a:xfrm>
            <a:off x="4176100" y="2911825"/>
            <a:ext cx="639889" cy="1736012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7388" tIns="33694" rIns="67388" bIns="33694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2826003" y="1440648"/>
            <a:ext cx="3372893" cy="2317017"/>
            <a:chOff x="3827689" y="1960108"/>
            <a:chExt cx="4568825" cy="3152776"/>
          </a:xfrm>
        </p:grpSpPr>
        <p:sp>
          <p:nvSpPr>
            <p:cNvPr id="1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86739" y="4068309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6547642" y="3406321"/>
              <a:ext cx="1360488" cy="730251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grpSp>
          <p:nvGrpSpPr>
            <p:cNvPr id="3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3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3"/>
          <p:cNvSpPr/>
          <p:nvPr>
            <p:custDataLst>
              <p:tags r:id="rId3"/>
            </p:custDataLst>
          </p:nvPr>
        </p:nvSpPr>
        <p:spPr>
          <a:xfrm>
            <a:off x="3708474" y="2142113"/>
            <a:ext cx="4417306" cy="95410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3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832374" y="1440538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5 h 1306"/>
              <a:gd name="T6" fmla="*/ 623 w 1247"/>
              <a:gd name="T7" fmla="*/ 1306 h 1306"/>
              <a:gd name="T8" fmla="*/ 0 w 1247"/>
              <a:gd name="T9" fmla="*/ 945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5"/>
                </a:lnTo>
                <a:lnTo>
                  <a:pt x="623" y="1306"/>
                </a:lnTo>
                <a:lnTo>
                  <a:pt x="0" y="945"/>
                </a:ln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832374" y="3032542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7 h 1306"/>
              <a:gd name="T6" fmla="*/ 623 w 1247"/>
              <a:gd name="T7" fmla="*/ 1306 h 1306"/>
              <a:gd name="T8" fmla="*/ 0 w 1247"/>
              <a:gd name="T9" fmla="*/ 947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7"/>
                </a:lnTo>
                <a:lnTo>
                  <a:pt x="623" y="1306"/>
                </a:lnTo>
                <a:lnTo>
                  <a:pt x="0" y="94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1183146" y="3527070"/>
            <a:ext cx="358424" cy="356275"/>
          </a:xfrm>
          <a:custGeom>
            <a:avLst/>
            <a:gdLst>
              <a:gd name="T0" fmla="*/ 192 w 283"/>
              <a:gd name="T1" fmla="*/ 43 h 283"/>
              <a:gd name="T2" fmla="*/ 181 w 283"/>
              <a:gd name="T3" fmla="*/ 33 h 283"/>
              <a:gd name="T4" fmla="*/ 257 w 283"/>
              <a:gd name="T5" fmla="*/ 136 h 283"/>
              <a:gd name="T6" fmla="*/ 283 w 283"/>
              <a:gd name="T7" fmla="*/ 136 h 283"/>
              <a:gd name="T8" fmla="*/ 240 w 283"/>
              <a:gd name="T9" fmla="*/ 179 h 283"/>
              <a:gd name="T10" fmla="*/ 196 w 283"/>
              <a:gd name="T11" fmla="*/ 136 h 283"/>
              <a:gd name="T12" fmla="*/ 221 w 283"/>
              <a:gd name="T13" fmla="*/ 136 h 283"/>
              <a:gd name="T14" fmla="*/ 169 w 283"/>
              <a:gd name="T15" fmla="*/ 66 h 283"/>
              <a:gd name="T16" fmla="*/ 192 w 283"/>
              <a:gd name="T17" fmla="*/ 43 h 283"/>
              <a:gd name="T18" fmla="*/ 192 w 283"/>
              <a:gd name="T19" fmla="*/ 43 h 283"/>
              <a:gd name="T20" fmla="*/ 217 w 283"/>
              <a:gd name="T21" fmla="*/ 169 h 283"/>
              <a:gd name="T22" fmla="*/ 217 w 283"/>
              <a:gd name="T23" fmla="*/ 169 h 283"/>
              <a:gd name="T24" fmla="*/ 147 w 283"/>
              <a:gd name="T25" fmla="*/ 221 h 283"/>
              <a:gd name="T26" fmla="*/ 147 w 283"/>
              <a:gd name="T27" fmla="*/ 196 h 283"/>
              <a:gd name="T28" fmla="*/ 104 w 283"/>
              <a:gd name="T29" fmla="*/ 240 h 283"/>
              <a:gd name="T30" fmla="*/ 147 w 283"/>
              <a:gd name="T31" fmla="*/ 283 h 283"/>
              <a:gd name="T32" fmla="*/ 147 w 283"/>
              <a:gd name="T33" fmla="*/ 257 h 283"/>
              <a:gd name="T34" fmla="*/ 251 w 283"/>
              <a:gd name="T35" fmla="*/ 181 h 283"/>
              <a:gd name="T36" fmla="*/ 240 w 283"/>
              <a:gd name="T37" fmla="*/ 192 h 283"/>
              <a:gd name="T38" fmla="*/ 217 w 283"/>
              <a:gd name="T39" fmla="*/ 169 h 283"/>
              <a:gd name="T40" fmla="*/ 217 w 283"/>
              <a:gd name="T41" fmla="*/ 169 h 283"/>
              <a:gd name="T42" fmla="*/ 114 w 283"/>
              <a:gd name="T43" fmla="*/ 217 h 283"/>
              <a:gd name="T44" fmla="*/ 114 w 283"/>
              <a:gd name="T45" fmla="*/ 217 h 283"/>
              <a:gd name="T46" fmla="*/ 91 w 283"/>
              <a:gd name="T47" fmla="*/ 240 h 283"/>
              <a:gd name="T48" fmla="*/ 102 w 283"/>
              <a:gd name="T49" fmla="*/ 250 h 283"/>
              <a:gd name="T50" fmla="*/ 26 w 283"/>
              <a:gd name="T51" fmla="*/ 147 h 283"/>
              <a:gd name="T52" fmla="*/ 0 w 283"/>
              <a:gd name="T53" fmla="*/ 147 h 283"/>
              <a:gd name="T54" fmla="*/ 43 w 283"/>
              <a:gd name="T55" fmla="*/ 104 h 283"/>
              <a:gd name="T56" fmla="*/ 87 w 283"/>
              <a:gd name="T57" fmla="*/ 147 h 283"/>
              <a:gd name="T58" fmla="*/ 62 w 283"/>
              <a:gd name="T59" fmla="*/ 147 h 283"/>
              <a:gd name="T60" fmla="*/ 114 w 283"/>
              <a:gd name="T61" fmla="*/ 217 h 283"/>
              <a:gd name="T62" fmla="*/ 114 w 283"/>
              <a:gd name="T63" fmla="*/ 217 h 283"/>
              <a:gd name="T64" fmla="*/ 66 w 283"/>
              <a:gd name="T65" fmla="*/ 114 h 283"/>
              <a:gd name="T66" fmla="*/ 66 w 283"/>
              <a:gd name="T67" fmla="*/ 114 h 283"/>
              <a:gd name="T68" fmla="*/ 136 w 283"/>
              <a:gd name="T69" fmla="*/ 62 h 283"/>
              <a:gd name="T70" fmla="*/ 136 w 283"/>
              <a:gd name="T71" fmla="*/ 87 h 283"/>
              <a:gd name="T72" fmla="*/ 179 w 283"/>
              <a:gd name="T73" fmla="*/ 43 h 283"/>
              <a:gd name="T74" fmla="*/ 136 w 283"/>
              <a:gd name="T75" fmla="*/ 0 h 283"/>
              <a:gd name="T76" fmla="*/ 136 w 283"/>
              <a:gd name="T77" fmla="*/ 26 h 283"/>
              <a:gd name="T78" fmla="*/ 33 w 283"/>
              <a:gd name="T79" fmla="*/ 102 h 283"/>
              <a:gd name="T80" fmla="*/ 43 w 283"/>
              <a:gd name="T81" fmla="*/ 91 h 283"/>
              <a:gd name="T82" fmla="*/ 66 w 283"/>
              <a:gd name="T83" fmla="*/ 114 h 283"/>
              <a:gd name="T84" fmla="*/ 66 w 283"/>
              <a:gd name="T85" fmla="*/ 114 h 283"/>
              <a:gd name="T86" fmla="*/ 88 w 283"/>
              <a:gd name="T87" fmla="*/ 141 h 283"/>
              <a:gd name="T88" fmla="*/ 88 w 283"/>
              <a:gd name="T89" fmla="*/ 141 h 283"/>
              <a:gd name="T90" fmla="*/ 142 w 283"/>
              <a:gd name="T91" fmla="*/ 195 h 283"/>
              <a:gd name="T92" fmla="*/ 195 w 283"/>
              <a:gd name="T93" fmla="*/ 141 h 283"/>
              <a:gd name="T94" fmla="*/ 142 w 283"/>
              <a:gd name="T95" fmla="*/ 88 h 283"/>
              <a:gd name="T96" fmla="*/ 88 w 283"/>
              <a:gd name="T97" fmla="*/ 1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3" h="283">
                <a:moveTo>
                  <a:pt x="192" y="43"/>
                </a:moveTo>
                <a:cubicBezTo>
                  <a:pt x="181" y="33"/>
                  <a:pt x="181" y="33"/>
                  <a:pt x="181" y="33"/>
                </a:cubicBezTo>
                <a:cubicBezTo>
                  <a:pt x="224" y="48"/>
                  <a:pt x="255" y="88"/>
                  <a:pt x="257" y="136"/>
                </a:cubicBezTo>
                <a:cubicBezTo>
                  <a:pt x="283" y="136"/>
                  <a:pt x="283" y="136"/>
                  <a:pt x="283" y="136"/>
                </a:cubicBezTo>
                <a:cubicBezTo>
                  <a:pt x="240" y="179"/>
                  <a:pt x="240" y="179"/>
                  <a:pt x="240" y="179"/>
                </a:cubicBezTo>
                <a:cubicBezTo>
                  <a:pt x="196" y="136"/>
                  <a:pt x="196" y="136"/>
                  <a:pt x="196" y="136"/>
                </a:cubicBezTo>
                <a:cubicBezTo>
                  <a:pt x="221" y="136"/>
                  <a:pt x="221" y="136"/>
                  <a:pt x="221" y="136"/>
                </a:cubicBezTo>
                <a:cubicBezTo>
                  <a:pt x="219" y="104"/>
                  <a:pt x="198" y="77"/>
                  <a:pt x="169" y="66"/>
                </a:cubicBezTo>
                <a:cubicBezTo>
                  <a:pt x="192" y="43"/>
                  <a:pt x="192" y="43"/>
                  <a:pt x="192" y="43"/>
                </a:cubicBezTo>
                <a:cubicBezTo>
                  <a:pt x="192" y="43"/>
                  <a:pt x="192" y="43"/>
                  <a:pt x="192" y="43"/>
                </a:cubicBezTo>
                <a:close/>
                <a:moveTo>
                  <a:pt x="217" y="169"/>
                </a:moveTo>
                <a:cubicBezTo>
                  <a:pt x="217" y="169"/>
                  <a:pt x="217" y="169"/>
                  <a:pt x="217" y="169"/>
                </a:cubicBezTo>
                <a:cubicBezTo>
                  <a:pt x="206" y="198"/>
                  <a:pt x="179" y="219"/>
                  <a:pt x="147" y="221"/>
                </a:cubicBezTo>
                <a:cubicBezTo>
                  <a:pt x="147" y="196"/>
                  <a:pt x="147" y="196"/>
                  <a:pt x="147" y="196"/>
                </a:cubicBezTo>
                <a:cubicBezTo>
                  <a:pt x="104" y="240"/>
                  <a:pt x="104" y="240"/>
                  <a:pt x="104" y="240"/>
                </a:cubicBezTo>
                <a:cubicBezTo>
                  <a:pt x="147" y="283"/>
                  <a:pt x="147" y="283"/>
                  <a:pt x="147" y="283"/>
                </a:cubicBezTo>
                <a:cubicBezTo>
                  <a:pt x="147" y="257"/>
                  <a:pt x="147" y="257"/>
                  <a:pt x="147" y="257"/>
                </a:cubicBezTo>
                <a:cubicBezTo>
                  <a:pt x="195" y="255"/>
                  <a:pt x="235" y="224"/>
                  <a:pt x="251" y="181"/>
                </a:cubicBezTo>
                <a:cubicBezTo>
                  <a:pt x="240" y="192"/>
                  <a:pt x="240" y="192"/>
                  <a:pt x="240" y="192"/>
                </a:cubicBezTo>
                <a:cubicBezTo>
                  <a:pt x="217" y="169"/>
                  <a:pt x="217" y="169"/>
                  <a:pt x="217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114" y="217"/>
                </a:moveTo>
                <a:cubicBezTo>
                  <a:pt x="114" y="217"/>
                  <a:pt x="114" y="217"/>
                  <a:pt x="114" y="217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102" y="250"/>
                  <a:pt x="102" y="250"/>
                  <a:pt x="102" y="250"/>
                </a:cubicBezTo>
                <a:cubicBezTo>
                  <a:pt x="59" y="235"/>
                  <a:pt x="28" y="195"/>
                  <a:pt x="26" y="147"/>
                </a:cubicBezTo>
                <a:cubicBezTo>
                  <a:pt x="0" y="147"/>
                  <a:pt x="0" y="147"/>
                  <a:pt x="0" y="147"/>
                </a:cubicBezTo>
                <a:cubicBezTo>
                  <a:pt x="43" y="104"/>
                  <a:pt x="43" y="104"/>
                  <a:pt x="43" y="104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62" y="147"/>
                  <a:pt x="62" y="147"/>
                  <a:pt x="62" y="147"/>
                </a:cubicBezTo>
                <a:cubicBezTo>
                  <a:pt x="64" y="179"/>
                  <a:pt x="85" y="206"/>
                  <a:pt x="114" y="217"/>
                </a:cubicBezTo>
                <a:cubicBezTo>
                  <a:pt x="114" y="217"/>
                  <a:pt x="114" y="217"/>
                  <a:pt x="114" y="217"/>
                </a:cubicBezTo>
                <a:close/>
                <a:moveTo>
                  <a:pt x="66" y="114"/>
                </a:moveTo>
                <a:cubicBezTo>
                  <a:pt x="66" y="114"/>
                  <a:pt x="66" y="114"/>
                  <a:pt x="66" y="114"/>
                </a:cubicBezTo>
                <a:cubicBezTo>
                  <a:pt x="77" y="85"/>
                  <a:pt x="104" y="64"/>
                  <a:pt x="136" y="62"/>
                </a:cubicBezTo>
                <a:cubicBezTo>
                  <a:pt x="136" y="87"/>
                  <a:pt x="136" y="87"/>
                  <a:pt x="136" y="87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6"/>
                  <a:pt x="136" y="26"/>
                  <a:pt x="136" y="26"/>
                </a:cubicBezTo>
                <a:cubicBezTo>
                  <a:pt x="88" y="28"/>
                  <a:pt x="48" y="59"/>
                  <a:pt x="33" y="102"/>
                </a:cubicBezTo>
                <a:cubicBezTo>
                  <a:pt x="43" y="91"/>
                  <a:pt x="43" y="91"/>
                  <a:pt x="43" y="91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6" y="114"/>
                  <a:pt x="66" y="114"/>
                  <a:pt x="66" y="114"/>
                </a:cubicBezTo>
                <a:close/>
                <a:moveTo>
                  <a:pt x="88" y="141"/>
                </a:moveTo>
                <a:cubicBezTo>
                  <a:pt x="88" y="141"/>
                  <a:pt x="88" y="141"/>
                  <a:pt x="88" y="141"/>
                </a:cubicBezTo>
                <a:cubicBezTo>
                  <a:pt x="88" y="171"/>
                  <a:pt x="112" y="195"/>
                  <a:pt x="142" y="195"/>
                </a:cubicBezTo>
                <a:cubicBezTo>
                  <a:pt x="171" y="195"/>
                  <a:pt x="195" y="171"/>
                  <a:pt x="195" y="141"/>
                </a:cubicBezTo>
                <a:cubicBezTo>
                  <a:pt x="195" y="112"/>
                  <a:pt x="171" y="88"/>
                  <a:pt x="142" y="88"/>
                </a:cubicBezTo>
                <a:cubicBezTo>
                  <a:pt x="112" y="88"/>
                  <a:pt x="88" y="112"/>
                  <a:pt x="88" y="1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1189273" y="1938009"/>
            <a:ext cx="346170" cy="344610"/>
          </a:xfrm>
          <a:custGeom>
            <a:avLst/>
            <a:gdLst>
              <a:gd name="T0" fmla="*/ 99 w 285"/>
              <a:gd name="T1" fmla="*/ 198 h 285"/>
              <a:gd name="T2" fmla="*/ 63 w 285"/>
              <a:gd name="T3" fmla="*/ 261 h 285"/>
              <a:gd name="T4" fmla="*/ 0 w 285"/>
              <a:gd name="T5" fmla="*/ 142 h 285"/>
              <a:gd name="T6" fmla="*/ 133 w 285"/>
              <a:gd name="T7" fmla="*/ 0 h 285"/>
              <a:gd name="T8" fmla="*/ 133 w 285"/>
              <a:gd name="T9" fmla="*/ 71 h 285"/>
              <a:gd name="T10" fmla="*/ 71 w 285"/>
              <a:gd name="T11" fmla="*/ 142 h 285"/>
              <a:gd name="T12" fmla="*/ 99 w 285"/>
              <a:gd name="T13" fmla="*/ 198 h 285"/>
              <a:gd name="T14" fmla="*/ 99 w 285"/>
              <a:gd name="T15" fmla="*/ 198 h 285"/>
              <a:gd name="T16" fmla="*/ 199 w 285"/>
              <a:gd name="T17" fmla="*/ 99 h 285"/>
              <a:gd name="T18" fmla="*/ 199 w 285"/>
              <a:gd name="T19" fmla="*/ 99 h 285"/>
              <a:gd name="T20" fmla="*/ 261 w 285"/>
              <a:gd name="T21" fmla="*/ 63 h 285"/>
              <a:gd name="T22" fmla="*/ 151 w 285"/>
              <a:gd name="T23" fmla="*/ 0 h 285"/>
              <a:gd name="T24" fmla="*/ 151 w 285"/>
              <a:gd name="T25" fmla="*/ 71 h 285"/>
              <a:gd name="T26" fmla="*/ 199 w 285"/>
              <a:gd name="T27" fmla="*/ 99 h 285"/>
              <a:gd name="T28" fmla="*/ 270 w 285"/>
              <a:gd name="T29" fmla="*/ 78 h 285"/>
              <a:gd name="T30" fmla="*/ 270 w 285"/>
              <a:gd name="T31" fmla="*/ 78 h 285"/>
              <a:gd name="T32" fmla="*/ 208 w 285"/>
              <a:gd name="T33" fmla="*/ 114 h 285"/>
              <a:gd name="T34" fmla="*/ 214 w 285"/>
              <a:gd name="T35" fmla="*/ 142 h 285"/>
              <a:gd name="T36" fmla="*/ 142 w 285"/>
              <a:gd name="T37" fmla="*/ 213 h 285"/>
              <a:gd name="T38" fmla="*/ 115 w 285"/>
              <a:gd name="T39" fmla="*/ 208 h 285"/>
              <a:gd name="T40" fmla="*/ 79 w 285"/>
              <a:gd name="T41" fmla="*/ 269 h 285"/>
              <a:gd name="T42" fmla="*/ 142 w 285"/>
              <a:gd name="T43" fmla="*/ 285 h 285"/>
              <a:gd name="T44" fmla="*/ 285 w 285"/>
              <a:gd name="T45" fmla="*/ 142 h 285"/>
              <a:gd name="T46" fmla="*/ 270 w 285"/>
              <a:gd name="T47" fmla="*/ 7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85" h="285">
                <a:moveTo>
                  <a:pt x="99" y="198"/>
                </a:moveTo>
                <a:cubicBezTo>
                  <a:pt x="63" y="261"/>
                  <a:pt x="63" y="261"/>
                  <a:pt x="63" y="261"/>
                </a:cubicBezTo>
                <a:cubicBezTo>
                  <a:pt x="25" y="235"/>
                  <a:pt x="0" y="191"/>
                  <a:pt x="0" y="142"/>
                </a:cubicBezTo>
                <a:cubicBezTo>
                  <a:pt x="0" y="66"/>
                  <a:pt x="59" y="4"/>
                  <a:pt x="133" y="0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98" y="76"/>
                  <a:pt x="71" y="106"/>
                  <a:pt x="71" y="142"/>
                </a:cubicBezTo>
                <a:cubicBezTo>
                  <a:pt x="71" y="165"/>
                  <a:pt x="82" y="185"/>
                  <a:pt x="99" y="198"/>
                </a:cubicBezTo>
                <a:cubicBezTo>
                  <a:pt x="99" y="198"/>
                  <a:pt x="99" y="198"/>
                  <a:pt x="99" y="198"/>
                </a:cubicBezTo>
                <a:close/>
                <a:moveTo>
                  <a:pt x="199" y="99"/>
                </a:moveTo>
                <a:cubicBezTo>
                  <a:pt x="199" y="99"/>
                  <a:pt x="199" y="99"/>
                  <a:pt x="199" y="99"/>
                </a:cubicBezTo>
                <a:cubicBezTo>
                  <a:pt x="261" y="63"/>
                  <a:pt x="261" y="63"/>
                  <a:pt x="261" y="63"/>
                </a:cubicBezTo>
                <a:cubicBezTo>
                  <a:pt x="237" y="27"/>
                  <a:pt x="197" y="2"/>
                  <a:pt x="151" y="0"/>
                </a:cubicBezTo>
                <a:cubicBezTo>
                  <a:pt x="151" y="71"/>
                  <a:pt x="151" y="71"/>
                  <a:pt x="151" y="71"/>
                </a:cubicBezTo>
                <a:cubicBezTo>
                  <a:pt x="171" y="74"/>
                  <a:pt x="188" y="84"/>
                  <a:pt x="199" y="99"/>
                </a:cubicBezTo>
                <a:close/>
                <a:moveTo>
                  <a:pt x="270" y="78"/>
                </a:moveTo>
                <a:cubicBezTo>
                  <a:pt x="270" y="78"/>
                  <a:pt x="270" y="78"/>
                  <a:pt x="270" y="78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12" y="123"/>
                  <a:pt x="214" y="132"/>
                  <a:pt x="214" y="142"/>
                </a:cubicBezTo>
                <a:cubicBezTo>
                  <a:pt x="214" y="181"/>
                  <a:pt x="182" y="213"/>
                  <a:pt x="142" y="213"/>
                </a:cubicBezTo>
                <a:cubicBezTo>
                  <a:pt x="133" y="213"/>
                  <a:pt x="123" y="211"/>
                  <a:pt x="115" y="208"/>
                </a:cubicBezTo>
                <a:cubicBezTo>
                  <a:pt x="79" y="269"/>
                  <a:pt x="79" y="269"/>
                  <a:pt x="79" y="269"/>
                </a:cubicBezTo>
                <a:cubicBezTo>
                  <a:pt x="98" y="279"/>
                  <a:pt x="120" y="285"/>
                  <a:pt x="142" y="285"/>
                </a:cubicBezTo>
                <a:cubicBezTo>
                  <a:pt x="221" y="285"/>
                  <a:pt x="285" y="221"/>
                  <a:pt x="285" y="142"/>
                </a:cubicBezTo>
                <a:cubicBezTo>
                  <a:pt x="285" y="119"/>
                  <a:pt x="280" y="97"/>
                  <a:pt x="270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81" y="1471314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48781" y="3096025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4919217" y="1509303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4919217" y="183771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919217" y="215839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919217" y="2486800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919217" y="281520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919217" y="3143616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919217" y="346429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4919217" y="3792704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733087" y="1699783"/>
            <a:ext cx="337657" cy="20929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216435" y="2452027"/>
            <a:ext cx="341539" cy="1340677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5711427" y="1925986"/>
            <a:ext cx="329896" cy="1866720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4776" y="2252186"/>
            <a:ext cx="341539" cy="1540519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6511" y="3656983"/>
            <a:ext cx="249634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53724" y="3330785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100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53724" y="30045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200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3724" y="26783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300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3724" y="23521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400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3724" y="20259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500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53724" y="1699782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600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53724" y="13735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700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4827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7721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89593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1976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245858" y="2352185"/>
            <a:ext cx="337657" cy="1440520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4358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7758629" y="2025983"/>
            <a:ext cx="337657" cy="17667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674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9" name="矩形 38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8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8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8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48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48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98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8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4403048" y="1131540"/>
            <a:ext cx="1773268" cy="1642769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0 h 752"/>
              <a:gd name="T6" fmla="*/ 808 w 808"/>
              <a:gd name="T7" fmla="*/ 455 h 752"/>
              <a:gd name="T8" fmla="*/ 668 w 808"/>
              <a:gd name="T9" fmla="*/ 595 h 752"/>
              <a:gd name="T10" fmla="*/ 499 w 808"/>
              <a:gd name="T11" fmla="*/ 595 h 752"/>
              <a:gd name="T12" fmla="*/ 404 w 808"/>
              <a:gd name="T13" fmla="*/ 752 h 752"/>
              <a:gd name="T14" fmla="*/ 309 w 808"/>
              <a:gd name="T15" fmla="*/ 595 h 752"/>
              <a:gd name="T16" fmla="*/ 140 w 808"/>
              <a:gd name="T17" fmla="*/ 595 h 752"/>
              <a:gd name="T18" fmla="*/ 0 w 808"/>
              <a:gd name="T19" fmla="*/ 455 h 752"/>
              <a:gd name="T20" fmla="*/ 0 w 808"/>
              <a:gd name="T21" fmla="*/ 140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3"/>
                  <a:pt x="808" y="140"/>
                </a:cubicBezTo>
                <a:cubicBezTo>
                  <a:pt x="808" y="455"/>
                  <a:pt x="808" y="455"/>
                  <a:pt x="808" y="455"/>
                </a:cubicBezTo>
                <a:cubicBezTo>
                  <a:pt x="808" y="532"/>
                  <a:pt x="745" y="595"/>
                  <a:pt x="668" y="595"/>
                </a:cubicBezTo>
                <a:cubicBezTo>
                  <a:pt x="499" y="595"/>
                  <a:pt x="499" y="595"/>
                  <a:pt x="499" y="595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5"/>
                  <a:pt x="309" y="595"/>
                  <a:pt x="309" y="595"/>
                </a:cubicBezTo>
                <a:cubicBezTo>
                  <a:pt x="140" y="595"/>
                  <a:pt x="140" y="595"/>
                  <a:pt x="140" y="595"/>
                </a:cubicBezTo>
                <a:cubicBezTo>
                  <a:pt x="63" y="595"/>
                  <a:pt x="0" y="532"/>
                  <a:pt x="0" y="455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3"/>
                  <a:pt x="63" y="0"/>
                  <a:pt x="140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6394311" y="1079085"/>
            <a:ext cx="1774440" cy="1641603"/>
          </a:xfrm>
          <a:custGeom>
            <a:avLst/>
            <a:gdLst>
              <a:gd name="T0" fmla="*/ 141 w 809"/>
              <a:gd name="T1" fmla="*/ 0 h 752"/>
              <a:gd name="T2" fmla="*/ 668 w 809"/>
              <a:gd name="T3" fmla="*/ 0 h 752"/>
              <a:gd name="T4" fmla="*/ 809 w 809"/>
              <a:gd name="T5" fmla="*/ 141 h 752"/>
              <a:gd name="T6" fmla="*/ 809 w 809"/>
              <a:gd name="T7" fmla="*/ 456 h 752"/>
              <a:gd name="T8" fmla="*/ 668 w 809"/>
              <a:gd name="T9" fmla="*/ 596 h 752"/>
              <a:gd name="T10" fmla="*/ 499 w 809"/>
              <a:gd name="T11" fmla="*/ 596 h 752"/>
              <a:gd name="T12" fmla="*/ 405 w 809"/>
              <a:gd name="T13" fmla="*/ 752 h 752"/>
              <a:gd name="T14" fmla="*/ 310 w 809"/>
              <a:gd name="T15" fmla="*/ 596 h 752"/>
              <a:gd name="T16" fmla="*/ 141 w 809"/>
              <a:gd name="T17" fmla="*/ 596 h 752"/>
              <a:gd name="T18" fmla="*/ 0 w 809"/>
              <a:gd name="T19" fmla="*/ 456 h 752"/>
              <a:gd name="T20" fmla="*/ 0 w 809"/>
              <a:gd name="T21" fmla="*/ 141 h 752"/>
              <a:gd name="T22" fmla="*/ 141 w 809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9" h="752">
                <a:moveTo>
                  <a:pt x="141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9" y="63"/>
                  <a:pt x="809" y="141"/>
                </a:cubicBezTo>
                <a:cubicBezTo>
                  <a:pt x="809" y="456"/>
                  <a:pt x="809" y="456"/>
                  <a:pt x="809" y="456"/>
                </a:cubicBezTo>
                <a:cubicBezTo>
                  <a:pt x="809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5" y="752"/>
                  <a:pt x="405" y="752"/>
                  <a:pt x="405" y="752"/>
                </a:cubicBezTo>
                <a:cubicBezTo>
                  <a:pt x="310" y="596"/>
                  <a:pt x="310" y="596"/>
                  <a:pt x="310" y="596"/>
                </a:cubicBezTo>
                <a:cubicBezTo>
                  <a:pt x="141" y="596"/>
                  <a:pt x="141" y="596"/>
                  <a:pt x="141" y="596"/>
                </a:cubicBezTo>
                <a:cubicBezTo>
                  <a:pt x="64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3"/>
                  <a:pt x="64" y="0"/>
                  <a:pt x="141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5420844" y="2289822"/>
            <a:ext cx="1773268" cy="1641603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1 h 752"/>
              <a:gd name="T6" fmla="*/ 808 w 808"/>
              <a:gd name="T7" fmla="*/ 456 h 752"/>
              <a:gd name="T8" fmla="*/ 668 w 808"/>
              <a:gd name="T9" fmla="*/ 596 h 752"/>
              <a:gd name="T10" fmla="*/ 499 w 808"/>
              <a:gd name="T11" fmla="*/ 596 h 752"/>
              <a:gd name="T12" fmla="*/ 404 w 808"/>
              <a:gd name="T13" fmla="*/ 752 h 752"/>
              <a:gd name="T14" fmla="*/ 309 w 808"/>
              <a:gd name="T15" fmla="*/ 596 h 752"/>
              <a:gd name="T16" fmla="*/ 140 w 808"/>
              <a:gd name="T17" fmla="*/ 596 h 752"/>
              <a:gd name="T18" fmla="*/ 0 w 808"/>
              <a:gd name="T19" fmla="*/ 456 h 752"/>
              <a:gd name="T20" fmla="*/ 0 w 808"/>
              <a:gd name="T21" fmla="*/ 141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4"/>
                  <a:pt x="808" y="141"/>
                </a:cubicBezTo>
                <a:cubicBezTo>
                  <a:pt x="808" y="456"/>
                  <a:pt x="808" y="456"/>
                  <a:pt x="808" y="456"/>
                </a:cubicBezTo>
                <a:cubicBezTo>
                  <a:pt x="808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6"/>
                  <a:pt x="309" y="596"/>
                  <a:pt x="309" y="596"/>
                </a:cubicBezTo>
                <a:cubicBezTo>
                  <a:pt x="140" y="596"/>
                  <a:pt x="140" y="596"/>
                  <a:pt x="140" y="596"/>
                </a:cubicBezTo>
                <a:cubicBezTo>
                  <a:pt x="63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4"/>
                  <a:pt x="63" y="0"/>
                  <a:pt x="140" y="0"/>
                </a:cubicBez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Freeform 15"/>
          <p:cNvSpPr>
            <a:spLocks noEditPoints="1"/>
          </p:cNvSpPr>
          <p:nvPr/>
        </p:nvSpPr>
        <p:spPr bwMode="auto">
          <a:xfrm>
            <a:off x="7074924" y="1255263"/>
            <a:ext cx="413215" cy="412576"/>
          </a:xfrm>
          <a:custGeom>
            <a:avLst/>
            <a:gdLst>
              <a:gd name="T0" fmla="*/ 285 w 285"/>
              <a:gd name="T1" fmla="*/ 268 h 286"/>
              <a:gd name="T2" fmla="*/ 285 w 285"/>
              <a:gd name="T3" fmla="*/ 286 h 286"/>
              <a:gd name="T4" fmla="*/ 0 w 285"/>
              <a:gd name="T5" fmla="*/ 286 h 286"/>
              <a:gd name="T6" fmla="*/ 0 w 285"/>
              <a:gd name="T7" fmla="*/ 0 h 286"/>
              <a:gd name="T8" fmla="*/ 36 w 285"/>
              <a:gd name="T9" fmla="*/ 0 h 286"/>
              <a:gd name="T10" fmla="*/ 36 w 285"/>
              <a:gd name="T11" fmla="*/ 18 h 286"/>
              <a:gd name="T12" fmla="*/ 18 w 285"/>
              <a:gd name="T13" fmla="*/ 18 h 286"/>
              <a:gd name="T14" fmla="*/ 18 w 285"/>
              <a:gd name="T15" fmla="*/ 54 h 286"/>
              <a:gd name="T16" fmla="*/ 36 w 285"/>
              <a:gd name="T17" fmla="*/ 54 h 286"/>
              <a:gd name="T18" fmla="*/ 36 w 285"/>
              <a:gd name="T19" fmla="*/ 72 h 286"/>
              <a:gd name="T20" fmla="*/ 18 w 285"/>
              <a:gd name="T21" fmla="*/ 72 h 286"/>
              <a:gd name="T22" fmla="*/ 18 w 285"/>
              <a:gd name="T23" fmla="*/ 107 h 286"/>
              <a:gd name="T24" fmla="*/ 36 w 285"/>
              <a:gd name="T25" fmla="*/ 107 h 286"/>
              <a:gd name="T26" fmla="*/ 36 w 285"/>
              <a:gd name="T27" fmla="*/ 125 h 286"/>
              <a:gd name="T28" fmla="*/ 18 w 285"/>
              <a:gd name="T29" fmla="*/ 125 h 286"/>
              <a:gd name="T30" fmla="*/ 18 w 285"/>
              <a:gd name="T31" fmla="*/ 161 h 286"/>
              <a:gd name="T32" fmla="*/ 36 w 285"/>
              <a:gd name="T33" fmla="*/ 161 h 286"/>
              <a:gd name="T34" fmla="*/ 36 w 285"/>
              <a:gd name="T35" fmla="*/ 179 h 286"/>
              <a:gd name="T36" fmla="*/ 18 w 285"/>
              <a:gd name="T37" fmla="*/ 179 h 286"/>
              <a:gd name="T38" fmla="*/ 18 w 285"/>
              <a:gd name="T39" fmla="*/ 214 h 286"/>
              <a:gd name="T40" fmla="*/ 36 w 285"/>
              <a:gd name="T41" fmla="*/ 214 h 286"/>
              <a:gd name="T42" fmla="*/ 36 w 285"/>
              <a:gd name="T43" fmla="*/ 232 h 286"/>
              <a:gd name="T44" fmla="*/ 18 w 285"/>
              <a:gd name="T45" fmla="*/ 232 h 286"/>
              <a:gd name="T46" fmla="*/ 18 w 285"/>
              <a:gd name="T47" fmla="*/ 268 h 286"/>
              <a:gd name="T48" fmla="*/ 285 w 285"/>
              <a:gd name="T49" fmla="*/ 268 h 286"/>
              <a:gd name="T50" fmla="*/ 80 w 285"/>
              <a:gd name="T51" fmla="*/ 232 h 286"/>
              <a:gd name="T52" fmla="*/ 80 w 285"/>
              <a:gd name="T53" fmla="*/ 232 h 286"/>
              <a:gd name="T54" fmla="*/ 107 w 285"/>
              <a:gd name="T55" fmla="*/ 205 h 286"/>
              <a:gd name="T56" fmla="*/ 102 w 285"/>
              <a:gd name="T57" fmla="*/ 190 h 286"/>
              <a:gd name="T58" fmla="*/ 136 w 285"/>
              <a:gd name="T59" fmla="*/ 156 h 286"/>
              <a:gd name="T60" fmla="*/ 152 w 285"/>
              <a:gd name="T61" fmla="*/ 161 h 286"/>
              <a:gd name="T62" fmla="*/ 170 w 285"/>
              <a:gd name="T63" fmla="*/ 153 h 286"/>
              <a:gd name="T64" fmla="*/ 200 w 285"/>
              <a:gd name="T65" fmla="*/ 175 h 286"/>
              <a:gd name="T66" fmla="*/ 196 w 285"/>
              <a:gd name="T67" fmla="*/ 188 h 286"/>
              <a:gd name="T68" fmla="*/ 223 w 285"/>
              <a:gd name="T69" fmla="*/ 214 h 286"/>
              <a:gd name="T70" fmla="*/ 250 w 285"/>
              <a:gd name="T71" fmla="*/ 188 h 286"/>
              <a:gd name="T72" fmla="*/ 236 w 285"/>
              <a:gd name="T73" fmla="*/ 164 h 286"/>
              <a:gd name="T74" fmla="*/ 263 w 285"/>
              <a:gd name="T75" fmla="*/ 57 h 286"/>
              <a:gd name="T76" fmla="*/ 280 w 285"/>
              <a:gd name="T77" fmla="*/ 61 h 286"/>
              <a:gd name="T78" fmla="*/ 268 w 285"/>
              <a:gd name="T79" fmla="*/ 18 h 286"/>
              <a:gd name="T80" fmla="*/ 237 w 285"/>
              <a:gd name="T81" fmla="*/ 50 h 286"/>
              <a:gd name="T82" fmla="*/ 254 w 285"/>
              <a:gd name="T83" fmla="*/ 54 h 286"/>
              <a:gd name="T84" fmla="*/ 227 w 285"/>
              <a:gd name="T85" fmla="*/ 161 h 286"/>
              <a:gd name="T86" fmla="*/ 223 w 285"/>
              <a:gd name="T87" fmla="*/ 161 h 286"/>
              <a:gd name="T88" fmla="*/ 205 w 285"/>
              <a:gd name="T89" fmla="*/ 168 h 286"/>
              <a:gd name="T90" fmla="*/ 176 w 285"/>
              <a:gd name="T91" fmla="*/ 146 h 286"/>
              <a:gd name="T92" fmla="*/ 178 w 285"/>
              <a:gd name="T93" fmla="*/ 134 h 286"/>
              <a:gd name="T94" fmla="*/ 152 w 285"/>
              <a:gd name="T95" fmla="*/ 107 h 286"/>
              <a:gd name="T96" fmla="*/ 125 w 285"/>
              <a:gd name="T97" fmla="*/ 134 h 286"/>
              <a:gd name="T98" fmla="*/ 130 w 285"/>
              <a:gd name="T99" fmla="*/ 150 h 286"/>
              <a:gd name="T100" fmla="*/ 96 w 285"/>
              <a:gd name="T101" fmla="*/ 184 h 286"/>
              <a:gd name="T102" fmla="*/ 80 w 285"/>
              <a:gd name="T103" fmla="*/ 179 h 286"/>
              <a:gd name="T104" fmla="*/ 54 w 285"/>
              <a:gd name="T105" fmla="*/ 205 h 286"/>
              <a:gd name="T106" fmla="*/ 80 w 285"/>
              <a:gd name="T107" fmla="*/ 23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5" h="286">
                <a:moveTo>
                  <a:pt x="285" y="268"/>
                </a:moveTo>
                <a:cubicBezTo>
                  <a:pt x="285" y="286"/>
                  <a:pt x="285" y="286"/>
                  <a:pt x="285" y="286"/>
                </a:cubicBezTo>
                <a:cubicBezTo>
                  <a:pt x="0" y="286"/>
                  <a:pt x="0" y="286"/>
                  <a:pt x="0" y="286"/>
                </a:cubicBezTo>
                <a:cubicBezTo>
                  <a:pt x="0" y="0"/>
                  <a:pt x="0" y="0"/>
                  <a:pt x="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8"/>
                  <a:pt x="36" y="18"/>
                  <a:pt x="36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54"/>
                  <a:pt x="18" y="54"/>
                  <a:pt x="18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72"/>
                  <a:pt x="36" y="72"/>
                  <a:pt x="36" y="72"/>
                </a:cubicBezTo>
                <a:cubicBezTo>
                  <a:pt x="18" y="72"/>
                  <a:pt x="18" y="72"/>
                  <a:pt x="18" y="72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18" y="125"/>
                  <a:pt x="18" y="125"/>
                  <a:pt x="18" y="125"/>
                </a:cubicBezTo>
                <a:cubicBezTo>
                  <a:pt x="18" y="161"/>
                  <a:pt x="18" y="161"/>
                  <a:pt x="18" y="161"/>
                </a:cubicBezTo>
                <a:cubicBezTo>
                  <a:pt x="36" y="161"/>
                  <a:pt x="36" y="161"/>
                  <a:pt x="36" y="161"/>
                </a:cubicBezTo>
                <a:cubicBezTo>
                  <a:pt x="36" y="179"/>
                  <a:pt x="36" y="179"/>
                  <a:pt x="36" y="179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8" y="214"/>
                  <a:pt x="18" y="214"/>
                  <a:pt x="18" y="214"/>
                </a:cubicBezTo>
                <a:cubicBezTo>
                  <a:pt x="36" y="214"/>
                  <a:pt x="36" y="214"/>
                  <a:pt x="36" y="214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18" y="232"/>
                  <a:pt x="18" y="232"/>
                  <a:pt x="18" y="232"/>
                </a:cubicBezTo>
                <a:cubicBezTo>
                  <a:pt x="18" y="268"/>
                  <a:pt x="18" y="268"/>
                  <a:pt x="18" y="268"/>
                </a:cubicBezTo>
                <a:cubicBezTo>
                  <a:pt x="285" y="268"/>
                  <a:pt x="285" y="268"/>
                  <a:pt x="285" y="268"/>
                </a:cubicBezTo>
                <a:close/>
                <a:moveTo>
                  <a:pt x="80" y="232"/>
                </a:moveTo>
                <a:cubicBezTo>
                  <a:pt x="80" y="232"/>
                  <a:pt x="80" y="232"/>
                  <a:pt x="80" y="232"/>
                </a:cubicBezTo>
                <a:cubicBezTo>
                  <a:pt x="95" y="232"/>
                  <a:pt x="107" y="220"/>
                  <a:pt x="107" y="205"/>
                </a:cubicBezTo>
                <a:cubicBezTo>
                  <a:pt x="107" y="200"/>
                  <a:pt x="105" y="194"/>
                  <a:pt x="102" y="190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41" y="159"/>
                  <a:pt x="146" y="161"/>
                  <a:pt x="152" y="161"/>
                </a:cubicBezTo>
                <a:cubicBezTo>
                  <a:pt x="159" y="161"/>
                  <a:pt x="166" y="158"/>
                  <a:pt x="170" y="153"/>
                </a:cubicBezTo>
                <a:cubicBezTo>
                  <a:pt x="200" y="175"/>
                  <a:pt x="200" y="175"/>
                  <a:pt x="200" y="175"/>
                </a:cubicBezTo>
                <a:cubicBezTo>
                  <a:pt x="198" y="178"/>
                  <a:pt x="196" y="183"/>
                  <a:pt x="196" y="188"/>
                </a:cubicBezTo>
                <a:cubicBezTo>
                  <a:pt x="196" y="202"/>
                  <a:pt x="208" y="214"/>
                  <a:pt x="223" y="214"/>
                </a:cubicBezTo>
                <a:cubicBezTo>
                  <a:pt x="238" y="214"/>
                  <a:pt x="250" y="202"/>
                  <a:pt x="250" y="188"/>
                </a:cubicBezTo>
                <a:cubicBezTo>
                  <a:pt x="250" y="177"/>
                  <a:pt x="244" y="169"/>
                  <a:pt x="236" y="164"/>
                </a:cubicBezTo>
                <a:cubicBezTo>
                  <a:pt x="263" y="57"/>
                  <a:pt x="263" y="57"/>
                  <a:pt x="263" y="57"/>
                </a:cubicBezTo>
                <a:cubicBezTo>
                  <a:pt x="280" y="61"/>
                  <a:pt x="280" y="61"/>
                  <a:pt x="280" y="61"/>
                </a:cubicBezTo>
                <a:cubicBezTo>
                  <a:pt x="268" y="18"/>
                  <a:pt x="268" y="18"/>
                  <a:pt x="268" y="18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54" y="54"/>
                  <a:pt x="254" y="54"/>
                  <a:pt x="254" y="54"/>
                </a:cubicBezTo>
                <a:cubicBezTo>
                  <a:pt x="227" y="161"/>
                  <a:pt x="227" y="161"/>
                  <a:pt x="227" y="161"/>
                </a:cubicBezTo>
                <a:cubicBezTo>
                  <a:pt x="226" y="161"/>
                  <a:pt x="224" y="161"/>
                  <a:pt x="223" y="161"/>
                </a:cubicBezTo>
                <a:cubicBezTo>
                  <a:pt x="216" y="161"/>
                  <a:pt x="210" y="163"/>
                  <a:pt x="205" y="168"/>
                </a:cubicBezTo>
                <a:cubicBezTo>
                  <a:pt x="176" y="146"/>
                  <a:pt x="176" y="146"/>
                  <a:pt x="176" y="146"/>
                </a:cubicBezTo>
                <a:cubicBezTo>
                  <a:pt x="177" y="142"/>
                  <a:pt x="178" y="138"/>
                  <a:pt x="178" y="134"/>
                </a:cubicBezTo>
                <a:cubicBezTo>
                  <a:pt x="178" y="119"/>
                  <a:pt x="166" y="107"/>
                  <a:pt x="152" y="107"/>
                </a:cubicBezTo>
                <a:cubicBezTo>
                  <a:pt x="137" y="107"/>
                  <a:pt x="125" y="119"/>
                  <a:pt x="125" y="134"/>
                </a:cubicBezTo>
                <a:cubicBezTo>
                  <a:pt x="125" y="140"/>
                  <a:pt x="127" y="145"/>
                  <a:pt x="130" y="150"/>
                </a:cubicBezTo>
                <a:cubicBezTo>
                  <a:pt x="96" y="184"/>
                  <a:pt x="96" y="184"/>
                  <a:pt x="96" y="184"/>
                </a:cubicBezTo>
                <a:cubicBezTo>
                  <a:pt x="91" y="181"/>
                  <a:pt x="86" y="179"/>
                  <a:pt x="80" y="179"/>
                </a:cubicBezTo>
                <a:cubicBezTo>
                  <a:pt x="66" y="179"/>
                  <a:pt x="54" y="191"/>
                  <a:pt x="54" y="205"/>
                </a:cubicBezTo>
                <a:cubicBezTo>
                  <a:pt x="54" y="220"/>
                  <a:pt x="66" y="232"/>
                  <a:pt x="80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6034477" y="2490195"/>
            <a:ext cx="546002" cy="408666"/>
          </a:xfrm>
          <a:custGeom>
            <a:avLst/>
            <a:gdLst>
              <a:gd name="T0" fmla="*/ 178 w 285"/>
              <a:gd name="T1" fmla="*/ 18 h 214"/>
              <a:gd name="T2" fmla="*/ 232 w 285"/>
              <a:gd name="T3" fmla="*/ 72 h 214"/>
              <a:gd name="T4" fmla="*/ 228 w 285"/>
              <a:gd name="T5" fmla="*/ 92 h 214"/>
              <a:gd name="T6" fmla="*/ 267 w 285"/>
              <a:gd name="T7" fmla="*/ 143 h 214"/>
              <a:gd name="T8" fmla="*/ 214 w 285"/>
              <a:gd name="T9" fmla="*/ 197 h 214"/>
              <a:gd name="T10" fmla="*/ 62 w 285"/>
              <a:gd name="T11" fmla="*/ 197 h 214"/>
              <a:gd name="T12" fmla="*/ 18 w 285"/>
              <a:gd name="T13" fmla="*/ 152 h 214"/>
              <a:gd name="T14" fmla="*/ 62 w 285"/>
              <a:gd name="T15" fmla="*/ 107 h 214"/>
              <a:gd name="T16" fmla="*/ 66 w 285"/>
              <a:gd name="T17" fmla="*/ 108 h 214"/>
              <a:gd name="T18" fmla="*/ 62 w 285"/>
              <a:gd name="T19" fmla="*/ 89 h 214"/>
              <a:gd name="T20" fmla="*/ 107 w 285"/>
              <a:gd name="T21" fmla="*/ 45 h 214"/>
              <a:gd name="T22" fmla="*/ 129 w 285"/>
              <a:gd name="T23" fmla="*/ 51 h 214"/>
              <a:gd name="T24" fmla="*/ 178 w 285"/>
              <a:gd name="T25" fmla="*/ 18 h 214"/>
              <a:gd name="T26" fmla="*/ 178 w 285"/>
              <a:gd name="T27" fmla="*/ 0 h 214"/>
              <a:gd name="T28" fmla="*/ 178 w 285"/>
              <a:gd name="T29" fmla="*/ 0 h 214"/>
              <a:gd name="T30" fmla="*/ 121 w 285"/>
              <a:gd name="T31" fmla="*/ 29 h 214"/>
              <a:gd name="T32" fmla="*/ 107 w 285"/>
              <a:gd name="T33" fmla="*/ 27 h 214"/>
              <a:gd name="T34" fmla="*/ 44 w 285"/>
              <a:gd name="T35" fmla="*/ 89 h 214"/>
              <a:gd name="T36" fmla="*/ 45 w 285"/>
              <a:gd name="T37" fmla="*/ 92 h 214"/>
              <a:gd name="T38" fmla="*/ 0 w 285"/>
              <a:gd name="T39" fmla="*/ 152 h 214"/>
              <a:gd name="T40" fmla="*/ 62 w 285"/>
              <a:gd name="T41" fmla="*/ 214 h 214"/>
              <a:gd name="T42" fmla="*/ 214 w 285"/>
              <a:gd name="T43" fmla="*/ 214 h 214"/>
              <a:gd name="T44" fmla="*/ 285 w 285"/>
              <a:gd name="T45" fmla="*/ 143 h 214"/>
              <a:gd name="T46" fmla="*/ 249 w 285"/>
              <a:gd name="T47" fmla="*/ 81 h 214"/>
              <a:gd name="T48" fmla="*/ 250 w 285"/>
              <a:gd name="T49" fmla="*/ 72 h 214"/>
              <a:gd name="T50" fmla="*/ 178 w 285"/>
              <a:gd name="T5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214">
                <a:moveTo>
                  <a:pt x="178" y="18"/>
                </a:moveTo>
                <a:cubicBezTo>
                  <a:pt x="208" y="18"/>
                  <a:pt x="232" y="42"/>
                  <a:pt x="232" y="72"/>
                </a:cubicBezTo>
                <a:cubicBezTo>
                  <a:pt x="232" y="79"/>
                  <a:pt x="230" y="85"/>
                  <a:pt x="228" y="92"/>
                </a:cubicBezTo>
                <a:cubicBezTo>
                  <a:pt x="251" y="98"/>
                  <a:pt x="267" y="118"/>
                  <a:pt x="267" y="143"/>
                </a:cubicBezTo>
                <a:cubicBezTo>
                  <a:pt x="267" y="173"/>
                  <a:pt x="244" y="197"/>
                  <a:pt x="214" y="197"/>
                </a:cubicBezTo>
                <a:cubicBezTo>
                  <a:pt x="62" y="197"/>
                  <a:pt x="62" y="197"/>
                  <a:pt x="62" y="197"/>
                </a:cubicBezTo>
                <a:cubicBezTo>
                  <a:pt x="38" y="197"/>
                  <a:pt x="18" y="177"/>
                  <a:pt x="18" y="152"/>
                </a:cubicBezTo>
                <a:cubicBezTo>
                  <a:pt x="18" y="127"/>
                  <a:pt x="38" y="107"/>
                  <a:pt x="62" y="107"/>
                </a:cubicBezTo>
                <a:cubicBezTo>
                  <a:pt x="64" y="107"/>
                  <a:pt x="65" y="108"/>
                  <a:pt x="66" y="108"/>
                </a:cubicBezTo>
                <a:cubicBezTo>
                  <a:pt x="64" y="102"/>
                  <a:pt x="62" y="96"/>
                  <a:pt x="62" y="89"/>
                </a:cubicBezTo>
                <a:cubicBezTo>
                  <a:pt x="62" y="65"/>
                  <a:pt x="82" y="45"/>
                  <a:pt x="107" y="45"/>
                </a:cubicBezTo>
                <a:cubicBezTo>
                  <a:pt x="115" y="45"/>
                  <a:pt x="122" y="47"/>
                  <a:pt x="129" y="51"/>
                </a:cubicBezTo>
                <a:cubicBezTo>
                  <a:pt x="137" y="32"/>
                  <a:pt x="156" y="18"/>
                  <a:pt x="178" y="18"/>
                </a:cubicBezTo>
                <a:close/>
                <a:moveTo>
                  <a:pt x="178" y="0"/>
                </a:moveTo>
                <a:cubicBezTo>
                  <a:pt x="178" y="0"/>
                  <a:pt x="178" y="0"/>
                  <a:pt x="178" y="0"/>
                </a:cubicBezTo>
                <a:cubicBezTo>
                  <a:pt x="155" y="0"/>
                  <a:pt x="134" y="11"/>
                  <a:pt x="121" y="29"/>
                </a:cubicBezTo>
                <a:cubicBezTo>
                  <a:pt x="117" y="28"/>
                  <a:pt x="112" y="27"/>
                  <a:pt x="107" y="27"/>
                </a:cubicBezTo>
                <a:cubicBezTo>
                  <a:pt x="72" y="27"/>
                  <a:pt x="44" y="55"/>
                  <a:pt x="44" y="89"/>
                </a:cubicBezTo>
                <a:cubicBezTo>
                  <a:pt x="44" y="90"/>
                  <a:pt x="44" y="91"/>
                  <a:pt x="45" y="92"/>
                </a:cubicBezTo>
                <a:cubicBezTo>
                  <a:pt x="19" y="100"/>
                  <a:pt x="0" y="124"/>
                  <a:pt x="0" y="152"/>
                </a:cubicBezTo>
                <a:cubicBezTo>
                  <a:pt x="0" y="186"/>
                  <a:pt x="28" y="214"/>
                  <a:pt x="62" y="214"/>
                </a:cubicBezTo>
                <a:cubicBezTo>
                  <a:pt x="214" y="214"/>
                  <a:pt x="214" y="214"/>
                  <a:pt x="214" y="214"/>
                </a:cubicBezTo>
                <a:cubicBezTo>
                  <a:pt x="253" y="214"/>
                  <a:pt x="285" y="182"/>
                  <a:pt x="285" y="143"/>
                </a:cubicBezTo>
                <a:cubicBezTo>
                  <a:pt x="285" y="117"/>
                  <a:pt x="271" y="93"/>
                  <a:pt x="249" y="81"/>
                </a:cubicBezTo>
                <a:cubicBezTo>
                  <a:pt x="249" y="78"/>
                  <a:pt x="250" y="75"/>
                  <a:pt x="250" y="72"/>
                </a:cubicBezTo>
                <a:cubicBezTo>
                  <a:pt x="250" y="32"/>
                  <a:pt x="218" y="0"/>
                  <a:pt x="1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 noEditPoints="1"/>
          </p:cNvSpPr>
          <p:nvPr/>
        </p:nvSpPr>
        <p:spPr bwMode="auto">
          <a:xfrm>
            <a:off x="5082766" y="1344131"/>
            <a:ext cx="413829" cy="411353"/>
          </a:xfrm>
          <a:custGeom>
            <a:avLst/>
            <a:gdLst>
              <a:gd name="T0" fmla="*/ 589 w 674"/>
              <a:gd name="T1" fmla="*/ 168 h 673"/>
              <a:gd name="T2" fmla="*/ 589 w 674"/>
              <a:gd name="T3" fmla="*/ 0 h 673"/>
              <a:gd name="T4" fmla="*/ 83 w 674"/>
              <a:gd name="T5" fmla="*/ 0 h 673"/>
              <a:gd name="T6" fmla="*/ 83 w 674"/>
              <a:gd name="T7" fmla="*/ 168 h 673"/>
              <a:gd name="T8" fmla="*/ 0 w 674"/>
              <a:gd name="T9" fmla="*/ 168 h 673"/>
              <a:gd name="T10" fmla="*/ 0 w 674"/>
              <a:gd name="T11" fmla="*/ 673 h 673"/>
              <a:gd name="T12" fmla="*/ 674 w 674"/>
              <a:gd name="T13" fmla="*/ 673 h 673"/>
              <a:gd name="T14" fmla="*/ 674 w 674"/>
              <a:gd name="T15" fmla="*/ 168 h 673"/>
              <a:gd name="T16" fmla="*/ 589 w 674"/>
              <a:gd name="T17" fmla="*/ 168 h 673"/>
              <a:gd name="T18" fmla="*/ 589 w 674"/>
              <a:gd name="T19" fmla="*/ 168 h 673"/>
              <a:gd name="T20" fmla="*/ 126 w 674"/>
              <a:gd name="T21" fmla="*/ 40 h 673"/>
              <a:gd name="T22" fmla="*/ 126 w 674"/>
              <a:gd name="T23" fmla="*/ 40 h 673"/>
              <a:gd name="T24" fmla="*/ 549 w 674"/>
              <a:gd name="T25" fmla="*/ 40 h 673"/>
              <a:gd name="T26" fmla="*/ 549 w 674"/>
              <a:gd name="T27" fmla="*/ 255 h 673"/>
              <a:gd name="T28" fmla="*/ 336 w 674"/>
              <a:gd name="T29" fmla="*/ 435 h 673"/>
              <a:gd name="T30" fmla="*/ 126 w 674"/>
              <a:gd name="T31" fmla="*/ 255 h 673"/>
              <a:gd name="T32" fmla="*/ 126 w 674"/>
              <a:gd name="T33" fmla="*/ 40 h 673"/>
              <a:gd name="T34" fmla="*/ 126 w 674"/>
              <a:gd name="T35" fmla="*/ 40 h 673"/>
              <a:gd name="T36" fmla="*/ 631 w 674"/>
              <a:gd name="T37" fmla="*/ 631 h 673"/>
              <a:gd name="T38" fmla="*/ 631 w 674"/>
              <a:gd name="T39" fmla="*/ 631 h 673"/>
              <a:gd name="T40" fmla="*/ 43 w 674"/>
              <a:gd name="T41" fmla="*/ 631 h 673"/>
              <a:gd name="T42" fmla="*/ 43 w 674"/>
              <a:gd name="T43" fmla="*/ 236 h 673"/>
              <a:gd name="T44" fmla="*/ 336 w 674"/>
              <a:gd name="T45" fmla="*/ 489 h 673"/>
              <a:gd name="T46" fmla="*/ 631 w 674"/>
              <a:gd name="T47" fmla="*/ 236 h 673"/>
              <a:gd name="T48" fmla="*/ 631 w 674"/>
              <a:gd name="T49" fmla="*/ 631 h 673"/>
              <a:gd name="T50" fmla="*/ 631 w 674"/>
              <a:gd name="T51" fmla="*/ 631 h 673"/>
              <a:gd name="T52" fmla="*/ 506 w 674"/>
              <a:gd name="T53" fmla="*/ 125 h 673"/>
              <a:gd name="T54" fmla="*/ 506 w 674"/>
              <a:gd name="T55" fmla="*/ 125 h 673"/>
              <a:gd name="T56" fmla="*/ 168 w 674"/>
              <a:gd name="T57" fmla="*/ 125 h 673"/>
              <a:gd name="T58" fmla="*/ 168 w 674"/>
              <a:gd name="T59" fmla="*/ 83 h 673"/>
              <a:gd name="T60" fmla="*/ 506 w 674"/>
              <a:gd name="T61" fmla="*/ 83 h 673"/>
              <a:gd name="T62" fmla="*/ 506 w 674"/>
              <a:gd name="T63" fmla="*/ 125 h 673"/>
              <a:gd name="T64" fmla="*/ 506 w 674"/>
              <a:gd name="T65" fmla="*/ 125 h 673"/>
              <a:gd name="T66" fmla="*/ 421 w 674"/>
              <a:gd name="T67" fmla="*/ 210 h 673"/>
              <a:gd name="T68" fmla="*/ 421 w 674"/>
              <a:gd name="T69" fmla="*/ 210 h 673"/>
              <a:gd name="T70" fmla="*/ 168 w 674"/>
              <a:gd name="T71" fmla="*/ 210 h 673"/>
              <a:gd name="T72" fmla="*/ 168 w 674"/>
              <a:gd name="T73" fmla="*/ 168 h 673"/>
              <a:gd name="T74" fmla="*/ 421 w 674"/>
              <a:gd name="T75" fmla="*/ 168 h 673"/>
              <a:gd name="T76" fmla="*/ 421 w 674"/>
              <a:gd name="T77" fmla="*/ 21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4" h="673">
                <a:moveTo>
                  <a:pt x="589" y="168"/>
                </a:moveTo>
                <a:lnTo>
                  <a:pt x="589" y="0"/>
                </a:lnTo>
                <a:lnTo>
                  <a:pt x="83" y="0"/>
                </a:lnTo>
                <a:lnTo>
                  <a:pt x="83" y="168"/>
                </a:lnTo>
                <a:lnTo>
                  <a:pt x="0" y="168"/>
                </a:lnTo>
                <a:lnTo>
                  <a:pt x="0" y="673"/>
                </a:lnTo>
                <a:lnTo>
                  <a:pt x="674" y="673"/>
                </a:lnTo>
                <a:lnTo>
                  <a:pt x="674" y="168"/>
                </a:lnTo>
                <a:lnTo>
                  <a:pt x="589" y="168"/>
                </a:lnTo>
                <a:lnTo>
                  <a:pt x="589" y="168"/>
                </a:lnTo>
                <a:close/>
                <a:moveTo>
                  <a:pt x="126" y="40"/>
                </a:moveTo>
                <a:lnTo>
                  <a:pt x="126" y="40"/>
                </a:lnTo>
                <a:lnTo>
                  <a:pt x="549" y="40"/>
                </a:lnTo>
                <a:lnTo>
                  <a:pt x="549" y="255"/>
                </a:lnTo>
                <a:lnTo>
                  <a:pt x="336" y="435"/>
                </a:lnTo>
                <a:lnTo>
                  <a:pt x="126" y="255"/>
                </a:lnTo>
                <a:lnTo>
                  <a:pt x="126" y="40"/>
                </a:lnTo>
                <a:lnTo>
                  <a:pt x="126" y="40"/>
                </a:lnTo>
                <a:close/>
                <a:moveTo>
                  <a:pt x="631" y="631"/>
                </a:moveTo>
                <a:lnTo>
                  <a:pt x="631" y="631"/>
                </a:lnTo>
                <a:lnTo>
                  <a:pt x="43" y="631"/>
                </a:lnTo>
                <a:lnTo>
                  <a:pt x="43" y="236"/>
                </a:lnTo>
                <a:lnTo>
                  <a:pt x="336" y="489"/>
                </a:lnTo>
                <a:lnTo>
                  <a:pt x="631" y="236"/>
                </a:lnTo>
                <a:lnTo>
                  <a:pt x="631" y="631"/>
                </a:lnTo>
                <a:lnTo>
                  <a:pt x="631" y="631"/>
                </a:lnTo>
                <a:close/>
                <a:moveTo>
                  <a:pt x="506" y="125"/>
                </a:moveTo>
                <a:lnTo>
                  <a:pt x="506" y="125"/>
                </a:lnTo>
                <a:lnTo>
                  <a:pt x="168" y="125"/>
                </a:lnTo>
                <a:lnTo>
                  <a:pt x="168" y="83"/>
                </a:lnTo>
                <a:lnTo>
                  <a:pt x="506" y="83"/>
                </a:lnTo>
                <a:lnTo>
                  <a:pt x="506" y="125"/>
                </a:lnTo>
                <a:lnTo>
                  <a:pt x="506" y="125"/>
                </a:lnTo>
                <a:close/>
                <a:moveTo>
                  <a:pt x="421" y="210"/>
                </a:moveTo>
                <a:lnTo>
                  <a:pt x="421" y="210"/>
                </a:lnTo>
                <a:lnTo>
                  <a:pt x="168" y="210"/>
                </a:lnTo>
                <a:lnTo>
                  <a:pt x="168" y="168"/>
                </a:lnTo>
                <a:lnTo>
                  <a:pt x="421" y="168"/>
                </a:lnTo>
                <a:lnTo>
                  <a:pt x="421" y="2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pic>
        <p:nvPicPr>
          <p:cNvPr id="8" name="Picture 18" descr="D:\360data\重要数据\桌面\d17d475de302958c648c76ef4b4a758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D:\360data\重要数据\桌面\18933d038b5d9586f06c3be9734ddd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1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3018" y="1446511"/>
            <a:ext cx="2803603" cy="1891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  <a:p>
            <a:pPr>
              <a:lnSpc>
                <a:spcPct val="130000"/>
              </a:lnSpc>
            </a:pP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4" name="矩形 13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7058" y="985403"/>
            <a:ext cx="3647010" cy="3684472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13500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432000" rIns="68580" bIns="3510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78000" tIns="3510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500" tIns="35100" rIns="37800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66392" y="2096777"/>
            <a:ext cx="1468343" cy="1461723"/>
            <a:chOff x="5072992" y="2642531"/>
            <a:chExt cx="1988866" cy="1988864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17375E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17375E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99685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6478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48409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8409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9685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478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8409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8410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9858" y="1530489"/>
            <a:ext cx="5476963" cy="2683189"/>
            <a:chOff x="776287" y="706437"/>
            <a:chExt cx="7658101" cy="3768726"/>
          </a:xfrm>
          <a:solidFill>
            <a:srgbClr val="17375E">
              <a:alpha val="98000"/>
            </a:srgbClr>
          </a:solidFill>
        </p:grpSpPr>
        <p:sp>
          <p:nvSpPr>
            <p:cNvPr id="3" name="Freeform 10"/>
            <p:cNvSpPr>
              <a:spLocks/>
            </p:cNvSpPr>
            <p:nvPr/>
          </p:nvSpPr>
          <p:spPr bwMode="auto">
            <a:xfrm>
              <a:off x="5540375" y="830262"/>
              <a:ext cx="55563" cy="30163"/>
            </a:xfrm>
            <a:custGeom>
              <a:avLst/>
              <a:gdLst>
                <a:gd name="T0" fmla="*/ 8 w 15"/>
                <a:gd name="T1" fmla="*/ 0 h 8"/>
                <a:gd name="T2" fmla="*/ 9 w 15"/>
                <a:gd name="T3" fmla="*/ 1 h 8"/>
                <a:gd name="T4" fmla="*/ 12 w 15"/>
                <a:gd name="T5" fmla="*/ 7 h 8"/>
                <a:gd name="T6" fmla="*/ 5 w 15"/>
                <a:gd name="T7" fmla="*/ 4 h 8"/>
                <a:gd name="T8" fmla="*/ 8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6342062" y="830262"/>
              <a:ext cx="109538" cy="55563"/>
            </a:xfrm>
            <a:custGeom>
              <a:avLst/>
              <a:gdLst>
                <a:gd name="T0" fmla="*/ 28 w 29"/>
                <a:gd name="T1" fmla="*/ 11 h 15"/>
                <a:gd name="T2" fmla="*/ 17 w 29"/>
                <a:gd name="T3" fmla="*/ 14 h 15"/>
                <a:gd name="T4" fmla="*/ 3 w 29"/>
                <a:gd name="T5" fmla="*/ 14 h 15"/>
                <a:gd name="T6" fmla="*/ 0 w 29"/>
                <a:gd name="T7" fmla="*/ 11 h 15"/>
                <a:gd name="T8" fmla="*/ 22 w 29"/>
                <a:gd name="T9" fmla="*/ 0 h 15"/>
                <a:gd name="T10" fmla="*/ 27 w 29"/>
                <a:gd name="T11" fmla="*/ 3 h 15"/>
                <a:gd name="T12" fmla="*/ 24 w 29"/>
                <a:gd name="T13" fmla="*/ 4 h 15"/>
                <a:gd name="T14" fmla="*/ 28 w 29"/>
                <a:gd name="T1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5711825" y="833437"/>
              <a:ext cx="57150" cy="33338"/>
            </a:xfrm>
            <a:custGeom>
              <a:avLst/>
              <a:gdLst>
                <a:gd name="T0" fmla="*/ 15 w 15"/>
                <a:gd name="T1" fmla="*/ 2 h 9"/>
                <a:gd name="T2" fmla="*/ 14 w 15"/>
                <a:gd name="T3" fmla="*/ 7 h 9"/>
                <a:gd name="T4" fmla="*/ 8 w 15"/>
                <a:gd name="T5" fmla="*/ 9 h 9"/>
                <a:gd name="T6" fmla="*/ 1 w 15"/>
                <a:gd name="T7" fmla="*/ 4 h 9"/>
                <a:gd name="T8" fmla="*/ 9 w 15"/>
                <a:gd name="T9" fmla="*/ 4 h 9"/>
                <a:gd name="T10" fmla="*/ 15 w 15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5375275" y="849312"/>
              <a:ext cx="71438" cy="36513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5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5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5648325" y="849312"/>
              <a:ext cx="57150" cy="17463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0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5568950" y="871537"/>
              <a:ext cx="68263" cy="25400"/>
            </a:xfrm>
            <a:custGeom>
              <a:avLst/>
              <a:gdLst>
                <a:gd name="T0" fmla="*/ 12 w 18"/>
                <a:gd name="T1" fmla="*/ 0 h 7"/>
                <a:gd name="T2" fmla="*/ 12 w 18"/>
                <a:gd name="T3" fmla="*/ 6 h 7"/>
                <a:gd name="T4" fmla="*/ 0 w 18"/>
                <a:gd name="T5" fmla="*/ 4 h 7"/>
                <a:gd name="T6" fmla="*/ 12 w 1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20912" y="893762"/>
              <a:ext cx="30163" cy="19050"/>
            </a:xfrm>
            <a:custGeom>
              <a:avLst/>
              <a:gdLst>
                <a:gd name="T0" fmla="*/ 0 w 8"/>
                <a:gd name="T1" fmla="*/ 0 h 5"/>
                <a:gd name="T2" fmla="*/ 8 w 8"/>
                <a:gd name="T3" fmla="*/ 5 h 5"/>
                <a:gd name="T4" fmla="*/ 0 w 8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6380162" y="890587"/>
              <a:ext cx="123825" cy="58738"/>
            </a:xfrm>
            <a:custGeom>
              <a:avLst/>
              <a:gdLst>
                <a:gd name="T0" fmla="*/ 29 w 33"/>
                <a:gd name="T1" fmla="*/ 3 h 16"/>
                <a:gd name="T2" fmla="*/ 32 w 33"/>
                <a:gd name="T3" fmla="*/ 10 h 16"/>
                <a:gd name="T4" fmla="*/ 18 w 33"/>
                <a:gd name="T5" fmla="*/ 15 h 16"/>
                <a:gd name="T6" fmla="*/ 15 w 33"/>
                <a:gd name="T7" fmla="*/ 13 h 16"/>
                <a:gd name="T8" fmla="*/ 10 w 33"/>
                <a:gd name="T9" fmla="*/ 13 h 16"/>
                <a:gd name="T10" fmla="*/ 10 w 33"/>
                <a:gd name="T11" fmla="*/ 10 h 16"/>
                <a:gd name="T12" fmla="*/ 5 w 33"/>
                <a:gd name="T13" fmla="*/ 12 h 16"/>
                <a:gd name="T14" fmla="*/ 7 w 33"/>
                <a:gd name="T15" fmla="*/ 9 h 16"/>
                <a:gd name="T16" fmla="*/ 1 w 33"/>
                <a:gd name="T17" fmla="*/ 8 h 16"/>
                <a:gd name="T18" fmla="*/ 4 w 33"/>
                <a:gd name="T19" fmla="*/ 5 h 16"/>
                <a:gd name="T20" fmla="*/ 8 w 33"/>
                <a:gd name="T21" fmla="*/ 2 h 16"/>
                <a:gd name="T22" fmla="*/ 21 w 33"/>
                <a:gd name="T23" fmla="*/ 1 h 16"/>
                <a:gd name="T24" fmla="*/ 21 w 33"/>
                <a:gd name="T25" fmla="*/ 3 h 16"/>
                <a:gd name="T26" fmla="*/ 29 w 33"/>
                <a:gd name="T2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6330950" y="890587"/>
              <a:ext cx="49213" cy="33338"/>
            </a:xfrm>
            <a:custGeom>
              <a:avLst/>
              <a:gdLst>
                <a:gd name="T0" fmla="*/ 13 w 13"/>
                <a:gd name="T1" fmla="*/ 5 h 9"/>
                <a:gd name="T2" fmla="*/ 9 w 13"/>
                <a:gd name="T3" fmla="*/ 5 h 9"/>
                <a:gd name="T4" fmla="*/ 7 w 13"/>
                <a:gd name="T5" fmla="*/ 8 h 9"/>
                <a:gd name="T6" fmla="*/ 0 w 13"/>
                <a:gd name="T7" fmla="*/ 5 h 9"/>
                <a:gd name="T8" fmla="*/ 13 w 13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2111375" y="927100"/>
              <a:ext cx="123825" cy="68263"/>
            </a:xfrm>
            <a:custGeom>
              <a:avLst/>
              <a:gdLst>
                <a:gd name="T0" fmla="*/ 24 w 33"/>
                <a:gd name="T1" fmla="*/ 5 h 18"/>
                <a:gd name="T2" fmla="*/ 28 w 33"/>
                <a:gd name="T3" fmla="*/ 10 h 18"/>
                <a:gd name="T4" fmla="*/ 32 w 33"/>
                <a:gd name="T5" fmla="*/ 17 h 18"/>
                <a:gd name="T6" fmla="*/ 28 w 33"/>
                <a:gd name="T7" fmla="*/ 17 h 18"/>
                <a:gd name="T8" fmla="*/ 28 w 33"/>
                <a:gd name="T9" fmla="*/ 15 h 18"/>
                <a:gd name="T10" fmla="*/ 25 w 33"/>
                <a:gd name="T11" fmla="*/ 13 h 18"/>
                <a:gd name="T12" fmla="*/ 7 w 33"/>
                <a:gd name="T13" fmla="*/ 12 h 18"/>
                <a:gd name="T14" fmla="*/ 11 w 33"/>
                <a:gd name="T15" fmla="*/ 9 h 18"/>
                <a:gd name="T16" fmla="*/ 8 w 33"/>
                <a:gd name="T17" fmla="*/ 6 h 18"/>
                <a:gd name="T18" fmla="*/ 0 w 33"/>
                <a:gd name="T19" fmla="*/ 2 h 18"/>
                <a:gd name="T20" fmla="*/ 11 w 33"/>
                <a:gd name="T21" fmla="*/ 2 h 18"/>
                <a:gd name="T22" fmla="*/ 14 w 33"/>
                <a:gd name="T23" fmla="*/ 5 h 18"/>
                <a:gd name="T24" fmla="*/ 20 w 33"/>
                <a:gd name="T25" fmla="*/ 5 h 18"/>
                <a:gd name="T26" fmla="*/ 24 w 33"/>
                <a:gd name="T2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507162" y="927100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5 h 17"/>
                <a:gd name="T4" fmla="*/ 20 w 33"/>
                <a:gd name="T5" fmla="*/ 2 h 17"/>
                <a:gd name="T6" fmla="*/ 23 w 33"/>
                <a:gd name="T7" fmla="*/ 5 h 17"/>
                <a:gd name="T8" fmla="*/ 26 w 33"/>
                <a:gd name="T9" fmla="*/ 5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5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893887" y="973137"/>
              <a:ext cx="23813" cy="36513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1943100" y="979487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2317750" y="987425"/>
              <a:ext cx="60325" cy="30163"/>
            </a:xfrm>
            <a:custGeom>
              <a:avLst/>
              <a:gdLst>
                <a:gd name="T0" fmla="*/ 14 w 16"/>
                <a:gd name="T1" fmla="*/ 3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2097087" y="1001712"/>
              <a:ext cx="33338" cy="19050"/>
            </a:xfrm>
            <a:custGeom>
              <a:avLst/>
              <a:gdLst>
                <a:gd name="T0" fmla="*/ 0 w 9"/>
                <a:gd name="T1" fmla="*/ 3 h 5"/>
                <a:gd name="T2" fmla="*/ 7 w 9"/>
                <a:gd name="T3" fmla="*/ 4 h 5"/>
                <a:gd name="T4" fmla="*/ 0 w 9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27287" y="1006475"/>
              <a:ext cx="19050" cy="19050"/>
            </a:xfrm>
            <a:custGeom>
              <a:avLst/>
              <a:gdLst>
                <a:gd name="T0" fmla="*/ 0 w 5"/>
                <a:gd name="T1" fmla="*/ 0 h 5"/>
                <a:gd name="T2" fmla="*/ 4 w 5"/>
                <a:gd name="T3" fmla="*/ 5 h 5"/>
                <a:gd name="T4" fmla="*/ 0 w 5"/>
                <a:gd name="T5" fmla="*/ 5 h 5"/>
                <a:gd name="T6" fmla="*/ 0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2284412" y="1036637"/>
              <a:ext cx="374650" cy="112713"/>
            </a:xfrm>
            <a:custGeom>
              <a:avLst/>
              <a:gdLst>
                <a:gd name="T0" fmla="*/ 100 w 100"/>
                <a:gd name="T1" fmla="*/ 16 h 30"/>
                <a:gd name="T2" fmla="*/ 100 w 100"/>
                <a:gd name="T3" fmla="*/ 23 h 30"/>
                <a:gd name="T4" fmla="*/ 96 w 100"/>
                <a:gd name="T5" fmla="*/ 26 h 30"/>
                <a:gd name="T6" fmla="*/ 79 w 100"/>
                <a:gd name="T7" fmla="*/ 26 h 30"/>
                <a:gd name="T8" fmla="*/ 73 w 100"/>
                <a:gd name="T9" fmla="*/ 29 h 30"/>
                <a:gd name="T10" fmla="*/ 69 w 100"/>
                <a:gd name="T11" fmla="*/ 28 h 30"/>
                <a:gd name="T12" fmla="*/ 68 w 100"/>
                <a:gd name="T13" fmla="*/ 29 h 30"/>
                <a:gd name="T14" fmla="*/ 62 w 100"/>
                <a:gd name="T15" fmla="*/ 29 h 30"/>
                <a:gd name="T16" fmla="*/ 62 w 100"/>
                <a:gd name="T17" fmla="*/ 28 h 30"/>
                <a:gd name="T18" fmla="*/ 59 w 100"/>
                <a:gd name="T19" fmla="*/ 29 h 30"/>
                <a:gd name="T20" fmla="*/ 54 w 100"/>
                <a:gd name="T21" fmla="*/ 26 h 30"/>
                <a:gd name="T22" fmla="*/ 33 w 100"/>
                <a:gd name="T23" fmla="*/ 26 h 30"/>
                <a:gd name="T24" fmla="*/ 34 w 100"/>
                <a:gd name="T25" fmla="*/ 23 h 30"/>
                <a:gd name="T26" fmla="*/ 31 w 100"/>
                <a:gd name="T27" fmla="*/ 22 h 30"/>
                <a:gd name="T28" fmla="*/ 28 w 100"/>
                <a:gd name="T29" fmla="*/ 16 h 30"/>
                <a:gd name="T30" fmla="*/ 31 w 100"/>
                <a:gd name="T31" fmla="*/ 14 h 30"/>
                <a:gd name="T32" fmla="*/ 28 w 100"/>
                <a:gd name="T33" fmla="*/ 8 h 30"/>
                <a:gd name="T34" fmla="*/ 16 w 100"/>
                <a:gd name="T35" fmla="*/ 9 h 30"/>
                <a:gd name="T36" fmla="*/ 13 w 100"/>
                <a:gd name="T37" fmla="*/ 7 h 30"/>
                <a:gd name="T38" fmla="*/ 10 w 100"/>
                <a:gd name="T39" fmla="*/ 5 h 30"/>
                <a:gd name="T40" fmla="*/ 5 w 100"/>
                <a:gd name="T41" fmla="*/ 7 h 30"/>
                <a:gd name="T42" fmla="*/ 2 w 100"/>
                <a:gd name="T43" fmla="*/ 1 h 30"/>
                <a:gd name="T44" fmla="*/ 17 w 100"/>
                <a:gd name="T45" fmla="*/ 0 h 30"/>
                <a:gd name="T46" fmla="*/ 20 w 100"/>
                <a:gd name="T47" fmla="*/ 1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5 h 30"/>
                <a:gd name="T58" fmla="*/ 47 w 100"/>
                <a:gd name="T59" fmla="*/ 18 h 30"/>
                <a:gd name="T60" fmla="*/ 49 w 100"/>
                <a:gd name="T61" fmla="*/ 16 h 30"/>
                <a:gd name="T62" fmla="*/ 66 w 100"/>
                <a:gd name="T63" fmla="*/ 16 h 30"/>
                <a:gd name="T64" fmla="*/ 69 w 100"/>
                <a:gd name="T65" fmla="*/ 18 h 30"/>
                <a:gd name="T66" fmla="*/ 73 w 100"/>
                <a:gd name="T67" fmla="*/ 15 h 30"/>
                <a:gd name="T68" fmla="*/ 77 w 100"/>
                <a:gd name="T69" fmla="*/ 15 h 30"/>
                <a:gd name="T70" fmla="*/ 100 w 100"/>
                <a:gd name="T71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5475287" y="1031875"/>
              <a:ext cx="376238" cy="269875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1 h 72"/>
                <a:gd name="T4" fmla="*/ 98 w 100"/>
                <a:gd name="T5" fmla="*/ 8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5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6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7 h 72"/>
                <a:gd name="T42" fmla="*/ 23 w 100"/>
                <a:gd name="T43" fmla="*/ 62 h 72"/>
                <a:gd name="T44" fmla="*/ 22 w 100"/>
                <a:gd name="T45" fmla="*/ 64 h 72"/>
                <a:gd name="T46" fmla="*/ 23 w 100"/>
                <a:gd name="T47" fmla="*/ 65 h 72"/>
                <a:gd name="T48" fmla="*/ 25 w 100"/>
                <a:gd name="T49" fmla="*/ 64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2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5 h 72"/>
                <a:gd name="T96" fmla="*/ 56 w 100"/>
                <a:gd name="T97" fmla="*/ 13 h 72"/>
                <a:gd name="T98" fmla="*/ 57 w 100"/>
                <a:gd name="T99" fmla="*/ 12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8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2187575" y="1047750"/>
              <a:ext cx="41275" cy="19050"/>
            </a:xfrm>
            <a:custGeom>
              <a:avLst/>
              <a:gdLst>
                <a:gd name="T0" fmla="*/ 8 w 11"/>
                <a:gd name="T1" fmla="*/ 1 h 5"/>
                <a:gd name="T2" fmla="*/ 11 w 11"/>
                <a:gd name="T3" fmla="*/ 1 h 5"/>
                <a:gd name="T4" fmla="*/ 8 w 11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310437" y="1069975"/>
              <a:ext cx="115888" cy="90488"/>
            </a:xfrm>
            <a:custGeom>
              <a:avLst/>
              <a:gdLst>
                <a:gd name="T0" fmla="*/ 8 w 31"/>
                <a:gd name="T1" fmla="*/ 0 h 24"/>
                <a:gd name="T2" fmla="*/ 10 w 31"/>
                <a:gd name="T3" fmla="*/ 2 h 24"/>
                <a:gd name="T4" fmla="*/ 18 w 31"/>
                <a:gd name="T5" fmla="*/ 6 h 24"/>
                <a:gd name="T6" fmla="*/ 22 w 31"/>
                <a:gd name="T7" fmla="*/ 3 h 24"/>
                <a:gd name="T8" fmla="*/ 31 w 31"/>
                <a:gd name="T9" fmla="*/ 5 h 24"/>
                <a:gd name="T10" fmla="*/ 28 w 31"/>
                <a:gd name="T11" fmla="*/ 12 h 24"/>
                <a:gd name="T12" fmla="*/ 17 w 31"/>
                <a:gd name="T13" fmla="*/ 14 h 24"/>
                <a:gd name="T14" fmla="*/ 17 w 31"/>
                <a:gd name="T15" fmla="*/ 16 h 24"/>
                <a:gd name="T16" fmla="*/ 14 w 31"/>
                <a:gd name="T17" fmla="*/ 19 h 24"/>
                <a:gd name="T18" fmla="*/ 10 w 31"/>
                <a:gd name="T19" fmla="*/ 20 h 24"/>
                <a:gd name="T20" fmla="*/ 4 w 31"/>
                <a:gd name="T21" fmla="*/ 17 h 24"/>
                <a:gd name="T22" fmla="*/ 0 w 31"/>
                <a:gd name="T23" fmla="*/ 6 h 24"/>
                <a:gd name="T24" fmla="*/ 8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808162" y="1081087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437437" y="1081087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504112" y="1096962"/>
              <a:ext cx="79375" cy="44450"/>
            </a:xfrm>
            <a:custGeom>
              <a:avLst/>
              <a:gdLst>
                <a:gd name="T0" fmla="*/ 1 w 21"/>
                <a:gd name="T1" fmla="*/ 2 h 12"/>
                <a:gd name="T2" fmla="*/ 4 w 21"/>
                <a:gd name="T3" fmla="*/ 2 h 12"/>
                <a:gd name="T4" fmla="*/ 11 w 21"/>
                <a:gd name="T5" fmla="*/ 5 h 12"/>
                <a:gd name="T6" fmla="*/ 18 w 21"/>
                <a:gd name="T7" fmla="*/ 7 h 12"/>
                <a:gd name="T8" fmla="*/ 21 w 21"/>
                <a:gd name="T9" fmla="*/ 10 h 12"/>
                <a:gd name="T10" fmla="*/ 4 w 21"/>
                <a:gd name="T11" fmla="*/ 7 h 12"/>
                <a:gd name="T12" fmla="*/ 1 w 21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2165350" y="1166812"/>
              <a:ext cx="130175" cy="109538"/>
            </a:xfrm>
            <a:custGeom>
              <a:avLst/>
              <a:gdLst>
                <a:gd name="T0" fmla="*/ 11 w 35"/>
                <a:gd name="T1" fmla="*/ 5 h 29"/>
                <a:gd name="T2" fmla="*/ 11 w 35"/>
                <a:gd name="T3" fmla="*/ 4 h 29"/>
                <a:gd name="T4" fmla="*/ 27 w 35"/>
                <a:gd name="T5" fmla="*/ 0 h 29"/>
                <a:gd name="T6" fmla="*/ 30 w 35"/>
                <a:gd name="T7" fmla="*/ 5 h 29"/>
                <a:gd name="T8" fmla="*/ 27 w 35"/>
                <a:gd name="T9" fmla="*/ 9 h 29"/>
                <a:gd name="T10" fmla="*/ 34 w 35"/>
                <a:gd name="T11" fmla="*/ 11 h 29"/>
                <a:gd name="T12" fmla="*/ 35 w 35"/>
                <a:gd name="T13" fmla="*/ 22 h 29"/>
                <a:gd name="T14" fmla="*/ 31 w 35"/>
                <a:gd name="T15" fmla="*/ 22 h 29"/>
                <a:gd name="T16" fmla="*/ 31 w 35"/>
                <a:gd name="T17" fmla="*/ 25 h 29"/>
                <a:gd name="T18" fmla="*/ 27 w 35"/>
                <a:gd name="T19" fmla="*/ 25 h 29"/>
                <a:gd name="T20" fmla="*/ 23 w 35"/>
                <a:gd name="T21" fmla="*/ 28 h 29"/>
                <a:gd name="T22" fmla="*/ 18 w 35"/>
                <a:gd name="T23" fmla="*/ 23 h 29"/>
                <a:gd name="T24" fmla="*/ 14 w 35"/>
                <a:gd name="T25" fmla="*/ 19 h 29"/>
                <a:gd name="T26" fmla="*/ 11 w 35"/>
                <a:gd name="T27" fmla="*/ 16 h 29"/>
                <a:gd name="T28" fmla="*/ 4 w 35"/>
                <a:gd name="T29" fmla="*/ 15 h 29"/>
                <a:gd name="T30" fmla="*/ 0 w 35"/>
                <a:gd name="T31" fmla="*/ 12 h 29"/>
                <a:gd name="T32" fmla="*/ 14 w 35"/>
                <a:gd name="T33" fmla="*/ 14 h 29"/>
                <a:gd name="T34" fmla="*/ 15 w 35"/>
                <a:gd name="T35" fmla="*/ 8 h 29"/>
                <a:gd name="T36" fmla="*/ 10 w 35"/>
                <a:gd name="T37" fmla="*/ 4 h 29"/>
                <a:gd name="T38" fmla="*/ 11 w 35"/>
                <a:gd name="T3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2636837" y="1174750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5 h 10"/>
                <a:gd name="T6" fmla="*/ 20 w 22"/>
                <a:gd name="T7" fmla="*/ 10 h 10"/>
                <a:gd name="T8" fmla="*/ 5 w 22"/>
                <a:gd name="T9" fmla="*/ 5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7385050" y="1174750"/>
              <a:ext cx="52388" cy="22225"/>
            </a:xfrm>
            <a:custGeom>
              <a:avLst/>
              <a:gdLst>
                <a:gd name="T0" fmla="*/ 14 w 14"/>
                <a:gd name="T1" fmla="*/ 5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3217862" y="1290637"/>
              <a:ext cx="41275" cy="30163"/>
            </a:xfrm>
            <a:custGeom>
              <a:avLst/>
              <a:gdLst>
                <a:gd name="T0" fmla="*/ 11 w 11"/>
                <a:gd name="T1" fmla="*/ 6 h 8"/>
                <a:gd name="T2" fmla="*/ 0 w 11"/>
                <a:gd name="T3" fmla="*/ 3 h 8"/>
                <a:gd name="T4" fmla="*/ 11 w 11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3187700" y="1320800"/>
              <a:ext cx="60325" cy="34925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1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5400675" y="1343025"/>
              <a:ext cx="38100" cy="34925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9 h 9"/>
                <a:gd name="T6" fmla="*/ 1 w 10"/>
                <a:gd name="T7" fmla="*/ 2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auto">
            <a:xfrm>
              <a:off x="2044700" y="1366837"/>
              <a:ext cx="38100" cy="25400"/>
            </a:xfrm>
            <a:custGeom>
              <a:avLst/>
              <a:gdLst>
                <a:gd name="T0" fmla="*/ 10 w 10"/>
                <a:gd name="T1" fmla="*/ 6 h 7"/>
                <a:gd name="T2" fmla="*/ 0 w 10"/>
                <a:gd name="T3" fmla="*/ 7 h 7"/>
                <a:gd name="T4" fmla="*/ 10 w 10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auto">
            <a:xfrm>
              <a:off x="2705100" y="1384300"/>
              <a:ext cx="66675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8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auto">
            <a:xfrm>
              <a:off x="2682875" y="1497012"/>
              <a:ext cx="77788" cy="38100"/>
            </a:xfrm>
            <a:custGeom>
              <a:avLst/>
              <a:gdLst>
                <a:gd name="T0" fmla="*/ 19 w 21"/>
                <a:gd name="T1" fmla="*/ 4 h 10"/>
                <a:gd name="T2" fmla="*/ 14 w 21"/>
                <a:gd name="T3" fmla="*/ 7 h 10"/>
                <a:gd name="T4" fmla="*/ 8 w 21"/>
                <a:gd name="T5" fmla="*/ 8 h 10"/>
                <a:gd name="T6" fmla="*/ 2 w 21"/>
                <a:gd name="T7" fmla="*/ 7 h 10"/>
                <a:gd name="T8" fmla="*/ 4 w 21"/>
                <a:gd name="T9" fmla="*/ 3 h 10"/>
                <a:gd name="T10" fmla="*/ 8 w 21"/>
                <a:gd name="T11" fmla="*/ 0 h 10"/>
                <a:gd name="T12" fmla="*/ 19 w 21"/>
                <a:gd name="T1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682875" y="1554162"/>
              <a:ext cx="36513" cy="19050"/>
            </a:xfrm>
            <a:custGeom>
              <a:avLst/>
              <a:gdLst>
                <a:gd name="T0" fmla="*/ 8 w 10"/>
                <a:gd name="T1" fmla="*/ 5 h 5"/>
                <a:gd name="T2" fmla="*/ 2 w 10"/>
                <a:gd name="T3" fmla="*/ 5 h 5"/>
                <a:gd name="T4" fmla="*/ 8 w 1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565400" y="157956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11 w 11"/>
                <a:gd name="T3" fmla="*/ 3 h 6"/>
                <a:gd name="T4" fmla="*/ 5 w 11"/>
                <a:gd name="T5" fmla="*/ 5 h 6"/>
                <a:gd name="T6" fmla="*/ 0 w 11"/>
                <a:gd name="T7" fmla="*/ 5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auto">
            <a:xfrm>
              <a:off x="2644775" y="1601787"/>
              <a:ext cx="14288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6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4148137" y="1824037"/>
              <a:ext cx="93663" cy="107950"/>
            </a:xfrm>
            <a:custGeom>
              <a:avLst/>
              <a:gdLst>
                <a:gd name="T0" fmla="*/ 10 w 25"/>
                <a:gd name="T1" fmla="*/ 0 h 29"/>
                <a:gd name="T2" fmla="*/ 11 w 25"/>
                <a:gd name="T3" fmla="*/ 1 h 29"/>
                <a:gd name="T4" fmla="*/ 21 w 25"/>
                <a:gd name="T5" fmla="*/ 1 h 29"/>
                <a:gd name="T6" fmla="*/ 25 w 25"/>
                <a:gd name="T7" fmla="*/ 4 h 29"/>
                <a:gd name="T8" fmla="*/ 24 w 25"/>
                <a:gd name="T9" fmla="*/ 7 h 29"/>
                <a:gd name="T10" fmla="*/ 21 w 25"/>
                <a:gd name="T11" fmla="*/ 8 h 29"/>
                <a:gd name="T12" fmla="*/ 24 w 25"/>
                <a:gd name="T13" fmla="*/ 15 h 29"/>
                <a:gd name="T14" fmla="*/ 22 w 25"/>
                <a:gd name="T15" fmla="*/ 22 h 29"/>
                <a:gd name="T16" fmla="*/ 15 w 25"/>
                <a:gd name="T17" fmla="*/ 22 h 29"/>
                <a:gd name="T18" fmla="*/ 14 w 25"/>
                <a:gd name="T19" fmla="*/ 27 h 29"/>
                <a:gd name="T20" fmla="*/ 11 w 25"/>
                <a:gd name="T21" fmla="*/ 29 h 29"/>
                <a:gd name="T22" fmla="*/ 3 w 25"/>
                <a:gd name="T23" fmla="*/ 29 h 29"/>
                <a:gd name="T24" fmla="*/ 6 w 25"/>
                <a:gd name="T25" fmla="*/ 21 h 29"/>
                <a:gd name="T26" fmla="*/ 6 w 25"/>
                <a:gd name="T27" fmla="*/ 15 h 29"/>
                <a:gd name="T28" fmla="*/ 3 w 25"/>
                <a:gd name="T29" fmla="*/ 8 h 29"/>
                <a:gd name="T30" fmla="*/ 8 w 25"/>
                <a:gd name="T31" fmla="*/ 10 h 29"/>
                <a:gd name="T32" fmla="*/ 10 w 25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833437" y="1827212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5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6"/>
                    <a:pt x="3" y="7"/>
                    <a:pt x="0" y="5"/>
                  </a:cubicBezTo>
                  <a:cubicBezTo>
                    <a:pt x="1" y="2"/>
                    <a:pt x="4" y="1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1519237" y="1849437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7407275" y="1827212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9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792162" y="1854200"/>
              <a:ext cx="14288" cy="25400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5 h 7"/>
                <a:gd name="T4" fmla="*/ 0 w 4"/>
                <a:gd name="T5" fmla="*/ 2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3" y="7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090862" y="1939925"/>
              <a:ext cx="157163" cy="131763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3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1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3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3008312" y="1981200"/>
              <a:ext cx="33338" cy="3333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4 h 9"/>
                <a:gd name="T4" fmla="*/ 0 w 9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7388225" y="2112962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2 h 21"/>
                <a:gd name="T4" fmla="*/ 16 w 30"/>
                <a:gd name="T5" fmla="*/ 7 h 21"/>
                <a:gd name="T6" fmla="*/ 30 w 30"/>
                <a:gd name="T7" fmla="*/ 6 h 21"/>
                <a:gd name="T8" fmla="*/ 24 w 30"/>
                <a:gd name="T9" fmla="*/ 14 h 21"/>
                <a:gd name="T10" fmla="*/ 20 w 30"/>
                <a:gd name="T11" fmla="*/ 13 h 21"/>
                <a:gd name="T12" fmla="*/ 14 w 30"/>
                <a:gd name="T13" fmla="*/ 16 h 21"/>
                <a:gd name="T14" fmla="*/ 13 w 30"/>
                <a:gd name="T15" fmla="*/ 20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7192962" y="2206625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40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7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40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6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4549775" y="2217737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4640262" y="2278062"/>
              <a:ext cx="55563" cy="41275"/>
            </a:xfrm>
            <a:custGeom>
              <a:avLst/>
              <a:gdLst>
                <a:gd name="T0" fmla="*/ 12 w 15"/>
                <a:gd name="T1" fmla="*/ 2 h 11"/>
                <a:gd name="T2" fmla="*/ 15 w 15"/>
                <a:gd name="T3" fmla="*/ 9 h 11"/>
                <a:gd name="T4" fmla="*/ 8 w 15"/>
                <a:gd name="T5" fmla="*/ 9 h 11"/>
                <a:gd name="T6" fmla="*/ 8 w 15"/>
                <a:gd name="T7" fmla="*/ 8 h 11"/>
                <a:gd name="T8" fmla="*/ 2 w 15"/>
                <a:gd name="T9" fmla="*/ 7 h 11"/>
                <a:gd name="T10" fmla="*/ 12 w 15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5067300" y="2352675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1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7212012" y="238601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6 w 11"/>
                <a:gd name="T3" fmla="*/ 6 h 6"/>
                <a:gd name="T4" fmla="*/ 1 w 11"/>
                <a:gd name="T5" fmla="*/ 1 h 6"/>
                <a:gd name="T6" fmla="*/ 9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7145337" y="2386012"/>
              <a:ext cx="55563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3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6945312" y="2597150"/>
              <a:ext cx="34925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995487" y="2622550"/>
              <a:ext cx="22225" cy="15875"/>
            </a:xfrm>
            <a:custGeom>
              <a:avLst/>
              <a:gdLst>
                <a:gd name="T0" fmla="*/ 0 w 6"/>
                <a:gd name="T1" fmla="*/ 2 h 4"/>
                <a:gd name="T2" fmla="*/ 6 w 6"/>
                <a:gd name="T3" fmla="*/ 0 h 4"/>
                <a:gd name="T4" fmla="*/ 4 w 6"/>
                <a:gd name="T5" fmla="*/ 4 h 4"/>
                <a:gd name="T6" fmla="*/ 2 w 6"/>
                <a:gd name="T7" fmla="*/ 4 h 4"/>
                <a:gd name="T8" fmla="*/ 0 w 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6" y="2"/>
                    <a:pt x="4" y="3"/>
                    <a:pt x="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1" y="2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2554287" y="2638425"/>
              <a:ext cx="214313" cy="85725"/>
            </a:xfrm>
            <a:custGeom>
              <a:avLst/>
              <a:gdLst>
                <a:gd name="T0" fmla="*/ 56 w 57"/>
                <a:gd name="T1" fmla="*/ 16 h 23"/>
                <a:gd name="T2" fmla="*/ 43 w 57"/>
                <a:gd name="T3" fmla="*/ 20 h 23"/>
                <a:gd name="T4" fmla="*/ 41 w 57"/>
                <a:gd name="T5" fmla="*/ 13 h 23"/>
                <a:gd name="T6" fmla="*/ 25 w 57"/>
                <a:gd name="T7" fmla="*/ 10 h 23"/>
                <a:gd name="T8" fmla="*/ 24 w 57"/>
                <a:gd name="T9" fmla="*/ 6 h 23"/>
                <a:gd name="T10" fmla="*/ 10 w 57"/>
                <a:gd name="T11" fmla="*/ 6 h 23"/>
                <a:gd name="T12" fmla="*/ 0 w 57"/>
                <a:gd name="T13" fmla="*/ 9 h 23"/>
                <a:gd name="T14" fmla="*/ 5 w 57"/>
                <a:gd name="T15" fmla="*/ 2 h 23"/>
                <a:gd name="T16" fmla="*/ 18 w 57"/>
                <a:gd name="T17" fmla="*/ 0 h 23"/>
                <a:gd name="T18" fmla="*/ 22 w 57"/>
                <a:gd name="T19" fmla="*/ 3 h 23"/>
                <a:gd name="T20" fmla="*/ 27 w 57"/>
                <a:gd name="T21" fmla="*/ 5 h 23"/>
                <a:gd name="T22" fmla="*/ 38 w 57"/>
                <a:gd name="T23" fmla="*/ 6 h 23"/>
                <a:gd name="T24" fmla="*/ 42 w 57"/>
                <a:gd name="T25" fmla="*/ 13 h 23"/>
                <a:gd name="T26" fmla="*/ 46 w 57"/>
                <a:gd name="T27" fmla="*/ 14 h 23"/>
                <a:gd name="T28" fmla="*/ 56 w 57"/>
                <a:gd name="T2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805112" y="2713038"/>
              <a:ext cx="90488" cy="49213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6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699250" y="2716213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2776537" y="2727325"/>
              <a:ext cx="33338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2686050" y="2735263"/>
              <a:ext cx="41275" cy="26988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934200" y="2749550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10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6994525" y="2836863"/>
              <a:ext cx="79375" cy="82550"/>
            </a:xfrm>
            <a:custGeom>
              <a:avLst/>
              <a:gdLst>
                <a:gd name="T0" fmla="*/ 11 w 21"/>
                <a:gd name="T1" fmla="*/ 2 h 22"/>
                <a:gd name="T2" fmla="*/ 15 w 21"/>
                <a:gd name="T3" fmla="*/ 6 h 22"/>
                <a:gd name="T4" fmla="*/ 14 w 21"/>
                <a:gd name="T5" fmla="*/ 8 h 22"/>
                <a:gd name="T6" fmla="*/ 15 w 21"/>
                <a:gd name="T7" fmla="*/ 11 h 22"/>
                <a:gd name="T8" fmla="*/ 21 w 21"/>
                <a:gd name="T9" fmla="*/ 18 h 22"/>
                <a:gd name="T10" fmla="*/ 18 w 21"/>
                <a:gd name="T11" fmla="*/ 22 h 22"/>
                <a:gd name="T12" fmla="*/ 14 w 21"/>
                <a:gd name="T13" fmla="*/ 22 h 22"/>
                <a:gd name="T14" fmla="*/ 7 w 21"/>
                <a:gd name="T15" fmla="*/ 15 h 22"/>
                <a:gd name="T16" fmla="*/ 10 w 21"/>
                <a:gd name="T17" fmla="*/ 12 h 22"/>
                <a:gd name="T18" fmla="*/ 0 w 21"/>
                <a:gd name="T19" fmla="*/ 4 h 22"/>
                <a:gd name="T20" fmla="*/ 11 w 21"/>
                <a:gd name="T2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6961187" y="2870200"/>
              <a:ext cx="19050" cy="11113"/>
            </a:xfrm>
            <a:prstGeom prst="rect">
              <a:avLst/>
            </a:pr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6986587" y="2884488"/>
              <a:ext cx="46038" cy="65088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6 h 17"/>
                <a:gd name="T4" fmla="*/ 0 w 12"/>
                <a:gd name="T5" fmla="*/ 9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6080125" y="2938463"/>
              <a:ext cx="44450" cy="77788"/>
            </a:xfrm>
            <a:custGeom>
              <a:avLst/>
              <a:gdLst>
                <a:gd name="T0" fmla="*/ 3 w 12"/>
                <a:gd name="T1" fmla="*/ 2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2 h 21"/>
                <a:gd name="T10" fmla="*/ 11 w 12"/>
                <a:gd name="T11" fmla="*/ 19 h 21"/>
                <a:gd name="T12" fmla="*/ 8 w 12"/>
                <a:gd name="T13" fmla="*/ 21 h 21"/>
                <a:gd name="T14" fmla="*/ 3 w 12"/>
                <a:gd name="T1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7027862" y="2941638"/>
              <a:ext cx="57150" cy="85725"/>
            </a:xfrm>
            <a:custGeom>
              <a:avLst/>
              <a:gdLst>
                <a:gd name="T0" fmla="*/ 12 w 15"/>
                <a:gd name="T1" fmla="*/ 1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3 w 15"/>
                <a:gd name="T9" fmla="*/ 19 h 23"/>
                <a:gd name="T10" fmla="*/ 5 w 15"/>
                <a:gd name="T11" fmla="*/ 13 h 23"/>
                <a:gd name="T12" fmla="*/ 5 w 15"/>
                <a:gd name="T13" fmla="*/ 11 h 23"/>
                <a:gd name="T14" fmla="*/ 3 w 15"/>
                <a:gd name="T15" fmla="*/ 11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6986587" y="2960688"/>
              <a:ext cx="41275" cy="36513"/>
            </a:xfrm>
            <a:custGeom>
              <a:avLst/>
              <a:gdLst>
                <a:gd name="T0" fmla="*/ 6 w 11"/>
                <a:gd name="T1" fmla="*/ 0 h 10"/>
                <a:gd name="T2" fmla="*/ 10 w 11"/>
                <a:gd name="T3" fmla="*/ 4 h 10"/>
                <a:gd name="T4" fmla="*/ 9 w 11"/>
                <a:gd name="T5" fmla="*/ 6 h 10"/>
                <a:gd name="T6" fmla="*/ 0 w 11"/>
                <a:gd name="T7" fmla="*/ 10 h 10"/>
                <a:gd name="T8" fmla="*/ 6 w 11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7104062" y="3095625"/>
              <a:ext cx="25400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5 h 14"/>
                <a:gd name="T4" fmla="*/ 0 w 7"/>
                <a:gd name="T5" fmla="*/ 13 h 14"/>
                <a:gd name="T6" fmla="*/ 3 w 7"/>
                <a:gd name="T7" fmla="*/ 12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6942137" y="3109913"/>
              <a:ext cx="104775" cy="34925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8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7175500" y="3151188"/>
              <a:ext cx="66675" cy="46038"/>
            </a:xfrm>
            <a:custGeom>
              <a:avLst/>
              <a:gdLst>
                <a:gd name="T0" fmla="*/ 18 w 18"/>
                <a:gd name="T1" fmla="*/ 8 h 12"/>
                <a:gd name="T2" fmla="*/ 15 w 18"/>
                <a:gd name="T3" fmla="*/ 11 h 12"/>
                <a:gd name="T4" fmla="*/ 7 w 18"/>
                <a:gd name="T5" fmla="*/ 11 h 12"/>
                <a:gd name="T6" fmla="*/ 5 w 18"/>
                <a:gd name="T7" fmla="*/ 9 h 12"/>
                <a:gd name="T8" fmla="*/ 0 w 18"/>
                <a:gd name="T9" fmla="*/ 5 h 12"/>
                <a:gd name="T10" fmla="*/ 7 w 18"/>
                <a:gd name="T11" fmla="*/ 2 h 12"/>
                <a:gd name="T12" fmla="*/ 11 w 18"/>
                <a:gd name="T13" fmla="*/ 1 h 12"/>
                <a:gd name="T14" fmla="*/ 11 w 18"/>
                <a:gd name="T15" fmla="*/ 2 h 12"/>
                <a:gd name="T16" fmla="*/ 12 w 18"/>
                <a:gd name="T17" fmla="*/ 1 h 12"/>
                <a:gd name="T18" fmla="*/ 18 w 18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208837" y="3173413"/>
              <a:ext cx="385763" cy="206375"/>
            </a:xfrm>
            <a:custGeom>
              <a:avLst/>
              <a:gdLst>
                <a:gd name="T0" fmla="*/ 34 w 103"/>
                <a:gd name="T1" fmla="*/ 27 h 55"/>
                <a:gd name="T2" fmla="*/ 28 w 103"/>
                <a:gd name="T3" fmla="*/ 24 h 55"/>
                <a:gd name="T4" fmla="*/ 26 w 103"/>
                <a:gd name="T5" fmla="*/ 19 h 55"/>
                <a:gd name="T6" fmla="*/ 10 w 103"/>
                <a:gd name="T7" fmla="*/ 15 h 55"/>
                <a:gd name="T8" fmla="*/ 2 w 103"/>
                <a:gd name="T9" fmla="*/ 15 h 55"/>
                <a:gd name="T10" fmla="*/ 0 w 103"/>
                <a:gd name="T11" fmla="*/ 9 h 55"/>
                <a:gd name="T12" fmla="*/ 5 w 103"/>
                <a:gd name="T13" fmla="*/ 9 h 55"/>
                <a:gd name="T14" fmla="*/ 9 w 103"/>
                <a:gd name="T15" fmla="*/ 7 h 55"/>
                <a:gd name="T16" fmla="*/ 16 w 103"/>
                <a:gd name="T17" fmla="*/ 10 h 55"/>
                <a:gd name="T18" fmla="*/ 21 w 103"/>
                <a:gd name="T19" fmla="*/ 6 h 55"/>
                <a:gd name="T20" fmla="*/ 33 w 103"/>
                <a:gd name="T21" fmla="*/ 2 h 55"/>
                <a:gd name="T22" fmla="*/ 35 w 103"/>
                <a:gd name="T23" fmla="*/ 5 h 55"/>
                <a:gd name="T24" fmla="*/ 47 w 103"/>
                <a:gd name="T25" fmla="*/ 9 h 55"/>
                <a:gd name="T26" fmla="*/ 49 w 103"/>
                <a:gd name="T27" fmla="*/ 7 h 55"/>
                <a:gd name="T28" fmla="*/ 52 w 103"/>
                <a:gd name="T29" fmla="*/ 10 h 55"/>
                <a:gd name="T30" fmla="*/ 59 w 103"/>
                <a:gd name="T31" fmla="*/ 10 h 55"/>
                <a:gd name="T32" fmla="*/ 65 w 103"/>
                <a:gd name="T33" fmla="*/ 13 h 55"/>
                <a:gd name="T34" fmla="*/ 65 w 103"/>
                <a:gd name="T35" fmla="*/ 17 h 55"/>
                <a:gd name="T36" fmla="*/ 68 w 103"/>
                <a:gd name="T37" fmla="*/ 16 h 55"/>
                <a:gd name="T38" fmla="*/ 69 w 103"/>
                <a:gd name="T39" fmla="*/ 20 h 55"/>
                <a:gd name="T40" fmla="*/ 76 w 103"/>
                <a:gd name="T41" fmla="*/ 24 h 55"/>
                <a:gd name="T42" fmla="*/ 87 w 103"/>
                <a:gd name="T43" fmla="*/ 29 h 55"/>
                <a:gd name="T44" fmla="*/ 86 w 103"/>
                <a:gd name="T45" fmla="*/ 33 h 55"/>
                <a:gd name="T46" fmla="*/ 90 w 103"/>
                <a:gd name="T47" fmla="*/ 36 h 55"/>
                <a:gd name="T48" fmla="*/ 90 w 103"/>
                <a:gd name="T49" fmla="*/ 38 h 55"/>
                <a:gd name="T50" fmla="*/ 96 w 103"/>
                <a:gd name="T51" fmla="*/ 44 h 55"/>
                <a:gd name="T52" fmla="*/ 103 w 103"/>
                <a:gd name="T53" fmla="*/ 51 h 55"/>
                <a:gd name="T54" fmla="*/ 93 w 103"/>
                <a:gd name="T55" fmla="*/ 51 h 55"/>
                <a:gd name="T56" fmla="*/ 85 w 103"/>
                <a:gd name="T57" fmla="*/ 45 h 55"/>
                <a:gd name="T58" fmla="*/ 82 w 103"/>
                <a:gd name="T59" fmla="*/ 43 h 55"/>
                <a:gd name="T60" fmla="*/ 80 w 103"/>
                <a:gd name="T61" fmla="*/ 41 h 55"/>
                <a:gd name="T62" fmla="*/ 76 w 103"/>
                <a:gd name="T63" fmla="*/ 37 h 55"/>
                <a:gd name="T64" fmla="*/ 65 w 103"/>
                <a:gd name="T65" fmla="*/ 36 h 55"/>
                <a:gd name="T66" fmla="*/ 59 w 103"/>
                <a:gd name="T67" fmla="*/ 48 h 55"/>
                <a:gd name="T68" fmla="*/ 51 w 103"/>
                <a:gd name="T69" fmla="*/ 45 h 55"/>
                <a:gd name="T70" fmla="*/ 47 w 103"/>
                <a:gd name="T71" fmla="*/ 44 h 55"/>
                <a:gd name="T72" fmla="*/ 41 w 103"/>
                <a:gd name="T73" fmla="*/ 37 h 55"/>
                <a:gd name="T74" fmla="*/ 35 w 103"/>
                <a:gd name="T75" fmla="*/ 43 h 55"/>
                <a:gd name="T76" fmla="*/ 31 w 103"/>
                <a:gd name="T77" fmla="*/ 40 h 55"/>
                <a:gd name="T78" fmla="*/ 35 w 103"/>
                <a:gd name="T79" fmla="*/ 36 h 55"/>
                <a:gd name="T80" fmla="*/ 38 w 103"/>
                <a:gd name="T81" fmla="*/ 30 h 55"/>
                <a:gd name="T82" fmla="*/ 37 w 103"/>
                <a:gd name="T83" fmla="*/ 33 h 55"/>
                <a:gd name="T84" fmla="*/ 34 w 103"/>
                <a:gd name="T8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7123112" y="3200400"/>
              <a:ext cx="36513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5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7069137" y="3208338"/>
              <a:ext cx="26988" cy="14288"/>
            </a:xfrm>
            <a:custGeom>
              <a:avLst/>
              <a:gdLst>
                <a:gd name="T0" fmla="*/ 1 w 7"/>
                <a:gd name="T1" fmla="*/ 3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7561262" y="3238500"/>
              <a:ext cx="79375" cy="55563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5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2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878637" y="3321050"/>
              <a:ext cx="41275" cy="22225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6942137" y="3321050"/>
              <a:ext cx="41275" cy="14288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4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021512" y="3321050"/>
              <a:ext cx="71438" cy="47625"/>
            </a:xfrm>
            <a:custGeom>
              <a:avLst/>
              <a:gdLst>
                <a:gd name="T0" fmla="*/ 18 w 19"/>
                <a:gd name="T1" fmla="*/ 1 h 13"/>
                <a:gd name="T2" fmla="*/ 17 w 19"/>
                <a:gd name="T3" fmla="*/ 6 h 13"/>
                <a:gd name="T4" fmla="*/ 14 w 19"/>
                <a:gd name="T5" fmla="*/ 6 h 13"/>
                <a:gd name="T6" fmla="*/ 1 w 19"/>
                <a:gd name="T7" fmla="*/ 12 h 13"/>
                <a:gd name="T8" fmla="*/ 6 w 19"/>
                <a:gd name="T9" fmla="*/ 8 h 13"/>
                <a:gd name="T10" fmla="*/ 8 w 19"/>
                <a:gd name="T11" fmla="*/ 5 h 13"/>
                <a:gd name="T12" fmla="*/ 11 w 19"/>
                <a:gd name="T13" fmla="*/ 2 h 13"/>
                <a:gd name="T14" fmla="*/ 18 w 19"/>
                <a:gd name="T1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8089900" y="3924300"/>
              <a:ext cx="38100" cy="52388"/>
            </a:xfrm>
            <a:custGeom>
              <a:avLst/>
              <a:gdLst>
                <a:gd name="T0" fmla="*/ 1 w 10"/>
                <a:gd name="T1" fmla="*/ 0 h 14"/>
                <a:gd name="T2" fmla="*/ 2 w 10"/>
                <a:gd name="T3" fmla="*/ 2 h 14"/>
                <a:gd name="T4" fmla="*/ 7 w 10"/>
                <a:gd name="T5" fmla="*/ 7 h 14"/>
                <a:gd name="T6" fmla="*/ 8 w 10"/>
                <a:gd name="T7" fmla="*/ 14 h 14"/>
                <a:gd name="T8" fmla="*/ 4 w 10"/>
                <a:gd name="T9" fmla="*/ 14 h 14"/>
                <a:gd name="T10" fmla="*/ 0 w 10"/>
                <a:gd name="T11" fmla="*/ 2 h 14"/>
                <a:gd name="T12" fmla="*/ 1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auto">
            <a:xfrm>
              <a:off x="8097837" y="3968750"/>
              <a:ext cx="85725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2 h 31"/>
                <a:gd name="T4" fmla="*/ 12 w 23"/>
                <a:gd name="T5" fmla="*/ 2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6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6 h 31"/>
                <a:gd name="T22" fmla="*/ 9 w 23"/>
                <a:gd name="T23" fmla="*/ 23 h 31"/>
                <a:gd name="T24" fmla="*/ 0 w 23"/>
                <a:gd name="T25" fmla="*/ 19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auto">
            <a:xfrm>
              <a:off x="7481887" y="4067175"/>
              <a:ext cx="76200" cy="77788"/>
            </a:xfrm>
            <a:custGeom>
              <a:avLst/>
              <a:gdLst>
                <a:gd name="T0" fmla="*/ 19 w 20"/>
                <a:gd name="T1" fmla="*/ 1 h 21"/>
                <a:gd name="T2" fmla="*/ 19 w 20"/>
                <a:gd name="T3" fmla="*/ 9 h 21"/>
                <a:gd name="T4" fmla="*/ 17 w 20"/>
                <a:gd name="T5" fmla="*/ 7 h 21"/>
                <a:gd name="T6" fmla="*/ 16 w 20"/>
                <a:gd name="T7" fmla="*/ 8 h 21"/>
                <a:gd name="T8" fmla="*/ 16 w 20"/>
                <a:gd name="T9" fmla="*/ 15 h 21"/>
                <a:gd name="T10" fmla="*/ 13 w 20"/>
                <a:gd name="T11" fmla="*/ 15 h 21"/>
                <a:gd name="T12" fmla="*/ 13 w 20"/>
                <a:gd name="T13" fmla="*/ 18 h 21"/>
                <a:gd name="T14" fmla="*/ 9 w 20"/>
                <a:gd name="T15" fmla="*/ 21 h 21"/>
                <a:gd name="T16" fmla="*/ 6 w 20"/>
                <a:gd name="T17" fmla="*/ 16 h 21"/>
                <a:gd name="T18" fmla="*/ 3 w 20"/>
                <a:gd name="T19" fmla="*/ 14 h 21"/>
                <a:gd name="T20" fmla="*/ 0 w 20"/>
                <a:gd name="T21" fmla="*/ 5 h 21"/>
                <a:gd name="T22" fmla="*/ 12 w 20"/>
                <a:gd name="T23" fmla="*/ 2 h 21"/>
                <a:gd name="T24" fmla="*/ 19 w 20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6"/>
            <p:cNvSpPr>
              <a:spLocks/>
            </p:cNvSpPr>
            <p:nvPr/>
          </p:nvSpPr>
          <p:spPr bwMode="auto">
            <a:xfrm>
              <a:off x="2813050" y="706437"/>
              <a:ext cx="1290638" cy="963613"/>
            </a:xfrm>
            <a:custGeom>
              <a:avLst/>
              <a:gdLst>
                <a:gd name="T0" fmla="*/ 244 w 344"/>
                <a:gd name="T1" fmla="*/ 29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9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8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2 h 257"/>
                <a:gd name="T40" fmla="*/ 231 w 344"/>
                <a:gd name="T41" fmla="*/ 189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2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9 h 257"/>
                <a:gd name="T66" fmla="*/ 119 w 344"/>
                <a:gd name="T67" fmla="*/ 165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9 h 257"/>
                <a:gd name="T78" fmla="*/ 28 w 344"/>
                <a:gd name="T79" fmla="*/ 100 h 257"/>
                <a:gd name="T80" fmla="*/ 28 w 344"/>
                <a:gd name="T81" fmla="*/ 92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2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1 h 257"/>
                <a:gd name="T110" fmla="*/ 276 w 344"/>
                <a:gd name="T111" fmla="*/ 12 h 257"/>
                <a:gd name="T112" fmla="*/ 287 w 344"/>
                <a:gd name="T113" fmla="*/ 20 h 257"/>
                <a:gd name="T114" fmla="*/ 239 w 344"/>
                <a:gd name="T115" fmla="*/ 2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87"/>
            <p:cNvSpPr>
              <a:spLocks/>
            </p:cNvSpPr>
            <p:nvPr/>
          </p:nvSpPr>
          <p:spPr bwMode="auto">
            <a:xfrm>
              <a:off x="2419350" y="731837"/>
              <a:ext cx="633413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5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1 h 92"/>
                <a:gd name="T32" fmla="*/ 67 w 169"/>
                <a:gd name="T33" fmla="*/ 88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8 h 92"/>
                <a:gd name="T40" fmla="*/ 18 w 169"/>
                <a:gd name="T41" fmla="*/ 81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3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6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8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88"/>
            <p:cNvSpPr>
              <a:spLocks/>
            </p:cNvSpPr>
            <p:nvPr/>
          </p:nvSpPr>
          <p:spPr bwMode="auto">
            <a:xfrm>
              <a:off x="4767262" y="863600"/>
              <a:ext cx="184150" cy="63500"/>
            </a:xfrm>
            <a:custGeom>
              <a:avLst/>
              <a:gdLst>
                <a:gd name="T0" fmla="*/ 13 w 49"/>
                <a:gd name="T1" fmla="*/ 2 h 17"/>
                <a:gd name="T2" fmla="*/ 13 w 49"/>
                <a:gd name="T3" fmla="*/ 3 h 17"/>
                <a:gd name="T4" fmla="*/ 17 w 49"/>
                <a:gd name="T5" fmla="*/ 8 h 17"/>
                <a:gd name="T6" fmla="*/ 22 w 49"/>
                <a:gd name="T7" fmla="*/ 5 h 17"/>
                <a:gd name="T8" fmla="*/ 29 w 49"/>
                <a:gd name="T9" fmla="*/ 8 h 17"/>
                <a:gd name="T10" fmla="*/ 41 w 49"/>
                <a:gd name="T11" fmla="*/ 5 h 17"/>
                <a:gd name="T12" fmla="*/ 47 w 49"/>
                <a:gd name="T13" fmla="*/ 8 h 17"/>
                <a:gd name="T14" fmla="*/ 44 w 49"/>
                <a:gd name="T15" fmla="*/ 13 h 17"/>
                <a:gd name="T16" fmla="*/ 31 w 49"/>
                <a:gd name="T17" fmla="*/ 15 h 17"/>
                <a:gd name="T18" fmla="*/ 23 w 49"/>
                <a:gd name="T19" fmla="*/ 17 h 17"/>
                <a:gd name="T20" fmla="*/ 9 w 49"/>
                <a:gd name="T21" fmla="*/ 8 h 17"/>
                <a:gd name="T22" fmla="*/ 2 w 49"/>
                <a:gd name="T23" fmla="*/ 6 h 17"/>
                <a:gd name="T24" fmla="*/ 13 w 49"/>
                <a:gd name="T25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9"/>
            <p:cNvSpPr>
              <a:spLocks/>
            </p:cNvSpPr>
            <p:nvPr/>
          </p:nvSpPr>
          <p:spPr bwMode="auto">
            <a:xfrm>
              <a:off x="1931987" y="954087"/>
              <a:ext cx="82550" cy="22225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5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90"/>
            <p:cNvSpPr>
              <a:spLocks/>
            </p:cNvSpPr>
            <p:nvPr/>
          </p:nvSpPr>
          <p:spPr bwMode="auto">
            <a:xfrm>
              <a:off x="2265362" y="954087"/>
              <a:ext cx="76200" cy="47625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5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91"/>
            <p:cNvSpPr>
              <a:spLocks noEditPoints="1"/>
            </p:cNvSpPr>
            <p:nvPr/>
          </p:nvSpPr>
          <p:spPr bwMode="auto">
            <a:xfrm>
              <a:off x="3990975" y="1009651"/>
              <a:ext cx="4443413" cy="2914651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2 h 777"/>
                <a:gd name="T10" fmla="*/ 1117 w 1185"/>
                <a:gd name="T11" fmla="*/ 138 h 777"/>
                <a:gd name="T12" fmla="*/ 1028 w 1185"/>
                <a:gd name="T13" fmla="*/ 206 h 777"/>
                <a:gd name="T14" fmla="*/ 993 w 1185"/>
                <a:gd name="T15" fmla="*/ 227 h 777"/>
                <a:gd name="T16" fmla="*/ 1039 w 1185"/>
                <a:gd name="T17" fmla="*/ 157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1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6 h 777"/>
                <a:gd name="T34" fmla="*/ 663 w 1185"/>
                <a:gd name="T35" fmla="*/ 519 h 777"/>
                <a:gd name="T36" fmla="*/ 638 w 1185"/>
                <a:gd name="T37" fmla="*/ 453 h 777"/>
                <a:gd name="T38" fmla="*/ 558 w 1185"/>
                <a:gd name="T39" fmla="*/ 495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1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6 h 777"/>
                <a:gd name="T56" fmla="*/ 265 w 1185"/>
                <a:gd name="T57" fmla="*/ 763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3 h 777"/>
                <a:gd name="T76" fmla="*/ 195 w 1185"/>
                <a:gd name="T77" fmla="*/ 325 h 777"/>
                <a:gd name="T78" fmla="*/ 119 w 1185"/>
                <a:gd name="T79" fmla="*/ 307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20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1 h 777"/>
                <a:gd name="T102" fmla="*/ 449 w 1185"/>
                <a:gd name="T103" fmla="*/ 95 h 777"/>
                <a:gd name="T104" fmla="*/ 496 w 1185"/>
                <a:gd name="T105" fmla="*/ 63 h 777"/>
                <a:gd name="T106" fmla="*/ 530 w 1185"/>
                <a:gd name="T107" fmla="*/ 98 h 777"/>
                <a:gd name="T108" fmla="*/ 553 w 1185"/>
                <a:gd name="T109" fmla="*/ 61 h 777"/>
                <a:gd name="T110" fmla="*/ 669 w 1185"/>
                <a:gd name="T111" fmla="*/ 14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10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92"/>
            <p:cNvSpPr>
              <a:spLocks/>
            </p:cNvSpPr>
            <p:nvPr/>
          </p:nvSpPr>
          <p:spPr bwMode="auto">
            <a:xfrm>
              <a:off x="2303462" y="1103312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93"/>
            <p:cNvSpPr>
              <a:spLocks noEditPoints="1"/>
            </p:cNvSpPr>
            <p:nvPr/>
          </p:nvSpPr>
          <p:spPr bwMode="auto">
            <a:xfrm>
              <a:off x="2435225" y="1166812"/>
              <a:ext cx="633413" cy="442913"/>
            </a:xfrm>
            <a:custGeom>
              <a:avLst/>
              <a:gdLst>
                <a:gd name="T0" fmla="*/ 16 w 169"/>
                <a:gd name="T1" fmla="*/ 7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4 h 118"/>
                <a:gd name="T8" fmla="*/ 26 w 169"/>
                <a:gd name="T9" fmla="*/ 25 h 118"/>
                <a:gd name="T10" fmla="*/ 36 w 169"/>
                <a:gd name="T11" fmla="*/ 7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1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8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6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6 h 118"/>
                <a:gd name="T42" fmla="*/ 160 w 169"/>
                <a:gd name="T43" fmla="*/ 73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7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1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5 h 118"/>
                <a:gd name="T66" fmla="*/ 129 w 169"/>
                <a:gd name="T67" fmla="*/ 115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3 h 118"/>
                <a:gd name="T80" fmla="*/ 101 w 169"/>
                <a:gd name="T81" fmla="*/ 66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2 h 118"/>
                <a:gd name="T90" fmla="*/ 70 w 169"/>
                <a:gd name="T91" fmla="*/ 39 h 118"/>
                <a:gd name="T92" fmla="*/ 59 w 169"/>
                <a:gd name="T93" fmla="*/ 42 h 118"/>
                <a:gd name="T94" fmla="*/ 49 w 169"/>
                <a:gd name="T95" fmla="*/ 42 h 118"/>
                <a:gd name="T96" fmla="*/ 37 w 169"/>
                <a:gd name="T97" fmla="*/ 42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94"/>
            <p:cNvSpPr>
              <a:spLocks/>
            </p:cNvSpPr>
            <p:nvPr/>
          </p:nvSpPr>
          <p:spPr bwMode="auto">
            <a:xfrm>
              <a:off x="1816100" y="1190625"/>
              <a:ext cx="388938" cy="193675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6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9 h 52"/>
                <a:gd name="T14" fmla="*/ 16 w 104"/>
                <a:gd name="T15" fmla="*/ 30 h 52"/>
                <a:gd name="T16" fmla="*/ 7 w 104"/>
                <a:gd name="T17" fmla="*/ 29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1 h 52"/>
                <a:gd name="T34" fmla="*/ 29 w 104"/>
                <a:gd name="T35" fmla="*/ 2 h 52"/>
                <a:gd name="T36" fmla="*/ 31 w 104"/>
                <a:gd name="T37" fmla="*/ 8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8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8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5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5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9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3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95"/>
            <p:cNvSpPr>
              <a:spLocks noEditPoints="1"/>
            </p:cNvSpPr>
            <p:nvPr/>
          </p:nvSpPr>
          <p:spPr bwMode="auto">
            <a:xfrm>
              <a:off x="776287" y="1235075"/>
              <a:ext cx="2790825" cy="3240088"/>
            </a:xfrm>
            <a:custGeom>
              <a:avLst/>
              <a:gdLst>
                <a:gd name="T0" fmla="*/ 486 w 744"/>
                <a:gd name="T1" fmla="*/ 57 h 864"/>
                <a:gd name="T2" fmla="*/ 437 w 744"/>
                <a:gd name="T3" fmla="*/ 91 h 864"/>
                <a:gd name="T4" fmla="*/ 432 w 744"/>
                <a:gd name="T5" fmla="*/ 142 h 864"/>
                <a:gd name="T6" fmla="*/ 492 w 744"/>
                <a:gd name="T7" fmla="*/ 182 h 864"/>
                <a:gd name="T8" fmla="*/ 512 w 744"/>
                <a:gd name="T9" fmla="*/ 127 h 864"/>
                <a:gd name="T10" fmla="*/ 562 w 744"/>
                <a:gd name="T11" fmla="*/ 126 h 864"/>
                <a:gd name="T12" fmla="*/ 609 w 744"/>
                <a:gd name="T13" fmla="*/ 139 h 864"/>
                <a:gd name="T14" fmla="*/ 627 w 744"/>
                <a:gd name="T15" fmla="*/ 186 h 864"/>
                <a:gd name="T16" fmla="*/ 569 w 744"/>
                <a:gd name="T17" fmla="*/ 207 h 864"/>
                <a:gd name="T18" fmla="*/ 604 w 744"/>
                <a:gd name="T19" fmla="*/ 228 h 864"/>
                <a:gd name="T20" fmla="*/ 590 w 744"/>
                <a:gd name="T21" fmla="*/ 236 h 864"/>
                <a:gd name="T22" fmla="*/ 527 w 744"/>
                <a:gd name="T23" fmla="*/ 282 h 864"/>
                <a:gd name="T24" fmla="*/ 501 w 744"/>
                <a:gd name="T25" fmla="*/ 360 h 864"/>
                <a:gd name="T26" fmla="*/ 446 w 744"/>
                <a:gd name="T27" fmla="*/ 329 h 864"/>
                <a:gd name="T28" fmla="*/ 402 w 744"/>
                <a:gd name="T29" fmla="*/ 388 h 864"/>
                <a:gd name="T30" fmla="*/ 451 w 744"/>
                <a:gd name="T31" fmla="*/ 412 h 864"/>
                <a:gd name="T32" fmla="*/ 520 w 744"/>
                <a:gd name="T33" fmla="*/ 459 h 864"/>
                <a:gd name="T34" fmla="*/ 576 w 744"/>
                <a:gd name="T35" fmla="*/ 450 h 864"/>
                <a:gd name="T36" fmla="*/ 665 w 744"/>
                <a:gd name="T37" fmla="*/ 488 h 864"/>
                <a:gd name="T38" fmla="*/ 743 w 744"/>
                <a:gd name="T39" fmla="*/ 536 h 864"/>
                <a:gd name="T40" fmla="*/ 710 w 744"/>
                <a:gd name="T41" fmla="*/ 644 h 864"/>
                <a:gd name="T42" fmla="*/ 666 w 744"/>
                <a:gd name="T43" fmla="*/ 691 h 864"/>
                <a:gd name="T44" fmla="*/ 624 w 744"/>
                <a:gd name="T45" fmla="*/ 738 h 864"/>
                <a:gd name="T46" fmla="*/ 586 w 744"/>
                <a:gd name="T47" fmla="*/ 781 h 864"/>
                <a:gd name="T48" fmla="*/ 569 w 744"/>
                <a:gd name="T49" fmla="*/ 815 h 864"/>
                <a:gd name="T50" fmla="*/ 538 w 744"/>
                <a:gd name="T51" fmla="*/ 849 h 864"/>
                <a:gd name="T52" fmla="*/ 529 w 744"/>
                <a:gd name="T53" fmla="*/ 802 h 864"/>
                <a:gd name="T54" fmla="*/ 552 w 744"/>
                <a:gd name="T55" fmla="*/ 705 h 864"/>
                <a:gd name="T56" fmla="*/ 550 w 744"/>
                <a:gd name="T57" fmla="*/ 613 h 864"/>
                <a:gd name="T58" fmla="*/ 501 w 744"/>
                <a:gd name="T59" fmla="*/ 550 h 864"/>
                <a:gd name="T60" fmla="*/ 510 w 744"/>
                <a:gd name="T61" fmla="*/ 498 h 864"/>
                <a:gd name="T62" fmla="*/ 467 w 744"/>
                <a:gd name="T63" fmla="*/ 443 h 864"/>
                <a:gd name="T64" fmla="*/ 421 w 744"/>
                <a:gd name="T65" fmla="*/ 415 h 864"/>
                <a:gd name="T66" fmla="*/ 349 w 744"/>
                <a:gd name="T67" fmla="*/ 374 h 864"/>
                <a:gd name="T68" fmla="*/ 308 w 744"/>
                <a:gd name="T69" fmla="*/ 332 h 864"/>
                <a:gd name="T70" fmla="*/ 308 w 744"/>
                <a:gd name="T71" fmla="*/ 349 h 864"/>
                <a:gd name="T72" fmla="*/ 266 w 744"/>
                <a:gd name="T73" fmla="*/ 296 h 864"/>
                <a:gd name="T74" fmla="*/ 240 w 744"/>
                <a:gd name="T75" fmla="*/ 202 h 864"/>
                <a:gd name="T76" fmla="*/ 224 w 744"/>
                <a:gd name="T77" fmla="*/ 177 h 864"/>
                <a:gd name="T78" fmla="*/ 183 w 744"/>
                <a:gd name="T79" fmla="*/ 132 h 864"/>
                <a:gd name="T80" fmla="*/ 113 w 744"/>
                <a:gd name="T81" fmla="*/ 109 h 864"/>
                <a:gd name="T82" fmla="*/ 78 w 744"/>
                <a:gd name="T83" fmla="*/ 127 h 864"/>
                <a:gd name="T84" fmla="*/ 43 w 744"/>
                <a:gd name="T85" fmla="*/ 150 h 864"/>
                <a:gd name="T86" fmla="*/ 18 w 744"/>
                <a:gd name="T87" fmla="*/ 116 h 864"/>
                <a:gd name="T88" fmla="*/ 7 w 744"/>
                <a:gd name="T89" fmla="*/ 74 h 864"/>
                <a:gd name="T90" fmla="*/ 21 w 744"/>
                <a:gd name="T91" fmla="*/ 48 h 864"/>
                <a:gd name="T92" fmla="*/ 71 w 744"/>
                <a:gd name="T93" fmla="*/ 17 h 864"/>
                <a:gd name="T94" fmla="*/ 192 w 744"/>
                <a:gd name="T95" fmla="*/ 29 h 864"/>
                <a:gd name="T96" fmla="*/ 249 w 744"/>
                <a:gd name="T97" fmla="*/ 32 h 864"/>
                <a:gd name="T98" fmla="*/ 339 w 744"/>
                <a:gd name="T99" fmla="*/ 56 h 864"/>
                <a:gd name="T100" fmla="*/ 404 w 744"/>
                <a:gd name="T101" fmla="*/ 41 h 864"/>
                <a:gd name="T102" fmla="*/ 422 w 744"/>
                <a:gd name="T103" fmla="*/ 10 h 864"/>
                <a:gd name="T104" fmla="*/ 456 w 744"/>
                <a:gd name="T105" fmla="*/ 39 h 864"/>
                <a:gd name="T106" fmla="*/ 244 w 744"/>
                <a:gd name="T107" fmla="*/ 66 h 864"/>
                <a:gd name="T108" fmla="*/ 314 w 744"/>
                <a:gd name="T109" fmla="*/ 102 h 864"/>
                <a:gd name="T110" fmla="*/ 303 w 744"/>
                <a:gd name="T111" fmla="*/ 101 h 864"/>
                <a:gd name="T112" fmla="*/ 401 w 744"/>
                <a:gd name="T113" fmla="*/ 189 h 864"/>
                <a:gd name="T114" fmla="*/ 433 w 744"/>
                <a:gd name="T115" fmla="*/ 223 h 864"/>
                <a:gd name="T116" fmla="*/ 461 w 744"/>
                <a:gd name="T117" fmla="*/ 205 h 864"/>
                <a:gd name="T118" fmla="*/ 456 w 744"/>
                <a:gd name="T119" fmla="*/ 257 h 864"/>
                <a:gd name="T120" fmla="*/ 505 w 744"/>
                <a:gd name="T121" fmla="*/ 240 h 864"/>
                <a:gd name="T122" fmla="*/ 491 w 744"/>
                <a:gd name="T123" fmla="*/ 255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4230687" y="1722437"/>
              <a:ext cx="173038" cy="258763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9 h 69"/>
                <a:gd name="T8" fmla="*/ 26 w 46"/>
                <a:gd name="T9" fmla="*/ 23 h 69"/>
                <a:gd name="T10" fmla="*/ 30 w 46"/>
                <a:gd name="T11" fmla="*/ 33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4 h 69"/>
                <a:gd name="T22" fmla="*/ 41 w 46"/>
                <a:gd name="T23" fmla="*/ 54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1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1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4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30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97"/>
            <p:cNvSpPr>
              <a:spLocks/>
            </p:cNvSpPr>
            <p:nvPr/>
          </p:nvSpPr>
          <p:spPr bwMode="auto">
            <a:xfrm>
              <a:off x="1050925" y="1738312"/>
              <a:ext cx="44450" cy="33338"/>
            </a:xfrm>
            <a:custGeom>
              <a:avLst/>
              <a:gdLst>
                <a:gd name="T0" fmla="*/ 11 w 12"/>
                <a:gd name="T1" fmla="*/ 1 h 9"/>
                <a:gd name="T2" fmla="*/ 12 w 12"/>
                <a:gd name="T3" fmla="*/ 6 h 9"/>
                <a:gd name="T4" fmla="*/ 5 w 12"/>
                <a:gd name="T5" fmla="*/ 9 h 9"/>
                <a:gd name="T6" fmla="*/ 5 w 12"/>
                <a:gd name="T7" fmla="*/ 6 h 9"/>
                <a:gd name="T8" fmla="*/ 2 w 12"/>
                <a:gd name="T9" fmla="*/ 8 h 9"/>
                <a:gd name="T10" fmla="*/ 4 w 12"/>
                <a:gd name="T11" fmla="*/ 6 h 9"/>
                <a:gd name="T12" fmla="*/ 11 w 1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98"/>
            <p:cNvSpPr>
              <a:spLocks/>
            </p:cNvSpPr>
            <p:nvPr/>
          </p:nvSpPr>
          <p:spPr bwMode="auto">
            <a:xfrm>
              <a:off x="7366000" y="2157412"/>
              <a:ext cx="26988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1 h 8"/>
                <a:gd name="T4" fmla="*/ 0 w 7"/>
                <a:gd name="T5" fmla="*/ 8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9"/>
            <p:cNvSpPr>
              <a:spLocks/>
            </p:cNvSpPr>
            <p:nvPr/>
          </p:nvSpPr>
          <p:spPr bwMode="auto">
            <a:xfrm>
              <a:off x="6702425" y="2986088"/>
              <a:ext cx="214313" cy="247650"/>
            </a:xfrm>
            <a:custGeom>
              <a:avLst/>
              <a:gdLst>
                <a:gd name="T0" fmla="*/ 46 w 57"/>
                <a:gd name="T1" fmla="*/ 4 h 66"/>
                <a:gd name="T2" fmla="*/ 51 w 57"/>
                <a:gd name="T3" fmla="*/ 7 h 66"/>
                <a:gd name="T4" fmla="*/ 57 w 57"/>
                <a:gd name="T5" fmla="*/ 11 h 66"/>
                <a:gd name="T6" fmla="*/ 51 w 57"/>
                <a:gd name="T7" fmla="*/ 18 h 66"/>
                <a:gd name="T8" fmla="*/ 50 w 57"/>
                <a:gd name="T9" fmla="*/ 27 h 66"/>
                <a:gd name="T10" fmla="*/ 53 w 57"/>
                <a:gd name="T11" fmla="*/ 29 h 66"/>
                <a:gd name="T12" fmla="*/ 53 w 57"/>
                <a:gd name="T13" fmla="*/ 34 h 66"/>
                <a:gd name="T14" fmla="*/ 55 w 57"/>
                <a:gd name="T15" fmla="*/ 36 h 66"/>
                <a:gd name="T16" fmla="*/ 48 w 57"/>
                <a:gd name="T17" fmla="*/ 41 h 66"/>
                <a:gd name="T18" fmla="*/ 47 w 57"/>
                <a:gd name="T19" fmla="*/ 48 h 66"/>
                <a:gd name="T20" fmla="*/ 47 w 57"/>
                <a:gd name="T21" fmla="*/ 50 h 66"/>
                <a:gd name="T22" fmla="*/ 44 w 57"/>
                <a:gd name="T23" fmla="*/ 50 h 66"/>
                <a:gd name="T24" fmla="*/ 40 w 57"/>
                <a:gd name="T25" fmla="*/ 56 h 66"/>
                <a:gd name="T26" fmla="*/ 40 w 57"/>
                <a:gd name="T27" fmla="*/ 65 h 66"/>
                <a:gd name="T28" fmla="*/ 26 w 57"/>
                <a:gd name="T29" fmla="*/ 60 h 66"/>
                <a:gd name="T30" fmla="*/ 25 w 57"/>
                <a:gd name="T31" fmla="*/ 63 h 66"/>
                <a:gd name="T32" fmla="*/ 20 w 57"/>
                <a:gd name="T33" fmla="*/ 60 h 66"/>
                <a:gd name="T34" fmla="*/ 13 w 57"/>
                <a:gd name="T35" fmla="*/ 60 h 66"/>
                <a:gd name="T36" fmla="*/ 9 w 57"/>
                <a:gd name="T37" fmla="*/ 59 h 66"/>
                <a:gd name="T38" fmla="*/ 4 w 57"/>
                <a:gd name="T39" fmla="*/ 50 h 66"/>
                <a:gd name="T40" fmla="*/ 5 w 57"/>
                <a:gd name="T41" fmla="*/ 45 h 66"/>
                <a:gd name="T42" fmla="*/ 4 w 57"/>
                <a:gd name="T43" fmla="*/ 45 h 66"/>
                <a:gd name="T44" fmla="*/ 2 w 57"/>
                <a:gd name="T45" fmla="*/ 34 h 66"/>
                <a:gd name="T46" fmla="*/ 16 w 57"/>
                <a:gd name="T47" fmla="*/ 32 h 66"/>
                <a:gd name="T48" fmla="*/ 16 w 57"/>
                <a:gd name="T49" fmla="*/ 28 h 66"/>
                <a:gd name="T50" fmla="*/ 26 w 57"/>
                <a:gd name="T51" fmla="*/ 21 h 66"/>
                <a:gd name="T52" fmla="*/ 34 w 57"/>
                <a:gd name="T53" fmla="*/ 18 h 66"/>
                <a:gd name="T54" fmla="*/ 36 w 57"/>
                <a:gd name="T55" fmla="*/ 14 h 66"/>
                <a:gd name="T56" fmla="*/ 39 w 57"/>
                <a:gd name="T57" fmla="*/ 14 h 66"/>
                <a:gd name="T58" fmla="*/ 41 w 57"/>
                <a:gd name="T59" fmla="*/ 11 h 66"/>
                <a:gd name="T60" fmla="*/ 47 w 57"/>
                <a:gd name="T61" fmla="*/ 4 h 66"/>
                <a:gd name="T62" fmla="*/ 46 w 57"/>
                <a:gd name="T63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100"/>
            <p:cNvSpPr>
              <a:spLocks/>
            </p:cNvSpPr>
            <p:nvPr/>
          </p:nvSpPr>
          <p:spPr bwMode="auto">
            <a:xfrm>
              <a:off x="6919912" y="3162300"/>
              <a:ext cx="96838" cy="109538"/>
            </a:xfrm>
            <a:custGeom>
              <a:avLst/>
              <a:gdLst>
                <a:gd name="T0" fmla="*/ 23 w 26"/>
                <a:gd name="T1" fmla="*/ 1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5 h 29"/>
                <a:gd name="T20" fmla="*/ 3 w 26"/>
                <a:gd name="T21" fmla="*/ 29 h 29"/>
                <a:gd name="T22" fmla="*/ 2 w 26"/>
                <a:gd name="T23" fmla="*/ 22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1 h 29"/>
                <a:gd name="T34" fmla="*/ 23 w 26"/>
                <a:gd name="T3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101"/>
            <p:cNvSpPr>
              <a:spLocks/>
            </p:cNvSpPr>
            <p:nvPr/>
          </p:nvSpPr>
          <p:spPr bwMode="auto">
            <a:xfrm>
              <a:off x="6630987" y="3271838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7 h 17"/>
                <a:gd name="T12" fmla="*/ 44 w 60"/>
                <a:gd name="T13" fmla="*/ 10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reeform 102"/>
            <p:cNvSpPr>
              <a:spLocks/>
            </p:cNvSpPr>
            <p:nvPr/>
          </p:nvSpPr>
          <p:spPr bwMode="auto">
            <a:xfrm>
              <a:off x="6931025" y="3346450"/>
              <a:ext cx="30163" cy="15875"/>
            </a:xfrm>
            <a:custGeom>
              <a:avLst/>
              <a:gdLst>
                <a:gd name="T0" fmla="*/ 3 w 8"/>
                <a:gd name="T1" fmla="*/ 2 h 4"/>
                <a:gd name="T2" fmla="*/ 8 w 8"/>
                <a:gd name="T3" fmla="*/ 4 h 4"/>
                <a:gd name="T4" fmla="*/ 3 w 8"/>
                <a:gd name="T5" fmla="*/ 4 h 4"/>
                <a:gd name="T6" fmla="*/ 1 w 8"/>
                <a:gd name="T7" fmla="*/ 2 h 4"/>
                <a:gd name="T8" fmla="*/ 3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103"/>
            <p:cNvSpPr>
              <a:spLocks/>
            </p:cNvSpPr>
            <p:nvPr/>
          </p:nvSpPr>
          <p:spPr bwMode="auto">
            <a:xfrm>
              <a:off x="7932737" y="4070350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1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2303462" y="830262"/>
              <a:ext cx="228600" cy="168275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1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1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4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10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3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4598987" y="893762"/>
              <a:ext cx="306388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29 h 41"/>
                <a:gd name="T4" fmla="*/ 19 w 82"/>
                <a:gd name="T5" fmla="*/ 28 h 41"/>
                <a:gd name="T6" fmla="*/ 23 w 82"/>
                <a:gd name="T7" fmla="*/ 25 h 41"/>
                <a:gd name="T8" fmla="*/ 31 w 82"/>
                <a:gd name="T9" fmla="*/ 19 h 41"/>
                <a:gd name="T10" fmla="*/ 29 w 82"/>
                <a:gd name="T11" fmla="*/ 15 h 41"/>
                <a:gd name="T12" fmla="*/ 22 w 82"/>
                <a:gd name="T13" fmla="*/ 15 h 41"/>
                <a:gd name="T14" fmla="*/ 15 w 82"/>
                <a:gd name="T15" fmla="*/ 21 h 41"/>
                <a:gd name="T16" fmla="*/ 5 w 82"/>
                <a:gd name="T17" fmla="*/ 19 h 41"/>
                <a:gd name="T18" fmla="*/ 6 w 82"/>
                <a:gd name="T19" fmla="*/ 9 h 41"/>
                <a:gd name="T20" fmla="*/ 3 w 82"/>
                <a:gd name="T21" fmla="*/ 11 h 41"/>
                <a:gd name="T22" fmla="*/ 2 w 82"/>
                <a:gd name="T23" fmla="*/ 4 h 41"/>
                <a:gd name="T24" fmla="*/ 5 w 82"/>
                <a:gd name="T25" fmla="*/ 5 h 41"/>
                <a:gd name="T26" fmla="*/ 13 w 82"/>
                <a:gd name="T27" fmla="*/ 2 h 41"/>
                <a:gd name="T28" fmla="*/ 15 w 82"/>
                <a:gd name="T29" fmla="*/ 7 h 41"/>
                <a:gd name="T30" fmla="*/ 26 w 82"/>
                <a:gd name="T31" fmla="*/ 8 h 41"/>
                <a:gd name="T32" fmla="*/ 30 w 82"/>
                <a:gd name="T33" fmla="*/ 2 h 41"/>
                <a:gd name="T34" fmla="*/ 44 w 82"/>
                <a:gd name="T35" fmla="*/ 4 h 41"/>
                <a:gd name="T36" fmla="*/ 45 w 82"/>
                <a:gd name="T37" fmla="*/ 4 h 41"/>
                <a:gd name="T38" fmla="*/ 51 w 82"/>
                <a:gd name="T39" fmla="*/ 8 h 41"/>
                <a:gd name="T40" fmla="*/ 50 w 82"/>
                <a:gd name="T41" fmla="*/ 11 h 41"/>
                <a:gd name="T42" fmla="*/ 57 w 82"/>
                <a:gd name="T43" fmla="*/ 9 h 41"/>
                <a:gd name="T44" fmla="*/ 65 w 82"/>
                <a:gd name="T45" fmla="*/ 12 h 41"/>
                <a:gd name="T46" fmla="*/ 67 w 82"/>
                <a:gd name="T47" fmla="*/ 15 h 41"/>
                <a:gd name="T48" fmla="*/ 68 w 82"/>
                <a:gd name="T49" fmla="*/ 16 h 41"/>
                <a:gd name="T50" fmla="*/ 69 w 82"/>
                <a:gd name="T51" fmla="*/ 19 h 41"/>
                <a:gd name="T52" fmla="*/ 72 w 82"/>
                <a:gd name="T53" fmla="*/ 19 h 41"/>
                <a:gd name="T54" fmla="*/ 72 w 82"/>
                <a:gd name="T55" fmla="*/ 22 h 41"/>
                <a:gd name="T56" fmla="*/ 75 w 82"/>
                <a:gd name="T57" fmla="*/ 22 h 41"/>
                <a:gd name="T58" fmla="*/ 76 w 82"/>
                <a:gd name="T59" fmla="*/ 26 h 41"/>
                <a:gd name="T60" fmla="*/ 81 w 82"/>
                <a:gd name="T61" fmla="*/ 26 h 41"/>
                <a:gd name="T62" fmla="*/ 76 w 82"/>
                <a:gd name="T63" fmla="*/ 29 h 41"/>
                <a:gd name="T64" fmla="*/ 76 w 82"/>
                <a:gd name="T65" fmla="*/ 30 h 41"/>
                <a:gd name="T66" fmla="*/ 62 w 82"/>
                <a:gd name="T67" fmla="*/ 30 h 41"/>
                <a:gd name="T68" fmla="*/ 62 w 82"/>
                <a:gd name="T69" fmla="*/ 22 h 41"/>
                <a:gd name="T70" fmla="*/ 48 w 82"/>
                <a:gd name="T71" fmla="*/ 21 h 41"/>
                <a:gd name="T72" fmla="*/ 47 w 82"/>
                <a:gd name="T73" fmla="*/ 25 h 41"/>
                <a:gd name="T74" fmla="*/ 44 w 82"/>
                <a:gd name="T75" fmla="*/ 25 h 41"/>
                <a:gd name="T76" fmla="*/ 41 w 82"/>
                <a:gd name="T77" fmla="*/ 28 h 41"/>
                <a:gd name="T78" fmla="*/ 43 w 82"/>
                <a:gd name="T79" fmla="*/ 29 h 41"/>
                <a:gd name="T80" fmla="*/ 38 w 82"/>
                <a:gd name="T81" fmla="*/ 30 h 41"/>
                <a:gd name="T82" fmla="*/ 38 w 82"/>
                <a:gd name="T83" fmla="*/ 39 h 41"/>
                <a:gd name="T84" fmla="*/ 20 w 82"/>
                <a:gd name="T85" fmla="*/ 33 h 41"/>
                <a:gd name="T86" fmla="*/ 24 w 82"/>
                <a:gd name="T87" fmla="*/ 30 h 41"/>
                <a:gd name="T88" fmla="*/ 30 w 82"/>
                <a:gd name="T89" fmla="*/ 30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1736725" y="1014412"/>
              <a:ext cx="146050" cy="74613"/>
            </a:xfrm>
            <a:custGeom>
              <a:avLst/>
              <a:gdLst>
                <a:gd name="T0" fmla="*/ 38 w 39"/>
                <a:gd name="T1" fmla="*/ 3 h 20"/>
                <a:gd name="T2" fmla="*/ 38 w 39"/>
                <a:gd name="T3" fmla="*/ 7 h 20"/>
                <a:gd name="T4" fmla="*/ 36 w 39"/>
                <a:gd name="T5" fmla="*/ 7 h 20"/>
                <a:gd name="T6" fmla="*/ 36 w 39"/>
                <a:gd name="T7" fmla="*/ 11 h 20"/>
                <a:gd name="T8" fmla="*/ 31 w 39"/>
                <a:gd name="T9" fmla="*/ 14 h 20"/>
                <a:gd name="T10" fmla="*/ 27 w 39"/>
                <a:gd name="T11" fmla="*/ 10 h 20"/>
                <a:gd name="T12" fmla="*/ 23 w 39"/>
                <a:gd name="T13" fmla="*/ 13 h 20"/>
                <a:gd name="T14" fmla="*/ 17 w 39"/>
                <a:gd name="T15" fmla="*/ 18 h 20"/>
                <a:gd name="T16" fmla="*/ 2 w 39"/>
                <a:gd name="T17" fmla="*/ 18 h 20"/>
                <a:gd name="T18" fmla="*/ 0 w 39"/>
                <a:gd name="T19" fmla="*/ 13 h 20"/>
                <a:gd name="T20" fmla="*/ 6 w 39"/>
                <a:gd name="T21" fmla="*/ 14 h 20"/>
                <a:gd name="T22" fmla="*/ 12 w 39"/>
                <a:gd name="T23" fmla="*/ 10 h 20"/>
                <a:gd name="T24" fmla="*/ 14 w 39"/>
                <a:gd name="T25" fmla="*/ 7 h 20"/>
                <a:gd name="T26" fmla="*/ 19 w 39"/>
                <a:gd name="T27" fmla="*/ 6 h 20"/>
                <a:gd name="T28" fmla="*/ 20 w 39"/>
                <a:gd name="T29" fmla="*/ 6 h 20"/>
                <a:gd name="T30" fmla="*/ 23 w 39"/>
                <a:gd name="T31" fmla="*/ 3 h 20"/>
                <a:gd name="T32" fmla="*/ 28 w 39"/>
                <a:gd name="T33" fmla="*/ 3 h 20"/>
                <a:gd name="T34" fmla="*/ 38 w 39"/>
                <a:gd name="T35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2135187" y="1042987"/>
              <a:ext cx="146050" cy="76200"/>
            </a:xfrm>
            <a:custGeom>
              <a:avLst/>
              <a:gdLst>
                <a:gd name="T0" fmla="*/ 35 w 39"/>
                <a:gd name="T1" fmla="*/ 2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9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5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5 h 20"/>
                <a:gd name="T32" fmla="*/ 19 w 39"/>
                <a:gd name="T33" fmla="*/ 7 h 20"/>
                <a:gd name="T34" fmla="*/ 35 w 39"/>
                <a:gd name="T3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08"/>
            <p:cNvSpPr>
              <a:spLocks/>
            </p:cNvSpPr>
            <p:nvPr/>
          </p:nvSpPr>
          <p:spPr bwMode="auto">
            <a:xfrm>
              <a:off x="1852612" y="1047750"/>
              <a:ext cx="258763" cy="96838"/>
            </a:xfrm>
            <a:custGeom>
              <a:avLst/>
              <a:gdLst>
                <a:gd name="T0" fmla="*/ 31 w 69"/>
                <a:gd name="T1" fmla="*/ 9 h 26"/>
                <a:gd name="T2" fmla="*/ 45 w 69"/>
                <a:gd name="T3" fmla="*/ 15 h 26"/>
                <a:gd name="T4" fmla="*/ 45 w 69"/>
                <a:gd name="T5" fmla="*/ 8 h 26"/>
                <a:gd name="T6" fmla="*/ 41 w 69"/>
                <a:gd name="T7" fmla="*/ 2 h 26"/>
                <a:gd name="T8" fmla="*/ 51 w 69"/>
                <a:gd name="T9" fmla="*/ 1 h 26"/>
                <a:gd name="T10" fmla="*/ 54 w 69"/>
                <a:gd name="T11" fmla="*/ 4 h 26"/>
                <a:gd name="T12" fmla="*/ 54 w 69"/>
                <a:gd name="T13" fmla="*/ 6 h 26"/>
                <a:gd name="T14" fmla="*/ 59 w 69"/>
                <a:gd name="T15" fmla="*/ 11 h 26"/>
                <a:gd name="T16" fmla="*/ 63 w 69"/>
                <a:gd name="T17" fmla="*/ 8 h 26"/>
                <a:gd name="T18" fmla="*/ 68 w 69"/>
                <a:gd name="T19" fmla="*/ 11 h 26"/>
                <a:gd name="T20" fmla="*/ 69 w 69"/>
                <a:gd name="T21" fmla="*/ 13 h 26"/>
                <a:gd name="T22" fmla="*/ 68 w 69"/>
                <a:gd name="T23" fmla="*/ 19 h 26"/>
                <a:gd name="T24" fmla="*/ 59 w 69"/>
                <a:gd name="T25" fmla="*/ 20 h 26"/>
                <a:gd name="T26" fmla="*/ 54 w 69"/>
                <a:gd name="T27" fmla="*/ 19 h 26"/>
                <a:gd name="T28" fmla="*/ 41 w 69"/>
                <a:gd name="T29" fmla="*/ 22 h 26"/>
                <a:gd name="T30" fmla="*/ 38 w 69"/>
                <a:gd name="T31" fmla="*/ 22 h 26"/>
                <a:gd name="T32" fmla="*/ 34 w 69"/>
                <a:gd name="T33" fmla="*/ 23 h 26"/>
                <a:gd name="T34" fmla="*/ 20 w 69"/>
                <a:gd name="T35" fmla="*/ 26 h 26"/>
                <a:gd name="T36" fmla="*/ 33 w 69"/>
                <a:gd name="T37" fmla="*/ 22 h 26"/>
                <a:gd name="T38" fmla="*/ 26 w 69"/>
                <a:gd name="T39" fmla="*/ 19 h 26"/>
                <a:gd name="T40" fmla="*/ 20 w 69"/>
                <a:gd name="T41" fmla="*/ 16 h 26"/>
                <a:gd name="T42" fmla="*/ 14 w 69"/>
                <a:gd name="T43" fmla="*/ 19 h 26"/>
                <a:gd name="T44" fmla="*/ 10 w 69"/>
                <a:gd name="T45" fmla="*/ 18 h 26"/>
                <a:gd name="T46" fmla="*/ 0 w 69"/>
                <a:gd name="T47" fmla="*/ 16 h 26"/>
                <a:gd name="T48" fmla="*/ 3 w 69"/>
                <a:gd name="T49" fmla="*/ 13 h 26"/>
                <a:gd name="T50" fmla="*/ 5 w 69"/>
                <a:gd name="T51" fmla="*/ 9 h 26"/>
                <a:gd name="T52" fmla="*/ 10 w 69"/>
                <a:gd name="T53" fmla="*/ 8 h 26"/>
                <a:gd name="T54" fmla="*/ 9 w 69"/>
                <a:gd name="T55" fmla="*/ 5 h 26"/>
                <a:gd name="T56" fmla="*/ 12 w 69"/>
                <a:gd name="T57" fmla="*/ 5 h 26"/>
                <a:gd name="T58" fmla="*/ 16 w 69"/>
                <a:gd name="T59" fmla="*/ 4 h 26"/>
                <a:gd name="T60" fmla="*/ 23 w 69"/>
                <a:gd name="T61" fmla="*/ 5 h 26"/>
                <a:gd name="T62" fmla="*/ 24 w 69"/>
                <a:gd name="T63" fmla="*/ 8 h 26"/>
                <a:gd name="T64" fmla="*/ 27 w 69"/>
                <a:gd name="T65" fmla="*/ 8 h 26"/>
                <a:gd name="T66" fmla="*/ 27 w 69"/>
                <a:gd name="T67" fmla="*/ 12 h 26"/>
                <a:gd name="T68" fmla="*/ 31 w 69"/>
                <a:gd name="T69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109"/>
            <p:cNvSpPr>
              <a:spLocks/>
            </p:cNvSpPr>
            <p:nvPr/>
          </p:nvSpPr>
          <p:spPr bwMode="auto">
            <a:xfrm>
              <a:off x="1676400" y="1144587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6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20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7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110"/>
            <p:cNvSpPr>
              <a:spLocks/>
            </p:cNvSpPr>
            <p:nvPr/>
          </p:nvSpPr>
          <p:spPr bwMode="auto">
            <a:xfrm>
              <a:off x="2089150" y="1174750"/>
              <a:ext cx="46038" cy="33338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5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111"/>
            <p:cNvSpPr>
              <a:spLocks/>
            </p:cNvSpPr>
            <p:nvPr/>
          </p:nvSpPr>
          <p:spPr bwMode="auto">
            <a:xfrm>
              <a:off x="2317750" y="1160462"/>
              <a:ext cx="106363" cy="74613"/>
            </a:xfrm>
            <a:custGeom>
              <a:avLst/>
              <a:gdLst>
                <a:gd name="T0" fmla="*/ 25 w 28"/>
                <a:gd name="T1" fmla="*/ 2 h 20"/>
                <a:gd name="T2" fmla="*/ 26 w 28"/>
                <a:gd name="T3" fmla="*/ 9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2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112"/>
            <p:cNvSpPr>
              <a:spLocks/>
            </p:cNvSpPr>
            <p:nvPr/>
          </p:nvSpPr>
          <p:spPr bwMode="auto">
            <a:xfrm>
              <a:off x="3852862" y="1449387"/>
              <a:ext cx="223838" cy="107950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5 h 29"/>
                <a:gd name="T6" fmla="*/ 52 w 60"/>
                <a:gd name="T7" fmla="*/ 7 h 29"/>
                <a:gd name="T8" fmla="*/ 59 w 60"/>
                <a:gd name="T9" fmla="*/ 12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6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9 h 29"/>
                <a:gd name="T32" fmla="*/ 10 w 60"/>
                <a:gd name="T33" fmla="*/ 10 h 29"/>
                <a:gd name="T34" fmla="*/ 2 w 60"/>
                <a:gd name="T35" fmla="*/ 12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2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5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113"/>
            <p:cNvSpPr>
              <a:spLocks/>
            </p:cNvSpPr>
            <p:nvPr/>
          </p:nvSpPr>
          <p:spPr bwMode="auto">
            <a:xfrm>
              <a:off x="2501900" y="1474787"/>
              <a:ext cx="134938" cy="98425"/>
            </a:xfrm>
            <a:custGeom>
              <a:avLst/>
              <a:gdLst>
                <a:gd name="T0" fmla="*/ 10 w 36"/>
                <a:gd name="T1" fmla="*/ 0 h 26"/>
                <a:gd name="T2" fmla="*/ 18 w 36"/>
                <a:gd name="T3" fmla="*/ 9 h 26"/>
                <a:gd name="T4" fmla="*/ 21 w 36"/>
                <a:gd name="T5" fmla="*/ 7 h 26"/>
                <a:gd name="T6" fmla="*/ 25 w 36"/>
                <a:gd name="T7" fmla="*/ 12 h 26"/>
                <a:gd name="T8" fmla="*/ 31 w 36"/>
                <a:gd name="T9" fmla="*/ 19 h 26"/>
                <a:gd name="T10" fmla="*/ 36 w 36"/>
                <a:gd name="T11" fmla="*/ 20 h 26"/>
                <a:gd name="T12" fmla="*/ 18 w 36"/>
                <a:gd name="T13" fmla="*/ 21 h 26"/>
                <a:gd name="T14" fmla="*/ 11 w 36"/>
                <a:gd name="T15" fmla="*/ 26 h 26"/>
                <a:gd name="T16" fmla="*/ 0 w 36"/>
                <a:gd name="T17" fmla="*/ 21 h 26"/>
                <a:gd name="T18" fmla="*/ 3 w 36"/>
                <a:gd name="T19" fmla="*/ 20 h 26"/>
                <a:gd name="T20" fmla="*/ 4 w 36"/>
                <a:gd name="T21" fmla="*/ 17 h 26"/>
                <a:gd name="T22" fmla="*/ 4 w 36"/>
                <a:gd name="T23" fmla="*/ 5 h 26"/>
                <a:gd name="T24" fmla="*/ 10 w 3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114"/>
            <p:cNvSpPr>
              <a:spLocks/>
            </p:cNvSpPr>
            <p:nvPr/>
          </p:nvSpPr>
          <p:spPr bwMode="auto">
            <a:xfrm>
              <a:off x="6416675" y="3027363"/>
              <a:ext cx="225425" cy="239713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7 h 64"/>
                <a:gd name="T4" fmla="*/ 0 w 60"/>
                <a:gd name="T5" fmla="*/ 3 h 64"/>
                <a:gd name="T6" fmla="*/ 11 w 60"/>
                <a:gd name="T7" fmla="*/ 2 h 64"/>
                <a:gd name="T8" fmla="*/ 16 w 60"/>
                <a:gd name="T9" fmla="*/ 4 h 64"/>
                <a:gd name="T10" fmla="*/ 16 w 60"/>
                <a:gd name="T11" fmla="*/ 7 h 64"/>
                <a:gd name="T12" fmla="*/ 19 w 60"/>
                <a:gd name="T13" fmla="*/ 10 h 64"/>
                <a:gd name="T14" fmla="*/ 25 w 60"/>
                <a:gd name="T15" fmla="*/ 13 h 64"/>
                <a:gd name="T16" fmla="*/ 35 w 60"/>
                <a:gd name="T17" fmla="*/ 21 h 64"/>
                <a:gd name="T18" fmla="*/ 37 w 60"/>
                <a:gd name="T19" fmla="*/ 25 h 64"/>
                <a:gd name="T20" fmla="*/ 42 w 60"/>
                <a:gd name="T21" fmla="*/ 27 h 64"/>
                <a:gd name="T22" fmla="*/ 44 w 60"/>
                <a:gd name="T23" fmla="*/ 30 h 64"/>
                <a:gd name="T24" fmla="*/ 44 w 60"/>
                <a:gd name="T25" fmla="*/ 32 h 64"/>
                <a:gd name="T26" fmla="*/ 47 w 60"/>
                <a:gd name="T27" fmla="*/ 35 h 64"/>
                <a:gd name="T28" fmla="*/ 51 w 60"/>
                <a:gd name="T29" fmla="*/ 39 h 64"/>
                <a:gd name="T30" fmla="*/ 54 w 60"/>
                <a:gd name="T31" fmla="*/ 42 h 64"/>
                <a:gd name="T32" fmla="*/ 57 w 60"/>
                <a:gd name="T33" fmla="*/ 49 h 64"/>
                <a:gd name="T34" fmla="*/ 58 w 60"/>
                <a:gd name="T35" fmla="*/ 55 h 64"/>
                <a:gd name="T36" fmla="*/ 60 w 60"/>
                <a:gd name="T37" fmla="*/ 59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2 h 64"/>
                <a:gd name="T48" fmla="*/ 39 w 60"/>
                <a:gd name="T49" fmla="*/ 49 h 64"/>
                <a:gd name="T50" fmla="*/ 37 w 60"/>
                <a:gd name="T51" fmla="*/ 49 h 64"/>
                <a:gd name="T52" fmla="*/ 36 w 60"/>
                <a:gd name="T53" fmla="*/ 46 h 64"/>
                <a:gd name="T54" fmla="*/ 33 w 60"/>
                <a:gd name="T55" fmla="*/ 46 h 64"/>
                <a:gd name="T56" fmla="*/ 28 w 60"/>
                <a:gd name="T57" fmla="*/ 41 h 64"/>
                <a:gd name="T58" fmla="*/ 25 w 60"/>
                <a:gd name="T59" fmla="*/ 31 h 64"/>
                <a:gd name="T60" fmla="*/ 23 w 60"/>
                <a:gd name="T61" fmla="*/ 34 h 64"/>
                <a:gd name="T62" fmla="*/ 21 w 60"/>
                <a:gd name="T63" fmla="*/ 27 h 64"/>
                <a:gd name="T64" fmla="*/ 18 w 60"/>
                <a:gd name="T65" fmla="*/ 24 h 64"/>
                <a:gd name="T66" fmla="*/ 15 w 60"/>
                <a:gd name="T67" fmla="*/ 23 h 64"/>
                <a:gd name="T68" fmla="*/ 14 w 60"/>
                <a:gd name="T69" fmla="*/ 17 h 64"/>
                <a:gd name="T70" fmla="*/ 9 w 60"/>
                <a:gd name="T71" fmla="*/ 14 h 64"/>
                <a:gd name="T72" fmla="*/ 7 w 60"/>
                <a:gd name="T73" fmla="*/ 11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115"/>
            <p:cNvSpPr>
              <a:spLocks/>
            </p:cNvSpPr>
            <p:nvPr/>
          </p:nvSpPr>
          <p:spPr bwMode="auto">
            <a:xfrm>
              <a:off x="5299075" y="3403600"/>
              <a:ext cx="161925" cy="295275"/>
            </a:xfrm>
            <a:custGeom>
              <a:avLst/>
              <a:gdLst>
                <a:gd name="T0" fmla="*/ 32 w 43"/>
                <a:gd name="T1" fmla="*/ 0 h 79"/>
                <a:gd name="T2" fmla="*/ 38 w 43"/>
                <a:gd name="T3" fmla="*/ 1 h 79"/>
                <a:gd name="T4" fmla="*/ 35 w 43"/>
                <a:gd name="T5" fmla="*/ 26 h 79"/>
                <a:gd name="T6" fmla="*/ 32 w 43"/>
                <a:gd name="T7" fmla="*/ 43 h 79"/>
                <a:gd name="T8" fmla="*/ 28 w 43"/>
                <a:gd name="T9" fmla="*/ 50 h 79"/>
                <a:gd name="T10" fmla="*/ 27 w 43"/>
                <a:gd name="T11" fmla="*/ 59 h 79"/>
                <a:gd name="T12" fmla="*/ 27 w 43"/>
                <a:gd name="T13" fmla="*/ 62 h 79"/>
                <a:gd name="T14" fmla="*/ 24 w 43"/>
                <a:gd name="T15" fmla="*/ 63 h 79"/>
                <a:gd name="T16" fmla="*/ 23 w 43"/>
                <a:gd name="T17" fmla="*/ 71 h 79"/>
                <a:gd name="T18" fmla="*/ 21 w 43"/>
                <a:gd name="T19" fmla="*/ 73 h 79"/>
                <a:gd name="T20" fmla="*/ 20 w 43"/>
                <a:gd name="T21" fmla="*/ 77 h 79"/>
                <a:gd name="T22" fmla="*/ 6 w 43"/>
                <a:gd name="T23" fmla="*/ 78 h 79"/>
                <a:gd name="T24" fmla="*/ 4 w 43"/>
                <a:gd name="T25" fmla="*/ 71 h 79"/>
                <a:gd name="T26" fmla="*/ 3 w 43"/>
                <a:gd name="T27" fmla="*/ 69 h 79"/>
                <a:gd name="T28" fmla="*/ 0 w 43"/>
                <a:gd name="T29" fmla="*/ 67 h 79"/>
                <a:gd name="T30" fmla="*/ 0 w 43"/>
                <a:gd name="T31" fmla="*/ 62 h 79"/>
                <a:gd name="T32" fmla="*/ 2 w 43"/>
                <a:gd name="T33" fmla="*/ 60 h 79"/>
                <a:gd name="T34" fmla="*/ 0 w 43"/>
                <a:gd name="T35" fmla="*/ 59 h 79"/>
                <a:gd name="T36" fmla="*/ 3 w 43"/>
                <a:gd name="T37" fmla="*/ 53 h 79"/>
                <a:gd name="T38" fmla="*/ 3 w 43"/>
                <a:gd name="T39" fmla="*/ 50 h 79"/>
                <a:gd name="T40" fmla="*/ 6 w 43"/>
                <a:gd name="T41" fmla="*/ 49 h 79"/>
                <a:gd name="T42" fmla="*/ 9 w 43"/>
                <a:gd name="T43" fmla="*/ 42 h 79"/>
                <a:gd name="T44" fmla="*/ 6 w 43"/>
                <a:gd name="T45" fmla="*/ 38 h 79"/>
                <a:gd name="T46" fmla="*/ 6 w 43"/>
                <a:gd name="T47" fmla="*/ 29 h 79"/>
                <a:gd name="T48" fmla="*/ 9 w 43"/>
                <a:gd name="T49" fmla="*/ 26 h 79"/>
                <a:gd name="T50" fmla="*/ 13 w 43"/>
                <a:gd name="T51" fmla="*/ 24 h 79"/>
                <a:gd name="T52" fmla="*/ 20 w 43"/>
                <a:gd name="T53" fmla="*/ 18 h 79"/>
                <a:gd name="T54" fmla="*/ 24 w 43"/>
                <a:gd name="T55" fmla="*/ 19 h 79"/>
                <a:gd name="T56" fmla="*/ 25 w 43"/>
                <a:gd name="T57" fmla="*/ 11 h 79"/>
                <a:gd name="T58" fmla="*/ 30 w 43"/>
                <a:gd name="T59" fmla="*/ 10 h 79"/>
                <a:gd name="T60" fmla="*/ 32 w 43"/>
                <a:gd name="T6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116"/>
            <p:cNvSpPr>
              <a:spLocks/>
            </p:cNvSpPr>
            <p:nvPr/>
          </p:nvSpPr>
          <p:spPr bwMode="auto">
            <a:xfrm>
              <a:off x="6796087" y="3387725"/>
              <a:ext cx="866775" cy="633413"/>
            </a:xfrm>
            <a:custGeom>
              <a:avLst/>
              <a:gdLst>
                <a:gd name="T0" fmla="*/ 134 w 231"/>
                <a:gd name="T1" fmla="*/ 14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8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2 h 169"/>
                <a:gd name="T24" fmla="*/ 197 w 231"/>
                <a:gd name="T25" fmla="*/ 53 h 169"/>
                <a:gd name="T26" fmla="*/ 202 w 231"/>
                <a:gd name="T27" fmla="*/ 56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4 h 169"/>
                <a:gd name="T36" fmla="*/ 231 w 231"/>
                <a:gd name="T37" fmla="*/ 108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7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50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2 h 169"/>
                <a:gd name="T70" fmla="*/ 77 w 231"/>
                <a:gd name="T71" fmla="*/ 126 h 169"/>
                <a:gd name="T72" fmla="*/ 71 w 231"/>
                <a:gd name="T73" fmla="*/ 129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9 h 169"/>
                <a:gd name="T86" fmla="*/ 11 w 231"/>
                <a:gd name="T87" fmla="*/ 120 h 169"/>
                <a:gd name="T88" fmla="*/ 11 w 231"/>
                <a:gd name="T89" fmla="*/ 115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4 h 169"/>
                <a:gd name="T98" fmla="*/ 4 w 231"/>
                <a:gd name="T99" fmla="*/ 66 h 169"/>
                <a:gd name="T100" fmla="*/ 19 w 231"/>
                <a:gd name="T101" fmla="*/ 56 h 169"/>
                <a:gd name="T102" fmla="*/ 37 w 231"/>
                <a:gd name="T103" fmla="*/ 52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1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0" name="流程图: 联系 8"/>
          <p:cNvSpPr/>
          <p:nvPr/>
        </p:nvSpPr>
        <p:spPr>
          <a:xfrm>
            <a:off x="4836887" y="3012405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流程图: 联系 8"/>
          <p:cNvSpPr/>
          <p:nvPr/>
        </p:nvSpPr>
        <p:spPr>
          <a:xfrm>
            <a:off x="3477584" y="1695578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流程图: 联系 8"/>
          <p:cNvSpPr/>
          <p:nvPr/>
        </p:nvSpPr>
        <p:spPr>
          <a:xfrm>
            <a:off x="942650" y="1363414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998089" y="1320579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单击添加标题一</a:t>
            </a:r>
          </a:p>
        </p:txBody>
      </p:sp>
      <p:sp>
        <p:nvSpPr>
          <p:cNvPr id="114" name="矩形 113"/>
          <p:cNvSpPr/>
          <p:nvPr/>
        </p:nvSpPr>
        <p:spPr>
          <a:xfrm>
            <a:off x="6036476" y="2286417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单击添加标题二</a:t>
            </a:r>
          </a:p>
        </p:txBody>
      </p:sp>
      <p:sp>
        <p:nvSpPr>
          <p:cNvPr id="115" name="矩形 114"/>
          <p:cNvSpPr/>
          <p:nvPr/>
        </p:nvSpPr>
        <p:spPr>
          <a:xfrm>
            <a:off x="6082658" y="3282336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单击添加标题三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6054322" y="1677621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7" name="直接连接符 116"/>
          <p:cNvCxnSpPr/>
          <p:nvPr/>
        </p:nvCxnSpPr>
        <p:spPr>
          <a:xfrm>
            <a:off x="6082381" y="2644288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8" name="直接连接符 117"/>
          <p:cNvCxnSpPr/>
          <p:nvPr/>
        </p:nvCxnSpPr>
        <p:spPr>
          <a:xfrm>
            <a:off x="6133512" y="3640209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119" name="TextBox 615"/>
          <p:cNvSpPr txBox="1"/>
          <p:nvPr/>
        </p:nvSpPr>
        <p:spPr>
          <a:xfrm>
            <a:off x="5989104" y="1689117"/>
            <a:ext cx="2465348" cy="40660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Box 616"/>
          <p:cNvSpPr txBox="1"/>
          <p:nvPr/>
        </p:nvSpPr>
        <p:spPr>
          <a:xfrm>
            <a:off x="6026237" y="2654957"/>
            <a:ext cx="2443767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Box 617"/>
          <p:cNvSpPr txBox="1"/>
          <p:nvPr/>
        </p:nvSpPr>
        <p:spPr>
          <a:xfrm>
            <a:off x="6073254" y="3650878"/>
            <a:ext cx="2467633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4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25" name="矩形 124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7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nimBg="1"/>
      <p:bldP spid="113" grpId="0"/>
      <p:bldP spid="114" grpId="0"/>
      <p:bldP spid="115" grpId="0"/>
      <p:bldP spid="119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"/>
          <p:cNvSpPr txBox="1"/>
          <p:nvPr/>
        </p:nvSpPr>
        <p:spPr>
          <a:xfrm>
            <a:off x="1436343" y="130688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NO.1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3" name="文本框 15"/>
          <p:cNvSpPr txBox="1"/>
          <p:nvPr/>
        </p:nvSpPr>
        <p:spPr>
          <a:xfrm>
            <a:off x="3849561" y="364250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NO.2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4" name="文本框 16"/>
          <p:cNvSpPr txBox="1"/>
          <p:nvPr/>
        </p:nvSpPr>
        <p:spPr>
          <a:xfrm>
            <a:off x="6257964" y="1304482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NO.3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6895" y="353846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6" name="矩形 5"/>
          <p:cNvSpPr/>
          <p:nvPr/>
        </p:nvSpPr>
        <p:spPr>
          <a:xfrm>
            <a:off x="6155164" y="358595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7" name="矩形 6"/>
          <p:cNvSpPr/>
          <p:nvPr/>
        </p:nvSpPr>
        <p:spPr>
          <a:xfrm>
            <a:off x="3404927" y="1225970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79394" y="2100061"/>
            <a:ext cx="7442338" cy="1322334"/>
            <a:chOff x="1055688" y="2857406"/>
            <a:chExt cx="10080626" cy="1799206"/>
          </a:xfrm>
        </p:grpSpPr>
        <p:grpSp>
          <p:nvGrpSpPr>
            <p:cNvPr id="9" name="组合 8"/>
            <p:cNvGrpSpPr/>
            <p:nvPr/>
          </p:nvGrpSpPr>
          <p:grpSpPr>
            <a:xfrm>
              <a:off x="1055688" y="3301685"/>
              <a:ext cx="10080626" cy="1006609"/>
              <a:chOff x="1055688" y="3496558"/>
              <a:chExt cx="8968528" cy="89556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1055688" y="3496559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3957979" y="3496558"/>
                <a:ext cx="3163946" cy="89555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6860270" y="3496558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等腰三角形 9"/>
            <p:cNvSpPr/>
            <p:nvPr/>
          </p:nvSpPr>
          <p:spPr>
            <a:xfrm>
              <a:off x="2631800" y="2953366"/>
              <a:ext cx="404050" cy="34831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9156151" y="2857406"/>
              <a:ext cx="437554" cy="44611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5900497" y="4308293"/>
              <a:ext cx="404050" cy="34831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451753" y="3660481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accent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9146353" y="3639460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274509" y="3599418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2" name="矩形 2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4"/>
          <p:cNvSpPr/>
          <p:nvPr>
            <p:custDataLst>
              <p:tags r:id="rId3"/>
            </p:custDataLst>
          </p:nvPr>
        </p:nvSpPr>
        <p:spPr>
          <a:xfrm>
            <a:off x="3780482" y="2088108"/>
            <a:ext cx="3888432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4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359921" y="1275635"/>
            <a:ext cx="2834729" cy="91628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25191" y="2185692"/>
            <a:ext cx="2834729" cy="917835"/>
          </a:xfrm>
          <a:prstGeom prst="homePlat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1950244" y="2506156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4359921" y="1536985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049" y="1085845"/>
            <a:ext cx="3189461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446" y="2445485"/>
            <a:ext cx="3189462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20629" y="3610669"/>
            <a:ext cx="1665833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64259" y="3962246"/>
            <a:ext cx="2609701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9632" y="4376050"/>
            <a:ext cx="2126829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6904" y="361066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726904" y="396224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26904" y="438071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4" name="矩形 13"/>
          <p:cNvSpPr/>
          <p:nvPr/>
        </p:nvSpPr>
        <p:spPr>
          <a:xfrm>
            <a:off x="4500563" y="3585779"/>
            <a:ext cx="1665833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13065" y="3938912"/>
            <a:ext cx="2609701" cy="2224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00562" y="4351159"/>
            <a:ext cx="2126829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06838" y="358577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713090" y="3938911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25591" y="4357383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20" name="矩形 1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3" name="矩形 2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01125" cy="2520157"/>
          </a:xfrm>
          <a:prstGeom prst="rect">
            <a:avLst/>
          </a:prstGeom>
        </p:spPr>
      </p:pic>
      <p:sp>
        <p:nvSpPr>
          <p:cNvPr id="3" name="Rectangle 4"/>
          <p:cNvSpPr/>
          <p:nvPr/>
        </p:nvSpPr>
        <p:spPr>
          <a:xfrm>
            <a:off x="0" y="0"/>
            <a:ext cx="9001125" cy="2520157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3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8827" y="734198"/>
            <a:ext cx="5906988" cy="525881"/>
          </a:xfrm>
          <a:prstGeom prst="rect">
            <a:avLst/>
          </a:prstGeom>
        </p:spPr>
        <p:txBody>
          <a:bodyPr vert="horz" lIns="80229" tIns="40115" rIns="80229" bIns="40115" rtlCol="0" anchor="ctr">
            <a:normAutofit fontScale="92500" lnSpcReduction="20000"/>
          </a:bodyPr>
          <a:lstStyle>
            <a:lvl1pPr algn="ctr" defTabSz="802295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此处添加标题内容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827" y="1220391"/>
            <a:ext cx="4781848" cy="414299"/>
          </a:xfrm>
          <a:prstGeom prst="rect">
            <a:avLst/>
          </a:prstGeom>
          <a:noFill/>
        </p:spPr>
        <p:txBody>
          <a:bodyPr wrap="square" lIns="26532" tIns="33696" rIns="26532" bIns="33696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18828" y="1744284"/>
            <a:ext cx="1695170" cy="375157"/>
            <a:chOff x="4878401" y="4187518"/>
            <a:chExt cx="2924707" cy="510450"/>
          </a:xfrm>
        </p:grpSpPr>
        <p:sp>
          <p:nvSpPr>
            <p:cNvPr id="7" name="Rounded Rectangle 7"/>
            <p:cNvSpPr/>
            <p:nvPr/>
          </p:nvSpPr>
          <p:spPr>
            <a:xfrm>
              <a:off x="4878401" y="4187518"/>
              <a:ext cx="2924707" cy="51045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ffectLst>
              <a:outerShdw blurRad="381000" dist="762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559" y="4288854"/>
              <a:ext cx="2528395" cy="335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THAT’S AWESOME!</a:t>
              </a: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618828" y="3581674"/>
            <a:ext cx="2137768" cy="1050617"/>
            <a:chOff x="7531057" y="1489124"/>
            <a:chExt cx="2895601" cy="1429501"/>
          </a:xfrm>
        </p:grpSpPr>
        <p:sp>
          <p:nvSpPr>
            <p:cNvPr id="10" name="TextBox 9"/>
            <p:cNvSpPr txBox="1"/>
            <p:nvPr/>
          </p:nvSpPr>
          <p:spPr>
            <a:xfrm>
              <a:off x="7531057" y="1489124"/>
              <a:ext cx="2439097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PROFESSIONAL SOLUTIONS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31058" y="1850762"/>
              <a:ext cx="2895600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618828" y="2855093"/>
            <a:ext cx="618827" cy="616038"/>
            <a:chOff x="1706995" y="1958179"/>
            <a:chExt cx="838200" cy="838200"/>
          </a:xfrm>
        </p:grpSpPr>
        <p:sp>
          <p:nvSpPr>
            <p:cNvPr id="13" name="Oval 43"/>
            <p:cNvSpPr/>
            <p:nvPr/>
          </p:nvSpPr>
          <p:spPr>
            <a:xfrm>
              <a:off x="1706995" y="1958179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926159" y="2206745"/>
              <a:ext cx="399873" cy="341069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36"/>
          <p:cNvGrpSpPr/>
          <p:nvPr/>
        </p:nvGrpSpPr>
        <p:grpSpPr>
          <a:xfrm>
            <a:off x="3572322" y="3581673"/>
            <a:ext cx="2062759" cy="1050617"/>
            <a:chOff x="7531057" y="5101253"/>
            <a:chExt cx="2794001" cy="1429501"/>
          </a:xfrm>
        </p:grpSpPr>
        <p:sp>
          <p:nvSpPr>
            <p:cNvPr id="16" name="TextBox 15"/>
            <p:cNvSpPr txBox="1"/>
            <p:nvPr/>
          </p:nvSpPr>
          <p:spPr>
            <a:xfrm>
              <a:off x="7531057" y="5101253"/>
              <a:ext cx="223282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EXPERT TEAM MEMMBER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31057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8" name="Group 45"/>
          <p:cNvGrpSpPr/>
          <p:nvPr/>
        </p:nvGrpSpPr>
        <p:grpSpPr>
          <a:xfrm>
            <a:off x="3572322" y="2855093"/>
            <a:ext cx="618827" cy="616038"/>
            <a:chOff x="1706995" y="4135230"/>
            <a:chExt cx="838200" cy="838200"/>
          </a:xfrm>
        </p:grpSpPr>
        <p:sp>
          <p:nvSpPr>
            <p:cNvPr id="19" name="Oval 46"/>
            <p:cNvSpPr/>
            <p:nvPr/>
          </p:nvSpPr>
          <p:spPr>
            <a:xfrm>
              <a:off x="1706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06"/>
            <p:cNvSpPr>
              <a:spLocks noChangeArrowheads="1"/>
            </p:cNvSpPr>
            <p:nvPr/>
          </p:nvSpPr>
          <p:spPr bwMode="auto">
            <a:xfrm>
              <a:off x="1923217" y="4372034"/>
              <a:ext cx="402814" cy="364591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1" name="Group 39"/>
          <p:cNvGrpSpPr/>
          <p:nvPr/>
        </p:nvGrpSpPr>
        <p:grpSpPr>
          <a:xfrm>
            <a:off x="6306771" y="3581673"/>
            <a:ext cx="2062759" cy="1050617"/>
            <a:chOff x="670293" y="5101253"/>
            <a:chExt cx="2794001" cy="1429501"/>
          </a:xfrm>
        </p:grpSpPr>
        <p:sp>
          <p:nvSpPr>
            <p:cNvPr id="22" name="TextBox 21"/>
            <p:cNvSpPr txBox="1"/>
            <p:nvPr/>
          </p:nvSpPr>
          <p:spPr>
            <a:xfrm>
              <a:off x="670293" y="5101253"/>
              <a:ext cx="134043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RETINA READY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0293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24" name="Group 48"/>
          <p:cNvGrpSpPr/>
          <p:nvPr/>
        </p:nvGrpSpPr>
        <p:grpSpPr>
          <a:xfrm>
            <a:off x="6306771" y="2855093"/>
            <a:ext cx="618827" cy="616038"/>
            <a:chOff x="6659995" y="4135230"/>
            <a:chExt cx="838200" cy="838200"/>
          </a:xfrm>
        </p:grpSpPr>
        <p:sp>
          <p:nvSpPr>
            <p:cNvPr id="25" name="Oval 49"/>
            <p:cNvSpPr/>
            <p:nvPr/>
          </p:nvSpPr>
          <p:spPr>
            <a:xfrm>
              <a:off x="6659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50"/>
            <p:cNvSpPr>
              <a:spLocks noChangeArrowheads="1"/>
            </p:cNvSpPr>
            <p:nvPr/>
          </p:nvSpPr>
          <p:spPr bwMode="auto">
            <a:xfrm>
              <a:off x="6876218" y="4352922"/>
              <a:ext cx="405754" cy="402814"/>
            </a:xfrm>
            <a:custGeom>
              <a:avLst/>
              <a:gdLst>
                <a:gd name="T0" fmla="*/ 218707 w 609"/>
                <a:gd name="T1" fmla="*/ 109828 h 602"/>
                <a:gd name="T2" fmla="*/ 218707 w 609"/>
                <a:gd name="T3" fmla="*/ 109828 h 602"/>
                <a:gd name="T4" fmla="*/ 218707 w 609"/>
                <a:gd name="T5" fmla="*/ 207011 h 602"/>
                <a:gd name="T6" fmla="*/ 208276 w 609"/>
                <a:gd name="T7" fmla="*/ 217127 h 602"/>
                <a:gd name="T8" fmla="*/ 109354 w 609"/>
                <a:gd name="T9" fmla="*/ 217127 h 602"/>
                <a:gd name="T10" fmla="*/ 109354 w 609"/>
                <a:gd name="T11" fmla="*/ 217127 h 602"/>
                <a:gd name="T12" fmla="*/ 0 w 609"/>
                <a:gd name="T13" fmla="*/ 109828 h 602"/>
                <a:gd name="T14" fmla="*/ 109354 w 609"/>
                <a:gd name="T15" fmla="*/ 0 h 602"/>
                <a:gd name="T16" fmla="*/ 218707 w 609"/>
                <a:gd name="T17" fmla="*/ 109828 h 602"/>
                <a:gd name="T18" fmla="*/ 109354 w 609"/>
                <a:gd name="T19" fmla="*/ 20593 h 602"/>
                <a:gd name="T20" fmla="*/ 109354 w 609"/>
                <a:gd name="T21" fmla="*/ 20593 h 602"/>
                <a:gd name="T22" fmla="*/ 20144 w 609"/>
                <a:gd name="T23" fmla="*/ 109828 h 602"/>
                <a:gd name="T24" fmla="*/ 109354 w 609"/>
                <a:gd name="T25" fmla="*/ 196534 h 602"/>
                <a:gd name="T26" fmla="*/ 109354 w 609"/>
                <a:gd name="T27" fmla="*/ 196534 h 602"/>
                <a:gd name="T28" fmla="*/ 109354 w 609"/>
                <a:gd name="T29" fmla="*/ 196534 h 602"/>
                <a:gd name="T30" fmla="*/ 198203 w 609"/>
                <a:gd name="T31" fmla="*/ 109828 h 602"/>
                <a:gd name="T32" fmla="*/ 198203 w 609"/>
                <a:gd name="T33" fmla="*/ 109828 h 602"/>
                <a:gd name="T34" fmla="*/ 198203 w 609"/>
                <a:gd name="T35" fmla="*/ 109828 h 602"/>
                <a:gd name="T36" fmla="*/ 109354 w 609"/>
                <a:gd name="T37" fmla="*/ 20593 h 602"/>
                <a:gd name="T38" fmla="*/ 152520 w 609"/>
                <a:gd name="T39" fmla="*/ 120305 h 602"/>
                <a:gd name="T40" fmla="*/ 152520 w 609"/>
                <a:gd name="T41" fmla="*/ 120305 h 602"/>
                <a:gd name="T42" fmla="*/ 119426 w 609"/>
                <a:gd name="T43" fmla="*/ 120305 h 602"/>
                <a:gd name="T44" fmla="*/ 119426 w 609"/>
                <a:gd name="T45" fmla="*/ 153181 h 602"/>
                <a:gd name="T46" fmla="*/ 109354 w 609"/>
                <a:gd name="T47" fmla="*/ 163658 h 602"/>
                <a:gd name="T48" fmla="*/ 99282 w 609"/>
                <a:gd name="T49" fmla="*/ 153181 h 602"/>
                <a:gd name="T50" fmla="*/ 99282 w 609"/>
                <a:gd name="T51" fmla="*/ 120305 h 602"/>
                <a:gd name="T52" fmla="*/ 66188 w 609"/>
                <a:gd name="T53" fmla="*/ 120305 h 602"/>
                <a:gd name="T54" fmla="*/ 55756 w 609"/>
                <a:gd name="T55" fmla="*/ 109828 h 602"/>
                <a:gd name="T56" fmla="*/ 66188 w 609"/>
                <a:gd name="T57" fmla="*/ 99712 h 602"/>
                <a:gd name="T58" fmla="*/ 99282 w 609"/>
                <a:gd name="T59" fmla="*/ 99712 h 602"/>
                <a:gd name="T60" fmla="*/ 99282 w 609"/>
                <a:gd name="T61" fmla="*/ 63946 h 602"/>
                <a:gd name="T62" fmla="*/ 109354 w 609"/>
                <a:gd name="T63" fmla="*/ 53830 h 602"/>
                <a:gd name="T64" fmla="*/ 119426 w 609"/>
                <a:gd name="T65" fmla="*/ 63946 h 602"/>
                <a:gd name="T66" fmla="*/ 119426 w 609"/>
                <a:gd name="T67" fmla="*/ 99712 h 602"/>
                <a:gd name="T68" fmla="*/ 152520 w 609"/>
                <a:gd name="T69" fmla="*/ 99712 h 602"/>
                <a:gd name="T70" fmla="*/ 162592 w 609"/>
                <a:gd name="T71" fmla="*/ 109828 h 602"/>
                <a:gd name="T72" fmla="*/ 152520 w 609"/>
                <a:gd name="T73" fmla="*/ 120305 h 60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09" h="602">
                  <a:moveTo>
                    <a:pt x="608" y="304"/>
                  </a:moveTo>
                  <a:lnTo>
                    <a:pt x="608" y="304"/>
                  </a:lnTo>
                  <a:cubicBezTo>
                    <a:pt x="608" y="573"/>
                    <a:pt x="608" y="573"/>
                    <a:pt x="608" y="573"/>
                  </a:cubicBezTo>
                  <a:cubicBezTo>
                    <a:pt x="608" y="594"/>
                    <a:pt x="594" y="601"/>
                    <a:pt x="579" y="601"/>
                  </a:cubicBezTo>
                  <a:cubicBezTo>
                    <a:pt x="304" y="601"/>
                    <a:pt x="304" y="601"/>
                    <a:pt x="304" y="601"/>
                  </a:cubicBez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73" y="0"/>
                    <a:pt x="608" y="135"/>
                    <a:pt x="608" y="304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69" y="57"/>
                    <a:pt x="56" y="170"/>
                    <a:pt x="56" y="304"/>
                  </a:cubicBezTo>
                  <a:cubicBezTo>
                    <a:pt x="56" y="439"/>
                    <a:pt x="169" y="544"/>
                    <a:pt x="304" y="544"/>
                  </a:cubicBezTo>
                  <a:cubicBezTo>
                    <a:pt x="438" y="544"/>
                    <a:pt x="551" y="439"/>
                    <a:pt x="551" y="304"/>
                  </a:cubicBezTo>
                  <a:cubicBezTo>
                    <a:pt x="551" y="170"/>
                    <a:pt x="438" y="57"/>
                    <a:pt x="304" y="57"/>
                  </a:cubicBezTo>
                  <a:close/>
                  <a:moveTo>
                    <a:pt x="424" y="333"/>
                  </a:moveTo>
                  <a:lnTo>
                    <a:pt x="424" y="333"/>
                  </a:lnTo>
                  <a:cubicBezTo>
                    <a:pt x="332" y="333"/>
                    <a:pt x="332" y="333"/>
                    <a:pt x="332" y="333"/>
                  </a:cubicBezTo>
                  <a:cubicBezTo>
                    <a:pt x="332" y="424"/>
                    <a:pt x="332" y="424"/>
                    <a:pt x="332" y="424"/>
                  </a:cubicBezTo>
                  <a:cubicBezTo>
                    <a:pt x="332" y="439"/>
                    <a:pt x="318" y="453"/>
                    <a:pt x="304" y="453"/>
                  </a:cubicBezTo>
                  <a:cubicBezTo>
                    <a:pt x="290" y="453"/>
                    <a:pt x="276" y="439"/>
                    <a:pt x="276" y="424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184" y="333"/>
                    <a:pt x="184" y="333"/>
                    <a:pt x="184" y="333"/>
                  </a:cubicBezTo>
                  <a:cubicBezTo>
                    <a:pt x="162" y="333"/>
                    <a:pt x="155" y="318"/>
                    <a:pt x="155" y="304"/>
                  </a:cubicBezTo>
                  <a:cubicBezTo>
                    <a:pt x="155" y="283"/>
                    <a:pt x="162" y="276"/>
                    <a:pt x="184" y="276"/>
                  </a:cubicBezTo>
                  <a:cubicBezTo>
                    <a:pt x="276" y="276"/>
                    <a:pt x="276" y="276"/>
                    <a:pt x="276" y="276"/>
                  </a:cubicBezTo>
                  <a:cubicBezTo>
                    <a:pt x="276" y="177"/>
                    <a:pt x="276" y="177"/>
                    <a:pt x="276" y="177"/>
                  </a:cubicBezTo>
                  <a:cubicBezTo>
                    <a:pt x="276" y="163"/>
                    <a:pt x="290" y="149"/>
                    <a:pt x="304" y="149"/>
                  </a:cubicBezTo>
                  <a:cubicBezTo>
                    <a:pt x="318" y="149"/>
                    <a:pt x="332" y="163"/>
                    <a:pt x="332" y="177"/>
                  </a:cubicBezTo>
                  <a:cubicBezTo>
                    <a:pt x="332" y="276"/>
                    <a:pt x="332" y="276"/>
                    <a:pt x="332" y="276"/>
                  </a:cubicBezTo>
                  <a:cubicBezTo>
                    <a:pt x="424" y="276"/>
                    <a:pt x="424" y="276"/>
                    <a:pt x="424" y="276"/>
                  </a:cubicBezTo>
                  <a:cubicBezTo>
                    <a:pt x="445" y="276"/>
                    <a:pt x="452" y="283"/>
                    <a:pt x="452" y="304"/>
                  </a:cubicBezTo>
                  <a:cubicBezTo>
                    <a:pt x="452" y="318"/>
                    <a:pt x="445" y="333"/>
                    <a:pt x="424" y="3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572641" y="3304204"/>
            <a:ext cx="1892599" cy="1033652"/>
            <a:chOff x="1700033" y="4557094"/>
            <a:chExt cx="2563521" cy="1406418"/>
          </a:xfrm>
        </p:grpSpPr>
        <p:sp>
          <p:nvSpPr>
            <p:cNvPr id="3" name="TextBox 2"/>
            <p:cNvSpPr txBox="1"/>
            <p:nvPr/>
          </p:nvSpPr>
          <p:spPr>
            <a:xfrm>
              <a:off x="2422476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发展的方向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00033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563319" y="3304204"/>
            <a:ext cx="1892599" cy="1033652"/>
            <a:chOff x="5492245" y="4557094"/>
            <a:chExt cx="2563521" cy="1406418"/>
          </a:xfrm>
        </p:grpSpPr>
        <p:sp>
          <p:nvSpPr>
            <p:cNvPr id="6" name="TextBox 5"/>
            <p:cNvSpPr txBox="1"/>
            <p:nvPr/>
          </p:nvSpPr>
          <p:spPr>
            <a:xfrm>
              <a:off x="621468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业务的目标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92245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Group 29"/>
          <p:cNvGrpSpPr/>
          <p:nvPr/>
        </p:nvGrpSpPr>
        <p:grpSpPr>
          <a:xfrm>
            <a:off x="4553997" y="3304204"/>
            <a:ext cx="1892599" cy="1033652"/>
            <a:chOff x="9121094" y="4557094"/>
            <a:chExt cx="2563521" cy="1406418"/>
          </a:xfrm>
        </p:grpSpPr>
        <p:sp>
          <p:nvSpPr>
            <p:cNvPr id="9" name="TextBox 8"/>
            <p:cNvSpPr txBox="1"/>
            <p:nvPr/>
          </p:nvSpPr>
          <p:spPr>
            <a:xfrm>
              <a:off x="984353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企业的理想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6544675" y="3304204"/>
            <a:ext cx="1892599" cy="1033652"/>
            <a:chOff x="9121094" y="4557094"/>
            <a:chExt cx="2563521" cy="1406418"/>
          </a:xfrm>
        </p:grpSpPr>
        <p:sp>
          <p:nvSpPr>
            <p:cNvPr id="12" name="TextBox 11"/>
            <p:cNvSpPr txBox="1"/>
            <p:nvPr/>
          </p:nvSpPr>
          <p:spPr>
            <a:xfrm>
              <a:off x="9843541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我们的愿望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"/>
          <p:cNvGrpSpPr/>
          <p:nvPr/>
        </p:nvGrpSpPr>
        <p:grpSpPr>
          <a:xfrm>
            <a:off x="787598" y="1534108"/>
            <a:ext cx="1462683" cy="1456090"/>
            <a:chOff x="1066800" y="2249388"/>
            <a:chExt cx="1981200" cy="1981200"/>
          </a:xfrm>
        </p:grpSpPr>
        <p:grpSp>
          <p:nvGrpSpPr>
            <p:cNvPr id="15" name="Group 4"/>
            <p:cNvGrpSpPr/>
            <p:nvPr/>
          </p:nvGrpSpPr>
          <p:grpSpPr>
            <a:xfrm>
              <a:off x="1066800" y="2249388"/>
              <a:ext cx="1981200" cy="1981200"/>
              <a:chOff x="1371600" y="1752600"/>
              <a:chExt cx="2590800" cy="2590800"/>
            </a:xfrm>
          </p:grpSpPr>
          <p:sp>
            <p:nvSpPr>
              <p:cNvPr id="17" name="Oval 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 57"/>
            <p:cNvSpPr>
              <a:spLocks noChangeArrowheads="1"/>
            </p:cNvSpPr>
            <p:nvPr/>
          </p:nvSpPr>
          <p:spPr bwMode="auto">
            <a:xfrm>
              <a:off x="1782356" y="2999073"/>
              <a:ext cx="550085" cy="481827"/>
            </a:xfrm>
            <a:custGeom>
              <a:avLst/>
              <a:gdLst>
                <a:gd name="T0" fmla="*/ 212060 w 602"/>
                <a:gd name="T1" fmla="*/ 103681 h 531"/>
                <a:gd name="T2" fmla="*/ 112352 w 602"/>
                <a:gd name="T3" fmla="*/ 144579 h 531"/>
                <a:gd name="T4" fmla="*/ 112352 w 602"/>
                <a:gd name="T5" fmla="*/ 144579 h 531"/>
                <a:gd name="T6" fmla="*/ 109823 w 602"/>
                <a:gd name="T7" fmla="*/ 147090 h 531"/>
                <a:gd name="T8" fmla="*/ 104766 w 602"/>
                <a:gd name="T9" fmla="*/ 144579 h 531"/>
                <a:gd name="T10" fmla="*/ 104766 w 602"/>
                <a:gd name="T11" fmla="*/ 144579 h 531"/>
                <a:gd name="T12" fmla="*/ 5419 w 602"/>
                <a:gd name="T13" fmla="*/ 103681 h 531"/>
                <a:gd name="T14" fmla="*/ 10477 w 602"/>
                <a:gd name="T15" fmla="*/ 86102 h 531"/>
                <a:gd name="T16" fmla="*/ 15534 w 602"/>
                <a:gd name="T17" fmla="*/ 86102 h 531"/>
                <a:gd name="T18" fmla="*/ 15534 w 602"/>
                <a:gd name="T19" fmla="*/ 86102 h 531"/>
                <a:gd name="T20" fmla="*/ 204474 w 602"/>
                <a:gd name="T21" fmla="*/ 86102 h 531"/>
                <a:gd name="T22" fmla="*/ 204474 w 602"/>
                <a:gd name="T23" fmla="*/ 86102 h 531"/>
                <a:gd name="T24" fmla="*/ 207002 w 602"/>
                <a:gd name="T25" fmla="*/ 86102 h 531"/>
                <a:gd name="T26" fmla="*/ 212060 w 602"/>
                <a:gd name="T27" fmla="*/ 103681 h 531"/>
                <a:gd name="T28" fmla="*/ 212060 w 602"/>
                <a:gd name="T29" fmla="*/ 60630 h 531"/>
                <a:gd name="T30" fmla="*/ 112352 w 602"/>
                <a:gd name="T31" fmla="*/ 101169 h 531"/>
                <a:gd name="T32" fmla="*/ 112352 w 602"/>
                <a:gd name="T33" fmla="*/ 101169 h 531"/>
                <a:gd name="T34" fmla="*/ 109823 w 602"/>
                <a:gd name="T35" fmla="*/ 101169 h 531"/>
                <a:gd name="T36" fmla="*/ 104766 w 602"/>
                <a:gd name="T37" fmla="*/ 101169 h 531"/>
                <a:gd name="T38" fmla="*/ 104766 w 602"/>
                <a:gd name="T39" fmla="*/ 101169 h 531"/>
                <a:gd name="T40" fmla="*/ 5419 w 602"/>
                <a:gd name="T41" fmla="*/ 60630 h 531"/>
                <a:gd name="T42" fmla="*/ 5419 w 602"/>
                <a:gd name="T43" fmla="*/ 43051 h 531"/>
                <a:gd name="T44" fmla="*/ 104766 w 602"/>
                <a:gd name="T45" fmla="*/ 2511 h 531"/>
                <a:gd name="T46" fmla="*/ 104766 w 602"/>
                <a:gd name="T47" fmla="*/ 2511 h 531"/>
                <a:gd name="T48" fmla="*/ 109823 w 602"/>
                <a:gd name="T49" fmla="*/ 0 h 531"/>
                <a:gd name="T50" fmla="*/ 112352 w 602"/>
                <a:gd name="T51" fmla="*/ 2511 h 531"/>
                <a:gd name="T52" fmla="*/ 112352 w 602"/>
                <a:gd name="T53" fmla="*/ 2511 h 531"/>
                <a:gd name="T54" fmla="*/ 212060 w 602"/>
                <a:gd name="T55" fmla="*/ 43051 h 531"/>
                <a:gd name="T56" fmla="*/ 212060 w 602"/>
                <a:gd name="T57" fmla="*/ 60630 h 531"/>
                <a:gd name="T58" fmla="*/ 10477 w 602"/>
                <a:gd name="T59" fmla="*/ 129153 h 531"/>
                <a:gd name="T60" fmla="*/ 15534 w 602"/>
                <a:gd name="T61" fmla="*/ 129153 h 531"/>
                <a:gd name="T62" fmla="*/ 15534 w 602"/>
                <a:gd name="T63" fmla="*/ 129153 h 531"/>
                <a:gd name="T64" fmla="*/ 204474 w 602"/>
                <a:gd name="T65" fmla="*/ 129153 h 531"/>
                <a:gd name="T66" fmla="*/ 204474 w 602"/>
                <a:gd name="T67" fmla="*/ 129153 h 531"/>
                <a:gd name="T68" fmla="*/ 207002 w 602"/>
                <a:gd name="T69" fmla="*/ 129153 h 531"/>
                <a:gd name="T70" fmla="*/ 212060 w 602"/>
                <a:gd name="T71" fmla="*/ 149602 h 531"/>
                <a:gd name="T72" fmla="*/ 112352 w 602"/>
                <a:gd name="T73" fmla="*/ 190141 h 531"/>
                <a:gd name="T74" fmla="*/ 112352 w 602"/>
                <a:gd name="T75" fmla="*/ 190141 h 531"/>
                <a:gd name="T76" fmla="*/ 109823 w 602"/>
                <a:gd name="T77" fmla="*/ 190141 h 531"/>
                <a:gd name="T78" fmla="*/ 104766 w 602"/>
                <a:gd name="T79" fmla="*/ 190141 h 531"/>
                <a:gd name="T80" fmla="*/ 104766 w 602"/>
                <a:gd name="T81" fmla="*/ 190141 h 531"/>
                <a:gd name="T82" fmla="*/ 5419 w 602"/>
                <a:gd name="T83" fmla="*/ 149602 h 531"/>
                <a:gd name="T84" fmla="*/ 10477 w 602"/>
                <a:gd name="T85" fmla="*/ 12915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31">
                  <a:moveTo>
                    <a:pt x="587" y="289"/>
                  </a:moveTo>
                  <a:lnTo>
                    <a:pt x="587" y="289"/>
                  </a:lnTo>
                  <a:cubicBezTo>
                    <a:pt x="311" y="403"/>
                    <a:pt x="311" y="403"/>
                    <a:pt x="311" y="403"/>
                  </a:cubicBezTo>
                  <a:cubicBezTo>
                    <a:pt x="311" y="410"/>
                    <a:pt x="304" y="410"/>
                    <a:pt x="304" y="410"/>
                  </a:cubicBezTo>
                  <a:cubicBezTo>
                    <a:pt x="297" y="410"/>
                    <a:pt x="297" y="410"/>
                    <a:pt x="290" y="403"/>
                  </a:cubicBezTo>
                  <a:cubicBezTo>
                    <a:pt x="15" y="289"/>
                    <a:pt x="15" y="289"/>
                    <a:pt x="15" y="289"/>
                  </a:cubicBezTo>
                  <a:cubicBezTo>
                    <a:pt x="7" y="289"/>
                    <a:pt x="0" y="275"/>
                    <a:pt x="0" y="268"/>
                  </a:cubicBezTo>
                  <a:cubicBezTo>
                    <a:pt x="0" y="247"/>
                    <a:pt x="15" y="240"/>
                    <a:pt x="29" y="240"/>
                  </a:cubicBezTo>
                  <a:cubicBezTo>
                    <a:pt x="36" y="240"/>
                    <a:pt x="36" y="240"/>
                    <a:pt x="43" y="240"/>
                  </a:cubicBezTo>
                  <a:cubicBezTo>
                    <a:pt x="304" y="346"/>
                    <a:pt x="304" y="346"/>
                    <a:pt x="304" y="346"/>
                  </a:cubicBezTo>
                  <a:cubicBezTo>
                    <a:pt x="566" y="240"/>
                    <a:pt x="566" y="240"/>
                    <a:pt x="566" y="240"/>
                  </a:cubicBezTo>
                  <a:lnTo>
                    <a:pt x="573" y="240"/>
                  </a:lnTo>
                  <a:cubicBezTo>
                    <a:pt x="594" y="240"/>
                    <a:pt x="601" y="247"/>
                    <a:pt x="601" y="268"/>
                  </a:cubicBezTo>
                  <a:cubicBezTo>
                    <a:pt x="601" y="275"/>
                    <a:pt x="594" y="289"/>
                    <a:pt x="587" y="289"/>
                  </a:cubicBezTo>
                  <a:close/>
                  <a:moveTo>
                    <a:pt x="587" y="169"/>
                  </a:moveTo>
                  <a:lnTo>
                    <a:pt x="587" y="169"/>
                  </a:lnTo>
                  <a:cubicBezTo>
                    <a:pt x="311" y="282"/>
                    <a:pt x="311" y="282"/>
                    <a:pt x="311" y="282"/>
                  </a:cubicBezTo>
                  <a:lnTo>
                    <a:pt x="304" y="282"/>
                  </a:lnTo>
                  <a:cubicBezTo>
                    <a:pt x="297" y="282"/>
                    <a:pt x="297" y="282"/>
                    <a:pt x="290" y="282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7" y="162"/>
                    <a:pt x="0" y="155"/>
                    <a:pt x="0" y="141"/>
                  </a:cubicBezTo>
                  <a:cubicBezTo>
                    <a:pt x="0" y="134"/>
                    <a:pt x="7" y="120"/>
                    <a:pt x="15" y="120"/>
                  </a:cubicBezTo>
                  <a:cubicBezTo>
                    <a:pt x="290" y="7"/>
                    <a:pt x="290" y="7"/>
                    <a:pt x="290" y="7"/>
                  </a:cubicBezTo>
                  <a:cubicBezTo>
                    <a:pt x="297" y="0"/>
                    <a:pt x="297" y="0"/>
                    <a:pt x="304" y="0"/>
                  </a:cubicBezTo>
                  <a:cubicBezTo>
                    <a:pt x="304" y="0"/>
                    <a:pt x="311" y="0"/>
                    <a:pt x="311" y="7"/>
                  </a:cubicBezTo>
                  <a:cubicBezTo>
                    <a:pt x="587" y="120"/>
                    <a:pt x="587" y="120"/>
                    <a:pt x="587" y="120"/>
                  </a:cubicBezTo>
                  <a:cubicBezTo>
                    <a:pt x="594" y="120"/>
                    <a:pt x="601" y="134"/>
                    <a:pt x="601" y="141"/>
                  </a:cubicBezTo>
                  <a:cubicBezTo>
                    <a:pt x="601" y="155"/>
                    <a:pt x="594" y="162"/>
                    <a:pt x="587" y="169"/>
                  </a:cubicBezTo>
                  <a:close/>
                  <a:moveTo>
                    <a:pt x="29" y="360"/>
                  </a:moveTo>
                  <a:lnTo>
                    <a:pt x="29" y="360"/>
                  </a:lnTo>
                  <a:cubicBezTo>
                    <a:pt x="36" y="360"/>
                    <a:pt x="36" y="360"/>
                    <a:pt x="43" y="360"/>
                  </a:cubicBezTo>
                  <a:cubicBezTo>
                    <a:pt x="304" y="473"/>
                    <a:pt x="304" y="473"/>
                    <a:pt x="304" y="473"/>
                  </a:cubicBezTo>
                  <a:cubicBezTo>
                    <a:pt x="566" y="360"/>
                    <a:pt x="566" y="360"/>
                    <a:pt x="566" y="360"/>
                  </a:cubicBezTo>
                  <a:lnTo>
                    <a:pt x="573" y="360"/>
                  </a:lnTo>
                  <a:cubicBezTo>
                    <a:pt x="594" y="360"/>
                    <a:pt x="601" y="374"/>
                    <a:pt x="601" y="388"/>
                  </a:cubicBezTo>
                  <a:cubicBezTo>
                    <a:pt x="601" y="403"/>
                    <a:pt x="594" y="410"/>
                    <a:pt x="587" y="417"/>
                  </a:cubicBezTo>
                  <a:cubicBezTo>
                    <a:pt x="311" y="530"/>
                    <a:pt x="311" y="530"/>
                    <a:pt x="311" y="530"/>
                  </a:cubicBezTo>
                  <a:lnTo>
                    <a:pt x="304" y="530"/>
                  </a:lnTo>
                  <a:cubicBezTo>
                    <a:pt x="297" y="530"/>
                    <a:pt x="297" y="530"/>
                    <a:pt x="290" y="530"/>
                  </a:cubicBezTo>
                  <a:cubicBezTo>
                    <a:pt x="15" y="417"/>
                    <a:pt x="15" y="417"/>
                    <a:pt x="15" y="417"/>
                  </a:cubicBezTo>
                  <a:cubicBezTo>
                    <a:pt x="7" y="410"/>
                    <a:pt x="0" y="403"/>
                    <a:pt x="0" y="388"/>
                  </a:cubicBezTo>
                  <a:cubicBezTo>
                    <a:pt x="0" y="374"/>
                    <a:pt x="15" y="360"/>
                    <a:pt x="29" y="36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9" name="Group 8"/>
          <p:cNvGrpSpPr/>
          <p:nvPr/>
        </p:nvGrpSpPr>
        <p:grpSpPr>
          <a:xfrm>
            <a:off x="6759634" y="1534109"/>
            <a:ext cx="1462683" cy="1456090"/>
            <a:chOff x="9155906" y="2249389"/>
            <a:chExt cx="1981200" cy="1981200"/>
          </a:xfrm>
        </p:grpSpPr>
        <p:grpSp>
          <p:nvGrpSpPr>
            <p:cNvPr id="20" name="Group 9"/>
            <p:cNvGrpSpPr/>
            <p:nvPr/>
          </p:nvGrpSpPr>
          <p:grpSpPr>
            <a:xfrm>
              <a:off x="9155906" y="2249389"/>
              <a:ext cx="1981200" cy="1981200"/>
              <a:chOff x="1371600" y="1752600"/>
              <a:chExt cx="2590800" cy="2590800"/>
            </a:xfrm>
          </p:grpSpPr>
          <p:sp>
            <p:nvSpPr>
              <p:cNvPr id="22" name="Oval 1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Oval 1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 100"/>
            <p:cNvSpPr>
              <a:spLocks noChangeArrowheads="1"/>
            </p:cNvSpPr>
            <p:nvPr/>
          </p:nvSpPr>
          <p:spPr bwMode="auto">
            <a:xfrm>
              <a:off x="9873470" y="3002438"/>
              <a:ext cx="546070" cy="469783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4768956" y="1534108"/>
            <a:ext cx="1462683" cy="1456090"/>
            <a:chOff x="6459538" y="2249388"/>
            <a:chExt cx="1981200" cy="1981200"/>
          </a:xfrm>
        </p:grpSpPr>
        <p:grpSp>
          <p:nvGrpSpPr>
            <p:cNvPr id="25" name="Group 14"/>
            <p:cNvGrpSpPr/>
            <p:nvPr/>
          </p:nvGrpSpPr>
          <p:grpSpPr>
            <a:xfrm>
              <a:off x="6459538" y="2249388"/>
              <a:ext cx="1981200" cy="1981200"/>
              <a:chOff x="1371600" y="1752600"/>
              <a:chExt cx="2590800" cy="2590800"/>
            </a:xfrm>
          </p:grpSpPr>
          <p:sp>
            <p:nvSpPr>
              <p:cNvPr id="27" name="Oval 1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8" name="Oval 1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 138"/>
            <p:cNvSpPr>
              <a:spLocks noChangeArrowheads="1"/>
            </p:cNvSpPr>
            <p:nvPr/>
          </p:nvSpPr>
          <p:spPr bwMode="auto">
            <a:xfrm>
              <a:off x="7179111" y="2999073"/>
              <a:ext cx="542053" cy="530010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18"/>
          <p:cNvGrpSpPr/>
          <p:nvPr/>
        </p:nvGrpSpPr>
        <p:grpSpPr>
          <a:xfrm>
            <a:off x="2778277" y="1534108"/>
            <a:ext cx="1462683" cy="1456090"/>
            <a:chOff x="3763169" y="2249388"/>
            <a:chExt cx="1981200" cy="1981200"/>
          </a:xfrm>
        </p:grpSpPr>
        <p:grpSp>
          <p:nvGrpSpPr>
            <p:cNvPr id="30" name="Group 19"/>
            <p:cNvGrpSpPr/>
            <p:nvPr/>
          </p:nvGrpSpPr>
          <p:grpSpPr>
            <a:xfrm>
              <a:off x="3763169" y="2249388"/>
              <a:ext cx="1981200" cy="1981200"/>
              <a:chOff x="1371600" y="1752600"/>
              <a:chExt cx="2590800" cy="2590800"/>
            </a:xfrm>
          </p:grpSpPr>
          <p:sp>
            <p:nvSpPr>
              <p:cNvPr id="32" name="Oval 2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3" name="Oval 2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57"/>
            <p:cNvSpPr>
              <a:spLocks noChangeArrowheads="1"/>
            </p:cNvSpPr>
            <p:nvPr/>
          </p:nvSpPr>
          <p:spPr bwMode="auto">
            <a:xfrm>
              <a:off x="4478725" y="2962288"/>
              <a:ext cx="550086" cy="550084"/>
            </a:xfrm>
            <a:custGeom>
              <a:avLst/>
              <a:gdLst>
                <a:gd name="T0" fmla="*/ 207003 w 602"/>
                <a:gd name="T1" fmla="*/ 165825 h 602"/>
                <a:gd name="T2" fmla="*/ 173767 w 602"/>
                <a:gd name="T3" fmla="*/ 155709 h 602"/>
                <a:gd name="T4" fmla="*/ 173767 w 602"/>
                <a:gd name="T5" fmla="*/ 135117 h 602"/>
                <a:gd name="T6" fmla="*/ 173767 w 602"/>
                <a:gd name="T7" fmla="*/ 114885 h 602"/>
                <a:gd name="T8" fmla="*/ 43351 w 602"/>
                <a:gd name="T9" fmla="*/ 125001 h 602"/>
                <a:gd name="T10" fmla="*/ 43351 w 602"/>
                <a:gd name="T11" fmla="*/ 153180 h 602"/>
                <a:gd name="T12" fmla="*/ 43351 w 602"/>
                <a:gd name="T13" fmla="*/ 165825 h 602"/>
                <a:gd name="T14" fmla="*/ 0 w 602"/>
                <a:gd name="T15" fmla="*/ 155709 h 602"/>
                <a:gd name="T16" fmla="*/ 10115 w 602"/>
                <a:gd name="T17" fmla="*/ 50940 h 602"/>
                <a:gd name="T18" fmla="*/ 217119 w 602"/>
                <a:gd name="T19" fmla="*/ 61055 h 602"/>
                <a:gd name="T20" fmla="*/ 207003 w 602"/>
                <a:gd name="T21" fmla="*/ 165825 h 602"/>
                <a:gd name="T22" fmla="*/ 30707 w 602"/>
                <a:gd name="T23" fmla="*/ 71532 h 602"/>
                <a:gd name="T24" fmla="*/ 30707 w 602"/>
                <a:gd name="T25" fmla="*/ 91764 h 602"/>
                <a:gd name="T26" fmla="*/ 30707 w 602"/>
                <a:gd name="T27" fmla="*/ 71532 h 602"/>
                <a:gd name="T28" fmla="*/ 163291 w 602"/>
                <a:gd name="T29" fmla="*/ 40824 h 602"/>
                <a:gd name="T30" fmla="*/ 53467 w 602"/>
                <a:gd name="T31" fmla="*/ 40824 h 602"/>
                <a:gd name="T32" fmla="*/ 53467 w 602"/>
                <a:gd name="T33" fmla="*/ 30708 h 602"/>
                <a:gd name="T34" fmla="*/ 53467 w 602"/>
                <a:gd name="T35" fmla="*/ 5058 h 602"/>
                <a:gd name="T36" fmla="*/ 153175 w 602"/>
                <a:gd name="T37" fmla="*/ 0 h 602"/>
                <a:gd name="T38" fmla="*/ 153175 w 602"/>
                <a:gd name="T39" fmla="*/ 0 h 602"/>
                <a:gd name="T40" fmla="*/ 158233 w 602"/>
                <a:gd name="T41" fmla="*/ 2529 h 602"/>
                <a:gd name="T42" fmla="*/ 158233 w 602"/>
                <a:gd name="T43" fmla="*/ 2529 h 602"/>
                <a:gd name="T44" fmla="*/ 158233 w 602"/>
                <a:gd name="T45" fmla="*/ 2529 h 602"/>
                <a:gd name="T46" fmla="*/ 160762 w 602"/>
                <a:gd name="T47" fmla="*/ 5058 h 602"/>
                <a:gd name="T48" fmla="*/ 163291 w 602"/>
                <a:gd name="T49" fmla="*/ 10116 h 602"/>
                <a:gd name="T50" fmla="*/ 163291 w 602"/>
                <a:gd name="T51" fmla="*/ 10116 h 602"/>
                <a:gd name="T52" fmla="*/ 163291 w 602"/>
                <a:gd name="T53" fmla="*/ 145593 h 602"/>
                <a:gd name="T54" fmla="*/ 163291 w 602"/>
                <a:gd name="T55" fmla="*/ 196533 h 602"/>
                <a:gd name="T56" fmla="*/ 163291 w 602"/>
                <a:gd name="T57" fmla="*/ 206649 h 602"/>
                <a:gd name="T58" fmla="*/ 63943 w 602"/>
                <a:gd name="T59" fmla="*/ 217126 h 602"/>
                <a:gd name="T60" fmla="*/ 53467 w 602"/>
                <a:gd name="T61" fmla="*/ 201591 h 602"/>
                <a:gd name="T62" fmla="*/ 53467 w 602"/>
                <a:gd name="T63" fmla="*/ 145593 h 602"/>
                <a:gd name="T64" fmla="*/ 163291 w 602"/>
                <a:gd name="T65" fmla="*/ 125001 h 602"/>
                <a:gd name="T66" fmla="*/ 143060 w 602"/>
                <a:gd name="T67" fmla="*/ 145593 h 602"/>
                <a:gd name="T68" fmla="*/ 74059 w 602"/>
                <a:gd name="T69" fmla="*/ 145593 h 602"/>
                <a:gd name="T70" fmla="*/ 143060 w 602"/>
                <a:gd name="T71" fmla="*/ 155709 h 602"/>
                <a:gd name="T72" fmla="*/ 143060 w 602"/>
                <a:gd name="T73" fmla="*/ 165825 h 602"/>
                <a:gd name="T74" fmla="*/ 74059 w 602"/>
                <a:gd name="T75" fmla="*/ 165825 h 602"/>
                <a:gd name="T76" fmla="*/ 143060 w 602"/>
                <a:gd name="T77" fmla="*/ 175940 h 602"/>
                <a:gd name="T78" fmla="*/ 143060 w 602"/>
                <a:gd name="T79" fmla="*/ 186417 h 602"/>
                <a:gd name="T80" fmla="*/ 74059 w 602"/>
                <a:gd name="T81" fmla="*/ 186417 h 602"/>
                <a:gd name="T82" fmla="*/ 143060 w 602"/>
                <a:gd name="T83" fmla="*/ 196533 h 6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2" h="602">
                  <a:moveTo>
                    <a:pt x="573" y="459"/>
                  </a:moveTo>
                  <a:lnTo>
                    <a:pt x="573" y="459"/>
                  </a:lnTo>
                  <a:cubicBezTo>
                    <a:pt x="481" y="459"/>
                    <a:pt x="481" y="459"/>
                    <a:pt x="481" y="459"/>
                  </a:cubicBezTo>
                  <a:cubicBezTo>
                    <a:pt x="481" y="431"/>
                    <a:pt x="481" y="431"/>
                    <a:pt x="481" y="431"/>
                  </a:cubicBezTo>
                  <a:cubicBezTo>
                    <a:pt x="481" y="424"/>
                    <a:pt x="481" y="424"/>
                    <a:pt x="481" y="424"/>
                  </a:cubicBezTo>
                  <a:cubicBezTo>
                    <a:pt x="481" y="374"/>
                    <a:pt x="481" y="374"/>
                    <a:pt x="481" y="374"/>
                  </a:cubicBezTo>
                  <a:cubicBezTo>
                    <a:pt x="481" y="346"/>
                    <a:pt x="481" y="346"/>
                    <a:pt x="481" y="346"/>
                  </a:cubicBezTo>
                  <a:cubicBezTo>
                    <a:pt x="481" y="318"/>
                    <a:pt x="481" y="318"/>
                    <a:pt x="481" y="318"/>
                  </a:cubicBezTo>
                  <a:cubicBezTo>
                    <a:pt x="120" y="318"/>
                    <a:pt x="120" y="318"/>
                    <a:pt x="120" y="318"/>
                  </a:cubicBezTo>
                  <a:cubicBezTo>
                    <a:pt x="120" y="346"/>
                    <a:pt x="120" y="346"/>
                    <a:pt x="120" y="346"/>
                  </a:cubicBezTo>
                  <a:cubicBezTo>
                    <a:pt x="120" y="374"/>
                    <a:pt x="120" y="374"/>
                    <a:pt x="120" y="374"/>
                  </a:cubicBezTo>
                  <a:cubicBezTo>
                    <a:pt x="120" y="424"/>
                    <a:pt x="120" y="424"/>
                    <a:pt x="120" y="424"/>
                  </a:cubicBezTo>
                  <a:cubicBezTo>
                    <a:pt x="120" y="431"/>
                    <a:pt x="120" y="431"/>
                    <a:pt x="120" y="431"/>
                  </a:cubicBezTo>
                  <a:cubicBezTo>
                    <a:pt x="120" y="459"/>
                    <a:pt x="120" y="459"/>
                    <a:pt x="120" y="459"/>
                  </a:cubicBezTo>
                  <a:cubicBezTo>
                    <a:pt x="28" y="459"/>
                    <a:pt x="28" y="459"/>
                    <a:pt x="28" y="459"/>
                  </a:cubicBezTo>
                  <a:cubicBezTo>
                    <a:pt x="7" y="459"/>
                    <a:pt x="0" y="452"/>
                    <a:pt x="0" y="431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55"/>
                    <a:pt x="7" y="141"/>
                    <a:pt x="28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55"/>
                    <a:pt x="601" y="169"/>
                  </a:cubicBezTo>
                  <a:cubicBezTo>
                    <a:pt x="601" y="431"/>
                    <a:pt x="601" y="431"/>
                    <a:pt x="601" y="431"/>
                  </a:cubicBezTo>
                  <a:cubicBezTo>
                    <a:pt x="601" y="452"/>
                    <a:pt x="587" y="459"/>
                    <a:pt x="573" y="459"/>
                  </a:cubicBezTo>
                  <a:close/>
                  <a:moveTo>
                    <a:pt x="85" y="198"/>
                  </a:moveTo>
                  <a:lnTo>
                    <a:pt x="85" y="198"/>
                  </a:lnTo>
                  <a:cubicBezTo>
                    <a:pt x="64" y="198"/>
                    <a:pt x="57" y="212"/>
                    <a:pt x="57" y="226"/>
                  </a:cubicBezTo>
                  <a:cubicBezTo>
                    <a:pt x="57" y="240"/>
                    <a:pt x="64" y="254"/>
                    <a:pt x="85" y="254"/>
                  </a:cubicBezTo>
                  <a:cubicBezTo>
                    <a:pt x="99" y="254"/>
                    <a:pt x="113" y="240"/>
                    <a:pt x="113" y="226"/>
                  </a:cubicBezTo>
                  <a:cubicBezTo>
                    <a:pt x="113" y="212"/>
                    <a:pt x="99" y="198"/>
                    <a:pt x="85" y="198"/>
                  </a:cubicBezTo>
                  <a:close/>
                  <a:moveTo>
                    <a:pt x="452" y="113"/>
                  </a:moveTo>
                  <a:lnTo>
                    <a:pt x="452" y="113"/>
                  </a:lnTo>
                  <a:cubicBezTo>
                    <a:pt x="148" y="113"/>
                    <a:pt x="148" y="113"/>
                    <a:pt x="148" y="113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1"/>
                    <a:pt x="148" y="21"/>
                    <a:pt x="148" y="14"/>
                  </a:cubicBezTo>
                  <a:cubicBezTo>
                    <a:pt x="155" y="7"/>
                    <a:pt x="163" y="0"/>
                    <a:pt x="177" y="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31" y="0"/>
                    <a:pt x="431" y="0"/>
                    <a:pt x="438" y="7"/>
                  </a:cubicBezTo>
                  <a:cubicBezTo>
                    <a:pt x="445" y="7"/>
                    <a:pt x="445" y="14"/>
                    <a:pt x="445" y="14"/>
                  </a:cubicBezTo>
                  <a:cubicBezTo>
                    <a:pt x="445" y="14"/>
                    <a:pt x="452" y="21"/>
                    <a:pt x="452" y="28"/>
                  </a:cubicBezTo>
                  <a:cubicBezTo>
                    <a:pt x="452" y="113"/>
                    <a:pt x="452" y="113"/>
                    <a:pt x="452" y="113"/>
                  </a:cubicBezTo>
                  <a:close/>
                  <a:moveTo>
                    <a:pt x="452" y="403"/>
                  </a:moveTo>
                  <a:lnTo>
                    <a:pt x="452" y="403"/>
                  </a:lnTo>
                  <a:cubicBezTo>
                    <a:pt x="452" y="544"/>
                    <a:pt x="452" y="544"/>
                    <a:pt x="452" y="544"/>
                  </a:cubicBezTo>
                  <a:cubicBezTo>
                    <a:pt x="452" y="558"/>
                    <a:pt x="452" y="558"/>
                    <a:pt x="452" y="558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94"/>
                    <a:pt x="438" y="601"/>
                    <a:pt x="424" y="601"/>
                  </a:cubicBezTo>
                  <a:cubicBezTo>
                    <a:pt x="177" y="601"/>
                    <a:pt x="177" y="601"/>
                    <a:pt x="177" y="601"/>
                  </a:cubicBezTo>
                  <a:cubicBezTo>
                    <a:pt x="163" y="601"/>
                    <a:pt x="148" y="594"/>
                    <a:pt x="148" y="572"/>
                  </a:cubicBezTo>
                  <a:cubicBezTo>
                    <a:pt x="148" y="558"/>
                    <a:pt x="148" y="558"/>
                    <a:pt x="148" y="558"/>
                  </a:cubicBezTo>
                  <a:cubicBezTo>
                    <a:pt x="148" y="544"/>
                    <a:pt x="148" y="544"/>
                    <a:pt x="148" y="544"/>
                  </a:cubicBezTo>
                  <a:cubicBezTo>
                    <a:pt x="148" y="403"/>
                    <a:pt x="148" y="403"/>
                    <a:pt x="148" y="403"/>
                  </a:cubicBezTo>
                  <a:cubicBezTo>
                    <a:pt x="148" y="346"/>
                    <a:pt x="148" y="346"/>
                    <a:pt x="148" y="346"/>
                  </a:cubicBezTo>
                  <a:cubicBezTo>
                    <a:pt x="452" y="346"/>
                    <a:pt x="452" y="346"/>
                    <a:pt x="452" y="346"/>
                  </a:cubicBezTo>
                  <a:lnTo>
                    <a:pt x="452" y="403"/>
                  </a:lnTo>
                  <a:close/>
                  <a:moveTo>
                    <a:pt x="396" y="403"/>
                  </a:moveTo>
                  <a:lnTo>
                    <a:pt x="396" y="403"/>
                  </a:lnTo>
                  <a:cubicBezTo>
                    <a:pt x="205" y="403"/>
                    <a:pt x="205" y="403"/>
                    <a:pt x="205" y="403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396" y="431"/>
                    <a:pt x="396" y="431"/>
                    <a:pt x="396" y="431"/>
                  </a:cubicBezTo>
                  <a:lnTo>
                    <a:pt x="396" y="403"/>
                  </a:lnTo>
                  <a:close/>
                  <a:moveTo>
                    <a:pt x="396" y="459"/>
                  </a:moveTo>
                  <a:lnTo>
                    <a:pt x="396" y="459"/>
                  </a:lnTo>
                  <a:cubicBezTo>
                    <a:pt x="205" y="459"/>
                    <a:pt x="205" y="459"/>
                    <a:pt x="205" y="459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396" y="487"/>
                    <a:pt x="396" y="487"/>
                    <a:pt x="396" y="487"/>
                  </a:cubicBezTo>
                  <a:lnTo>
                    <a:pt x="396" y="459"/>
                  </a:lnTo>
                  <a:close/>
                  <a:moveTo>
                    <a:pt x="396" y="516"/>
                  </a:moveTo>
                  <a:lnTo>
                    <a:pt x="396" y="516"/>
                  </a:lnTo>
                  <a:cubicBezTo>
                    <a:pt x="205" y="516"/>
                    <a:pt x="205" y="516"/>
                    <a:pt x="205" y="516"/>
                  </a:cubicBezTo>
                  <a:cubicBezTo>
                    <a:pt x="205" y="544"/>
                    <a:pt x="205" y="544"/>
                    <a:pt x="205" y="544"/>
                  </a:cubicBezTo>
                  <a:cubicBezTo>
                    <a:pt x="396" y="544"/>
                    <a:pt x="396" y="544"/>
                    <a:pt x="396" y="544"/>
                  </a:cubicBezTo>
                  <a:lnTo>
                    <a:pt x="396" y="516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7" name="矩形 3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1227362" y="3712608"/>
            <a:ext cx="787753" cy="613649"/>
          </a:xfrm>
          <a:custGeom>
            <a:avLst/>
            <a:gdLst>
              <a:gd name="T0" fmla="*/ 0 w 915"/>
              <a:gd name="T1" fmla="*/ 716 h 716"/>
              <a:gd name="T2" fmla="*/ 459 w 915"/>
              <a:gd name="T3" fmla="*/ 0 h 716"/>
              <a:gd name="T4" fmla="*/ 915 w 915"/>
              <a:gd name="T5" fmla="*/ 716 h 716"/>
              <a:gd name="T6" fmla="*/ 0 w 915"/>
              <a:gd name="T7" fmla="*/ 716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15" h="716">
                <a:moveTo>
                  <a:pt x="0" y="716"/>
                </a:moveTo>
                <a:lnTo>
                  <a:pt x="459" y="0"/>
                </a:lnTo>
                <a:lnTo>
                  <a:pt x="915" y="716"/>
                </a:lnTo>
                <a:lnTo>
                  <a:pt x="0" y="716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9,571</a:t>
            </a:r>
            <a:endParaRPr lang="zh-CN" alt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1854121" y="2880411"/>
            <a:ext cx="1860474" cy="1445846"/>
          </a:xfrm>
          <a:custGeom>
            <a:avLst/>
            <a:gdLst>
              <a:gd name="T0" fmla="*/ 0 w 2161"/>
              <a:gd name="T1" fmla="*/ 1687 h 1687"/>
              <a:gd name="T2" fmla="*/ 1079 w 2161"/>
              <a:gd name="T3" fmla="*/ 0 h 1687"/>
              <a:gd name="T4" fmla="*/ 2161 w 2161"/>
              <a:gd name="T5" fmla="*/ 1687 h 1687"/>
              <a:gd name="T6" fmla="*/ 0 w 2161"/>
              <a:gd name="T7" fmla="*/ 1687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687">
                <a:moveTo>
                  <a:pt x="0" y="1687"/>
                </a:moveTo>
                <a:lnTo>
                  <a:pt x="1079" y="0"/>
                </a:lnTo>
                <a:lnTo>
                  <a:pt x="2161" y="1687"/>
                </a:lnTo>
                <a:lnTo>
                  <a:pt x="0" y="1687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27,395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931504" y="2030215"/>
            <a:ext cx="2951275" cy="2296042"/>
          </a:xfrm>
          <a:custGeom>
            <a:avLst/>
            <a:gdLst>
              <a:gd name="T0" fmla="*/ 0 w 3428"/>
              <a:gd name="T1" fmla="*/ 2679 h 2679"/>
              <a:gd name="T2" fmla="*/ 1715 w 3428"/>
              <a:gd name="T3" fmla="*/ 0 h 2679"/>
              <a:gd name="T4" fmla="*/ 3428 w 3428"/>
              <a:gd name="T5" fmla="*/ 2679 h 2679"/>
              <a:gd name="T6" fmla="*/ 0 w 3428"/>
              <a:gd name="T7" fmla="*/ 2679 h 2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28" h="2679">
                <a:moveTo>
                  <a:pt x="0" y="2679"/>
                </a:moveTo>
                <a:lnTo>
                  <a:pt x="1715" y="0"/>
                </a:lnTo>
                <a:lnTo>
                  <a:pt x="3428" y="2679"/>
                </a:lnTo>
                <a:lnTo>
                  <a:pt x="0" y="2679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54,589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3627" y="1620545"/>
            <a:ext cx="773117" cy="771347"/>
            <a:chOff x="4587999" y="1788288"/>
            <a:chExt cx="1047185" cy="1049517"/>
          </a:xfrm>
        </p:grpSpPr>
        <p:sp>
          <p:nvSpPr>
            <p:cNvPr id="6" name="Oval 11"/>
            <p:cNvSpPr>
              <a:spLocks noChangeArrowheads="1"/>
            </p:cNvSpPr>
            <p:nvPr/>
          </p:nvSpPr>
          <p:spPr bwMode="auto">
            <a:xfrm>
              <a:off x="4587999" y="1788288"/>
              <a:ext cx="1047185" cy="1049517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39"/>
            <p:cNvSpPr>
              <a:spLocks noEditPoints="1"/>
            </p:cNvSpPr>
            <p:nvPr/>
          </p:nvSpPr>
          <p:spPr bwMode="auto">
            <a:xfrm>
              <a:off x="4791464" y="1988840"/>
              <a:ext cx="640254" cy="648412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1002" y="3522343"/>
            <a:ext cx="528612" cy="526230"/>
            <a:chOff x="1076296" y="4375930"/>
            <a:chExt cx="716004" cy="716004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076296" y="4375930"/>
              <a:ext cx="716004" cy="716004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3"/>
            <p:cNvSpPr>
              <a:spLocks noEditPoints="1"/>
            </p:cNvSpPr>
            <p:nvPr/>
          </p:nvSpPr>
          <p:spPr bwMode="auto">
            <a:xfrm>
              <a:off x="1241887" y="4579062"/>
              <a:ext cx="384822" cy="309740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45511" y="2691859"/>
            <a:ext cx="631064" cy="628219"/>
            <a:chOff x="2463991" y="3245950"/>
            <a:chExt cx="854774" cy="854773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463991" y="3245950"/>
              <a:ext cx="854774" cy="854773"/>
            </a:xfrm>
            <a:prstGeom prst="ellipse">
              <a:avLst/>
            </a:prstGeom>
            <a:solidFill>
              <a:srgbClr val="FFC000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44"/>
            <p:cNvSpPr>
              <a:spLocks noEditPoints="1"/>
            </p:cNvSpPr>
            <p:nvPr/>
          </p:nvSpPr>
          <p:spPr bwMode="auto">
            <a:xfrm>
              <a:off x="2610721" y="3429000"/>
              <a:ext cx="561314" cy="488672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6303" y="3143928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14167" y="2265493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3307" y="1179452"/>
            <a:ext cx="950912" cy="321568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4934" y="1288585"/>
            <a:ext cx="2313304" cy="1737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  <a:p>
            <a:pPr>
              <a:lnSpc>
                <a:spcPct val="130000"/>
              </a:lnSpc>
            </a:pP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421274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4178" y="2520156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 感谢您的聆听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815752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815752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464064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311301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5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1|1.8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1|2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2514</Words>
  <Application>Microsoft Office PowerPoint</Application>
  <PresentationFormat>自定义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AvantGarde Md BT</vt:lpstr>
      <vt:lpstr>Clear Sans</vt:lpstr>
      <vt:lpstr>Clear Sans Light</vt:lpstr>
      <vt:lpstr>等线</vt:lpstr>
      <vt:lpstr>方正兰亭细黑_GBK</vt:lpstr>
      <vt:lpstr>方正姚体</vt:lpstr>
      <vt:lpstr>方正正中黑简体</vt:lpstr>
      <vt:lpstr>华文黑体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简洁大方年终汇报PPT模板</dc:title>
  <dc:creator/>
  <cp:keywords>http:/www.ypppt.com</cp:keywords>
  <cp:lastModifiedBy/>
  <cp:revision>1</cp:revision>
  <dcterms:modified xsi:type="dcterms:W3CDTF">2019-11-18T03:22:27Z</dcterms:modified>
</cp:coreProperties>
</file>