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891" r:id="rId5"/>
    <p:sldId id="892" r:id="rId6"/>
    <p:sldId id="897" r:id="rId7"/>
    <p:sldId id="898" r:id="rId8"/>
    <p:sldId id="831" r:id="rId9"/>
    <p:sldId id="885" r:id="rId10"/>
    <p:sldId id="893" r:id="rId11"/>
    <p:sldId id="894" r:id="rId12"/>
    <p:sldId id="890" r:id="rId13"/>
    <p:sldId id="903" r:id="rId14"/>
    <p:sldId id="886" r:id="rId15"/>
    <p:sldId id="895" r:id="rId16"/>
    <p:sldId id="901" r:id="rId17"/>
    <p:sldId id="905" r:id="rId18"/>
    <p:sldId id="899" r:id="rId19"/>
    <p:sldId id="887" r:id="rId20"/>
    <p:sldId id="896" r:id="rId21"/>
    <p:sldId id="904" r:id="rId22"/>
    <p:sldId id="900" r:id="rId23"/>
    <p:sldId id="902" r:id="rId24"/>
    <p:sldId id="889"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2019/5/16</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2020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020481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4</a:t>
            </a:fld>
            <a:endParaRPr lang="zh-CN" altLang="en-US"/>
          </a:p>
        </p:txBody>
      </p:sp>
    </p:spTree>
    <p:extLst>
      <p:ext uri="{BB962C8B-B14F-4D97-AF65-F5344CB8AC3E}">
        <p14:creationId xmlns:p14="http://schemas.microsoft.com/office/powerpoint/2010/main" val="456125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62929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6</a:t>
            </a:fld>
            <a:endParaRPr lang="zh-CN" altLang="en-US"/>
          </a:p>
        </p:txBody>
      </p:sp>
    </p:spTree>
    <p:extLst>
      <p:ext uri="{BB962C8B-B14F-4D97-AF65-F5344CB8AC3E}">
        <p14:creationId xmlns:p14="http://schemas.microsoft.com/office/powerpoint/2010/main" val="149290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066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8</a:t>
            </a:fld>
            <a:endParaRPr lang="zh-CN" altLang="en-US"/>
          </a:p>
        </p:txBody>
      </p:sp>
    </p:spTree>
    <p:extLst>
      <p:ext uri="{BB962C8B-B14F-4D97-AF65-F5344CB8AC3E}">
        <p14:creationId xmlns:p14="http://schemas.microsoft.com/office/powerpoint/2010/main" val="370391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9</a:t>
            </a:fld>
            <a:endParaRPr lang="zh-CN" altLang="en-US"/>
          </a:p>
        </p:txBody>
      </p:sp>
    </p:spTree>
    <p:extLst>
      <p:ext uri="{BB962C8B-B14F-4D97-AF65-F5344CB8AC3E}">
        <p14:creationId xmlns:p14="http://schemas.microsoft.com/office/powerpoint/2010/main" val="111452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99435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12</a:t>
            </a:fld>
            <a:endParaRPr lang="zh-CN" altLang="en-US"/>
          </a:p>
        </p:txBody>
      </p:sp>
    </p:spTree>
    <p:extLst>
      <p:ext uri="{BB962C8B-B14F-4D97-AF65-F5344CB8AC3E}">
        <p14:creationId xmlns:p14="http://schemas.microsoft.com/office/powerpoint/2010/main" val="2136132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dirty="0"/>
          </a:p>
        </p:txBody>
      </p:sp>
    </p:spTree>
    <p:extLst>
      <p:ext uri="{BB962C8B-B14F-4D97-AF65-F5344CB8AC3E}">
        <p14:creationId xmlns:p14="http://schemas.microsoft.com/office/powerpoint/2010/main" val="29641142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val="205510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15</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dirty="0"/>
          </a:p>
        </p:txBody>
      </p:sp>
    </p:spTree>
    <p:extLst>
      <p:ext uri="{BB962C8B-B14F-4D97-AF65-F5344CB8AC3E}">
        <p14:creationId xmlns:p14="http://schemas.microsoft.com/office/powerpoint/2010/main" val="2509587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7F7DC48-75D4-4995-9AB6-E928CC93D42C}" type="slidenum">
              <a:rPr lang="zh-CN" altLang="en-US" smtClean="0"/>
              <a:pPr/>
              <a:t>17</a:t>
            </a:fld>
            <a:endParaRPr lang="zh-CN" altLang="en-US"/>
          </a:p>
        </p:txBody>
      </p:sp>
    </p:spTree>
    <p:extLst>
      <p:ext uri="{BB962C8B-B14F-4D97-AF65-F5344CB8AC3E}">
        <p14:creationId xmlns:p14="http://schemas.microsoft.com/office/powerpoint/2010/main" val="320740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val="11566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4156197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dirty="0"/>
          </a:p>
        </p:txBody>
      </p:sp>
    </p:spTree>
    <p:extLst>
      <p:ext uri="{BB962C8B-B14F-4D97-AF65-F5344CB8AC3E}">
        <p14:creationId xmlns:p14="http://schemas.microsoft.com/office/powerpoint/2010/main" val="27460625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943843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30260362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899592" y="432889"/>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ADD RELATED TITLE WORDS</a:t>
            </a:r>
            <a:endParaRPr lang="zh-CN" altLang="en-US" sz="1050" dirty="0">
              <a:solidFill>
                <a:schemeClr val="tx1">
                  <a:lumMod val="50000"/>
                  <a:lumOff val="50000"/>
                </a:schemeClr>
              </a:solidFill>
              <a:ea typeface="微软雅黑" panose="020B0503020204020204" pitchFamily="34" charset="-122"/>
              <a:cs typeface="+mn-ea"/>
              <a:sym typeface="+mn-lt"/>
            </a:endParaRPr>
          </a:p>
        </p:txBody>
      </p:sp>
      <p:pic>
        <p:nvPicPr>
          <p:cNvPr id="8" name="Picture 2" descr="C:\Users\Administrator\Desktop\75bab28f863d378bb007a7537ede48fc.jp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84368" y="4061718"/>
            <a:ext cx="2160240" cy="2163563"/>
          </a:xfrm>
          <a:prstGeom prst="rect">
            <a:avLst/>
          </a:prstGeom>
          <a:noFill/>
        </p:spPr>
      </p:pic>
      <p:pic>
        <p:nvPicPr>
          <p:cNvPr id="9" name="Picture 2" descr="C:\Users\Administrator\Desktop\75bab28f863d378bb007a7537ede48fc.jp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23478"/>
            <a:ext cx="647077" cy="648072"/>
          </a:xfrm>
          <a:prstGeom prst="rect">
            <a:avLst/>
          </a:prstGeom>
          <a:noFill/>
        </p:spPr>
      </p:pic>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2019/5/16</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review</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Self-evaluation</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experience</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Job planning and Outlook</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2019/5/16</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sp>
        <p:nvSpPr>
          <p:cNvPr id="7" name="矩形 6"/>
          <p:cNvSpPr/>
          <p:nvPr userDrawn="1"/>
        </p:nvSpPr>
        <p:spPr>
          <a:xfrm>
            <a:off x="6156176" y="365187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64" r:id="rId3"/>
    <p:sldLayoutId id="2147483666" r:id="rId4"/>
    <p:sldLayoutId id="2147483669" r:id="rId5"/>
    <p:sldLayoutId id="2147483670" r:id="rId6"/>
    <p:sldLayoutId id="2147483671" r:id="rId7"/>
    <p:sldLayoutId id="2147483672" r:id="rId8"/>
    <p:sldLayoutId id="2147483667" r:id="rId9"/>
  </p:sldLayoutIdLst>
  <p:transition/>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4.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4.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notesSlide" Target="../notesSlides/notesSlide17.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4.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966424" cy="584775"/>
          </a:xfrm>
          <a:prstGeom prst="rect">
            <a:avLst/>
          </a:prstGeom>
          <a:noFill/>
        </p:spPr>
        <p:txBody>
          <a:bodyPr wrap="none" rtlCol="0">
            <a:spAutoFit/>
          </a:bodyPr>
          <a:lstStyle/>
          <a:p>
            <a:r>
              <a:rPr lang="zh-CN" altLang="en-US" sz="3200" dirty="0">
                <a:solidFill>
                  <a:schemeClr val="tx1">
                    <a:lumMod val="65000"/>
                    <a:lumOff val="35000"/>
                  </a:schemeClr>
                </a:solidFill>
                <a:latin typeface="微软雅黑" pitchFamily="34" charset="-122"/>
                <a:ea typeface="微软雅黑" pitchFamily="34" charset="-122"/>
              </a:rPr>
              <a:t>幼儿园运动会奖状</a:t>
            </a:r>
            <a:r>
              <a:rPr lang="en-US" altLang="zh-CN" sz="3200" dirty="0" err="1">
                <a:solidFill>
                  <a:schemeClr val="tx1">
                    <a:lumMod val="65000"/>
                    <a:lumOff val="35000"/>
                  </a:schemeClr>
                </a:solidFill>
                <a:latin typeface="微软雅黑" pitchFamily="34" charset="-122"/>
                <a:ea typeface="微软雅黑" pitchFamily="34" charset="-122"/>
              </a:rPr>
              <a:t>ppt</a:t>
            </a:r>
            <a:r>
              <a:rPr lang="zh-CN" altLang="en-US" sz="3200" dirty="0">
                <a:solidFill>
                  <a:schemeClr val="tx1">
                    <a:lumMod val="65000"/>
                    <a:lumOff val="35000"/>
                  </a:schemeClr>
                </a:solidFill>
                <a:latin typeface="微软雅黑" pitchFamily="34" charset="-122"/>
                <a:ea typeface="微软雅黑" pitchFamily="34" charset="-122"/>
              </a:rPr>
              <a:t>模板</a:t>
            </a:r>
          </a:p>
        </p:txBody>
      </p:sp>
      <p:sp>
        <p:nvSpPr>
          <p:cNvPr id="13" name="TextBox 12"/>
          <p:cNvSpPr txBox="1"/>
          <p:nvPr/>
        </p:nvSpPr>
        <p:spPr>
          <a:xfrm>
            <a:off x="3419872" y="915566"/>
            <a:ext cx="2160240" cy="1107996"/>
          </a:xfrm>
          <a:prstGeom prst="rect">
            <a:avLst/>
          </a:prstGeom>
          <a:noFill/>
        </p:spPr>
        <p:txBody>
          <a:bodyPr wrap="square" rtlCol="0">
            <a:spAutoFit/>
          </a:bodyPr>
          <a:lstStyle/>
          <a:p>
            <a:r>
              <a:rPr lang="en-US" altLang="zh-CN" sz="6600" spc="-300" dirty="0" smtClean="0">
                <a:solidFill>
                  <a:schemeClr val="tx1">
                    <a:lumMod val="65000"/>
                    <a:lumOff val="35000"/>
                  </a:schemeClr>
                </a:solidFill>
                <a:latin typeface="Agency FB" pitchFamily="34" charset="0"/>
                <a:ea typeface="微软雅黑" panose="020B0503020204020204" pitchFamily="34" charset="-122"/>
              </a:rPr>
              <a:t>201X</a:t>
            </a:r>
            <a:endParaRPr lang="zh-CN" altLang="en-US" sz="66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952711" y="1347614"/>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963035" y="2070125"/>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525320" y="1348030"/>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525320" y="2092004"/>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525320" y="2835975"/>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525320" y="3579951"/>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1" name="斜纹 30"/>
          <p:cNvSpPr/>
          <p:nvPr/>
        </p:nvSpPr>
        <p:spPr>
          <a:xfrm>
            <a:off x="0" y="0"/>
            <a:ext cx="2267744" cy="2139702"/>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Tree>
    <p:extLst>
      <p:ext uri="{BB962C8B-B14F-4D97-AF65-F5344CB8AC3E}">
        <p14:creationId xmlns:p14="http://schemas.microsoft.com/office/powerpoint/2010/main" val="7486259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2987" y="2250640"/>
            <a:ext cx="573205"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4" name="椭圆 13"/>
          <p:cNvSpPr/>
          <p:nvPr/>
        </p:nvSpPr>
        <p:spPr>
          <a:xfrm>
            <a:off x="3178097" y="2250640"/>
            <a:ext cx="573205"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5" name="椭圆 14"/>
          <p:cNvSpPr/>
          <p:nvPr/>
        </p:nvSpPr>
        <p:spPr>
          <a:xfrm>
            <a:off x="5253207" y="2250640"/>
            <a:ext cx="573205"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6" name="椭圆 15"/>
          <p:cNvSpPr/>
          <p:nvPr/>
        </p:nvSpPr>
        <p:spPr>
          <a:xfrm>
            <a:off x="7328317" y="2250640"/>
            <a:ext cx="573205"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cxnSp>
        <p:nvCxnSpPr>
          <p:cNvPr id="17" name="直接连接符 16"/>
          <p:cNvCxnSpPr>
            <a:endCxn id="13" idx="2"/>
          </p:cNvCxnSpPr>
          <p:nvPr/>
        </p:nvCxnSpPr>
        <p:spPr>
          <a:xfrm>
            <a:off x="417186" y="2537243"/>
            <a:ext cx="685801"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522" y="253724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19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30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41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590"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59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80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81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69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098"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91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8317"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934" y="2375243"/>
            <a:ext cx="197751"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31" name="任意多边形 30"/>
          <p:cNvSpPr>
            <a:spLocks noChangeAspect="1"/>
          </p:cNvSpPr>
          <p:nvPr/>
        </p:nvSpPr>
        <p:spPr>
          <a:xfrm>
            <a:off x="7480159" y="2375243"/>
            <a:ext cx="269522"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2" name="任意多边形 31"/>
          <p:cNvSpPr>
            <a:spLocks noChangeAspect="1"/>
          </p:cNvSpPr>
          <p:nvPr/>
        </p:nvSpPr>
        <p:spPr>
          <a:xfrm>
            <a:off x="3297689" y="2375243"/>
            <a:ext cx="324000"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3" name="任意多边形 32"/>
          <p:cNvSpPr>
            <a:spLocks noChangeAspect="1"/>
          </p:cNvSpPr>
          <p:nvPr/>
        </p:nvSpPr>
        <p:spPr>
          <a:xfrm>
            <a:off x="1263576" y="2375243"/>
            <a:ext cx="252028"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4" name="文本框 33"/>
          <p:cNvSpPr txBox="1"/>
          <p:nvPr/>
        </p:nvSpPr>
        <p:spPr>
          <a:xfrm>
            <a:off x="1799022"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022"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240"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240"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604"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604"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946"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946"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207" y="4011466"/>
            <a:ext cx="6623586" cy="530761"/>
          </a:xfrm>
          <a:prstGeom prst="rect">
            <a:avLst/>
          </a:prstGeom>
          <a:noFill/>
        </p:spPr>
        <p:txBody>
          <a:bodyPr wrap="square" lIns="68568" tIns="34285" rIns="68568" bIns="3428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0198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Isosceles Triangle 91"/>
          <p:cNvSpPr/>
          <p:nvPr/>
        </p:nvSpPr>
        <p:spPr>
          <a:xfrm rot="3600000" flipH="1">
            <a:off x="5548218" y="1573920"/>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93" name="Donut 92"/>
          <p:cNvSpPr/>
          <p:nvPr/>
        </p:nvSpPr>
        <p:spPr>
          <a:xfrm flipH="1">
            <a:off x="4933209" y="1060049"/>
            <a:ext cx="1026933" cy="1026989"/>
          </a:xfrm>
          <a:prstGeom prst="donut">
            <a:avLst>
              <a:gd name="adj" fmla="val 19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2" name="Group 93"/>
          <p:cNvGrpSpPr/>
          <p:nvPr/>
        </p:nvGrpSpPr>
        <p:grpSpPr>
          <a:xfrm flipH="1">
            <a:off x="5505423" y="1335647"/>
            <a:ext cx="1253206" cy="317672"/>
            <a:chOff x="1793077" y="1463668"/>
            <a:chExt cx="1371600" cy="347664"/>
          </a:xfrm>
          <a:solidFill>
            <a:schemeClr val="accent2"/>
          </a:solidFill>
        </p:grpSpPr>
        <p:sp>
          <p:nvSpPr>
            <p:cNvPr id="95" name="Round Same Side Corner Rectangle 94"/>
            <p:cNvSpPr/>
            <p:nvPr/>
          </p:nvSpPr>
          <p:spPr>
            <a:xfrm rot="16200000">
              <a:off x="2305045" y="951700"/>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96" name="Text Placeholder 3"/>
            <p:cNvSpPr txBox="1">
              <a:spLocks/>
            </p:cNvSpPr>
            <p:nvPr/>
          </p:nvSpPr>
          <p:spPr>
            <a:xfrm>
              <a:off x="1852592" y="1512589"/>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2</a:t>
              </a:r>
            </a:p>
          </p:txBody>
        </p:sp>
      </p:grpSp>
      <p:sp>
        <p:nvSpPr>
          <p:cNvPr id="99" name="Isosceles Triangle 98"/>
          <p:cNvSpPr/>
          <p:nvPr/>
        </p:nvSpPr>
        <p:spPr>
          <a:xfrm rot="3600000" flipH="1">
            <a:off x="5586316" y="2965426"/>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00" name="Donut 99"/>
          <p:cNvSpPr/>
          <p:nvPr/>
        </p:nvSpPr>
        <p:spPr>
          <a:xfrm flipH="1">
            <a:off x="4971306" y="2451555"/>
            <a:ext cx="1026933" cy="1026989"/>
          </a:xfrm>
          <a:prstGeom prst="donut">
            <a:avLst>
              <a:gd name="adj" fmla="val 190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3" name="Group 100"/>
          <p:cNvGrpSpPr/>
          <p:nvPr/>
        </p:nvGrpSpPr>
        <p:grpSpPr>
          <a:xfrm flipH="1">
            <a:off x="5543523" y="2730062"/>
            <a:ext cx="1253206" cy="317672"/>
            <a:chOff x="1793075" y="1466851"/>
            <a:chExt cx="1371600" cy="347664"/>
          </a:xfrm>
          <a:solidFill>
            <a:schemeClr val="accent3"/>
          </a:solidFill>
        </p:grpSpPr>
        <p:sp>
          <p:nvSpPr>
            <p:cNvPr id="102" name="Round Same Side Corner Rectangle 101"/>
            <p:cNvSpPr/>
            <p:nvPr/>
          </p:nvSpPr>
          <p:spPr>
            <a:xfrm rot="16200000">
              <a:off x="2305043"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03" name="Text Placeholder 3"/>
            <p:cNvSpPr txBox="1">
              <a:spLocks/>
            </p:cNvSpPr>
            <p:nvPr/>
          </p:nvSpPr>
          <p:spPr>
            <a:xfrm>
              <a:off x="1852592"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4</a:t>
              </a:r>
            </a:p>
          </p:txBody>
        </p:sp>
      </p:grpSp>
      <p:cxnSp>
        <p:nvCxnSpPr>
          <p:cNvPr id="111" name="Straight Connector 110"/>
          <p:cNvCxnSpPr/>
          <p:nvPr/>
        </p:nvCxnSpPr>
        <p:spPr>
          <a:xfrm rot="10800000" flipV="1">
            <a:off x="3996000" y="1774851"/>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10800000" flipV="1">
            <a:off x="3996000" y="3091648"/>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3996000" y="2326446"/>
            <a:ext cx="990546" cy="513493"/>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 name="Isosceles Triangle 121"/>
          <p:cNvSpPr/>
          <p:nvPr/>
        </p:nvSpPr>
        <p:spPr>
          <a:xfrm rot="18000000">
            <a:off x="3064252" y="2288724"/>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23" name="Donut 122"/>
          <p:cNvSpPr/>
          <p:nvPr/>
        </p:nvSpPr>
        <p:spPr>
          <a:xfrm>
            <a:off x="2999546" y="1774852"/>
            <a:ext cx="1026933" cy="1026989"/>
          </a:xfrm>
          <a:prstGeom prst="donut">
            <a:avLst>
              <a:gd name="adj" fmla="val 190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4" name="Group 79"/>
          <p:cNvGrpSpPr/>
          <p:nvPr/>
        </p:nvGrpSpPr>
        <p:grpSpPr>
          <a:xfrm>
            <a:off x="2201060" y="2053358"/>
            <a:ext cx="1253206" cy="317672"/>
            <a:chOff x="1793079" y="1466851"/>
            <a:chExt cx="1371600" cy="347664"/>
          </a:xfrm>
          <a:solidFill>
            <a:schemeClr val="accent1"/>
          </a:solidFill>
        </p:grpSpPr>
        <p:sp>
          <p:nvSpPr>
            <p:cNvPr id="125" name="Round Same Side Corner Rectangle 124"/>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26"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3</a:t>
              </a:r>
            </a:p>
          </p:txBody>
        </p:sp>
      </p:grpSp>
      <p:sp>
        <p:nvSpPr>
          <p:cNvPr id="129" name="Isosceles Triangle 128"/>
          <p:cNvSpPr/>
          <p:nvPr/>
        </p:nvSpPr>
        <p:spPr>
          <a:xfrm rot="18000000">
            <a:off x="3064252" y="3718327"/>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30" name="Donut 129"/>
          <p:cNvSpPr/>
          <p:nvPr/>
        </p:nvSpPr>
        <p:spPr>
          <a:xfrm>
            <a:off x="2999546" y="3204457"/>
            <a:ext cx="1026933" cy="1026989"/>
          </a:xfrm>
          <a:prstGeom prst="donut">
            <a:avLst>
              <a:gd name="adj" fmla="val 190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5" name="Group 86"/>
          <p:cNvGrpSpPr/>
          <p:nvPr/>
        </p:nvGrpSpPr>
        <p:grpSpPr>
          <a:xfrm>
            <a:off x="2201060" y="3482964"/>
            <a:ext cx="1253206" cy="317672"/>
            <a:chOff x="1793079" y="1466851"/>
            <a:chExt cx="1371600" cy="347664"/>
          </a:xfrm>
          <a:solidFill>
            <a:schemeClr val="accent4"/>
          </a:solidFill>
        </p:grpSpPr>
        <p:sp>
          <p:nvSpPr>
            <p:cNvPr id="132" name="Round Same Side Corner Rectangle 131"/>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33"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5</a:t>
              </a:r>
            </a:p>
          </p:txBody>
        </p:sp>
      </p:grpSp>
      <p:sp>
        <p:nvSpPr>
          <p:cNvPr id="45" name="TextBox 23"/>
          <p:cNvSpPr txBox="1"/>
          <p:nvPr/>
        </p:nvSpPr>
        <p:spPr>
          <a:xfrm>
            <a:off x="564727" y="3491674"/>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6" name="TextBox 24"/>
          <p:cNvSpPr txBox="1"/>
          <p:nvPr/>
        </p:nvSpPr>
        <p:spPr>
          <a:xfrm>
            <a:off x="996846" y="3204457"/>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47" name="TextBox 23"/>
          <p:cNvSpPr txBox="1"/>
          <p:nvPr/>
        </p:nvSpPr>
        <p:spPr>
          <a:xfrm>
            <a:off x="591820" y="2316416"/>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8" name="TextBox 24"/>
          <p:cNvSpPr txBox="1"/>
          <p:nvPr/>
        </p:nvSpPr>
        <p:spPr>
          <a:xfrm>
            <a:off x="1023939" y="2029199"/>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51" name="TextBox 23"/>
          <p:cNvSpPr txBox="1"/>
          <p:nvPr/>
        </p:nvSpPr>
        <p:spPr>
          <a:xfrm>
            <a:off x="6857694" y="1558662"/>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6857694" y="127144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53" name="TextBox 23"/>
          <p:cNvSpPr txBox="1"/>
          <p:nvPr/>
        </p:nvSpPr>
        <p:spPr>
          <a:xfrm>
            <a:off x="6857694" y="3028556"/>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4" name="TextBox 24"/>
          <p:cNvSpPr txBox="1"/>
          <p:nvPr/>
        </p:nvSpPr>
        <p:spPr>
          <a:xfrm>
            <a:off x="6857694" y="274133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16810969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500" fill="hold"/>
                                        <p:tgtEl>
                                          <p:spTgt spid="93"/>
                                        </p:tgtEl>
                                        <p:attrNameLst>
                                          <p:attrName>ppt_w</p:attrName>
                                        </p:attrNameLst>
                                      </p:cBhvr>
                                      <p:tavLst>
                                        <p:tav tm="0">
                                          <p:val>
                                            <p:fltVal val="0"/>
                                          </p:val>
                                        </p:tav>
                                        <p:tav tm="100000">
                                          <p:val>
                                            <p:strVal val="#ppt_w"/>
                                          </p:val>
                                        </p:tav>
                                      </p:tavLst>
                                    </p:anim>
                                    <p:anim calcmode="lin" valueType="num">
                                      <p:cBhvr>
                                        <p:cTn id="8" dur="500" fill="hold"/>
                                        <p:tgtEl>
                                          <p:spTgt spid="93"/>
                                        </p:tgtEl>
                                        <p:attrNameLst>
                                          <p:attrName>ppt_h</p:attrName>
                                        </p:attrNameLst>
                                      </p:cBhvr>
                                      <p:tavLst>
                                        <p:tav tm="0">
                                          <p:val>
                                            <p:fltVal val="0"/>
                                          </p:val>
                                        </p:tav>
                                        <p:tav tm="100000">
                                          <p:val>
                                            <p:strVal val="#ppt_h"/>
                                          </p:val>
                                        </p:tav>
                                      </p:tavLst>
                                    </p:anim>
                                    <p:animEffect transition="in" filter="fade">
                                      <p:cBhvr>
                                        <p:cTn id="9" dur="500"/>
                                        <p:tgtEl>
                                          <p:spTgt spid="9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500"/>
                                        <p:tgtEl>
                                          <p:spTgt spid="92"/>
                                        </p:tgtEl>
                                      </p:cBhvr>
                                    </p:animEffect>
                                  </p:childTnLst>
                                </p:cTn>
                              </p:par>
                              <p:par>
                                <p:cTn id="14" presetID="1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Left)">
                                      <p:cBhvr>
                                        <p:cTn id="16" dur="500"/>
                                        <p:tgtEl>
                                          <p:spTgt spid="2"/>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p:tgtEl>
                                          <p:spTgt spid="51"/>
                                        </p:tgtEl>
                                        <p:attrNameLst>
                                          <p:attrName>ppt_y</p:attrName>
                                        </p:attrNameLst>
                                      </p:cBhvr>
                                      <p:tavLst>
                                        <p:tav tm="0">
                                          <p:val>
                                            <p:strVal val="#ppt_y+#ppt_h*1.125000"/>
                                          </p:val>
                                        </p:tav>
                                        <p:tav tm="100000">
                                          <p:val>
                                            <p:strVal val="#ppt_y"/>
                                          </p:val>
                                        </p:tav>
                                      </p:tavLst>
                                    </p:anim>
                                    <p:animEffect transition="in" filter="wipe(up)">
                                      <p:cBhvr>
                                        <p:cTn id="21" dur="500"/>
                                        <p:tgtEl>
                                          <p:spTgt spid="5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p:tgtEl>
                                          <p:spTgt spid="52"/>
                                        </p:tgtEl>
                                        <p:attrNameLst>
                                          <p:attrName>ppt_y</p:attrName>
                                        </p:attrNameLst>
                                      </p:cBhvr>
                                      <p:tavLst>
                                        <p:tav tm="0">
                                          <p:val>
                                            <p:strVal val="#ppt_y-#ppt_h*1.125000"/>
                                          </p:val>
                                        </p:tav>
                                        <p:tav tm="100000">
                                          <p:val>
                                            <p:strVal val="#ppt_y"/>
                                          </p:val>
                                        </p:tav>
                                      </p:tavLst>
                                    </p:anim>
                                    <p:animEffect transition="in" filter="wipe(down)">
                                      <p:cBhvr>
                                        <p:cTn id="25" dur="500"/>
                                        <p:tgtEl>
                                          <p:spTgt spid="52"/>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strips(downLeft)">
                                      <p:cBhvr>
                                        <p:cTn id="29" dur="500"/>
                                        <p:tgtEl>
                                          <p:spTgt spid="111"/>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2"/>
                                        </p:tgtEl>
                                        <p:attrNameLst>
                                          <p:attrName>style.visibility</p:attrName>
                                        </p:attrNameLst>
                                      </p:cBhvr>
                                      <p:to>
                                        <p:strVal val="visible"/>
                                      </p:to>
                                    </p:set>
                                    <p:animEffect transition="in" filter="fade">
                                      <p:cBhvr>
                                        <p:cTn id="39" dur="500"/>
                                        <p:tgtEl>
                                          <p:spTgt spid="122"/>
                                        </p:tgtEl>
                                      </p:cBhvr>
                                    </p:animEffect>
                                  </p:childTnLst>
                                </p:cTn>
                              </p:par>
                              <p:par>
                                <p:cTn id="40" presetID="1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slide(fromRight)">
                                      <p:cBhvr>
                                        <p:cTn id="42" dur="500"/>
                                        <p:tgtEl>
                                          <p:spTgt spid="4"/>
                                        </p:tgtEl>
                                      </p:cBhvr>
                                    </p:animEffect>
                                  </p:childTnLst>
                                </p:cTn>
                              </p:par>
                            </p:childTnLst>
                          </p:cTn>
                        </p:par>
                        <p:par>
                          <p:cTn id="43" fill="hold">
                            <p:stCondLst>
                              <p:cond delay="3000"/>
                            </p:stCondLst>
                            <p:childTnLst>
                              <p:par>
                                <p:cTn id="44" presetID="12" presetClass="entr" presetSubtype="4"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p:tgtEl>
                                          <p:spTgt spid="48"/>
                                        </p:tgtEl>
                                        <p:attrNameLst>
                                          <p:attrName>ppt_y</p:attrName>
                                        </p:attrNameLst>
                                      </p:cBhvr>
                                      <p:tavLst>
                                        <p:tav tm="0">
                                          <p:val>
                                            <p:strVal val="#ppt_y-#ppt_h*1.125000"/>
                                          </p:val>
                                        </p:tav>
                                        <p:tav tm="100000">
                                          <p:val>
                                            <p:strVal val="#ppt_y"/>
                                          </p:val>
                                        </p:tav>
                                      </p:tavLst>
                                    </p:anim>
                                    <p:animEffect transition="in" filter="wipe(down)">
                                      <p:cBhvr>
                                        <p:cTn id="51" dur="500"/>
                                        <p:tgtEl>
                                          <p:spTgt spid="48"/>
                                        </p:tgtEl>
                                      </p:cBhvr>
                                    </p:animEffect>
                                  </p:childTnLst>
                                </p:cTn>
                              </p:par>
                            </p:childTnLst>
                          </p:cTn>
                        </p:par>
                        <p:par>
                          <p:cTn id="52" fill="hold">
                            <p:stCondLst>
                              <p:cond delay="3500"/>
                            </p:stCondLst>
                            <p:childTnLst>
                              <p:par>
                                <p:cTn id="53" presetID="18" presetClass="entr" presetSubtype="6" fill="hold" nodeType="afterEffect">
                                  <p:stCondLst>
                                    <p:cond delay="0"/>
                                  </p:stCondLst>
                                  <p:childTnLst>
                                    <p:set>
                                      <p:cBhvr>
                                        <p:cTn id="54" dur="1" fill="hold">
                                          <p:stCondLst>
                                            <p:cond delay="0"/>
                                          </p:stCondLst>
                                        </p:cTn>
                                        <p:tgtEl>
                                          <p:spTgt spid="113"/>
                                        </p:tgtEl>
                                        <p:attrNameLst>
                                          <p:attrName>style.visibility</p:attrName>
                                        </p:attrNameLst>
                                      </p:cBhvr>
                                      <p:to>
                                        <p:strVal val="visible"/>
                                      </p:to>
                                    </p:set>
                                    <p:animEffect transition="in" filter="strips(downRight)">
                                      <p:cBhvr>
                                        <p:cTn id="55" dur="500"/>
                                        <p:tgtEl>
                                          <p:spTgt spid="113"/>
                                        </p:tgtEl>
                                      </p:cBhvr>
                                    </p:animEffect>
                                  </p:childTnLst>
                                </p:cTn>
                              </p:par>
                            </p:childTnLst>
                          </p:cTn>
                        </p:par>
                        <p:par>
                          <p:cTn id="56" fill="hold">
                            <p:stCondLst>
                              <p:cond delay="4000"/>
                            </p:stCondLst>
                            <p:childTnLst>
                              <p:par>
                                <p:cTn id="57" presetID="53" presetClass="entr" presetSubtype="0" fill="hold" grpId="0" nodeType="afterEffect">
                                  <p:stCondLst>
                                    <p:cond delay="0"/>
                                  </p:stCondLst>
                                  <p:childTnLst>
                                    <p:set>
                                      <p:cBhvr>
                                        <p:cTn id="58" dur="1" fill="hold">
                                          <p:stCondLst>
                                            <p:cond delay="0"/>
                                          </p:stCondLst>
                                        </p:cTn>
                                        <p:tgtEl>
                                          <p:spTgt spid="100"/>
                                        </p:tgtEl>
                                        <p:attrNameLst>
                                          <p:attrName>style.visibility</p:attrName>
                                        </p:attrNameLst>
                                      </p:cBhvr>
                                      <p:to>
                                        <p:strVal val="visible"/>
                                      </p:to>
                                    </p:set>
                                    <p:anim calcmode="lin" valueType="num">
                                      <p:cBhvr>
                                        <p:cTn id="59" dur="500" fill="hold"/>
                                        <p:tgtEl>
                                          <p:spTgt spid="100"/>
                                        </p:tgtEl>
                                        <p:attrNameLst>
                                          <p:attrName>ppt_w</p:attrName>
                                        </p:attrNameLst>
                                      </p:cBhvr>
                                      <p:tavLst>
                                        <p:tav tm="0">
                                          <p:val>
                                            <p:fltVal val="0"/>
                                          </p:val>
                                        </p:tav>
                                        <p:tav tm="100000">
                                          <p:val>
                                            <p:strVal val="#ppt_w"/>
                                          </p:val>
                                        </p:tav>
                                      </p:tavLst>
                                    </p:anim>
                                    <p:anim calcmode="lin" valueType="num">
                                      <p:cBhvr>
                                        <p:cTn id="60" dur="500" fill="hold"/>
                                        <p:tgtEl>
                                          <p:spTgt spid="100"/>
                                        </p:tgtEl>
                                        <p:attrNameLst>
                                          <p:attrName>ppt_h</p:attrName>
                                        </p:attrNameLst>
                                      </p:cBhvr>
                                      <p:tavLst>
                                        <p:tav tm="0">
                                          <p:val>
                                            <p:fltVal val="0"/>
                                          </p:val>
                                        </p:tav>
                                        <p:tav tm="100000">
                                          <p:val>
                                            <p:strVal val="#ppt_h"/>
                                          </p:val>
                                        </p:tav>
                                      </p:tavLst>
                                    </p:anim>
                                    <p:animEffect transition="in" filter="fade">
                                      <p:cBhvr>
                                        <p:cTn id="61" dur="500"/>
                                        <p:tgtEl>
                                          <p:spTgt spid="100"/>
                                        </p:tgtEl>
                                      </p:cBhvr>
                                    </p:animEffect>
                                  </p:childTnLst>
                                </p:cTn>
                              </p:par>
                            </p:childTnLst>
                          </p:cTn>
                        </p:par>
                        <p:par>
                          <p:cTn id="62" fill="hold">
                            <p:stCondLst>
                              <p:cond delay="4500"/>
                            </p:stCondLst>
                            <p:childTnLst>
                              <p:par>
                                <p:cTn id="63" presetID="10" presetClass="entr" presetSubtype="0"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par>
                                <p:cTn id="66" presetID="12" presetClass="entr" presetSubtype="8"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slide(fromLeft)">
                                      <p:cBhvr>
                                        <p:cTn id="68" dur="500"/>
                                        <p:tgtEl>
                                          <p:spTgt spid="3"/>
                                        </p:tgtEl>
                                      </p:cBhvr>
                                    </p:animEffect>
                                  </p:childTnLst>
                                </p:cTn>
                              </p:par>
                            </p:childTnLst>
                          </p:cTn>
                        </p:par>
                        <p:par>
                          <p:cTn id="69" fill="hold">
                            <p:stCondLst>
                              <p:cond delay="5000"/>
                            </p:stCondLst>
                            <p:childTnLst>
                              <p:par>
                                <p:cTn id="70" presetID="12" presetClass="entr" presetSubtype="4"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p:tgtEl>
                                          <p:spTgt spid="53"/>
                                        </p:tgtEl>
                                        <p:attrNameLst>
                                          <p:attrName>ppt_y</p:attrName>
                                        </p:attrNameLst>
                                      </p:cBhvr>
                                      <p:tavLst>
                                        <p:tav tm="0">
                                          <p:val>
                                            <p:strVal val="#ppt_y+#ppt_h*1.125000"/>
                                          </p:val>
                                        </p:tav>
                                        <p:tav tm="100000">
                                          <p:val>
                                            <p:strVal val="#ppt_y"/>
                                          </p:val>
                                        </p:tav>
                                      </p:tavLst>
                                    </p:anim>
                                    <p:animEffect transition="in" filter="wipe(up)">
                                      <p:cBhvr>
                                        <p:cTn id="73" dur="500"/>
                                        <p:tgtEl>
                                          <p:spTgt spid="53"/>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500"/>
                                        <p:tgtEl>
                                          <p:spTgt spid="54"/>
                                        </p:tgtEl>
                                        <p:attrNameLst>
                                          <p:attrName>ppt_y</p:attrName>
                                        </p:attrNameLst>
                                      </p:cBhvr>
                                      <p:tavLst>
                                        <p:tav tm="0">
                                          <p:val>
                                            <p:strVal val="#ppt_y-#ppt_h*1.125000"/>
                                          </p:val>
                                        </p:tav>
                                        <p:tav tm="100000">
                                          <p:val>
                                            <p:strVal val="#ppt_y"/>
                                          </p:val>
                                        </p:tav>
                                      </p:tavLst>
                                    </p:anim>
                                    <p:animEffect transition="in" filter="wipe(down)">
                                      <p:cBhvr>
                                        <p:cTn id="77" dur="500"/>
                                        <p:tgtEl>
                                          <p:spTgt spid="54"/>
                                        </p:tgtEl>
                                      </p:cBhvr>
                                    </p:animEffect>
                                  </p:childTnLst>
                                </p:cTn>
                              </p:par>
                            </p:childTnLst>
                          </p:cTn>
                        </p:par>
                        <p:par>
                          <p:cTn id="78" fill="hold">
                            <p:stCondLst>
                              <p:cond delay="5500"/>
                            </p:stCondLst>
                            <p:childTnLst>
                              <p:par>
                                <p:cTn id="79" presetID="18" presetClass="entr" presetSubtype="12" fill="hold" nodeType="after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strips(downLeft)">
                                      <p:cBhvr>
                                        <p:cTn id="81" dur="500"/>
                                        <p:tgtEl>
                                          <p:spTgt spid="112"/>
                                        </p:tgtEl>
                                      </p:cBhvr>
                                    </p:animEffect>
                                  </p:childTnLst>
                                </p:cTn>
                              </p:par>
                            </p:childTnLst>
                          </p:cTn>
                        </p:par>
                        <p:par>
                          <p:cTn id="82" fill="hold">
                            <p:stCondLst>
                              <p:cond delay="6000"/>
                            </p:stCondLst>
                            <p:childTnLst>
                              <p:par>
                                <p:cTn id="83" presetID="53" presetClass="entr" presetSubtype="0" fill="hold" grpId="0" nodeType="afterEffect">
                                  <p:stCondLst>
                                    <p:cond delay="0"/>
                                  </p:stCondLst>
                                  <p:childTnLst>
                                    <p:set>
                                      <p:cBhvr>
                                        <p:cTn id="84" dur="1" fill="hold">
                                          <p:stCondLst>
                                            <p:cond delay="0"/>
                                          </p:stCondLst>
                                        </p:cTn>
                                        <p:tgtEl>
                                          <p:spTgt spid="130"/>
                                        </p:tgtEl>
                                        <p:attrNameLst>
                                          <p:attrName>style.visibility</p:attrName>
                                        </p:attrNameLst>
                                      </p:cBhvr>
                                      <p:to>
                                        <p:strVal val="visible"/>
                                      </p:to>
                                    </p:set>
                                    <p:anim calcmode="lin" valueType="num">
                                      <p:cBhvr>
                                        <p:cTn id="85" dur="500" fill="hold"/>
                                        <p:tgtEl>
                                          <p:spTgt spid="130"/>
                                        </p:tgtEl>
                                        <p:attrNameLst>
                                          <p:attrName>ppt_w</p:attrName>
                                        </p:attrNameLst>
                                      </p:cBhvr>
                                      <p:tavLst>
                                        <p:tav tm="0">
                                          <p:val>
                                            <p:fltVal val="0"/>
                                          </p:val>
                                        </p:tav>
                                        <p:tav tm="100000">
                                          <p:val>
                                            <p:strVal val="#ppt_w"/>
                                          </p:val>
                                        </p:tav>
                                      </p:tavLst>
                                    </p:anim>
                                    <p:anim calcmode="lin" valueType="num">
                                      <p:cBhvr>
                                        <p:cTn id="86" dur="500" fill="hold"/>
                                        <p:tgtEl>
                                          <p:spTgt spid="130"/>
                                        </p:tgtEl>
                                        <p:attrNameLst>
                                          <p:attrName>ppt_h</p:attrName>
                                        </p:attrNameLst>
                                      </p:cBhvr>
                                      <p:tavLst>
                                        <p:tav tm="0">
                                          <p:val>
                                            <p:fltVal val="0"/>
                                          </p:val>
                                        </p:tav>
                                        <p:tav tm="100000">
                                          <p:val>
                                            <p:strVal val="#ppt_h"/>
                                          </p:val>
                                        </p:tav>
                                      </p:tavLst>
                                    </p:anim>
                                    <p:animEffect transition="in" filter="fade">
                                      <p:cBhvr>
                                        <p:cTn id="87" dur="500"/>
                                        <p:tgtEl>
                                          <p:spTgt spid="130"/>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129"/>
                                        </p:tgtEl>
                                        <p:attrNameLst>
                                          <p:attrName>style.visibility</p:attrName>
                                        </p:attrNameLst>
                                      </p:cBhvr>
                                      <p:to>
                                        <p:strVal val="visible"/>
                                      </p:to>
                                    </p:set>
                                    <p:animEffect transition="in" filter="fade">
                                      <p:cBhvr>
                                        <p:cTn id="91" dur="500"/>
                                        <p:tgtEl>
                                          <p:spTgt spid="129"/>
                                        </p:tgtEl>
                                      </p:cBhvr>
                                    </p:animEffect>
                                  </p:childTnLst>
                                </p:cTn>
                              </p:par>
                              <p:par>
                                <p:cTn id="92" presetID="12" presetClass="entr" presetSubtype="2"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slide(fromRight)">
                                      <p:cBhvr>
                                        <p:cTn id="94" dur="500"/>
                                        <p:tgtEl>
                                          <p:spTgt spid="5"/>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500"/>
                                        <p:tgtEl>
                                          <p:spTgt spid="45"/>
                                        </p:tgtEl>
                                        <p:attrNameLst>
                                          <p:attrName>ppt_y</p:attrName>
                                        </p:attrNameLst>
                                      </p:cBhvr>
                                      <p:tavLst>
                                        <p:tav tm="0">
                                          <p:val>
                                            <p:strVal val="#ppt_y+#ppt_h*1.125000"/>
                                          </p:val>
                                        </p:tav>
                                        <p:tav tm="100000">
                                          <p:val>
                                            <p:strVal val="#ppt_y"/>
                                          </p:val>
                                        </p:tav>
                                      </p:tavLst>
                                    </p:anim>
                                    <p:animEffect transition="in" filter="wipe(up)">
                                      <p:cBhvr>
                                        <p:cTn id="99" dur="500"/>
                                        <p:tgtEl>
                                          <p:spTgt spid="45"/>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down)">
                                      <p:cBhvr>
                                        <p:cTn id="10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93" grpId="0" animBg="1"/>
      <p:bldP spid="99" grpId="0" animBg="1"/>
      <p:bldP spid="100" grpId="0" animBg="1"/>
      <p:bldP spid="122" grpId="0" animBg="1"/>
      <p:bldP spid="123" grpId="0" animBg="1"/>
      <p:bldP spid="129" grpId="0" animBg="1"/>
      <p:bldP spid="130" grpId="0" animBg="1"/>
      <p:bldP spid="45" grpId="0"/>
      <p:bldP spid="46" grpId="0"/>
      <p:bldP spid="47" grpId="0"/>
      <p:bldP spid="48"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2"/>
          <p:cNvSpPr>
            <a:spLocks noChangeArrowheads="1"/>
          </p:cNvSpPr>
          <p:nvPr/>
        </p:nvSpPr>
        <p:spPr bwMode="auto">
          <a:xfrm flipH="1">
            <a:off x="4621413" y="1347992"/>
            <a:ext cx="3041633" cy="1342259"/>
          </a:xfrm>
          <a:prstGeom prst="snip2Diag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headEnd/>
            <a:tailEnd/>
          </a:ln>
        </p:spPr>
        <p:txBody>
          <a:bodyPr lIns="68566" tIns="34283" rIns="68566" bIns="34283" anchor="ctr"/>
          <a:lstStyle/>
          <a:p>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84" name="Oval 4"/>
          <p:cNvSpPr>
            <a:spLocks noChangeArrowheads="1"/>
          </p:cNvSpPr>
          <p:nvPr/>
        </p:nvSpPr>
        <p:spPr bwMode="auto">
          <a:xfrm>
            <a:off x="1863129" y="2814391"/>
            <a:ext cx="524054" cy="526665"/>
          </a:xfrm>
          <a:prstGeom prst="ellipse">
            <a:avLst/>
          </a:prstGeom>
          <a:solidFill>
            <a:schemeClr val="accent1"/>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6" name="Oval 12"/>
          <p:cNvSpPr>
            <a:spLocks noChangeArrowheads="1"/>
          </p:cNvSpPr>
          <p:nvPr/>
        </p:nvSpPr>
        <p:spPr bwMode="auto">
          <a:xfrm>
            <a:off x="3619947" y="2814391"/>
            <a:ext cx="524924" cy="526665"/>
          </a:xfrm>
          <a:prstGeom prst="ellipse">
            <a:avLst/>
          </a:prstGeom>
          <a:solidFill>
            <a:schemeClr val="accent2"/>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7" name="Oval 14"/>
          <p:cNvSpPr>
            <a:spLocks noChangeArrowheads="1"/>
          </p:cNvSpPr>
          <p:nvPr/>
        </p:nvSpPr>
        <p:spPr bwMode="auto">
          <a:xfrm>
            <a:off x="5226497" y="2814391"/>
            <a:ext cx="524054" cy="526665"/>
          </a:xfrm>
          <a:prstGeom prst="ellipse">
            <a:avLst/>
          </a:prstGeom>
          <a:solidFill>
            <a:schemeClr val="accent3"/>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8" name="Oval 16"/>
          <p:cNvSpPr>
            <a:spLocks noChangeArrowheads="1"/>
          </p:cNvSpPr>
          <p:nvPr/>
        </p:nvSpPr>
        <p:spPr bwMode="auto">
          <a:xfrm>
            <a:off x="6725225" y="2814391"/>
            <a:ext cx="523184" cy="526665"/>
          </a:xfrm>
          <a:prstGeom prst="ellipse">
            <a:avLst/>
          </a:prstGeom>
          <a:solidFill>
            <a:schemeClr val="accent4"/>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grpSp>
        <p:nvGrpSpPr>
          <p:cNvPr id="2" name="Group 20"/>
          <p:cNvGrpSpPr>
            <a:grpSpLocks/>
          </p:cNvGrpSpPr>
          <p:nvPr/>
        </p:nvGrpSpPr>
        <p:grpSpPr bwMode="auto">
          <a:xfrm>
            <a:off x="1988187" y="2928022"/>
            <a:ext cx="293364" cy="295976"/>
            <a:chOff x="0" y="0"/>
            <a:chExt cx="401822" cy="404317"/>
          </a:xfrm>
        </p:grpSpPr>
        <p:sp>
          <p:nvSpPr>
            <p:cNvPr id="90"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96"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3" name="Group 23"/>
          <p:cNvGrpSpPr>
            <a:grpSpLocks/>
          </p:cNvGrpSpPr>
          <p:nvPr/>
        </p:nvGrpSpPr>
        <p:grpSpPr bwMode="auto">
          <a:xfrm>
            <a:off x="3772078" y="2962818"/>
            <a:ext cx="284660" cy="248097"/>
            <a:chOff x="0" y="0"/>
            <a:chExt cx="389342" cy="339426"/>
          </a:xfrm>
        </p:grpSpPr>
        <p:sp>
          <p:nvSpPr>
            <p:cNvPr id="99"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0"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1"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2"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9"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2"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3"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4" name="Rectangle 117"/>
            <p:cNvSpPr>
              <a:spLocks noChangeArrowheads="1"/>
            </p:cNvSpPr>
            <p:nvPr/>
          </p:nvSpPr>
          <p:spPr bwMode="auto">
            <a:xfrm>
              <a:off x="49916" y="114806"/>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5" name="Rectangle 118"/>
            <p:cNvSpPr>
              <a:spLocks noChangeArrowheads="1"/>
            </p:cNvSpPr>
            <p:nvPr/>
          </p:nvSpPr>
          <p:spPr bwMode="auto">
            <a:xfrm>
              <a:off x="49916" y="154738"/>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6" name="Rectangle 119"/>
            <p:cNvSpPr>
              <a:spLocks noChangeArrowheads="1"/>
            </p:cNvSpPr>
            <p:nvPr/>
          </p:nvSpPr>
          <p:spPr bwMode="auto">
            <a:xfrm>
              <a:off x="49916" y="199662"/>
              <a:ext cx="109814" cy="14975"/>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7" name="Rectangle 120"/>
            <p:cNvSpPr>
              <a:spLocks noChangeArrowheads="1"/>
            </p:cNvSpPr>
            <p:nvPr/>
          </p:nvSpPr>
          <p:spPr bwMode="auto">
            <a:xfrm>
              <a:off x="49916" y="242091"/>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4" name="Group 35"/>
          <p:cNvGrpSpPr>
            <a:grpSpLocks/>
          </p:cNvGrpSpPr>
          <p:nvPr/>
        </p:nvGrpSpPr>
        <p:grpSpPr bwMode="auto">
          <a:xfrm>
            <a:off x="6847967" y="2933896"/>
            <a:ext cx="277697" cy="275085"/>
            <a:chOff x="0" y="0"/>
            <a:chExt cx="379359" cy="376864"/>
          </a:xfrm>
        </p:grpSpPr>
        <p:sp>
          <p:nvSpPr>
            <p:cNvPr id="129"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0" name="Rectangle 151"/>
            <p:cNvSpPr>
              <a:spLocks noChangeArrowheads="1"/>
            </p:cNvSpPr>
            <p:nvPr/>
          </p:nvSpPr>
          <p:spPr bwMode="auto">
            <a:xfrm>
              <a:off x="144756" y="272040"/>
              <a:ext cx="22463"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1" name="Rectangle 152"/>
            <p:cNvSpPr>
              <a:spLocks noChangeArrowheads="1"/>
            </p:cNvSpPr>
            <p:nvPr/>
          </p:nvSpPr>
          <p:spPr bwMode="auto">
            <a:xfrm>
              <a:off x="179697"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2" name="Rectangle 153"/>
            <p:cNvSpPr>
              <a:spLocks noChangeArrowheads="1"/>
            </p:cNvSpPr>
            <p:nvPr/>
          </p:nvSpPr>
          <p:spPr bwMode="auto">
            <a:xfrm>
              <a:off x="214638"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3"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4" name="Freeform 155"/>
            <p:cNvSpPr>
              <a:spLocks noChangeArrowheads="1"/>
            </p:cNvSpPr>
            <p:nvPr/>
          </p:nvSpPr>
          <p:spPr bwMode="auto">
            <a:xfrm>
              <a:off x="67387" y="272040"/>
              <a:ext cx="22463" cy="19966"/>
            </a:xfrm>
            <a:custGeom>
              <a:avLst/>
              <a:gdLst>
                <a:gd name="T0" fmla="*/ 0 w 9"/>
                <a:gd name="T1" fmla="*/ 14974 h 8"/>
                <a:gd name="T2" fmla="*/ 7488 w 9"/>
                <a:gd name="T3" fmla="*/ 19966 h 8"/>
                <a:gd name="T4" fmla="*/ 22463 w 9"/>
                <a:gd name="T5" fmla="*/ 2496 h 8"/>
                <a:gd name="T6" fmla="*/ 17471 w 9"/>
                <a:gd name="T7" fmla="*/ 0 h 8"/>
                <a:gd name="T8" fmla="*/ 0 w 9"/>
                <a:gd name="T9" fmla="*/ 14974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5"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6"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7"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8" name="Rectangle 159"/>
            <p:cNvSpPr>
              <a:spLocks noChangeArrowheads="1"/>
            </p:cNvSpPr>
            <p:nvPr/>
          </p:nvSpPr>
          <p:spPr bwMode="auto">
            <a:xfrm>
              <a:off x="187185" y="34941"/>
              <a:ext cx="7488" cy="22463"/>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9"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0"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1"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4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2"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3"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4"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5" name="Rectangle 166"/>
            <p:cNvSpPr>
              <a:spLocks noChangeArrowheads="1"/>
            </p:cNvSpPr>
            <p:nvPr/>
          </p:nvSpPr>
          <p:spPr bwMode="auto">
            <a:xfrm>
              <a:off x="39933" y="174705"/>
              <a:ext cx="24958"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6" name="Rectangle 167"/>
            <p:cNvSpPr>
              <a:spLocks noChangeArrowheads="1"/>
            </p:cNvSpPr>
            <p:nvPr/>
          </p:nvSpPr>
          <p:spPr bwMode="auto">
            <a:xfrm>
              <a:off x="316965" y="177200"/>
              <a:ext cx="27454"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5" name="Group 54"/>
          <p:cNvGrpSpPr>
            <a:grpSpLocks/>
          </p:cNvGrpSpPr>
          <p:nvPr/>
        </p:nvGrpSpPr>
        <p:grpSpPr bwMode="auto">
          <a:xfrm>
            <a:off x="5382268" y="2969676"/>
            <a:ext cx="219373" cy="284660"/>
            <a:chOff x="0" y="0"/>
            <a:chExt cx="299494" cy="389342"/>
          </a:xfrm>
        </p:grpSpPr>
        <p:sp>
          <p:nvSpPr>
            <p:cNvPr id="148"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9"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sp>
        <p:nvSpPr>
          <p:cNvPr id="150" name="剪去对角的矩形 149"/>
          <p:cNvSpPr/>
          <p:nvPr/>
        </p:nvSpPr>
        <p:spPr>
          <a:xfrm>
            <a:off x="1327044" y="1404094"/>
            <a:ext cx="3224402" cy="1301108"/>
          </a:xfrm>
          <a:prstGeom prst="snip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endParaRPr lang="zh-CN" altLang="en-US" dirty="0">
              <a:solidFill>
                <a:srgbClr val="007FDE"/>
              </a:solidFill>
              <a:ea typeface="微软雅黑" panose="020B0503020204020204" pitchFamily="34" charset="-122"/>
            </a:endParaRPr>
          </a:p>
        </p:txBody>
      </p:sp>
      <p:sp>
        <p:nvSpPr>
          <p:cNvPr id="151" name="矩形 104"/>
          <p:cNvSpPr>
            <a:spLocks noChangeArrowheads="1"/>
          </p:cNvSpPr>
          <p:nvPr/>
        </p:nvSpPr>
        <p:spPr bwMode="auto">
          <a:xfrm>
            <a:off x="3291894" y="1579020"/>
            <a:ext cx="753924" cy="253838"/>
          </a:xfrm>
          <a:prstGeom prst="rect">
            <a:avLst/>
          </a:prstGeom>
          <a:noFill/>
          <a:ln w="9525">
            <a:noFill/>
            <a:miter lim="800000"/>
            <a:headEnd/>
            <a:tailEnd/>
          </a:ln>
        </p:spPr>
        <p:txBody>
          <a:bodyPr wrap="none" lIns="68560" tIns="34280" rIns="68560" bIns="34280">
            <a:spAutoFit/>
          </a:bodyPr>
          <a:lstStyle/>
          <a:p>
            <a:pPr algn="r"/>
            <a:r>
              <a:rPr lang="zh-CN" altLang="en-US" sz="1200" b="1" dirty="0">
                <a:solidFill>
                  <a:srgbClr val="F2F2F2"/>
                </a:solidFill>
                <a:latin typeface="微软雅黑" pitchFamily="34" charset="-122"/>
                <a:ea typeface="微软雅黑" pitchFamily="34" charset="-122"/>
                <a:sym typeface="微软雅黑" pitchFamily="34" charset="-122"/>
              </a:rPr>
              <a:t>添加标题</a:t>
            </a:r>
            <a:endParaRPr lang="en-US" sz="1200" b="1" dirty="0">
              <a:solidFill>
                <a:srgbClr val="F2F2F2"/>
              </a:solidFill>
              <a:latin typeface="微软雅黑" pitchFamily="34" charset="-122"/>
              <a:ea typeface="微软雅黑" pitchFamily="34" charset="-122"/>
              <a:sym typeface="微软雅黑" pitchFamily="34" charset="-122"/>
            </a:endParaRPr>
          </a:p>
        </p:txBody>
      </p:sp>
      <p:sp>
        <p:nvSpPr>
          <p:cNvPr id="152" name="矩形 47"/>
          <p:cNvSpPr>
            <a:spLocks noChangeArrowheads="1"/>
          </p:cNvSpPr>
          <p:nvPr/>
        </p:nvSpPr>
        <p:spPr bwMode="auto">
          <a:xfrm>
            <a:off x="1714531" y="1902868"/>
            <a:ext cx="2603870" cy="401628"/>
          </a:xfrm>
          <a:prstGeom prst="rect">
            <a:avLst/>
          </a:prstGeom>
          <a:noFill/>
          <a:ln w="9525">
            <a:noFill/>
            <a:miter lim="800000"/>
            <a:headEnd/>
            <a:tailEnd/>
          </a:ln>
        </p:spPr>
        <p:txBody>
          <a:bodyPr wrap="square" lIns="68560" tIns="34280" rIns="68560" bIns="34280">
            <a:spAutoFit/>
          </a:bodyPr>
          <a:lstStyle/>
          <a:p>
            <a:pPr algn="r">
              <a:lnSpc>
                <a:spcPct val="120000"/>
              </a:lnSpc>
            </a:pPr>
            <a:r>
              <a:rPr lang="zh-CN" altLang="en-US" sz="900" dirty="0">
                <a:solidFill>
                  <a:srgbClr val="F2F2F2"/>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53" name="TextBox 152"/>
          <p:cNvSpPr txBox="1"/>
          <p:nvPr/>
        </p:nvSpPr>
        <p:spPr>
          <a:xfrm>
            <a:off x="1441194" y="37280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4" name="TextBox 173"/>
          <p:cNvSpPr txBox="1"/>
          <p:nvPr/>
        </p:nvSpPr>
        <p:spPr>
          <a:xfrm>
            <a:off x="1441194" y="3381799"/>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5" name="TextBox 174"/>
          <p:cNvSpPr txBox="1"/>
          <p:nvPr/>
        </p:nvSpPr>
        <p:spPr>
          <a:xfrm>
            <a:off x="3223506" y="3745996"/>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6" name="TextBox 175"/>
          <p:cNvSpPr txBox="1"/>
          <p:nvPr/>
        </p:nvSpPr>
        <p:spPr>
          <a:xfrm>
            <a:off x="3223506" y="339975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7" name="TextBox 176"/>
          <p:cNvSpPr txBox="1"/>
          <p:nvPr/>
        </p:nvSpPr>
        <p:spPr>
          <a:xfrm>
            <a:off x="4826599" y="3735619"/>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8" name="TextBox 177"/>
          <p:cNvSpPr txBox="1"/>
          <p:nvPr/>
        </p:nvSpPr>
        <p:spPr>
          <a:xfrm>
            <a:off x="4826599" y="338937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9" name="TextBox 178"/>
          <p:cNvSpPr txBox="1"/>
          <p:nvPr/>
        </p:nvSpPr>
        <p:spPr>
          <a:xfrm>
            <a:off x="6319635" y="372745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80" name="TextBox 179"/>
          <p:cNvSpPr txBox="1"/>
          <p:nvPr/>
        </p:nvSpPr>
        <p:spPr>
          <a:xfrm>
            <a:off x="6319635" y="338121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296311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1+#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52"/>
                                        </p:tgtEl>
                                        <p:attrNameLst>
                                          <p:attrName>style.visibility</p:attrName>
                                        </p:attrNameLst>
                                      </p:cBhvr>
                                      <p:to>
                                        <p:strVal val="visible"/>
                                      </p:to>
                                    </p:set>
                                    <p:animEffect transition="in" filter="randombar(horizontal)">
                                      <p:cBhvr>
                                        <p:cTn id="17" dur="300"/>
                                        <p:tgtEl>
                                          <p:spTgt spid="152"/>
                                        </p:tgtEl>
                                      </p:cBhvr>
                                    </p:animEffect>
                                  </p:childTnLst>
                                </p:cTn>
                              </p:par>
                            </p:childTnLst>
                          </p:cTn>
                        </p:par>
                        <p:par>
                          <p:cTn id="18" fill="hold">
                            <p:stCondLst>
                              <p:cond delay="1300"/>
                            </p:stCondLst>
                            <p:childTnLst>
                              <p:par>
                                <p:cTn id="19" presetID="22" presetClass="entr" presetSubtype="2" fill="hold" grpId="0" nodeType="afterEffect">
                                  <p:stCondLst>
                                    <p:cond delay="0"/>
                                  </p:stCondLst>
                                  <p:childTnLst>
                                    <p:set>
                                      <p:cBhvr>
                                        <p:cTn id="20" dur="1" fill="hold">
                                          <p:stCondLst>
                                            <p:cond delay="0"/>
                                          </p:stCondLst>
                                        </p:cTn>
                                        <p:tgtEl>
                                          <p:spTgt spid="151"/>
                                        </p:tgtEl>
                                        <p:attrNameLst>
                                          <p:attrName>style.visibility</p:attrName>
                                        </p:attrNameLst>
                                      </p:cBhvr>
                                      <p:to>
                                        <p:strVal val="visible"/>
                                      </p:to>
                                    </p:set>
                                    <p:animEffect transition="in" filter="wipe(right)">
                                      <p:cBhvr>
                                        <p:cTn id="21" dur="300"/>
                                        <p:tgtEl>
                                          <p:spTgt spid="151"/>
                                        </p:tgtEl>
                                      </p:cBhvr>
                                    </p:animEffect>
                                  </p:childTnLst>
                                </p:cTn>
                              </p:par>
                            </p:childTnLst>
                          </p:cTn>
                        </p:par>
                        <p:par>
                          <p:cTn id="22" fill="hold">
                            <p:stCondLst>
                              <p:cond delay="1600"/>
                            </p:stCondLst>
                            <p:childTnLst>
                              <p:par>
                                <p:cTn id="23" presetID="21" presetClass="entr" presetSubtype="1"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heel(1)">
                                      <p:cBhvr>
                                        <p:cTn id="25" dur="500"/>
                                        <p:tgtEl>
                                          <p:spTgt spid="84"/>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heel(1)">
                                      <p:cBhvr>
                                        <p:cTn id="28" dur="500"/>
                                        <p:tgtEl>
                                          <p:spTgt spid="8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heel(1)">
                                      <p:cBhvr>
                                        <p:cTn id="31" dur="500"/>
                                        <p:tgtEl>
                                          <p:spTgt spid="8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heel(1)">
                                      <p:cBhvr>
                                        <p:cTn id="34" dur="500"/>
                                        <p:tgtEl>
                                          <p:spTgt spid="88"/>
                                        </p:tgtEl>
                                      </p:cBhvr>
                                    </p:animEffect>
                                  </p:childTnLst>
                                </p:cTn>
                              </p:par>
                              <p:par>
                                <p:cTn id="35" presetID="21" presetClass="entr" presetSubtype="1"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heel(1)">
                                      <p:cBhvr>
                                        <p:cTn id="37" dur="500"/>
                                        <p:tgtEl>
                                          <p:spTgt spid="2"/>
                                        </p:tgtEl>
                                      </p:cBhvr>
                                    </p:animEffect>
                                  </p:childTnLst>
                                </p:cTn>
                              </p:par>
                              <p:par>
                                <p:cTn id="38" presetID="21" presetClass="entr" presetSubtype="1"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500"/>
                                        <p:tgtEl>
                                          <p:spTgt spid="3"/>
                                        </p:tgtEl>
                                      </p:cBhvr>
                                    </p:animEffect>
                                  </p:childTnLst>
                                </p:cTn>
                              </p:par>
                              <p:par>
                                <p:cTn id="41" presetID="21"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5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500"/>
                                        <p:tgtEl>
                                          <p:spTgt spid="5"/>
                                        </p:tgtEl>
                                      </p:cBhvr>
                                    </p:animEffect>
                                  </p:childTnLst>
                                </p:cTn>
                              </p:par>
                            </p:childTnLst>
                          </p:cTn>
                        </p:par>
                        <p:par>
                          <p:cTn id="47" fill="hold">
                            <p:stCondLst>
                              <p:cond delay="2100"/>
                            </p:stCondLst>
                            <p:childTnLst>
                              <p:par>
                                <p:cTn id="48" presetID="42"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Effect transition="in" filter="fade">
                                      <p:cBhvr>
                                        <p:cTn id="50" dur="500"/>
                                        <p:tgtEl>
                                          <p:spTgt spid="174"/>
                                        </p:tgtEl>
                                      </p:cBhvr>
                                    </p:animEffect>
                                    <p:anim calcmode="lin" valueType="num">
                                      <p:cBhvr>
                                        <p:cTn id="51" dur="500" fill="hold"/>
                                        <p:tgtEl>
                                          <p:spTgt spid="174"/>
                                        </p:tgtEl>
                                        <p:attrNameLst>
                                          <p:attrName>ppt_x</p:attrName>
                                        </p:attrNameLst>
                                      </p:cBhvr>
                                      <p:tavLst>
                                        <p:tav tm="0">
                                          <p:val>
                                            <p:strVal val="#ppt_x"/>
                                          </p:val>
                                        </p:tav>
                                        <p:tav tm="100000">
                                          <p:val>
                                            <p:strVal val="#ppt_x"/>
                                          </p:val>
                                        </p:tav>
                                      </p:tavLst>
                                    </p:anim>
                                    <p:anim calcmode="lin" valueType="num">
                                      <p:cBhvr>
                                        <p:cTn id="52" dur="500" fill="hold"/>
                                        <p:tgtEl>
                                          <p:spTgt spid="17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6"/>
                                        </p:tgtEl>
                                        <p:attrNameLst>
                                          <p:attrName>style.visibility</p:attrName>
                                        </p:attrNameLst>
                                      </p:cBhvr>
                                      <p:to>
                                        <p:strVal val="visible"/>
                                      </p:to>
                                    </p:set>
                                    <p:animEffect transition="in" filter="fade">
                                      <p:cBhvr>
                                        <p:cTn id="55" dur="500"/>
                                        <p:tgtEl>
                                          <p:spTgt spid="176"/>
                                        </p:tgtEl>
                                      </p:cBhvr>
                                    </p:animEffect>
                                    <p:anim calcmode="lin" valueType="num">
                                      <p:cBhvr>
                                        <p:cTn id="56" dur="500" fill="hold"/>
                                        <p:tgtEl>
                                          <p:spTgt spid="176"/>
                                        </p:tgtEl>
                                        <p:attrNameLst>
                                          <p:attrName>ppt_x</p:attrName>
                                        </p:attrNameLst>
                                      </p:cBhvr>
                                      <p:tavLst>
                                        <p:tav tm="0">
                                          <p:val>
                                            <p:strVal val="#ppt_x"/>
                                          </p:val>
                                        </p:tav>
                                        <p:tav tm="100000">
                                          <p:val>
                                            <p:strVal val="#ppt_x"/>
                                          </p:val>
                                        </p:tav>
                                      </p:tavLst>
                                    </p:anim>
                                    <p:anim calcmode="lin" valueType="num">
                                      <p:cBhvr>
                                        <p:cTn id="57" dur="500" fill="hold"/>
                                        <p:tgtEl>
                                          <p:spTgt spid="17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8"/>
                                        </p:tgtEl>
                                        <p:attrNameLst>
                                          <p:attrName>style.visibility</p:attrName>
                                        </p:attrNameLst>
                                      </p:cBhvr>
                                      <p:to>
                                        <p:strVal val="visible"/>
                                      </p:to>
                                    </p:set>
                                    <p:animEffect transition="in" filter="fade">
                                      <p:cBhvr>
                                        <p:cTn id="60" dur="500"/>
                                        <p:tgtEl>
                                          <p:spTgt spid="178"/>
                                        </p:tgtEl>
                                      </p:cBhvr>
                                    </p:animEffect>
                                    <p:anim calcmode="lin" valueType="num">
                                      <p:cBhvr>
                                        <p:cTn id="61" dur="500" fill="hold"/>
                                        <p:tgtEl>
                                          <p:spTgt spid="178"/>
                                        </p:tgtEl>
                                        <p:attrNameLst>
                                          <p:attrName>ppt_x</p:attrName>
                                        </p:attrNameLst>
                                      </p:cBhvr>
                                      <p:tavLst>
                                        <p:tav tm="0">
                                          <p:val>
                                            <p:strVal val="#ppt_x"/>
                                          </p:val>
                                        </p:tav>
                                        <p:tav tm="100000">
                                          <p:val>
                                            <p:strVal val="#ppt_x"/>
                                          </p:val>
                                        </p:tav>
                                      </p:tavLst>
                                    </p:anim>
                                    <p:anim calcmode="lin" valueType="num">
                                      <p:cBhvr>
                                        <p:cTn id="62" dur="500" fill="hold"/>
                                        <p:tgtEl>
                                          <p:spTgt spid="17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80"/>
                                        </p:tgtEl>
                                        <p:attrNameLst>
                                          <p:attrName>style.visibility</p:attrName>
                                        </p:attrNameLst>
                                      </p:cBhvr>
                                      <p:to>
                                        <p:strVal val="visible"/>
                                      </p:to>
                                    </p:set>
                                    <p:animEffect transition="in" filter="fade">
                                      <p:cBhvr>
                                        <p:cTn id="65" dur="500"/>
                                        <p:tgtEl>
                                          <p:spTgt spid="180"/>
                                        </p:tgtEl>
                                      </p:cBhvr>
                                    </p:animEffect>
                                    <p:anim calcmode="lin" valueType="num">
                                      <p:cBhvr>
                                        <p:cTn id="66" dur="500" fill="hold"/>
                                        <p:tgtEl>
                                          <p:spTgt spid="180"/>
                                        </p:tgtEl>
                                        <p:attrNameLst>
                                          <p:attrName>ppt_x</p:attrName>
                                        </p:attrNameLst>
                                      </p:cBhvr>
                                      <p:tavLst>
                                        <p:tav tm="0">
                                          <p:val>
                                            <p:strVal val="#ppt_x"/>
                                          </p:val>
                                        </p:tav>
                                        <p:tav tm="100000">
                                          <p:val>
                                            <p:strVal val="#ppt_x"/>
                                          </p:val>
                                        </p:tav>
                                      </p:tavLst>
                                    </p:anim>
                                    <p:anim calcmode="lin" valueType="num">
                                      <p:cBhvr>
                                        <p:cTn id="67" dur="500" fill="hold"/>
                                        <p:tgtEl>
                                          <p:spTgt spid="180"/>
                                        </p:tgtEl>
                                        <p:attrNameLst>
                                          <p:attrName>ppt_y</p:attrName>
                                        </p:attrNameLst>
                                      </p:cBhvr>
                                      <p:tavLst>
                                        <p:tav tm="0">
                                          <p:val>
                                            <p:strVal val="#ppt_y+.1"/>
                                          </p:val>
                                        </p:tav>
                                        <p:tav tm="100000">
                                          <p:val>
                                            <p:strVal val="#ppt_y"/>
                                          </p:val>
                                        </p:tav>
                                      </p:tavLst>
                                    </p:anim>
                                  </p:childTnLst>
                                </p:cTn>
                              </p:par>
                            </p:childTnLst>
                          </p:cTn>
                        </p:par>
                        <p:par>
                          <p:cTn id="68" fill="hold">
                            <p:stCondLst>
                              <p:cond delay="2600"/>
                            </p:stCondLst>
                            <p:childTnLst>
                              <p:par>
                                <p:cTn id="69" presetID="14" presetClass="entr" presetSubtype="10" fill="hold" grpId="0" nodeType="afterEffect">
                                  <p:stCondLst>
                                    <p:cond delay="0"/>
                                  </p:stCondLst>
                                  <p:childTnLst>
                                    <p:set>
                                      <p:cBhvr>
                                        <p:cTn id="70" dur="1" fill="hold">
                                          <p:stCondLst>
                                            <p:cond delay="0"/>
                                          </p:stCondLst>
                                        </p:cTn>
                                        <p:tgtEl>
                                          <p:spTgt spid="153"/>
                                        </p:tgtEl>
                                        <p:attrNameLst>
                                          <p:attrName>style.visibility</p:attrName>
                                        </p:attrNameLst>
                                      </p:cBhvr>
                                      <p:to>
                                        <p:strVal val="visible"/>
                                      </p:to>
                                    </p:set>
                                    <p:animEffect transition="in" filter="randombar(horizontal)">
                                      <p:cBhvr>
                                        <p:cTn id="71" dur="500"/>
                                        <p:tgtEl>
                                          <p:spTgt spid="153"/>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75"/>
                                        </p:tgtEl>
                                        <p:attrNameLst>
                                          <p:attrName>style.visibility</p:attrName>
                                        </p:attrNameLst>
                                      </p:cBhvr>
                                      <p:to>
                                        <p:strVal val="visible"/>
                                      </p:to>
                                    </p:set>
                                    <p:animEffect transition="in" filter="randombar(horizontal)">
                                      <p:cBhvr>
                                        <p:cTn id="74" dur="500"/>
                                        <p:tgtEl>
                                          <p:spTgt spid="175"/>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7"/>
                                        </p:tgtEl>
                                        <p:attrNameLst>
                                          <p:attrName>style.visibility</p:attrName>
                                        </p:attrNameLst>
                                      </p:cBhvr>
                                      <p:to>
                                        <p:strVal val="visible"/>
                                      </p:to>
                                    </p:set>
                                    <p:animEffect transition="in" filter="randombar(horizontal)">
                                      <p:cBhvr>
                                        <p:cTn id="77" dur="500"/>
                                        <p:tgtEl>
                                          <p:spTgt spid="17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randombar(horizontal)">
                                      <p:cBhvr>
                                        <p:cTn id="80"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6" grpId="0" animBg="1"/>
      <p:bldP spid="87" grpId="0" animBg="1"/>
      <p:bldP spid="88" grpId="0" animBg="1"/>
      <p:bldP spid="150" grpId="0" animBg="1"/>
      <p:bldP spid="151" grpId="0"/>
      <p:bldP spid="152" grpId="0"/>
      <p:bldP spid="153" grpId="0"/>
      <p:bldP spid="174" grpId="0"/>
      <p:bldP spid="175" grpId="0"/>
      <p:bldP spid="176" grpId="0"/>
      <p:bldP spid="177" grpId="0"/>
      <p:bldP spid="178" grpId="0"/>
      <p:bldP spid="179" grpId="0"/>
      <p:bldP spid="1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1636514" y="1251529"/>
            <a:ext cx="882024" cy="8820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1509235" y="3981278"/>
            <a:ext cx="6128085" cy="246145"/>
          </a:xfrm>
          <a:prstGeom prst="rect">
            <a:avLst/>
          </a:prstGeom>
          <a:noFill/>
        </p:spPr>
        <p:txBody>
          <a:bodyPr wrap="square" lIns="0" tIns="0" rIns="0" bIns="0" rtlCol="0">
            <a:spAutoFit/>
          </a:bodyPr>
          <a:lstStyle/>
          <a:p>
            <a:pPr algn="ct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50" y="3655151"/>
            <a:ext cx="1544105" cy="184609"/>
          </a:xfrm>
          <a:prstGeom prst="rect">
            <a:avLst/>
          </a:prstGeom>
          <a:noFill/>
        </p:spPr>
        <p:txBody>
          <a:bodyPr wrap="square" lIns="0" tIns="0" rIns="0" bIns="0" rtlCol="0">
            <a:spAutoFit/>
          </a:bodyPr>
          <a:lstStyle/>
          <a:p>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48772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7" name="Arc 14"/>
          <p:cNvSpPr/>
          <p:nvPr/>
        </p:nvSpPr>
        <p:spPr>
          <a:xfrm>
            <a:off x="1487725" y="1102740"/>
            <a:ext cx="1179602" cy="1179602"/>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88" name="Oval 18"/>
          <p:cNvSpPr/>
          <p:nvPr/>
        </p:nvSpPr>
        <p:spPr>
          <a:xfrm>
            <a:off x="319320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9" name="Oval 19"/>
          <p:cNvSpPr/>
          <p:nvPr/>
        </p:nvSpPr>
        <p:spPr>
          <a:xfrm>
            <a:off x="3341994" y="1251529"/>
            <a:ext cx="882024" cy="8820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1102740"/>
            <a:ext cx="1179602" cy="117960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1" name="Oval 22"/>
          <p:cNvSpPr/>
          <p:nvPr/>
        </p:nvSpPr>
        <p:spPr>
          <a:xfrm>
            <a:off x="4874617"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2" name="Oval 23"/>
          <p:cNvSpPr/>
          <p:nvPr/>
        </p:nvSpPr>
        <p:spPr>
          <a:xfrm>
            <a:off x="5023407" y="1251529"/>
            <a:ext cx="882023" cy="8820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7" y="1102740"/>
            <a:ext cx="1179603" cy="117960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4" name="Oval 26"/>
          <p:cNvSpPr/>
          <p:nvPr/>
        </p:nvSpPr>
        <p:spPr>
          <a:xfrm>
            <a:off x="6533134"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5" name="Oval 27"/>
          <p:cNvSpPr/>
          <p:nvPr/>
        </p:nvSpPr>
        <p:spPr>
          <a:xfrm>
            <a:off x="6681924" y="1251529"/>
            <a:ext cx="882023" cy="8820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1102740"/>
            <a:ext cx="1179603" cy="1179602"/>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7" name="TextBox 96"/>
          <p:cNvSpPr txBox="1"/>
          <p:nvPr/>
        </p:nvSpPr>
        <p:spPr>
          <a:xfrm>
            <a:off x="1278493" y="2506531"/>
            <a:ext cx="1646205"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项目一</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4" y="2506532"/>
            <a:ext cx="1646205" cy="753838"/>
          </a:xfrm>
          <a:prstGeom prst="rect">
            <a:avLst/>
          </a:prstGeom>
          <a:noFill/>
        </p:spPr>
        <p:txBody>
          <a:bodyPr lIns="91431" tIns="45715" rIns="91431" bIns="45715">
            <a:spAutoFit/>
          </a:bodyPr>
          <a:lstStyle/>
          <a:p>
            <a:pPr algn="ctr">
              <a:defRPr/>
            </a:pPr>
            <a:r>
              <a:rPr lang="zh-CN" altLang="en-US" sz="1100" b="1" dirty="0">
                <a:solidFill>
                  <a:schemeClr val="bg1">
                    <a:lumMod val="50000"/>
                  </a:schemeClr>
                </a:solidFill>
                <a:latin typeface="Impact MT Std" pitchFamily="34" charset="0"/>
                <a:ea typeface="微软雅黑" panose="020B0503020204020204" pitchFamily="34" charset="-122"/>
              </a:rPr>
              <a:t>项目二</a:t>
            </a:r>
            <a:endParaRPr lang="en-US" altLang="zh-CN" sz="11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项目三</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项目四</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3"/>
          <p:cNvSpPr>
            <a:spLocks noChangeArrowheads="1"/>
          </p:cNvSpPr>
          <p:nvPr/>
        </p:nvSpPr>
        <p:spPr bwMode="auto">
          <a:xfrm>
            <a:off x="683568" y="1203599"/>
            <a:ext cx="7795724" cy="214914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dirty="0">
              <a:ea typeface="微软雅黑" panose="020B0503020204020204" pitchFamily="34" charset="-122"/>
            </a:endParaRPr>
          </a:p>
        </p:txBody>
      </p:sp>
      <p:sp>
        <p:nvSpPr>
          <p:cNvPr id="22" name="TextBox 14"/>
          <p:cNvSpPr>
            <a:spLocks noChangeArrowheads="1"/>
          </p:cNvSpPr>
          <p:nvPr/>
        </p:nvSpPr>
        <p:spPr bwMode="auto">
          <a:xfrm>
            <a:off x="831128" y="3788289"/>
            <a:ext cx="228957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3" name="TextBox 15"/>
          <p:cNvSpPr>
            <a:spLocks noChangeArrowheads="1"/>
          </p:cNvSpPr>
          <p:nvPr/>
        </p:nvSpPr>
        <p:spPr bwMode="auto">
          <a:xfrm>
            <a:off x="3430100"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4" name="TextBox 16"/>
          <p:cNvSpPr>
            <a:spLocks noChangeArrowheads="1"/>
          </p:cNvSpPr>
          <p:nvPr/>
        </p:nvSpPr>
        <p:spPr bwMode="auto">
          <a:xfrm>
            <a:off x="6062391"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grpSp>
        <p:nvGrpSpPr>
          <p:cNvPr id="2" name="组合 48"/>
          <p:cNvGrpSpPr>
            <a:grpSpLocks/>
          </p:cNvGrpSpPr>
          <p:nvPr/>
        </p:nvGrpSpPr>
        <p:grpSpPr bwMode="auto">
          <a:xfrm>
            <a:off x="1671272" y="3171866"/>
            <a:ext cx="567633" cy="566442"/>
            <a:chOff x="0" y="0"/>
            <a:chExt cx="755970" cy="755970"/>
          </a:xfrm>
        </p:grpSpPr>
        <p:grpSp>
          <p:nvGrpSpPr>
            <p:cNvPr id="3" name="组合 49"/>
            <p:cNvGrpSpPr>
              <a:grpSpLocks/>
            </p:cNvGrpSpPr>
            <p:nvPr/>
          </p:nvGrpSpPr>
          <p:grpSpPr bwMode="auto">
            <a:xfrm>
              <a:off x="0" y="0"/>
              <a:ext cx="755970" cy="755970"/>
              <a:chOff x="0" y="0"/>
              <a:chExt cx="2360814" cy="2360814"/>
            </a:xfrm>
          </p:grpSpPr>
          <p:sp>
            <p:nvSpPr>
              <p:cNvPr id="28" name="椭圆 21"/>
              <p:cNvSpPr>
                <a:spLocks noChangeArrowheads="1"/>
              </p:cNvSpPr>
              <p:nvPr/>
            </p:nvSpPr>
            <p:spPr bwMode="auto">
              <a:xfrm>
                <a:off x="0" y="0"/>
                <a:ext cx="2359771" cy="2360814"/>
              </a:xfrm>
              <a:prstGeom prst="ellipse">
                <a:avLst/>
              </a:prstGeom>
              <a:solidFill>
                <a:schemeClr val="accent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椭圆 22"/>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椭圆 23"/>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7" name="文本框 50"/>
            <p:cNvSpPr>
              <a:spLocks noChangeArrowheads="1"/>
            </p:cNvSpPr>
            <p:nvPr/>
          </p:nvSpPr>
          <p:spPr bwMode="auto">
            <a:xfrm>
              <a:off x="144588" y="147154"/>
              <a:ext cx="527739"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1"/>
                  </a:solidFill>
                  <a:latin typeface="Impact" panose="020B0806030902050204" pitchFamily="34" charset="0"/>
                  <a:ea typeface="微软雅黑" panose="020B0503020204020204" pitchFamily="34" charset="-122"/>
                  <a:sym typeface="Impact" panose="020B0806030902050204" pitchFamily="34" charset="0"/>
                </a:rPr>
                <a:t>01</a:t>
              </a:r>
              <a:endParaRPr lang="zh-CN" altLang="en-US" sz="1800" dirty="0">
                <a:solidFill>
                  <a:schemeClr val="accent1"/>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4" name="组合 54"/>
          <p:cNvGrpSpPr>
            <a:grpSpLocks/>
          </p:cNvGrpSpPr>
          <p:nvPr/>
        </p:nvGrpSpPr>
        <p:grpSpPr bwMode="auto">
          <a:xfrm>
            <a:off x="4291664" y="3159967"/>
            <a:ext cx="567633" cy="566442"/>
            <a:chOff x="0" y="0"/>
            <a:chExt cx="755970" cy="755970"/>
          </a:xfrm>
        </p:grpSpPr>
        <p:grpSp>
          <p:nvGrpSpPr>
            <p:cNvPr id="5" name="组合 55"/>
            <p:cNvGrpSpPr>
              <a:grpSpLocks/>
            </p:cNvGrpSpPr>
            <p:nvPr/>
          </p:nvGrpSpPr>
          <p:grpSpPr bwMode="auto">
            <a:xfrm>
              <a:off x="0" y="0"/>
              <a:ext cx="755970" cy="755970"/>
              <a:chOff x="0" y="0"/>
              <a:chExt cx="2360814" cy="2360814"/>
            </a:xfrm>
          </p:grpSpPr>
          <p:sp>
            <p:nvSpPr>
              <p:cNvPr id="34" name="椭圆 27"/>
              <p:cNvSpPr>
                <a:spLocks noChangeArrowheads="1"/>
              </p:cNvSpPr>
              <p:nvPr/>
            </p:nvSpPr>
            <p:spPr bwMode="auto">
              <a:xfrm>
                <a:off x="0" y="0"/>
                <a:ext cx="2359771" cy="2360814"/>
              </a:xfrm>
              <a:prstGeom prst="ellipse">
                <a:avLst/>
              </a:prstGeom>
              <a:solidFill>
                <a:schemeClr val="accent2"/>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椭圆 28"/>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椭圆 29"/>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3" name="文本框 56"/>
            <p:cNvSpPr>
              <a:spLocks noChangeArrowheads="1"/>
            </p:cNvSpPr>
            <p:nvPr/>
          </p:nvSpPr>
          <p:spPr bwMode="auto">
            <a:xfrm>
              <a:off x="144588" y="147154"/>
              <a:ext cx="564033"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2"/>
                  </a:solidFill>
                  <a:latin typeface="Impact" panose="020B0806030902050204" pitchFamily="34" charset="0"/>
                  <a:ea typeface="微软雅黑" panose="020B0503020204020204" pitchFamily="34" charset="-122"/>
                  <a:sym typeface="Impact" panose="020B0806030902050204" pitchFamily="34" charset="0"/>
                </a:rPr>
                <a:t>02</a:t>
              </a:r>
              <a:endParaRPr lang="zh-CN" altLang="en-US" sz="1800" dirty="0">
                <a:solidFill>
                  <a:schemeClr val="accent2"/>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6" name="组合 60"/>
          <p:cNvGrpSpPr>
            <a:grpSpLocks/>
          </p:cNvGrpSpPr>
          <p:nvPr/>
        </p:nvGrpSpPr>
        <p:grpSpPr bwMode="auto">
          <a:xfrm>
            <a:off x="6925145" y="3162346"/>
            <a:ext cx="567632" cy="566442"/>
            <a:chOff x="0" y="0"/>
            <a:chExt cx="755970" cy="755970"/>
          </a:xfrm>
        </p:grpSpPr>
        <p:grpSp>
          <p:nvGrpSpPr>
            <p:cNvPr id="7" name="组合 61"/>
            <p:cNvGrpSpPr>
              <a:grpSpLocks/>
            </p:cNvGrpSpPr>
            <p:nvPr/>
          </p:nvGrpSpPr>
          <p:grpSpPr bwMode="auto">
            <a:xfrm>
              <a:off x="0" y="0"/>
              <a:ext cx="755970" cy="755970"/>
              <a:chOff x="0" y="0"/>
              <a:chExt cx="2360814" cy="2360814"/>
            </a:xfrm>
          </p:grpSpPr>
          <p:sp>
            <p:nvSpPr>
              <p:cNvPr id="40" name="椭圆 33"/>
              <p:cNvSpPr>
                <a:spLocks noChangeArrowheads="1"/>
              </p:cNvSpPr>
              <p:nvPr/>
            </p:nvSpPr>
            <p:spPr bwMode="auto">
              <a:xfrm>
                <a:off x="0" y="0"/>
                <a:ext cx="2359771" cy="2360814"/>
              </a:xfrm>
              <a:prstGeom prst="ellipse">
                <a:avLst/>
              </a:prstGeom>
              <a:solidFill>
                <a:schemeClr val="accent3"/>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椭圆 34"/>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椭圆 35"/>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9" name="文本框 62"/>
            <p:cNvSpPr>
              <a:spLocks noChangeArrowheads="1"/>
            </p:cNvSpPr>
            <p:nvPr/>
          </p:nvSpPr>
          <p:spPr bwMode="auto">
            <a:xfrm>
              <a:off x="144588" y="147154"/>
              <a:ext cx="572574"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3"/>
                  </a:solidFill>
                  <a:latin typeface="Impact" panose="020B0806030902050204" pitchFamily="34" charset="0"/>
                  <a:ea typeface="微软雅黑" panose="020B0503020204020204" pitchFamily="34" charset="-122"/>
                  <a:sym typeface="Impact" panose="020B0806030902050204" pitchFamily="34" charset="0"/>
                </a:rPr>
                <a:t>03</a:t>
              </a:r>
              <a:endParaRPr lang="zh-CN" altLang="en-US" sz="1800" dirty="0">
                <a:solidFill>
                  <a:schemeClr val="accent3"/>
                </a:solidFill>
                <a:latin typeface="Impact" panose="020B0806030902050204" pitchFamily="34" charset="0"/>
                <a:ea typeface="微软雅黑" panose="020B0503020204020204" pitchFamily="34" charset="-122"/>
                <a:sym typeface="Impact" panose="020B0806030902050204" pitchFamily="34" charset="0"/>
              </a:endParaRPr>
            </a:p>
          </p:txBody>
        </p:sp>
      </p:grpSp>
    </p:spTree>
    <p:extLst>
      <p:ext uri="{BB962C8B-B14F-4D97-AF65-F5344CB8AC3E}">
        <p14:creationId xmlns:p14="http://schemas.microsoft.com/office/powerpoint/2010/main" val="103419874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p:cBhvr>
                                        <p:cTn id="7" dur="750"/>
                                        <p:tgtEl>
                                          <p:spTgt spid="18"/>
                                        </p:tgtEl>
                                      </p:cBhvr>
                                    </p:animEffect>
                                  </p:childTnLst>
                                </p:cTn>
                              </p:par>
                              <p:par>
                                <p:cTn id="8" presetID="2" presetClass="entr" presetSubtype="4"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22"/>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3"/>
                                        </p:tgtEl>
                                        <p:attrNameLst>
                                          <p:attrName>ppt_y</p:attrName>
                                        </p:attrNameLst>
                                      </p:cBhvr>
                                      <p:tavLst>
                                        <p:tav tm="0">
                                          <p:val>
                                            <p:strVal val="#ppt_y"/>
                                          </p:val>
                                        </p:tav>
                                        <p:tav tm="100000">
                                          <p:val>
                                            <p:strVal val="#ppt_y"/>
                                          </p:val>
                                        </p:tav>
                                      </p:tavLst>
                                    </p:anim>
                                    <p:anim calcmode="lin" valueType="num">
                                      <p:cBhvr>
                                        <p:cTn id="31"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33" dur="500" tmFilter="0,0; .5, 1; 1, 1"/>
                                        <p:tgtEl>
                                          <p:spTgt spid="23"/>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4"/>
                                        </p:tgtEl>
                                        <p:attrNameLst>
                                          <p:attrName>ppt_y</p:attrName>
                                        </p:attrNameLst>
                                      </p:cBhvr>
                                      <p:tavLst>
                                        <p:tav tm="0">
                                          <p:val>
                                            <p:strVal val="#ppt_y"/>
                                          </p:val>
                                        </p:tav>
                                        <p:tav tm="100000">
                                          <p:val>
                                            <p:strVal val="#ppt_y"/>
                                          </p:val>
                                        </p:tav>
                                      </p:tavLst>
                                    </p:anim>
                                    <p:anim calcmode="lin" valueType="num">
                                      <p:cBhvr>
                                        <p:cTn id="38"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autoUpdateAnimBg="0"/>
      <p:bldP spid="22" grpId="0" bldLvl="0" autoUpdateAnimBg="0"/>
      <p:bldP spid="23" grpId="0" bldLvl="0" autoUpdateAnimBg="0"/>
      <p:bldP spid="2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367659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82%</a:t>
              </a:r>
              <a:endParaRPr lang="zh-CN" altLang="en-US" spc="-113" dirty="0">
                <a:solidFill>
                  <a:schemeClr val="bg1">
                    <a:lumMod val="50000"/>
                  </a:schemeClr>
                </a:solidFill>
                <a:ea typeface="微软雅黑" panose="020B0503020204020204" pitchFamily="34" charset="-122"/>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73%</a:t>
              </a:r>
              <a:endParaRPr lang="zh-CN" altLang="en-US" spc="-113" dirty="0">
                <a:solidFill>
                  <a:schemeClr val="bg1">
                    <a:lumMod val="50000"/>
                  </a:schemeClr>
                </a:solidFill>
                <a:ea typeface="微软雅黑" panose="020B0503020204020204" pitchFamily="34" charset="-122"/>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56%</a:t>
              </a:r>
              <a:endParaRPr lang="zh-CN" altLang="en-US" spc="-113" dirty="0">
                <a:solidFill>
                  <a:schemeClr val="bg1">
                    <a:lumMod val="50000"/>
                  </a:schemeClr>
                </a:solidFill>
                <a:ea typeface="微软雅黑" panose="020B0503020204020204" pitchFamily="34" charset="-122"/>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32%</a:t>
              </a:r>
              <a:endParaRPr lang="zh-CN" altLang="en-US" spc="-113" dirty="0">
                <a:solidFill>
                  <a:schemeClr val="bg1">
                    <a:lumMod val="50000"/>
                  </a:schemeClr>
                </a:solidFill>
                <a:ea typeface="微软雅黑" panose="020B0503020204020204" pitchFamily="34" charset="-122"/>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Tree>
    <p:extLst>
      <p:ext uri="{BB962C8B-B14F-4D97-AF65-F5344CB8AC3E}">
        <p14:creationId xmlns:p14="http://schemas.microsoft.com/office/powerpoint/2010/main" val="421176234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2"/>
          <p:cNvSpPr>
            <a:spLocks/>
          </p:cNvSpPr>
          <p:nvPr/>
        </p:nvSpPr>
        <p:spPr bwMode="auto">
          <a:xfrm>
            <a:off x="684214" y="1276006"/>
            <a:ext cx="2894012" cy="1446659"/>
          </a:xfrm>
          <a:custGeom>
            <a:avLst/>
            <a:gdLst>
              <a:gd name="T0" fmla="*/ 512 w 1024"/>
              <a:gd name="T1" fmla="*/ 109 h 512"/>
              <a:gd name="T2" fmla="*/ 914 w 1024"/>
              <a:gd name="T3" fmla="*/ 512 h 512"/>
              <a:gd name="T4" fmla="*/ 1024 w 1024"/>
              <a:gd name="T5" fmla="*/ 512 h 512"/>
              <a:gd name="T6" fmla="*/ 512 w 1024"/>
              <a:gd name="T7" fmla="*/ 0 h 512"/>
              <a:gd name="T8" fmla="*/ 0 w 1024"/>
              <a:gd name="T9" fmla="*/ 512 h 512"/>
              <a:gd name="T10" fmla="*/ 109 w 1024"/>
              <a:gd name="T11" fmla="*/ 512 h 512"/>
              <a:gd name="T12" fmla="*/ 512 w 1024"/>
              <a:gd name="T13" fmla="*/ 109 h 512"/>
            </a:gdLst>
            <a:ahLst/>
            <a:cxnLst>
              <a:cxn ang="0">
                <a:pos x="T0" y="T1"/>
              </a:cxn>
              <a:cxn ang="0">
                <a:pos x="T2" y="T3"/>
              </a:cxn>
              <a:cxn ang="0">
                <a:pos x="T4" y="T5"/>
              </a:cxn>
              <a:cxn ang="0">
                <a:pos x="T6" y="T7"/>
              </a:cxn>
              <a:cxn ang="0">
                <a:pos x="T8" y="T9"/>
              </a:cxn>
              <a:cxn ang="0">
                <a:pos x="T10" y="T11"/>
              </a:cxn>
              <a:cxn ang="0">
                <a:pos x="T12" y="T13"/>
              </a:cxn>
            </a:cxnLst>
            <a:rect l="0" t="0" r="r" b="b"/>
            <a:pathLst>
              <a:path w="1024" h="512">
                <a:moveTo>
                  <a:pt x="512" y="109"/>
                </a:moveTo>
                <a:cubicBezTo>
                  <a:pt x="734" y="109"/>
                  <a:pt x="914" y="289"/>
                  <a:pt x="914" y="512"/>
                </a:cubicBezTo>
                <a:cubicBezTo>
                  <a:pt x="1024" y="512"/>
                  <a:pt x="1024" y="512"/>
                  <a:pt x="1024" y="512"/>
                </a:cubicBezTo>
                <a:cubicBezTo>
                  <a:pt x="1024" y="229"/>
                  <a:pt x="794" y="0"/>
                  <a:pt x="512" y="0"/>
                </a:cubicBezTo>
                <a:cubicBezTo>
                  <a:pt x="229" y="0"/>
                  <a:pt x="0" y="229"/>
                  <a:pt x="0" y="512"/>
                </a:cubicBezTo>
                <a:cubicBezTo>
                  <a:pt x="109" y="512"/>
                  <a:pt x="109" y="512"/>
                  <a:pt x="109" y="512"/>
                </a:cubicBezTo>
                <a:cubicBezTo>
                  <a:pt x="109" y="289"/>
                  <a:pt x="289" y="109"/>
                  <a:pt x="512" y="109"/>
                </a:cubicBezTo>
                <a:close/>
              </a:path>
            </a:pathLst>
          </a:custGeom>
          <a:solidFill>
            <a:schemeClr val="accent1"/>
          </a:solidFill>
          <a:ln>
            <a:noFill/>
          </a:ln>
        </p:spPr>
        <p:txBody>
          <a:bodyPr lIns="91440" tIns="45720" rIns="91440" bIns="45720"/>
          <a:lstStyle/>
          <a:p>
            <a:endParaRPr lang="zh-CN" altLang="en-US" dirty="0">
              <a:ea typeface="微软雅黑" panose="020B0503020204020204" pitchFamily="34" charset="-122"/>
            </a:endParaRPr>
          </a:p>
        </p:txBody>
      </p:sp>
      <p:sp>
        <p:nvSpPr>
          <p:cNvPr id="22531" name="Freeform 3"/>
          <p:cNvSpPr>
            <a:spLocks/>
          </p:cNvSpPr>
          <p:nvPr/>
        </p:nvSpPr>
        <p:spPr bwMode="auto">
          <a:xfrm>
            <a:off x="1068389" y="1649184"/>
            <a:ext cx="2122487" cy="1062365"/>
          </a:xfrm>
          <a:custGeom>
            <a:avLst/>
            <a:gdLst>
              <a:gd name="T0" fmla="*/ 376 w 751"/>
              <a:gd name="T1" fmla="*/ 118 h 376"/>
              <a:gd name="T2" fmla="*/ 633 w 751"/>
              <a:gd name="T3" fmla="*/ 376 h 376"/>
              <a:gd name="T4" fmla="*/ 751 w 751"/>
              <a:gd name="T5" fmla="*/ 376 h 376"/>
              <a:gd name="T6" fmla="*/ 376 w 751"/>
              <a:gd name="T7" fmla="*/ 0 h 376"/>
              <a:gd name="T8" fmla="*/ 0 w 751"/>
              <a:gd name="T9" fmla="*/ 376 h 376"/>
              <a:gd name="T10" fmla="*/ 118 w 751"/>
              <a:gd name="T11" fmla="*/ 376 h 376"/>
              <a:gd name="T12" fmla="*/ 376 w 751"/>
              <a:gd name="T13" fmla="*/ 118 h 376"/>
            </a:gdLst>
            <a:ahLst/>
            <a:cxnLst>
              <a:cxn ang="0">
                <a:pos x="T0" y="T1"/>
              </a:cxn>
              <a:cxn ang="0">
                <a:pos x="T2" y="T3"/>
              </a:cxn>
              <a:cxn ang="0">
                <a:pos x="T4" y="T5"/>
              </a:cxn>
              <a:cxn ang="0">
                <a:pos x="T6" y="T7"/>
              </a:cxn>
              <a:cxn ang="0">
                <a:pos x="T8" y="T9"/>
              </a:cxn>
              <a:cxn ang="0">
                <a:pos x="T10" y="T11"/>
              </a:cxn>
              <a:cxn ang="0">
                <a:pos x="T12" y="T13"/>
              </a:cxn>
            </a:cxnLst>
            <a:rect l="0" t="0" r="r" b="b"/>
            <a:pathLst>
              <a:path w="751" h="376">
                <a:moveTo>
                  <a:pt x="376" y="118"/>
                </a:moveTo>
                <a:cubicBezTo>
                  <a:pt x="518" y="118"/>
                  <a:pt x="633" y="234"/>
                  <a:pt x="633" y="376"/>
                </a:cubicBezTo>
                <a:cubicBezTo>
                  <a:pt x="751" y="376"/>
                  <a:pt x="751" y="376"/>
                  <a:pt x="751" y="376"/>
                </a:cubicBezTo>
                <a:cubicBezTo>
                  <a:pt x="751" y="168"/>
                  <a:pt x="583" y="0"/>
                  <a:pt x="376" y="0"/>
                </a:cubicBezTo>
                <a:cubicBezTo>
                  <a:pt x="168" y="0"/>
                  <a:pt x="0" y="168"/>
                  <a:pt x="0" y="376"/>
                </a:cubicBezTo>
                <a:cubicBezTo>
                  <a:pt x="118" y="376"/>
                  <a:pt x="118" y="376"/>
                  <a:pt x="118" y="376"/>
                </a:cubicBezTo>
                <a:cubicBezTo>
                  <a:pt x="118" y="234"/>
                  <a:pt x="234" y="118"/>
                  <a:pt x="376" y="118"/>
                </a:cubicBezTo>
                <a:close/>
              </a:path>
            </a:pathLst>
          </a:custGeom>
          <a:solidFill>
            <a:schemeClr val="accent3"/>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2" name="Freeform 4"/>
          <p:cNvSpPr>
            <a:spLocks/>
          </p:cNvSpPr>
          <p:nvPr/>
        </p:nvSpPr>
        <p:spPr bwMode="auto">
          <a:xfrm>
            <a:off x="1492251" y="2073177"/>
            <a:ext cx="1274763" cy="638372"/>
          </a:xfrm>
          <a:custGeom>
            <a:avLst/>
            <a:gdLst>
              <a:gd name="T0" fmla="*/ 226 w 451"/>
              <a:gd name="T1" fmla="*/ 86 h 226"/>
              <a:gd name="T2" fmla="*/ 365 w 451"/>
              <a:gd name="T3" fmla="*/ 226 h 226"/>
              <a:gd name="T4" fmla="*/ 451 w 451"/>
              <a:gd name="T5" fmla="*/ 226 h 226"/>
              <a:gd name="T6" fmla="*/ 226 w 451"/>
              <a:gd name="T7" fmla="*/ 0 h 226"/>
              <a:gd name="T8" fmla="*/ 0 w 451"/>
              <a:gd name="T9" fmla="*/ 226 h 226"/>
              <a:gd name="T10" fmla="*/ 86 w 451"/>
              <a:gd name="T11" fmla="*/ 226 h 226"/>
              <a:gd name="T12" fmla="*/ 226 w 451"/>
              <a:gd name="T13" fmla="*/ 86 h 226"/>
            </a:gdLst>
            <a:ahLst/>
            <a:cxnLst>
              <a:cxn ang="0">
                <a:pos x="T0" y="T1"/>
              </a:cxn>
              <a:cxn ang="0">
                <a:pos x="T2" y="T3"/>
              </a:cxn>
              <a:cxn ang="0">
                <a:pos x="T4" y="T5"/>
              </a:cxn>
              <a:cxn ang="0">
                <a:pos x="T6" y="T7"/>
              </a:cxn>
              <a:cxn ang="0">
                <a:pos x="T8" y="T9"/>
              </a:cxn>
              <a:cxn ang="0">
                <a:pos x="T10" y="T11"/>
              </a:cxn>
              <a:cxn ang="0">
                <a:pos x="T12" y="T13"/>
              </a:cxn>
            </a:cxnLst>
            <a:rect l="0" t="0" r="r" b="b"/>
            <a:pathLst>
              <a:path w="451" h="226">
                <a:moveTo>
                  <a:pt x="226" y="86"/>
                </a:moveTo>
                <a:cubicBezTo>
                  <a:pt x="303" y="86"/>
                  <a:pt x="365" y="149"/>
                  <a:pt x="365" y="226"/>
                </a:cubicBezTo>
                <a:cubicBezTo>
                  <a:pt x="451" y="226"/>
                  <a:pt x="451" y="226"/>
                  <a:pt x="451" y="226"/>
                </a:cubicBezTo>
                <a:cubicBezTo>
                  <a:pt x="451" y="101"/>
                  <a:pt x="350" y="0"/>
                  <a:pt x="226" y="0"/>
                </a:cubicBezTo>
                <a:cubicBezTo>
                  <a:pt x="101" y="0"/>
                  <a:pt x="0" y="101"/>
                  <a:pt x="0" y="226"/>
                </a:cubicBezTo>
                <a:cubicBezTo>
                  <a:pt x="86" y="226"/>
                  <a:pt x="86" y="226"/>
                  <a:pt x="86" y="226"/>
                </a:cubicBezTo>
                <a:cubicBezTo>
                  <a:pt x="86" y="149"/>
                  <a:pt x="149" y="86"/>
                  <a:pt x="226" y="86"/>
                </a:cubicBezTo>
                <a:close/>
              </a:path>
            </a:pathLst>
          </a:custGeom>
          <a:solidFill>
            <a:schemeClr val="accent2"/>
          </a:solidFill>
          <a:ln>
            <a:noFill/>
          </a:ln>
        </p:spPr>
        <p:txBody>
          <a:bodyPr lIns="91440" tIns="45720" rIns="91440" bIns="45720"/>
          <a:lstStyle/>
          <a:p>
            <a:endParaRPr lang="zh-CN" altLang="en-US" dirty="0">
              <a:ea typeface="微软雅黑" panose="020B0503020204020204" pitchFamily="34" charset="-122"/>
            </a:endParaRPr>
          </a:p>
        </p:txBody>
      </p:sp>
      <p:sp>
        <p:nvSpPr>
          <p:cNvPr id="22533" name="Freeform 5"/>
          <p:cNvSpPr>
            <a:spLocks/>
          </p:cNvSpPr>
          <p:nvPr/>
        </p:nvSpPr>
        <p:spPr bwMode="auto">
          <a:xfrm>
            <a:off x="1811339" y="2392364"/>
            <a:ext cx="636587" cy="319185"/>
          </a:xfrm>
          <a:custGeom>
            <a:avLst/>
            <a:gdLst>
              <a:gd name="T0" fmla="*/ 113 w 225"/>
              <a:gd name="T1" fmla="*/ 65 h 113"/>
              <a:gd name="T2" fmla="*/ 160 w 225"/>
              <a:gd name="T3" fmla="*/ 113 h 113"/>
              <a:gd name="T4" fmla="*/ 225 w 225"/>
              <a:gd name="T5" fmla="*/ 113 h 113"/>
              <a:gd name="T6" fmla="*/ 113 w 225"/>
              <a:gd name="T7" fmla="*/ 0 h 113"/>
              <a:gd name="T8" fmla="*/ 0 w 225"/>
              <a:gd name="T9" fmla="*/ 113 h 113"/>
              <a:gd name="T10" fmla="*/ 65 w 225"/>
              <a:gd name="T11" fmla="*/ 113 h 113"/>
              <a:gd name="T12" fmla="*/ 113 w 225"/>
              <a:gd name="T13" fmla="*/ 65 h 113"/>
            </a:gdLst>
            <a:ahLst/>
            <a:cxnLst>
              <a:cxn ang="0">
                <a:pos x="T0" y="T1"/>
              </a:cxn>
              <a:cxn ang="0">
                <a:pos x="T2" y="T3"/>
              </a:cxn>
              <a:cxn ang="0">
                <a:pos x="T4" y="T5"/>
              </a:cxn>
              <a:cxn ang="0">
                <a:pos x="T6" y="T7"/>
              </a:cxn>
              <a:cxn ang="0">
                <a:pos x="T8" y="T9"/>
              </a:cxn>
              <a:cxn ang="0">
                <a:pos x="T10" y="T11"/>
              </a:cxn>
              <a:cxn ang="0">
                <a:pos x="T12" y="T13"/>
              </a:cxn>
            </a:cxnLst>
            <a:rect l="0" t="0" r="r" b="b"/>
            <a:pathLst>
              <a:path w="225" h="113">
                <a:moveTo>
                  <a:pt x="113" y="65"/>
                </a:moveTo>
                <a:cubicBezTo>
                  <a:pt x="139" y="65"/>
                  <a:pt x="160" y="87"/>
                  <a:pt x="160" y="113"/>
                </a:cubicBezTo>
                <a:cubicBezTo>
                  <a:pt x="225" y="113"/>
                  <a:pt x="225" y="113"/>
                  <a:pt x="225" y="113"/>
                </a:cubicBezTo>
                <a:cubicBezTo>
                  <a:pt x="225" y="50"/>
                  <a:pt x="175" y="0"/>
                  <a:pt x="113" y="0"/>
                </a:cubicBezTo>
                <a:cubicBezTo>
                  <a:pt x="50" y="0"/>
                  <a:pt x="0" y="50"/>
                  <a:pt x="0" y="113"/>
                </a:cubicBezTo>
                <a:cubicBezTo>
                  <a:pt x="65" y="113"/>
                  <a:pt x="65" y="113"/>
                  <a:pt x="65" y="113"/>
                </a:cubicBezTo>
                <a:cubicBezTo>
                  <a:pt x="65" y="87"/>
                  <a:pt x="87" y="65"/>
                  <a:pt x="113" y="65"/>
                </a:cubicBezTo>
                <a:close/>
              </a:path>
            </a:pathLst>
          </a:custGeom>
          <a:solidFill>
            <a:schemeClr val="accent4"/>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4" name="Freeform 6"/>
          <p:cNvSpPr>
            <a:spLocks/>
          </p:cNvSpPr>
          <p:nvPr/>
        </p:nvSpPr>
        <p:spPr bwMode="auto">
          <a:xfrm>
            <a:off x="1238251" y="2859232"/>
            <a:ext cx="893763" cy="813051"/>
          </a:xfrm>
          <a:custGeom>
            <a:avLst/>
            <a:gdLst>
              <a:gd name="T0" fmla="*/ 316 w 316"/>
              <a:gd name="T1" fmla="*/ 288 h 288"/>
              <a:gd name="T2" fmla="*/ 0 w 316"/>
              <a:gd name="T3" fmla="*/ 0 h 288"/>
            </a:gdLst>
            <a:ahLst/>
            <a:cxnLst>
              <a:cxn ang="0">
                <a:pos x="T0" y="T1"/>
              </a:cxn>
              <a:cxn ang="0">
                <a:pos x="T2" y="T3"/>
              </a:cxn>
            </a:cxnLst>
            <a:rect l="0" t="0" r="r" b="b"/>
            <a:pathLst>
              <a:path w="316" h="288">
                <a:moveTo>
                  <a:pt x="316" y="288"/>
                </a:moveTo>
                <a:cubicBezTo>
                  <a:pt x="150" y="288"/>
                  <a:pt x="15" y="161"/>
                  <a:pt x="0" y="0"/>
                </a:cubicBezTo>
              </a:path>
            </a:pathLst>
          </a:custGeom>
          <a:noFill/>
          <a:ln w="6350" cap="flat" cmpd="sng">
            <a:solidFill>
              <a:schemeClr val="accent3"/>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5" name="Freeform 7"/>
          <p:cNvSpPr>
            <a:spLocks/>
          </p:cNvSpPr>
          <p:nvPr/>
        </p:nvSpPr>
        <p:spPr bwMode="auto">
          <a:xfrm>
            <a:off x="835025" y="2859232"/>
            <a:ext cx="1296988" cy="1217988"/>
          </a:xfrm>
          <a:custGeom>
            <a:avLst/>
            <a:gdLst>
              <a:gd name="T0" fmla="*/ 0 w 459"/>
              <a:gd name="T1" fmla="*/ 0 h 431"/>
              <a:gd name="T2" fmla="*/ 459 w 459"/>
              <a:gd name="T3" fmla="*/ 431 h 431"/>
            </a:gdLst>
            <a:ahLst/>
            <a:cxnLst>
              <a:cxn ang="0">
                <a:pos x="T0" y="T1"/>
              </a:cxn>
              <a:cxn ang="0">
                <a:pos x="T2" y="T3"/>
              </a:cxn>
            </a:cxnLst>
            <a:rect l="0" t="0" r="r" b="b"/>
            <a:pathLst>
              <a:path w="459" h="431">
                <a:moveTo>
                  <a:pt x="0" y="0"/>
                </a:moveTo>
                <a:cubicBezTo>
                  <a:pt x="15" y="240"/>
                  <a:pt x="214" y="431"/>
                  <a:pt x="459" y="431"/>
                </a:cubicBezTo>
              </a:path>
            </a:pathLst>
          </a:custGeom>
          <a:noFill/>
          <a:ln w="6350" cap="flat" cmpd="sng">
            <a:solidFill>
              <a:schemeClr val="accent1"/>
            </a:solidFill>
            <a:round/>
            <a:headEnd/>
            <a:tailEnd type="oval" w="sm" len="sm"/>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6" name="Freeform 8"/>
          <p:cNvSpPr>
            <a:spLocks/>
          </p:cNvSpPr>
          <p:nvPr/>
        </p:nvSpPr>
        <p:spPr bwMode="auto">
          <a:xfrm>
            <a:off x="1614489" y="2859232"/>
            <a:ext cx="517525" cy="441462"/>
          </a:xfrm>
          <a:custGeom>
            <a:avLst/>
            <a:gdLst>
              <a:gd name="T0" fmla="*/ 183 w 183"/>
              <a:gd name="T1" fmla="*/ 156 h 156"/>
              <a:gd name="T2" fmla="*/ 0 w 183"/>
              <a:gd name="T3" fmla="*/ 0 h 156"/>
            </a:gdLst>
            <a:ahLst/>
            <a:cxnLst>
              <a:cxn ang="0">
                <a:pos x="T0" y="T1"/>
              </a:cxn>
              <a:cxn ang="0">
                <a:pos x="T2" y="T3"/>
              </a:cxn>
            </a:cxnLst>
            <a:rect l="0" t="0" r="r" b="b"/>
            <a:pathLst>
              <a:path w="183" h="156">
                <a:moveTo>
                  <a:pt x="183" y="156"/>
                </a:moveTo>
                <a:cubicBezTo>
                  <a:pt x="90" y="156"/>
                  <a:pt x="14" y="88"/>
                  <a:pt x="0" y="0"/>
                </a:cubicBezTo>
              </a:path>
            </a:pathLst>
          </a:custGeom>
          <a:noFill/>
          <a:ln w="6350" cap="flat" cmpd="sng">
            <a:solidFill>
              <a:schemeClr val="accent2"/>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7" name="Freeform 9"/>
          <p:cNvSpPr>
            <a:spLocks/>
          </p:cNvSpPr>
          <p:nvPr/>
        </p:nvSpPr>
        <p:spPr bwMode="auto">
          <a:xfrm>
            <a:off x="1916113" y="2859232"/>
            <a:ext cx="215900" cy="147682"/>
          </a:xfrm>
          <a:custGeom>
            <a:avLst/>
            <a:gdLst>
              <a:gd name="T0" fmla="*/ 76 w 76"/>
              <a:gd name="T1" fmla="*/ 52 h 52"/>
              <a:gd name="T2" fmla="*/ 0 w 76"/>
              <a:gd name="T3" fmla="*/ 0 h 52"/>
            </a:gdLst>
            <a:ahLst/>
            <a:cxnLst>
              <a:cxn ang="0">
                <a:pos x="T0" y="T1"/>
              </a:cxn>
              <a:cxn ang="0">
                <a:pos x="T2" y="T3"/>
              </a:cxn>
            </a:cxnLst>
            <a:rect l="0" t="0" r="r" b="b"/>
            <a:pathLst>
              <a:path w="76" h="52">
                <a:moveTo>
                  <a:pt x="76" y="52"/>
                </a:moveTo>
                <a:cubicBezTo>
                  <a:pt x="41" y="52"/>
                  <a:pt x="12" y="30"/>
                  <a:pt x="0" y="0"/>
                </a:cubicBezTo>
              </a:path>
            </a:pathLst>
          </a:custGeom>
          <a:noFill/>
          <a:ln w="6350" cap="flat" cmpd="sng">
            <a:solidFill>
              <a:schemeClr val="accent4"/>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8" name="Oval 10"/>
          <p:cNvSpPr>
            <a:spLocks noChangeArrowheads="1"/>
          </p:cNvSpPr>
          <p:nvPr/>
        </p:nvSpPr>
        <p:spPr bwMode="auto">
          <a:xfrm>
            <a:off x="4764088" y="2771044"/>
            <a:ext cx="406400" cy="408113"/>
          </a:xfrm>
          <a:prstGeom prst="ellipse">
            <a:avLst/>
          </a:prstGeom>
          <a:solidFill>
            <a:schemeClr val="accent1"/>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39" name="Oval 11"/>
          <p:cNvSpPr>
            <a:spLocks noChangeArrowheads="1"/>
          </p:cNvSpPr>
          <p:nvPr/>
        </p:nvSpPr>
        <p:spPr bwMode="auto">
          <a:xfrm>
            <a:off x="5724525" y="2771044"/>
            <a:ext cx="407988" cy="408113"/>
          </a:xfrm>
          <a:prstGeom prst="ellipse">
            <a:avLst/>
          </a:prstGeom>
          <a:solidFill>
            <a:schemeClr val="accent3"/>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0" name="Oval 12"/>
          <p:cNvSpPr>
            <a:spLocks noChangeArrowheads="1"/>
          </p:cNvSpPr>
          <p:nvPr/>
        </p:nvSpPr>
        <p:spPr bwMode="auto">
          <a:xfrm>
            <a:off x="6756400" y="2771044"/>
            <a:ext cx="406400" cy="408113"/>
          </a:xfrm>
          <a:prstGeom prst="ellipse">
            <a:avLst/>
          </a:prstGeom>
          <a:solidFill>
            <a:schemeClr val="accent2"/>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1" name="Oval 13"/>
          <p:cNvSpPr>
            <a:spLocks noChangeArrowheads="1"/>
          </p:cNvSpPr>
          <p:nvPr/>
        </p:nvSpPr>
        <p:spPr bwMode="auto">
          <a:xfrm>
            <a:off x="7788275" y="2771044"/>
            <a:ext cx="406400" cy="408113"/>
          </a:xfrm>
          <a:prstGeom prst="ellipse">
            <a:avLst/>
          </a:prstGeom>
          <a:solidFill>
            <a:schemeClr val="accent4"/>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grpSp>
        <p:nvGrpSpPr>
          <p:cNvPr id="2" name="Group 14"/>
          <p:cNvGrpSpPr>
            <a:grpSpLocks/>
          </p:cNvGrpSpPr>
          <p:nvPr/>
        </p:nvGrpSpPr>
        <p:grpSpPr bwMode="auto">
          <a:xfrm>
            <a:off x="7891464" y="2874262"/>
            <a:ext cx="203200" cy="200087"/>
            <a:chOff x="0" y="0"/>
            <a:chExt cx="140" cy="139"/>
          </a:xfrm>
          <a:solidFill>
            <a:schemeClr val="bg1"/>
          </a:solidFill>
        </p:grpSpPr>
        <p:sp>
          <p:nvSpPr>
            <p:cNvPr id="22543" name="Freeform 15"/>
            <p:cNvSpPr>
              <a:spLocks noEditPoints="1"/>
            </p:cNvSpPr>
            <p:nvPr/>
          </p:nvSpPr>
          <p:spPr bwMode="auto">
            <a:xfrm>
              <a:off x="0" y="0"/>
              <a:ext cx="140" cy="139"/>
            </a:xfrm>
            <a:custGeom>
              <a:avLst/>
              <a:gdLst>
                <a:gd name="T0" fmla="*/ 70 w 79"/>
                <a:gd name="T1" fmla="*/ 35 h 78"/>
                <a:gd name="T2" fmla="*/ 63 w 79"/>
                <a:gd name="T3" fmla="*/ 20 h 78"/>
                <a:gd name="T4" fmla="*/ 69 w 79"/>
                <a:gd name="T5" fmla="*/ 13 h 78"/>
                <a:gd name="T6" fmla="*/ 65 w 79"/>
                <a:gd name="T7" fmla="*/ 9 h 78"/>
                <a:gd name="T8" fmla="*/ 58 w 79"/>
                <a:gd name="T9" fmla="*/ 15 h 78"/>
                <a:gd name="T10" fmla="*/ 43 w 79"/>
                <a:gd name="T11" fmla="*/ 9 h 78"/>
                <a:gd name="T12" fmla="*/ 43 w 79"/>
                <a:gd name="T13" fmla="*/ 0 h 78"/>
                <a:gd name="T14" fmla="*/ 36 w 79"/>
                <a:gd name="T15" fmla="*/ 0 h 78"/>
                <a:gd name="T16" fmla="*/ 36 w 79"/>
                <a:gd name="T17" fmla="*/ 9 h 78"/>
                <a:gd name="T18" fmla="*/ 20 w 79"/>
                <a:gd name="T19" fmla="*/ 15 h 78"/>
                <a:gd name="T20" fmla="*/ 14 w 79"/>
                <a:gd name="T21" fmla="*/ 9 h 78"/>
                <a:gd name="T22" fmla="*/ 9 w 79"/>
                <a:gd name="T23" fmla="*/ 13 h 78"/>
                <a:gd name="T24" fmla="*/ 16 w 79"/>
                <a:gd name="T25" fmla="*/ 20 h 78"/>
                <a:gd name="T26" fmla="*/ 9 w 79"/>
                <a:gd name="T27" fmla="*/ 35 h 78"/>
                <a:gd name="T28" fmla="*/ 0 w 79"/>
                <a:gd name="T29" fmla="*/ 35 h 78"/>
                <a:gd name="T30" fmla="*/ 0 w 79"/>
                <a:gd name="T31" fmla="*/ 42 h 78"/>
                <a:gd name="T32" fmla="*/ 9 w 79"/>
                <a:gd name="T33" fmla="*/ 42 h 78"/>
                <a:gd name="T34" fmla="*/ 16 w 79"/>
                <a:gd name="T35" fmla="*/ 58 h 78"/>
                <a:gd name="T36" fmla="*/ 9 w 79"/>
                <a:gd name="T37" fmla="*/ 64 h 78"/>
                <a:gd name="T38" fmla="*/ 14 w 79"/>
                <a:gd name="T39" fmla="*/ 69 h 78"/>
                <a:gd name="T40" fmla="*/ 20 w 79"/>
                <a:gd name="T41" fmla="*/ 63 h 78"/>
                <a:gd name="T42" fmla="*/ 36 w 79"/>
                <a:gd name="T43" fmla="*/ 69 h 78"/>
                <a:gd name="T44" fmla="*/ 36 w 79"/>
                <a:gd name="T45" fmla="*/ 78 h 78"/>
                <a:gd name="T46" fmla="*/ 43 w 79"/>
                <a:gd name="T47" fmla="*/ 78 h 78"/>
                <a:gd name="T48" fmla="*/ 43 w 79"/>
                <a:gd name="T49" fmla="*/ 69 h 78"/>
                <a:gd name="T50" fmla="*/ 58 w 79"/>
                <a:gd name="T51" fmla="*/ 63 h 78"/>
                <a:gd name="T52" fmla="*/ 65 w 79"/>
                <a:gd name="T53" fmla="*/ 69 h 78"/>
                <a:gd name="T54" fmla="*/ 69 w 79"/>
                <a:gd name="T55" fmla="*/ 64 h 78"/>
                <a:gd name="T56" fmla="*/ 63 w 79"/>
                <a:gd name="T57" fmla="*/ 58 h 78"/>
                <a:gd name="T58" fmla="*/ 70 w 79"/>
                <a:gd name="T59" fmla="*/ 42 h 78"/>
                <a:gd name="T60" fmla="*/ 79 w 79"/>
                <a:gd name="T61" fmla="*/ 42 h 78"/>
                <a:gd name="T62" fmla="*/ 79 w 79"/>
                <a:gd name="T63" fmla="*/ 35 h 78"/>
                <a:gd name="T64" fmla="*/ 70 w 79"/>
                <a:gd name="T65" fmla="*/ 35 h 78"/>
                <a:gd name="T66" fmla="*/ 16 w 79"/>
                <a:gd name="T67" fmla="*/ 39 h 78"/>
                <a:gd name="T68" fmla="*/ 39 w 79"/>
                <a:gd name="T69" fmla="*/ 15 h 78"/>
                <a:gd name="T70" fmla="*/ 63 w 79"/>
                <a:gd name="T71" fmla="*/ 39 h 78"/>
                <a:gd name="T72" fmla="*/ 39 w 79"/>
                <a:gd name="T73" fmla="*/ 62 h 78"/>
                <a:gd name="T74" fmla="*/ 16 w 79"/>
                <a:gd name="T75"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8">
                  <a:moveTo>
                    <a:pt x="70" y="35"/>
                  </a:moveTo>
                  <a:cubicBezTo>
                    <a:pt x="69" y="30"/>
                    <a:pt x="67" y="24"/>
                    <a:pt x="63" y="20"/>
                  </a:cubicBezTo>
                  <a:cubicBezTo>
                    <a:pt x="69" y="13"/>
                    <a:pt x="69" y="13"/>
                    <a:pt x="69" y="13"/>
                  </a:cubicBezTo>
                  <a:cubicBezTo>
                    <a:pt x="65" y="9"/>
                    <a:pt x="65" y="9"/>
                    <a:pt x="65" y="9"/>
                  </a:cubicBezTo>
                  <a:cubicBezTo>
                    <a:pt x="58" y="15"/>
                    <a:pt x="58" y="15"/>
                    <a:pt x="58" y="15"/>
                  </a:cubicBezTo>
                  <a:cubicBezTo>
                    <a:pt x="54" y="12"/>
                    <a:pt x="49" y="9"/>
                    <a:pt x="43" y="9"/>
                  </a:cubicBezTo>
                  <a:cubicBezTo>
                    <a:pt x="43" y="0"/>
                    <a:pt x="43" y="0"/>
                    <a:pt x="43" y="0"/>
                  </a:cubicBezTo>
                  <a:cubicBezTo>
                    <a:pt x="36" y="0"/>
                    <a:pt x="36" y="0"/>
                    <a:pt x="36" y="0"/>
                  </a:cubicBezTo>
                  <a:cubicBezTo>
                    <a:pt x="36" y="9"/>
                    <a:pt x="36" y="9"/>
                    <a:pt x="36" y="9"/>
                  </a:cubicBezTo>
                  <a:cubicBezTo>
                    <a:pt x="30" y="9"/>
                    <a:pt x="25" y="12"/>
                    <a:pt x="20" y="15"/>
                  </a:cubicBezTo>
                  <a:cubicBezTo>
                    <a:pt x="14" y="9"/>
                    <a:pt x="14" y="9"/>
                    <a:pt x="14" y="9"/>
                  </a:cubicBezTo>
                  <a:cubicBezTo>
                    <a:pt x="9" y="13"/>
                    <a:pt x="9" y="13"/>
                    <a:pt x="9" y="13"/>
                  </a:cubicBezTo>
                  <a:cubicBezTo>
                    <a:pt x="16" y="20"/>
                    <a:pt x="16" y="20"/>
                    <a:pt x="16" y="20"/>
                  </a:cubicBezTo>
                  <a:cubicBezTo>
                    <a:pt x="12" y="24"/>
                    <a:pt x="10" y="30"/>
                    <a:pt x="9" y="35"/>
                  </a:cubicBezTo>
                  <a:cubicBezTo>
                    <a:pt x="0" y="35"/>
                    <a:pt x="0" y="35"/>
                    <a:pt x="0" y="35"/>
                  </a:cubicBezTo>
                  <a:cubicBezTo>
                    <a:pt x="0" y="42"/>
                    <a:pt x="0" y="42"/>
                    <a:pt x="0" y="42"/>
                  </a:cubicBezTo>
                  <a:cubicBezTo>
                    <a:pt x="9" y="42"/>
                    <a:pt x="9" y="42"/>
                    <a:pt x="9" y="42"/>
                  </a:cubicBezTo>
                  <a:cubicBezTo>
                    <a:pt x="10" y="48"/>
                    <a:pt x="12" y="53"/>
                    <a:pt x="16" y="58"/>
                  </a:cubicBezTo>
                  <a:cubicBezTo>
                    <a:pt x="9" y="64"/>
                    <a:pt x="9" y="64"/>
                    <a:pt x="9" y="64"/>
                  </a:cubicBezTo>
                  <a:cubicBezTo>
                    <a:pt x="14" y="69"/>
                    <a:pt x="14" y="69"/>
                    <a:pt x="14" y="69"/>
                  </a:cubicBezTo>
                  <a:cubicBezTo>
                    <a:pt x="20" y="63"/>
                    <a:pt x="20" y="63"/>
                    <a:pt x="20" y="63"/>
                  </a:cubicBezTo>
                  <a:cubicBezTo>
                    <a:pt x="25" y="66"/>
                    <a:pt x="30" y="68"/>
                    <a:pt x="36" y="69"/>
                  </a:cubicBezTo>
                  <a:cubicBezTo>
                    <a:pt x="36" y="78"/>
                    <a:pt x="36" y="78"/>
                    <a:pt x="36" y="78"/>
                  </a:cubicBezTo>
                  <a:cubicBezTo>
                    <a:pt x="43" y="78"/>
                    <a:pt x="43" y="78"/>
                    <a:pt x="43" y="78"/>
                  </a:cubicBezTo>
                  <a:cubicBezTo>
                    <a:pt x="43" y="69"/>
                    <a:pt x="43" y="69"/>
                    <a:pt x="43" y="69"/>
                  </a:cubicBezTo>
                  <a:cubicBezTo>
                    <a:pt x="49" y="68"/>
                    <a:pt x="54" y="66"/>
                    <a:pt x="58" y="63"/>
                  </a:cubicBezTo>
                  <a:cubicBezTo>
                    <a:pt x="65" y="69"/>
                    <a:pt x="65" y="69"/>
                    <a:pt x="65" y="69"/>
                  </a:cubicBezTo>
                  <a:cubicBezTo>
                    <a:pt x="69" y="64"/>
                    <a:pt x="69" y="64"/>
                    <a:pt x="69" y="64"/>
                  </a:cubicBezTo>
                  <a:cubicBezTo>
                    <a:pt x="63" y="58"/>
                    <a:pt x="63" y="58"/>
                    <a:pt x="63" y="58"/>
                  </a:cubicBezTo>
                  <a:cubicBezTo>
                    <a:pt x="67" y="53"/>
                    <a:pt x="69" y="48"/>
                    <a:pt x="70" y="42"/>
                  </a:cubicBezTo>
                  <a:cubicBezTo>
                    <a:pt x="79" y="42"/>
                    <a:pt x="79" y="42"/>
                    <a:pt x="79" y="42"/>
                  </a:cubicBezTo>
                  <a:cubicBezTo>
                    <a:pt x="79" y="35"/>
                    <a:pt x="79" y="35"/>
                    <a:pt x="79" y="35"/>
                  </a:cubicBezTo>
                  <a:lnTo>
                    <a:pt x="70" y="35"/>
                  </a:lnTo>
                  <a:close/>
                  <a:moveTo>
                    <a:pt x="16" y="39"/>
                  </a:moveTo>
                  <a:cubicBezTo>
                    <a:pt x="16" y="26"/>
                    <a:pt x="26" y="15"/>
                    <a:pt x="39" y="15"/>
                  </a:cubicBezTo>
                  <a:cubicBezTo>
                    <a:pt x="52" y="15"/>
                    <a:pt x="63" y="26"/>
                    <a:pt x="63" y="39"/>
                  </a:cubicBezTo>
                  <a:cubicBezTo>
                    <a:pt x="63" y="52"/>
                    <a:pt x="52" y="62"/>
                    <a:pt x="39" y="62"/>
                  </a:cubicBezTo>
                  <a:cubicBezTo>
                    <a:pt x="26" y="62"/>
                    <a:pt x="16" y="52"/>
                    <a:pt x="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4" name="Freeform 16"/>
            <p:cNvSpPr>
              <a:spLocks noEditPoints="1"/>
            </p:cNvSpPr>
            <p:nvPr/>
          </p:nvSpPr>
          <p:spPr bwMode="auto">
            <a:xfrm>
              <a:off x="50" y="50"/>
              <a:ext cx="41" cy="39"/>
            </a:xfrm>
            <a:custGeom>
              <a:avLst/>
              <a:gdLst>
                <a:gd name="T0" fmla="*/ 23 w 23"/>
                <a:gd name="T1" fmla="*/ 11 h 22"/>
                <a:gd name="T2" fmla="*/ 11 w 23"/>
                <a:gd name="T3" fmla="*/ 0 h 22"/>
                <a:gd name="T4" fmla="*/ 0 w 23"/>
                <a:gd name="T5" fmla="*/ 11 h 22"/>
                <a:gd name="T6" fmla="*/ 11 w 23"/>
                <a:gd name="T7" fmla="*/ 22 h 22"/>
                <a:gd name="T8" fmla="*/ 23 w 23"/>
                <a:gd name="T9" fmla="*/ 11 h 22"/>
                <a:gd name="T10" fmla="*/ 7 w 23"/>
                <a:gd name="T11" fmla="*/ 11 h 22"/>
                <a:gd name="T12" fmla="*/ 11 w 23"/>
                <a:gd name="T13" fmla="*/ 6 h 22"/>
                <a:gd name="T14" fmla="*/ 16 w 23"/>
                <a:gd name="T15" fmla="*/ 11 h 22"/>
                <a:gd name="T16" fmla="*/ 11 w 23"/>
                <a:gd name="T17" fmla="*/ 15 h 22"/>
                <a:gd name="T18" fmla="*/ 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23" y="11"/>
                  </a:moveTo>
                  <a:cubicBezTo>
                    <a:pt x="23" y="5"/>
                    <a:pt x="18" y="0"/>
                    <a:pt x="11" y="0"/>
                  </a:cubicBezTo>
                  <a:cubicBezTo>
                    <a:pt x="5" y="0"/>
                    <a:pt x="0" y="5"/>
                    <a:pt x="0" y="11"/>
                  </a:cubicBezTo>
                  <a:cubicBezTo>
                    <a:pt x="0" y="17"/>
                    <a:pt x="5" y="22"/>
                    <a:pt x="11" y="22"/>
                  </a:cubicBezTo>
                  <a:cubicBezTo>
                    <a:pt x="18" y="22"/>
                    <a:pt x="23" y="17"/>
                    <a:pt x="23" y="11"/>
                  </a:cubicBezTo>
                  <a:close/>
                  <a:moveTo>
                    <a:pt x="7" y="11"/>
                  </a:moveTo>
                  <a:cubicBezTo>
                    <a:pt x="7" y="8"/>
                    <a:pt x="9" y="6"/>
                    <a:pt x="11" y="6"/>
                  </a:cubicBezTo>
                  <a:cubicBezTo>
                    <a:pt x="14" y="6"/>
                    <a:pt x="16" y="8"/>
                    <a:pt x="16" y="11"/>
                  </a:cubicBezTo>
                  <a:cubicBezTo>
                    <a:pt x="16" y="13"/>
                    <a:pt x="14" y="15"/>
                    <a:pt x="11" y="15"/>
                  </a:cubicBezTo>
                  <a:cubicBezTo>
                    <a:pt x="9" y="15"/>
                    <a:pt x="7" y="13"/>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17"/>
          <p:cNvGrpSpPr>
            <a:grpSpLocks/>
          </p:cNvGrpSpPr>
          <p:nvPr/>
        </p:nvGrpSpPr>
        <p:grpSpPr bwMode="auto">
          <a:xfrm>
            <a:off x="5865814" y="2886966"/>
            <a:ext cx="133350" cy="171503"/>
            <a:chOff x="0" y="0"/>
            <a:chExt cx="109" cy="141"/>
          </a:xfrm>
          <a:solidFill>
            <a:schemeClr val="bg1"/>
          </a:solidFill>
        </p:grpSpPr>
        <p:sp>
          <p:nvSpPr>
            <p:cNvPr id="22546" name="Freeform 18"/>
            <p:cNvSpPr>
              <a:spLocks noEditPoints="1"/>
            </p:cNvSpPr>
            <p:nvPr/>
          </p:nvSpPr>
          <p:spPr bwMode="auto">
            <a:xfrm>
              <a:off x="0" y="0"/>
              <a:ext cx="109" cy="141"/>
            </a:xfrm>
            <a:custGeom>
              <a:avLst/>
              <a:gdLst>
                <a:gd name="T0" fmla="*/ 75 w 109"/>
                <a:gd name="T1" fmla="*/ 0 h 141"/>
                <a:gd name="T2" fmla="*/ 0 w 109"/>
                <a:gd name="T3" fmla="*/ 0 h 141"/>
                <a:gd name="T4" fmla="*/ 0 w 109"/>
                <a:gd name="T5" fmla="*/ 141 h 141"/>
                <a:gd name="T6" fmla="*/ 109 w 109"/>
                <a:gd name="T7" fmla="*/ 141 h 141"/>
                <a:gd name="T8" fmla="*/ 109 w 109"/>
                <a:gd name="T9" fmla="*/ 34 h 141"/>
                <a:gd name="T10" fmla="*/ 75 w 109"/>
                <a:gd name="T11" fmla="*/ 0 h 141"/>
                <a:gd name="T12" fmla="*/ 13 w 109"/>
                <a:gd name="T13" fmla="*/ 128 h 141"/>
                <a:gd name="T14" fmla="*/ 13 w 109"/>
                <a:gd name="T15" fmla="*/ 13 h 141"/>
                <a:gd name="T16" fmla="*/ 68 w 109"/>
                <a:gd name="T17" fmla="*/ 13 h 141"/>
                <a:gd name="T18" fmla="*/ 68 w 109"/>
                <a:gd name="T19" fmla="*/ 43 h 141"/>
                <a:gd name="T20" fmla="*/ 96 w 109"/>
                <a:gd name="T21" fmla="*/ 43 h 141"/>
                <a:gd name="T22" fmla="*/ 96 w 109"/>
                <a:gd name="T23" fmla="*/ 128 h 141"/>
                <a:gd name="T24" fmla="*/ 13 w 109"/>
                <a:gd name="T25"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41">
                  <a:moveTo>
                    <a:pt x="75" y="0"/>
                  </a:moveTo>
                  <a:lnTo>
                    <a:pt x="0" y="0"/>
                  </a:lnTo>
                  <a:lnTo>
                    <a:pt x="0" y="141"/>
                  </a:lnTo>
                  <a:lnTo>
                    <a:pt x="109" y="141"/>
                  </a:lnTo>
                  <a:lnTo>
                    <a:pt x="109" y="34"/>
                  </a:lnTo>
                  <a:lnTo>
                    <a:pt x="75" y="0"/>
                  </a:lnTo>
                  <a:close/>
                  <a:moveTo>
                    <a:pt x="13" y="128"/>
                  </a:moveTo>
                  <a:lnTo>
                    <a:pt x="13" y="13"/>
                  </a:lnTo>
                  <a:lnTo>
                    <a:pt x="68" y="13"/>
                  </a:lnTo>
                  <a:lnTo>
                    <a:pt x="68" y="43"/>
                  </a:lnTo>
                  <a:lnTo>
                    <a:pt x="96" y="43"/>
                  </a:lnTo>
                  <a:lnTo>
                    <a:pt x="96" y="128"/>
                  </a:lnTo>
                  <a:lnTo>
                    <a:pt x="13"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7" name="Freeform 19"/>
            <p:cNvSpPr>
              <a:spLocks/>
            </p:cNvSpPr>
            <p:nvPr/>
          </p:nvSpPr>
          <p:spPr bwMode="auto">
            <a:xfrm>
              <a:off x="32" y="48"/>
              <a:ext cx="43" cy="47"/>
            </a:xfrm>
            <a:custGeom>
              <a:avLst/>
              <a:gdLst>
                <a:gd name="T0" fmla="*/ 29 w 43"/>
                <a:gd name="T1" fmla="*/ 23 h 47"/>
                <a:gd name="T2" fmla="*/ 29 w 43"/>
                <a:gd name="T3" fmla="*/ 0 h 47"/>
                <a:gd name="T4" fmla="*/ 16 w 43"/>
                <a:gd name="T5" fmla="*/ 0 h 47"/>
                <a:gd name="T6" fmla="*/ 16 w 43"/>
                <a:gd name="T7" fmla="*/ 23 h 47"/>
                <a:gd name="T8" fmla="*/ 9 w 43"/>
                <a:gd name="T9" fmla="*/ 16 h 47"/>
                <a:gd name="T10" fmla="*/ 0 w 43"/>
                <a:gd name="T11" fmla="*/ 25 h 47"/>
                <a:gd name="T12" fmla="*/ 21 w 43"/>
                <a:gd name="T13" fmla="*/ 47 h 47"/>
                <a:gd name="T14" fmla="*/ 43 w 43"/>
                <a:gd name="T15" fmla="*/ 25 h 47"/>
                <a:gd name="T16" fmla="*/ 36 w 43"/>
                <a:gd name="T17" fmla="*/ 16 h 47"/>
                <a:gd name="T18" fmla="*/ 29 w 43"/>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7">
                  <a:moveTo>
                    <a:pt x="29" y="23"/>
                  </a:moveTo>
                  <a:lnTo>
                    <a:pt x="29" y="0"/>
                  </a:lnTo>
                  <a:lnTo>
                    <a:pt x="16" y="0"/>
                  </a:lnTo>
                  <a:lnTo>
                    <a:pt x="16" y="23"/>
                  </a:lnTo>
                  <a:lnTo>
                    <a:pt x="9" y="16"/>
                  </a:lnTo>
                  <a:lnTo>
                    <a:pt x="0" y="25"/>
                  </a:lnTo>
                  <a:lnTo>
                    <a:pt x="21" y="47"/>
                  </a:lnTo>
                  <a:lnTo>
                    <a:pt x="43" y="25"/>
                  </a:lnTo>
                  <a:lnTo>
                    <a:pt x="36" y="16"/>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8" name="Rectangle 20"/>
            <p:cNvSpPr>
              <a:spLocks noChangeArrowheads="1"/>
            </p:cNvSpPr>
            <p:nvPr/>
          </p:nvSpPr>
          <p:spPr bwMode="auto">
            <a:xfrm>
              <a:off x="37" y="102"/>
              <a:ext cx="34"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4" name="Group 21"/>
          <p:cNvGrpSpPr>
            <a:grpSpLocks/>
          </p:cNvGrpSpPr>
          <p:nvPr/>
        </p:nvGrpSpPr>
        <p:grpSpPr bwMode="auto">
          <a:xfrm>
            <a:off x="6873876" y="2890142"/>
            <a:ext cx="174625" cy="168327"/>
            <a:chOff x="0" y="0"/>
            <a:chExt cx="141" cy="139"/>
          </a:xfrm>
        </p:grpSpPr>
        <p:sp>
          <p:nvSpPr>
            <p:cNvPr id="22550" name="Freeform 22"/>
            <p:cNvSpPr>
              <a:spLocks noEditPoints="1"/>
            </p:cNvSpPr>
            <p:nvPr/>
          </p:nvSpPr>
          <p:spPr bwMode="auto">
            <a:xfrm>
              <a:off x="0" y="0"/>
              <a:ext cx="141" cy="139"/>
            </a:xfrm>
            <a:custGeom>
              <a:avLst/>
              <a:gdLst>
                <a:gd name="T0" fmla="*/ 128 w 141"/>
                <a:gd name="T1" fmla="*/ 101 h 139"/>
                <a:gd name="T2" fmla="*/ 37 w 141"/>
                <a:gd name="T3" fmla="*/ 101 h 139"/>
                <a:gd name="T4" fmla="*/ 37 w 141"/>
                <a:gd name="T5" fmla="*/ 11 h 139"/>
                <a:gd name="T6" fmla="*/ 68 w 141"/>
                <a:gd name="T7" fmla="*/ 11 h 139"/>
                <a:gd name="T8" fmla="*/ 68 w 141"/>
                <a:gd name="T9" fmla="*/ 0 h 139"/>
                <a:gd name="T10" fmla="*/ 25 w 141"/>
                <a:gd name="T11" fmla="*/ 0 h 139"/>
                <a:gd name="T12" fmla="*/ 25 w 141"/>
                <a:gd name="T13" fmla="*/ 25 h 139"/>
                <a:gd name="T14" fmla="*/ 0 w 141"/>
                <a:gd name="T15" fmla="*/ 25 h 139"/>
                <a:gd name="T16" fmla="*/ 0 w 141"/>
                <a:gd name="T17" fmla="*/ 139 h 139"/>
                <a:gd name="T18" fmla="*/ 114 w 141"/>
                <a:gd name="T19" fmla="*/ 139 h 139"/>
                <a:gd name="T20" fmla="*/ 114 w 141"/>
                <a:gd name="T21" fmla="*/ 114 h 139"/>
                <a:gd name="T22" fmla="*/ 141 w 141"/>
                <a:gd name="T23" fmla="*/ 114 h 139"/>
                <a:gd name="T24" fmla="*/ 141 w 141"/>
                <a:gd name="T25" fmla="*/ 71 h 139"/>
                <a:gd name="T26" fmla="*/ 128 w 141"/>
                <a:gd name="T27" fmla="*/ 71 h 139"/>
                <a:gd name="T28" fmla="*/ 128 w 141"/>
                <a:gd name="T29" fmla="*/ 101 h 139"/>
                <a:gd name="T30" fmla="*/ 103 w 141"/>
                <a:gd name="T31" fmla="*/ 126 h 139"/>
                <a:gd name="T32" fmla="*/ 12 w 141"/>
                <a:gd name="T33" fmla="*/ 126 h 139"/>
                <a:gd name="T34" fmla="*/ 12 w 141"/>
                <a:gd name="T35" fmla="*/ 37 h 139"/>
                <a:gd name="T36" fmla="*/ 25 w 141"/>
                <a:gd name="T37" fmla="*/ 37 h 139"/>
                <a:gd name="T38" fmla="*/ 25 w 141"/>
                <a:gd name="T39" fmla="*/ 114 h 139"/>
                <a:gd name="T40" fmla="*/ 103 w 141"/>
                <a:gd name="T41" fmla="*/ 114 h 139"/>
                <a:gd name="T42" fmla="*/ 103 w 141"/>
                <a:gd name="T43" fmla="*/ 12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1" h="139">
                  <a:moveTo>
                    <a:pt x="128" y="101"/>
                  </a:moveTo>
                  <a:lnTo>
                    <a:pt x="37" y="101"/>
                  </a:lnTo>
                  <a:lnTo>
                    <a:pt x="37" y="11"/>
                  </a:lnTo>
                  <a:lnTo>
                    <a:pt x="68" y="11"/>
                  </a:lnTo>
                  <a:lnTo>
                    <a:pt x="68" y="0"/>
                  </a:lnTo>
                  <a:lnTo>
                    <a:pt x="25" y="0"/>
                  </a:lnTo>
                  <a:lnTo>
                    <a:pt x="25" y="25"/>
                  </a:lnTo>
                  <a:lnTo>
                    <a:pt x="0" y="25"/>
                  </a:lnTo>
                  <a:lnTo>
                    <a:pt x="0" y="139"/>
                  </a:lnTo>
                  <a:lnTo>
                    <a:pt x="114" y="139"/>
                  </a:lnTo>
                  <a:lnTo>
                    <a:pt x="114" y="114"/>
                  </a:lnTo>
                  <a:lnTo>
                    <a:pt x="141" y="114"/>
                  </a:lnTo>
                  <a:lnTo>
                    <a:pt x="141" y="71"/>
                  </a:lnTo>
                  <a:lnTo>
                    <a:pt x="128" y="71"/>
                  </a:lnTo>
                  <a:lnTo>
                    <a:pt x="128" y="101"/>
                  </a:lnTo>
                  <a:close/>
                  <a:moveTo>
                    <a:pt x="103" y="126"/>
                  </a:moveTo>
                  <a:lnTo>
                    <a:pt x="12" y="126"/>
                  </a:lnTo>
                  <a:lnTo>
                    <a:pt x="12" y="37"/>
                  </a:lnTo>
                  <a:lnTo>
                    <a:pt x="25" y="37"/>
                  </a:lnTo>
                  <a:lnTo>
                    <a:pt x="25" y="114"/>
                  </a:lnTo>
                  <a:lnTo>
                    <a:pt x="103" y="114"/>
                  </a:lnTo>
                  <a:lnTo>
                    <a:pt x="103" y="1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1" name="Freeform 23"/>
            <p:cNvSpPr>
              <a:spLocks/>
            </p:cNvSpPr>
            <p:nvPr/>
          </p:nvSpPr>
          <p:spPr bwMode="auto">
            <a:xfrm>
              <a:off x="78" y="0"/>
              <a:ext cx="63" cy="61"/>
            </a:xfrm>
            <a:custGeom>
              <a:avLst/>
              <a:gdLst>
                <a:gd name="T0" fmla="*/ 11 w 63"/>
                <a:gd name="T1" fmla="*/ 0 h 61"/>
                <a:gd name="T2" fmla="*/ 11 w 63"/>
                <a:gd name="T3" fmla="*/ 11 h 61"/>
                <a:gd name="T4" fmla="*/ 41 w 63"/>
                <a:gd name="T5" fmla="*/ 11 h 61"/>
                <a:gd name="T6" fmla="*/ 0 w 63"/>
                <a:gd name="T7" fmla="*/ 52 h 61"/>
                <a:gd name="T8" fmla="*/ 9 w 63"/>
                <a:gd name="T9" fmla="*/ 61 h 61"/>
                <a:gd name="T10" fmla="*/ 50 w 63"/>
                <a:gd name="T11" fmla="*/ 20 h 61"/>
                <a:gd name="T12" fmla="*/ 50 w 63"/>
                <a:gd name="T13" fmla="*/ 50 h 61"/>
                <a:gd name="T14" fmla="*/ 63 w 63"/>
                <a:gd name="T15" fmla="*/ 50 h 61"/>
                <a:gd name="T16" fmla="*/ 63 w 63"/>
                <a:gd name="T17" fmla="*/ 0 h 61"/>
                <a:gd name="T18" fmla="*/ 11 w 63"/>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1">
                  <a:moveTo>
                    <a:pt x="11" y="0"/>
                  </a:moveTo>
                  <a:lnTo>
                    <a:pt x="11" y="11"/>
                  </a:lnTo>
                  <a:lnTo>
                    <a:pt x="41" y="11"/>
                  </a:lnTo>
                  <a:lnTo>
                    <a:pt x="0" y="52"/>
                  </a:lnTo>
                  <a:lnTo>
                    <a:pt x="9" y="61"/>
                  </a:lnTo>
                  <a:lnTo>
                    <a:pt x="50" y="20"/>
                  </a:lnTo>
                  <a:lnTo>
                    <a:pt x="50" y="50"/>
                  </a:lnTo>
                  <a:lnTo>
                    <a:pt x="63" y="50"/>
                  </a:lnTo>
                  <a:lnTo>
                    <a:pt x="63"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5" name="Group 24"/>
          <p:cNvGrpSpPr>
            <a:grpSpLocks/>
          </p:cNvGrpSpPr>
          <p:nvPr/>
        </p:nvGrpSpPr>
        <p:grpSpPr bwMode="auto">
          <a:xfrm>
            <a:off x="4879976" y="2886966"/>
            <a:ext cx="174625" cy="171503"/>
            <a:chOff x="0" y="0"/>
            <a:chExt cx="141" cy="141"/>
          </a:xfrm>
        </p:grpSpPr>
        <p:sp>
          <p:nvSpPr>
            <p:cNvPr id="22553" name="Freeform 25"/>
            <p:cNvSpPr>
              <a:spLocks noEditPoints="1"/>
            </p:cNvSpPr>
            <p:nvPr/>
          </p:nvSpPr>
          <p:spPr bwMode="auto">
            <a:xfrm>
              <a:off x="79" y="79"/>
              <a:ext cx="62" cy="62"/>
            </a:xfrm>
            <a:custGeom>
              <a:avLst/>
              <a:gdLst>
                <a:gd name="T0" fmla="*/ 62 w 62"/>
                <a:gd name="T1" fmla="*/ 62 h 62"/>
                <a:gd name="T2" fmla="*/ 0 w 62"/>
                <a:gd name="T3" fmla="*/ 62 h 62"/>
                <a:gd name="T4" fmla="*/ 0 w 62"/>
                <a:gd name="T5" fmla="*/ 0 h 62"/>
                <a:gd name="T6" fmla="*/ 62 w 62"/>
                <a:gd name="T7" fmla="*/ 0 h 62"/>
                <a:gd name="T8" fmla="*/ 62 w 62"/>
                <a:gd name="T9" fmla="*/ 62 h 62"/>
                <a:gd name="T10" fmla="*/ 10 w 62"/>
                <a:gd name="T11" fmla="*/ 49 h 62"/>
                <a:gd name="T12" fmla="*/ 49 w 62"/>
                <a:gd name="T13" fmla="*/ 49 h 62"/>
                <a:gd name="T14" fmla="*/ 49 w 62"/>
                <a:gd name="T15" fmla="*/ 12 h 62"/>
                <a:gd name="T16" fmla="*/ 10 w 62"/>
                <a:gd name="T17" fmla="*/ 12 h 62"/>
                <a:gd name="T18" fmla="*/ 10 w 62"/>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62" y="62"/>
                  </a:moveTo>
                  <a:lnTo>
                    <a:pt x="0" y="62"/>
                  </a:lnTo>
                  <a:lnTo>
                    <a:pt x="0" y="0"/>
                  </a:lnTo>
                  <a:lnTo>
                    <a:pt x="62" y="0"/>
                  </a:lnTo>
                  <a:lnTo>
                    <a:pt x="62" y="62"/>
                  </a:lnTo>
                  <a:close/>
                  <a:moveTo>
                    <a:pt x="10" y="49"/>
                  </a:moveTo>
                  <a:lnTo>
                    <a:pt x="49" y="49"/>
                  </a:lnTo>
                  <a:lnTo>
                    <a:pt x="49" y="12"/>
                  </a:lnTo>
                  <a:lnTo>
                    <a:pt x="10" y="12"/>
                  </a:lnTo>
                  <a:lnTo>
                    <a:pt x="10"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4" name="Freeform 26"/>
            <p:cNvSpPr>
              <a:spLocks noEditPoints="1"/>
            </p:cNvSpPr>
            <p:nvPr/>
          </p:nvSpPr>
          <p:spPr bwMode="auto">
            <a:xfrm>
              <a:off x="0" y="79"/>
              <a:ext cx="63" cy="62"/>
            </a:xfrm>
            <a:custGeom>
              <a:avLst/>
              <a:gdLst>
                <a:gd name="T0" fmla="*/ 63 w 63"/>
                <a:gd name="T1" fmla="*/ 62 h 62"/>
                <a:gd name="T2" fmla="*/ 0 w 63"/>
                <a:gd name="T3" fmla="*/ 62 h 62"/>
                <a:gd name="T4" fmla="*/ 0 w 63"/>
                <a:gd name="T5" fmla="*/ 0 h 62"/>
                <a:gd name="T6" fmla="*/ 63 w 63"/>
                <a:gd name="T7" fmla="*/ 0 h 62"/>
                <a:gd name="T8" fmla="*/ 63 w 63"/>
                <a:gd name="T9" fmla="*/ 62 h 62"/>
                <a:gd name="T10" fmla="*/ 13 w 63"/>
                <a:gd name="T11" fmla="*/ 49 h 62"/>
                <a:gd name="T12" fmla="*/ 50 w 63"/>
                <a:gd name="T13" fmla="*/ 49 h 62"/>
                <a:gd name="T14" fmla="*/ 50 w 63"/>
                <a:gd name="T15" fmla="*/ 12 h 62"/>
                <a:gd name="T16" fmla="*/ 13 w 63"/>
                <a:gd name="T17" fmla="*/ 12 h 62"/>
                <a:gd name="T18" fmla="*/ 13 w 63"/>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2">
                  <a:moveTo>
                    <a:pt x="63" y="62"/>
                  </a:moveTo>
                  <a:lnTo>
                    <a:pt x="0" y="62"/>
                  </a:lnTo>
                  <a:lnTo>
                    <a:pt x="0" y="0"/>
                  </a:lnTo>
                  <a:lnTo>
                    <a:pt x="63" y="0"/>
                  </a:lnTo>
                  <a:lnTo>
                    <a:pt x="63" y="62"/>
                  </a:lnTo>
                  <a:close/>
                  <a:moveTo>
                    <a:pt x="13" y="49"/>
                  </a:moveTo>
                  <a:lnTo>
                    <a:pt x="50" y="49"/>
                  </a:lnTo>
                  <a:lnTo>
                    <a:pt x="50" y="12"/>
                  </a:lnTo>
                  <a:lnTo>
                    <a:pt x="13" y="12"/>
                  </a:lnTo>
                  <a:lnTo>
                    <a:pt x="1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5" name="Freeform 27"/>
            <p:cNvSpPr>
              <a:spLocks noEditPoints="1"/>
            </p:cNvSpPr>
            <p:nvPr/>
          </p:nvSpPr>
          <p:spPr bwMode="auto">
            <a:xfrm>
              <a:off x="79" y="0"/>
              <a:ext cx="62" cy="63"/>
            </a:xfrm>
            <a:custGeom>
              <a:avLst/>
              <a:gdLst>
                <a:gd name="T0" fmla="*/ 62 w 62"/>
                <a:gd name="T1" fmla="*/ 63 h 63"/>
                <a:gd name="T2" fmla="*/ 0 w 62"/>
                <a:gd name="T3" fmla="*/ 63 h 63"/>
                <a:gd name="T4" fmla="*/ 0 w 62"/>
                <a:gd name="T5" fmla="*/ 0 h 63"/>
                <a:gd name="T6" fmla="*/ 62 w 62"/>
                <a:gd name="T7" fmla="*/ 0 h 63"/>
                <a:gd name="T8" fmla="*/ 62 w 62"/>
                <a:gd name="T9" fmla="*/ 63 h 63"/>
                <a:gd name="T10" fmla="*/ 10 w 62"/>
                <a:gd name="T11" fmla="*/ 52 h 63"/>
                <a:gd name="T12" fmla="*/ 49 w 62"/>
                <a:gd name="T13" fmla="*/ 52 h 63"/>
                <a:gd name="T14" fmla="*/ 49 w 62"/>
                <a:gd name="T15" fmla="*/ 13 h 63"/>
                <a:gd name="T16" fmla="*/ 10 w 62"/>
                <a:gd name="T17" fmla="*/ 13 h 63"/>
                <a:gd name="T18" fmla="*/ 10 w 62"/>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3">
                  <a:moveTo>
                    <a:pt x="62" y="63"/>
                  </a:moveTo>
                  <a:lnTo>
                    <a:pt x="0" y="63"/>
                  </a:lnTo>
                  <a:lnTo>
                    <a:pt x="0" y="0"/>
                  </a:lnTo>
                  <a:lnTo>
                    <a:pt x="62" y="0"/>
                  </a:lnTo>
                  <a:lnTo>
                    <a:pt x="62" y="63"/>
                  </a:lnTo>
                  <a:close/>
                  <a:moveTo>
                    <a:pt x="10" y="52"/>
                  </a:moveTo>
                  <a:lnTo>
                    <a:pt x="49" y="52"/>
                  </a:lnTo>
                  <a:lnTo>
                    <a:pt x="49" y="13"/>
                  </a:lnTo>
                  <a:lnTo>
                    <a:pt x="10" y="13"/>
                  </a:lnTo>
                  <a:lnTo>
                    <a:pt x="1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6" name="Freeform 28"/>
            <p:cNvSpPr>
              <a:spLocks noEditPoints="1"/>
            </p:cNvSpPr>
            <p:nvPr/>
          </p:nvSpPr>
          <p:spPr bwMode="auto">
            <a:xfrm>
              <a:off x="0" y="0"/>
              <a:ext cx="63" cy="63"/>
            </a:xfrm>
            <a:custGeom>
              <a:avLst/>
              <a:gdLst>
                <a:gd name="T0" fmla="*/ 63 w 63"/>
                <a:gd name="T1" fmla="*/ 63 h 63"/>
                <a:gd name="T2" fmla="*/ 0 w 63"/>
                <a:gd name="T3" fmla="*/ 63 h 63"/>
                <a:gd name="T4" fmla="*/ 0 w 63"/>
                <a:gd name="T5" fmla="*/ 0 h 63"/>
                <a:gd name="T6" fmla="*/ 63 w 63"/>
                <a:gd name="T7" fmla="*/ 0 h 63"/>
                <a:gd name="T8" fmla="*/ 63 w 63"/>
                <a:gd name="T9" fmla="*/ 63 h 63"/>
                <a:gd name="T10" fmla="*/ 13 w 63"/>
                <a:gd name="T11" fmla="*/ 52 h 63"/>
                <a:gd name="T12" fmla="*/ 50 w 63"/>
                <a:gd name="T13" fmla="*/ 52 h 63"/>
                <a:gd name="T14" fmla="*/ 50 w 63"/>
                <a:gd name="T15" fmla="*/ 13 h 63"/>
                <a:gd name="T16" fmla="*/ 13 w 63"/>
                <a:gd name="T17" fmla="*/ 13 h 63"/>
                <a:gd name="T18" fmla="*/ 13 w 63"/>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3">
                  <a:moveTo>
                    <a:pt x="63" y="63"/>
                  </a:moveTo>
                  <a:lnTo>
                    <a:pt x="0" y="63"/>
                  </a:lnTo>
                  <a:lnTo>
                    <a:pt x="0" y="0"/>
                  </a:lnTo>
                  <a:lnTo>
                    <a:pt x="63" y="0"/>
                  </a:lnTo>
                  <a:lnTo>
                    <a:pt x="63" y="63"/>
                  </a:lnTo>
                  <a:close/>
                  <a:moveTo>
                    <a:pt x="13" y="52"/>
                  </a:moveTo>
                  <a:lnTo>
                    <a:pt x="50" y="52"/>
                  </a:lnTo>
                  <a:lnTo>
                    <a:pt x="50" y="13"/>
                  </a:lnTo>
                  <a:lnTo>
                    <a:pt x="13" y="13"/>
                  </a:lnTo>
                  <a:lnTo>
                    <a:pt x="13"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2557" name="Rectangle 29"/>
          <p:cNvSpPr>
            <a:spLocks noChangeArrowheads="1"/>
          </p:cNvSpPr>
          <p:nvPr/>
        </p:nvSpPr>
        <p:spPr bwMode="auto">
          <a:xfrm>
            <a:off x="4572001" y="1346617"/>
            <a:ext cx="3960813" cy="137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nSpc>
                <a:spcPct val="120000"/>
              </a:lnSpc>
            </a:pPr>
            <a:endParaRPr lang="zh-CN" altLang="en-US" sz="800" dirty="0">
              <a:solidFill>
                <a:schemeClr val="bg1">
                  <a:lumMod val="50000"/>
                </a:schemeClr>
              </a:solidFill>
              <a:ea typeface="微软雅黑" panose="020B0503020204020204"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a:solidFill>
                <a:schemeClr val="bg1">
                  <a:lumMod val="50000"/>
                </a:schemeClr>
              </a:solidFill>
              <a:latin typeface="微软雅黑" pitchFamily="34" charset="-122"/>
              <a:ea typeface="微软雅黑" pitchFamily="34" charset="-122"/>
            </a:endParaRPr>
          </a:p>
        </p:txBody>
      </p:sp>
      <p:sp>
        <p:nvSpPr>
          <p:cNvPr id="22558" name="Rectangle 30"/>
          <p:cNvSpPr>
            <a:spLocks noChangeArrowheads="1"/>
          </p:cNvSpPr>
          <p:nvPr/>
        </p:nvSpPr>
        <p:spPr bwMode="auto">
          <a:xfrm>
            <a:off x="4572001" y="3741305"/>
            <a:ext cx="39608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59" name="Rectangle 31"/>
          <p:cNvSpPr>
            <a:spLocks noChangeArrowheads="1"/>
          </p:cNvSpPr>
          <p:nvPr/>
        </p:nvSpPr>
        <p:spPr bwMode="auto">
          <a:xfrm>
            <a:off x="7551739" y="3290317"/>
            <a:ext cx="898525"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r>
              <a:rPr lang="zh-CN" altLang="zh-CN" sz="800" b="1" dirty="0">
                <a:solidFill>
                  <a:schemeClr val="bg1">
                    <a:lumMod val="50000"/>
                  </a:schemeClr>
                </a:solidFill>
                <a:latin typeface="微软雅黑" pitchFamily="34" charset="-122"/>
                <a:ea typeface="微软雅黑" pitchFamily="34" charset="-122"/>
              </a:rPr>
              <a:t>t </a:t>
            </a:r>
          </a:p>
        </p:txBody>
      </p:sp>
      <p:sp>
        <p:nvSpPr>
          <p:cNvPr id="22560" name="Rectangle 32"/>
          <p:cNvSpPr>
            <a:spLocks noChangeArrowheads="1"/>
          </p:cNvSpPr>
          <p:nvPr/>
        </p:nvSpPr>
        <p:spPr bwMode="auto">
          <a:xfrm>
            <a:off x="6552390"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1" name="Rectangle 33"/>
          <p:cNvSpPr>
            <a:spLocks noChangeArrowheads="1"/>
          </p:cNvSpPr>
          <p:nvPr/>
        </p:nvSpPr>
        <p:spPr bwMode="auto">
          <a:xfrm>
            <a:off x="5499877"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2" name="Rectangle 34"/>
          <p:cNvSpPr>
            <a:spLocks noChangeArrowheads="1"/>
          </p:cNvSpPr>
          <p:nvPr/>
        </p:nvSpPr>
        <p:spPr bwMode="auto">
          <a:xfrm>
            <a:off x="4570396"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3" name="Rectangle 35"/>
          <p:cNvSpPr>
            <a:spLocks noChangeArrowheads="1"/>
          </p:cNvSpPr>
          <p:nvPr/>
        </p:nvSpPr>
        <p:spPr bwMode="auto">
          <a:xfrm>
            <a:off x="2261825" y="2851292"/>
            <a:ext cx="989256" cy="40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01</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endParaRPr lang="zh-CN" altLang="en-US" sz="800" dirty="0">
              <a:solidFill>
                <a:schemeClr val="bg1">
                  <a:lumMod val="50000"/>
                </a:schemeClr>
              </a:solidFill>
              <a:latin typeface="微软雅黑" pitchFamily="34" charset="-122"/>
              <a:ea typeface="微软雅黑" pitchFamily="34" charset="-122"/>
            </a:endParaRPr>
          </a:p>
        </p:txBody>
      </p:sp>
      <p:sp>
        <p:nvSpPr>
          <p:cNvPr id="22564" name="Rectangle 36"/>
          <p:cNvSpPr>
            <a:spLocks noChangeArrowheads="1"/>
          </p:cNvSpPr>
          <p:nvPr/>
        </p:nvSpPr>
        <p:spPr bwMode="auto">
          <a:xfrm>
            <a:off x="2224089" y="3181594"/>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02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5" name="Rectangle 37"/>
          <p:cNvSpPr>
            <a:spLocks noChangeArrowheads="1"/>
          </p:cNvSpPr>
          <p:nvPr/>
        </p:nvSpPr>
        <p:spPr bwMode="auto">
          <a:xfrm>
            <a:off x="2224089" y="3550009"/>
            <a:ext cx="1066187"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03 </a:t>
            </a:r>
            <a:r>
              <a:rPr lang="zh-CN" altLang="en-US" sz="800" b="1" dirty="0">
                <a:solidFill>
                  <a:schemeClr val="bg1">
                    <a:lumMod val="50000"/>
                  </a:schemeClr>
                </a:solidFill>
                <a:latin typeface="微软雅黑" pitchFamily="34" charset="-122"/>
                <a:ea typeface="微软雅黑" pitchFamily="34" charset="-122"/>
              </a:rPr>
              <a:t>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6" name="Rectangle 38"/>
          <p:cNvSpPr>
            <a:spLocks noChangeArrowheads="1"/>
          </p:cNvSpPr>
          <p:nvPr/>
        </p:nvSpPr>
        <p:spPr bwMode="auto">
          <a:xfrm>
            <a:off x="2224089" y="3937478"/>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1200" b="1" dirty="0">
                <a:solidFill>
                  <a:srgbClr val="E4402F"/>
                </a:solidFill>
                <a:latin typeface="微软雅黑" pitchFamily="34" charset="-122"/>
                <a:ea typeface="微软雅黑" pitchFamily="34" charset="-122"/>
              </a:rPr>
              <a:t>04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21438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750" fill="hold"/>
                                        <p:tgtEl>
                                          <p:spTgt spid="22530"/>
                                        </p:tgtEl>
                                        <p:attrNameLst>
                                          <p:attrName>ppt_x</p:attrName>
                                        </p:attrNameLst>
                                      </p:cBhvr>
                                      <p:tavLst>
                                        <p:tav tm="0">
                                          <p:val>
                                            <p:strVal val="#ppt_x"/>
                                          </p:val>
                                        </p:tav>
                                        <p:tav tm="100000">
                                          <p:val>
                                            <p:strVal val="#ppt_x"/>
                                          </p:val>
                                        </p:tav>
                                      </p:tavLst>
                                    </p:anim>
                                    <p:anim calcmode="lin" valueType="num">
                                      <p:cBhvr additive="base">
                                        <p:cTn id="8" dur="75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750" fill="hold"/>
                                        <p:tgtEl>
                                          <p:spTgt spid="22531"/>
                                        </p:tgtEl>
                                        <p:attrNameLst>
                                          <p:attrName>ppt_x</p:attrName>
                                        </p:attrNameLst>
                                      </p:cBhvr>
                                      <p:tavLst>
                                        <p:tav tm="0">
                                          <p:val>
                                            <p:strVal val="#ppt_x"/>
                                          </p:val>
                                        </p:tav>
                                        <p:tav tm="100000">
                                          <p:val>
                                            <p:strVal val="#ppt_x"/>
                                          </p:val>
                                        </p:tav>
                                      </p:tavLst>
                                    </p:anim>
                                    <p:anim calcmode="lin" valueType="num">
                                      <p:cBhvr additive="base">
                                        <p:cTn id="12" dur="75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750" fill="hold"/>
                                        <p:tgtEl>
                                          <p:spTgt spid="22532"/>
                                        </p:tgtEl>
                                        <p:attrNameLst>
                                          <p:attrName>ppt_x</p:attrName>
                                        </p:attrNameLst>
                                      </p:cBhvr>
                                      <p:tavLst>
                                        <p:tav tm="0">
                                          <p:val>
                                            <p:strVal val="#ppt_x"/>
                                          </p:val>
                                        </p:tav>
                                        <p:tav tm="100000">
                                          <p:val>
                                            <p:strVal val="#ppt_x"/>
                                          </p:val>
                                        </p:tav>
                                      </p:tavLst>
                                    </p:anim>
                                    <p:anim calcmode="lin" valueType="num">
                                      <p:cBhvr additive="base">
                                        <p:cTn id="16" dur="75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22533"/>
                                        </p:tgtEl>
                                        <p:attrNameLst>
                                          <p:attrName>style.visibility</p:attrName>
                                        </p:attrNameLst>
                                      </p:cBhvr>
                                      <p:to>
                                        <p:strVal val="visible"/>
                                      </p:to>
                                    </p:set>
                                    <p:anim calcmode="lin" valueType="num">
                                      <p:cBhvr additive="base">
                                        <p:cTn id="19" dur="750" fill="hold"/>
                                        <p:tgtEl>
                                          <p:spTgt spid="22533"/>
                                        </p:tgtEl>
                                        <p:attrNameLst>
                                          <p:attrName>ppt_x</p:attrName>
                                        </p:attrNameLst>
                                      </p:cBhvr>
                                      <p:tavLst>
                                        <p:tav tm="0">
                                          <p:val>
                                            <p:strVal val="#ppt_x"/>
                                          </p:val>
                                        </p:tav>
                                        <p:tav tm="100000">
                                          <p:val>
                                            <p:strVal val="#ppt_x"/>
                                          </p:val>
                                        </p:tav>
                                      </p:tavLst>
                                    </p:anim>
                                    <p:anim calcmode="lin" valueType="num">
                                      <p:cBhvr additive="base">
                                        <p:cTn id="20" dur="750" fill="hold"/>
                                        <p:tgtEl>
                                          <p:spTgt spid="22533"/>
                                        </p:tgtEl>
                                        <p:attrNameLst>
                                          <p:attrName>ppt_y</p:attrName>
                                        </p:attrNameLst>
                                      </p:cBhvr>
                                      <p:tavLst>
                                        <p:tav tm="0">
                                          <p:val>
                                            <p:strVal val="1+#ppt_h/2"/>
                                          </p:val>
                                        </p:tav>
                                        <p:tav tm="100000">
                                          <p:val>
                                            <p:strVal val="#ppt_y"/>
                                          </p:val>
                                        </p:tav>
                                      </p:tavLst>
                                    </p:anim>
                                  </p:childTnLst>
                                </p:cTn>
                              </p:par>
                              <p:par>
                                <p:cTn id="21" presetID="22" presetClass="entr" presetSubtype="8" fill="hold" grpId="0" nodeType="withEffect">
                                  <p:stCondLst>
                                    <p:cond delay="1000"/>
                                  </p:stCondLst>
                                  <p:childTnLst>
                                    <p:set>
                                      <p:cBhvr>
                                        <p:cTn id="22" dur="1" fill="hold">
                                          <p:stCondLst>
                                            <p:cond delay="0"/>
                                          </p:stCondLst>
                                        </p:cTn>
                                        <p:tgtEl>
                                          <p:spTgt spid="22537"/>
                                        </p:tgtEl>
                                        <p:attrNameLst>
                                          <p:attrName>style.visibility</p:attrName>
                                        </p:attrNameLst>
                                      </p:cBhvr>
                                      <p:to>
                                        <p:strVal val="visible"/>
                                      </p:to>
                                    </p:set>
                                    <p:animEffect transition="in" filter="wipe(left)">
                                      <p:cBhvr>
                                        <p:cTn id="23" dur="500"/>
                                        <p:tgtEl>
                                          <p:spTgt spid="22537"/>
                                        </p:tgtEl>
                                      </p:cBhvr>
                                    </p:animEffect>
                                  </p:childTnLst>
                                </p:cTn>
                              </p:par>
                              <p:par>
                                <p:cTn id="24" presetID="2" presetClass="entr" presetSubtype="4" fill="hold" grpId="0" nodeType="withEffect">
                                  <p:stCondLst>
                                    <p:cond delay="1100"/>
                                  </p:stCondLst>
                                  <p:childTnLst>
                                    <p:set>
                                      <p:cBhvr>
                                        <p:cTn id="25" dur="1" fill="hold">
                                          <p:stCondLst>
                                            <p:cond delay="0"/>
                                          </p:stCondLst>
                                        </p:cTn>
                                        <p:tgtEl>
                                          <p:spTgt spid="22563"/>
                                        </p:tgtEl>
                                        <p:attrNameLst>
                                          <p:attrName>style.visibility</p:attrName>
                                        </p:attrNameLst>
                                      </p:cBhvr>
                                      <p:to>
                                        <p:strVal val="visible"/>
                                      </p:to>
                                    </p:set>
                                    <p:anim calcmode="lin" valueType="num">
                                      <p:cBhvr additive="base">
                                        <p:cTn id="26" dur="750" fill="hold"/>
                                        <p:tgtEl>
                                          <p:spTgt spid="22563"/>
                                        </p:tgtEl>
                                        <p:attrNameLst>
                                          <p:attrName>ppt_x</p:attrName>
                                        </p:attrNameLst>
                                      </p:cBhvr>
                                      <p:tavLst>
                                        <p:tav tm="0">
                                          <p:val>
                                            <p:strVal val="#ppt_x"/>
                                          </p:val>
                                        </p:tav>
                                        <p:tav tm="100000">
                                          <p:val>
                                            <p:strVal val="#ppt_x"/>
                                          </p:val>
                                        </p:tav>
                                      </p:tavLst>
                                    </p:anim>
                                    <p:anim calcmode="lin" valueType="num">
                                      <p:cBhvr additive="base">
                                        <p:cTn id="27" dur="750" fill="hold"/>
                                        <p:tgtEl>
                                          <p:spTgt spid="22563"/>
                                        </p:tgtEl>
                                        <p:attrNameLst>
                                          <p:attrName>ppt_y</p:attrName>
                                        </p:attrNameLst>
                                      </p:cBhvr>
                                      <p:tavLst>
                                        <p:tav tm="0">
                                          <p:val>
                                            <p:strVal val="1+#ppt_h/2"/>
                                          </p:val>
                                        </p:tav>
                                        <p:tav tm="100000">
                                          <p:val>
                                            <p:strVal val="#ppt_y"/>
                                          </p:val>
                                        </p:tav>
                                      </p:tavLst>
                                    </p:anim>
                                  </p:childTnLst>
                                </p:cTn>
                              </p:par>
                              <p:par>
                                <p:cTn id="28" presetID="22" presetClass="entr" presetSubtype="8" fill="hold" grpId="0" nodeType="withEffect">
                                  <p:stCondLst>
                                    <p:cond delay="1500"/>
                                  </p:stCondLst>
                                  <p:childTnLst>
                                    <p:set>
                                      <p:cBhvr>
                                        <p:cTn id="29" dur="1" fill="hold">
                                          <p:stCondLst>
                                            <p:cond delay="0"/>
                                          </p:stCondLst>
                                        </p:cTn>
                                        <p:tgtEl>
                                          <p:spTgt spid="22536"/>
                                        </p:tgtEl>
                                        <p:attrNameLst>
                                          <p:attrName>style.visibility</p:attrName>
                                        </p:attrNameLst>
                                      </p:cBhvr>
                                      <p:to>
                                        <p:strVal val="visible"/>
                                      </p:to>
                                    </p:set>
                                    <p:animEffect transition="in" filter="wipe(left)">
                                      <p:cBhvr>
                                        <p:cTn id="30" dur="500"/>
                                        <p:tgtEl>
                                          <p:spTgt spid="22536"/>
                                        </p:tgtEl>
                                      </p:cBhvr>
                                    </p:animEffect>
                                  </p:childTnLst>
                                </p:cTn>
                              </p:par>
                              <p:par>
                                <p:cTn id="31" presetID="2" presetClass="entr" presetSubtype="4" fill="hold" grpId="0" nodeType="withEffect">
                                  <p:stCondLst>
                                    <p:cond delay="1600"/>
                                  </p:stCondLst>
                                  <p:childTnLst>
                                    <p:set>
                                      <p:cBhvr>
                                        <p:cTn id="32" dur="1" fill="hold">
                                          <p:stCondLst>
                                            <p:cond delay="0"/>
                                          </p:stCondLst>
                                        </p:cTn>
                                        <p:tgtEl>
                                          <p:spTgt spid="22564"/>
                                        </p:tgtEl>
                                        <p:attrNameLst>
                                          <p:attrName>style.visibility</p:attrName>
                                        </p:attrNameLst>
                                      </p:cBhvr>
                                      <p:to>
                                        <p:strVal val="visible"/>
                                      </p:to>
                                    </p:set>
                                    <p:anim calcmode="lin" valueType="num">
                                      <p:cBhvr additive="base">
                                        <p:cTn id="33" dur="750" fill="hold"/>
                                        <p:tgtEl>
                                          <p:spTgt spid="22564"/>
                                        </p:tgtEl>
                                        <p:attrNameLst>
                                          <p:attrName>ppt_x</p:attrName>
                                        </p:attrNameLst>
                                      </p:cBhvr>
                                      <p:tavLst>
                                        <p:tav tm="0">
                                          <p:val>
                                            <p:strVal val="#ppt_x"/>
                                          </p:val>
                                        </p:tav>
                                        <p:tav tm="100000">
                                          <p:val>
                                            <p:strVal val="#ppt_x"/>
                                          </p:val>
                                        </p:tav>
                                      </p:tavLst>
                                    </p:anim>
                                    <p:anim calcmode="lin" valueType="num">
                                      <p:cBhvr additive="base">
                                        <p:cTn id="34" dur="750" fill="hold"/>
                                        <p:tgtEl>
                                          <p:spTgt spid="22564"/>
                                        </p:tgtEl>
                                        <p:attrNameLst>
                                          <p:attrName>ppt_y</p:attrName>
                                        </p:attrNameLst>
                                      </p:cBhvr>
                                      <p:tavLst>
                                        <p:tav tm="0">
                                          <p:val>
                                            <p:strVal val="1+#ppt_h/2"/>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22534"/>
                                        </p:tgtEl>
                                        <p:attrNameLst>
                                          <p:attrName>style.visibility</p:attrName>
                                        </p:attrNameLst>
                                      </p:cBhvr>
                                      <p:to>
                                        <p:strVal val="visible"/>
                                      </p:to>
                                    </p:set>
                                    <p:animEffect transition="in" filter="wipe(left)">
                                      <p:cBhvr>
                                        <p:cTn id="37" dur="500"/>
                                        <p:tgtEl>
                                          <p:spTgt spid="22534"/>
                                        </p:tgtEl>
                                      </p:cBhvr>
                                    </p:animEffect>
                                  </p:childTnLst>
                                </p:cTn>
                              </p:par>
                              <p:par>
                                <p:cTn id="38" presetID="2" presetClass="entr" presetSubtype="4" fill="hold" grpId="0" nodeType="withEffect">
                                  <p:stCondLst>
                                    <p:cond delay="2100"/>
                                  </p:stCondLst>
                                  <p:childTnLst>
                                    <p:set>
                                      <p:cBhvr>
                                        <p:cTn id="39" dur="1" fill="hold">
                                          <p:stCondLst>
                                            <p:cond delay="0"/>
                                          </p:stCondLst>
                                        </p:cTn>
                                        <p:tgtEl>
                                          <p:spTgt spid="22565"/>
                                        </p:tgtEl>
                                        <p:attrNameLst>
                                          <p:attrName>style.visibility</p:attrName>
                                        </p:attrNameLst>
                                      </p:cBhvr>
                                      <p:to>
                                        <p:strVal val="visible"/>
                                      </p:to>
                                    </p:set>
                                    <p:anim calcmode="lin" valueType="num">
                                      <p:cBhvr additive="base">
                                        <p:cTn id="40" dur="750" fill="hold"/>
                                        <p:tgtEl>
                                          <p:spTgt spid="22565"/>
                                        </p:tgtEl>
                                        <p:attrNameLst>
                                          <p:attrName>ppt_x</p:attrName>
                                        </p:attrNameLst>
                                      </p:cBhvr>
                                      <p:tavLst>
                                        <p:tav tm="0">
                                          <p:val>
                                            <p:strVal val="#ppt_x"/>
                                          </p:val>
                                        </p:tav>
                                        <p:tav tm="100000">
                                          <p:val>
                                            <p:strVal val="#ppt_x"/>
                                          </p:val>
                                        </p:tav>
                                      </p:tavLst>
                                    </p:anim>
                                    <p:anim calcmode="lin" valueType="num">
                                      <p:cBhvr additive="base">
                                        <p:cTn id="41" dur="750" fill="hold"/>
                                        <p:tgtEl>
                                          <p:spTgt spid="22565"/>
                                        </p:tgtEl>
                                        <p:attrNameLst>
                                          <p:attrName>ppt_y</p:attrName>
                                        </p:attrNameLst>
                                      </p:cBhvr>
                                      <p:tavLst>
                                        <p:tav tm="0">
                                          <p:val>
                                            <p:strVal val="1+#ppt_h/2"/>
                                          </p:val>
                                        </p:tav>
                                        <p:tav tm="100000">
                                          <p:val>
                                            <p:strVal val="#ppt_y"/>
                                          </p:val>
                                        </p:tav>
                                      </p:tavLst>
                                    </p:anim>
                                  </p:childTnLst>
                                </p:cTn>
                              </p:par>
                              <p:par>
                                <p:cTn id="42" presetID="22" presetClass="entr" presetSubtype="8" fill="hold" grpId="0" nodeType="withEffect">
                                  <p:stCondLst>
                                    <p:cond delay="2500"/>
                                  </p:stCondLst>
                                  <p:childTnLst>
                                    <p:set>
                                      <p:cBhvr>
                                        <p:cTn id="43" dur="1" fill="hold">
                                          <p:stCondLst>
                                            <p:cond delay="0"/>
                                          </p:stCondLst>
                                        </p:cTn>
                                        <p:tgtEl>
                                          <p:spTgt spid="22535"/>
                                        </p:tgtEl>
                                        <p:attrNameLst>
                                          <p:attrName>style.visibility</p:attrName>
                                        </p:attrNameLst>
                                      </p:cBhvr>
                                      <p:to>
                                        <p:strVal val="visible"/>
                                      </p:to>
                                    </p:set>
                                    <p:animEffect transition="in" filter="wipe(left)">
                                      <p:cBhvr>
                                        <p:cTn id="44" dur="500"/>
                                        <p:tgtEl>
                                          <p:spTgt spid="22535"/>
                                        </p:tgtEl>
                                      </p:cBhvr>
                                    </p:animEffect>
                                  </p:childTnLst>
                                </p:cTn>
                              </p:par>
                              <p:par>
                                <p:cTn id="45" presetID="2" presetClass="entr" presetSubtype="4" fill="hold" grpId="0" nodeType="withEffect">
                                  <p:stCondLst>
                                    <p:cond delay="2600"/>
                                  </p:stCondLst>
                                  <p:childTnLst>
                                    <p:set>
                                      <p:cBhvr>
                                        <p:cTn id="46" dur="1" fill="hold">
                                          <p:stCondLst>
                                            <p:cond delay="0"/>
                                          </p:stCondLst>
                                        </p:cTn>
                                        <p:tgtEl>
                                          <p:spTgt spid="22566"/>
                                        </p:tgtEl>
                                        <p:attrNameLst>
                                          <p:attrName>style.visibility</p:attrName>
                                        </p:attrNameLst>
                                      </p:cBhvr>
                                      <p:to>
                                        <p:strVal val="visible"/>
                                      </p:to>
                                    </p:set>
                                    <p:anim calcmode="lin" valueType="num">
                                      <p:cBhvr additive="base">
                                        <p:cTn id="47" dur="750" fill="hold"/>
                                        <p:tgtEl>
                                          <p:spTgt spid="22566"/>
                                        </p:tgtEl>
                                        <p:attrNameLst>
                                          <p:attrName>ppt_x</p:attrName>
                                        </p:attrNameLst>
                                      </p:cBhvr>
                                      <p:tavLst>
                                        <p:tav tm="0">
                                          <p:val>
                                            <p:strVal val="#ppt_x"/>
                                          </p:val>
                                        </p:tav>
                                        <p:tav tm="100000">
                                          <p:val>
                                            <p:strVal val="#ppt_x"/>
                                          </p:val>
                                        </p:tav>
                                      </p:tavLst>
                                    </p:anim>
                                    <p:anim calcmode="lin" valueType="num">
                                      <p:cBhvr additive="base">
                                        <p:cTn id="48" dur="750" fill="hold"/>
                                        <p:tgtEl>
                                          <p:spTgt spid="22566"/>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22557"/>
                                        </p:tgtEl>
                                        <p:attrNameLst>
                                          <p:attrName>style.visibility</p:attrName>
                                        </p:attrNameLst>
                                      </p:cBhvr>
                                      <p:to>
                                        <p:strVal val="visible"/>
                                      </p:to>
                                    </p:set>
                                    <p:anim calcmode="lin" valueType="num">
                                      <p:cBhvr additive="base">
                                        <p:cTn id="51" dur="750" fill="hold"/>
                                        <p:tgtEl>
                                          <p:spTgt spid="22557"/>
                                        </p:tgtEl>
                                        <p:attrNameLst>
                                          <p:attrName>ppt_x</p:attrName>
                                        </p:attrNameLst>
                                      </p:cBhvr>
                                      <p:tavLst>
                                        <p:tav tm="0">
                                          <p:val>
                                            <p:strVal val="1+#ppt_w/2"/>
                                          </p:val>
                                        </p:tav>
                                        <p:tav tm="100000">
                                          <p:val>
                                            <p:strVal val="#ppt_x"/>
                                          </p:val>
                                        </p:tav>
                                      </p:tavLst>
                                    </p:anim>
                                    <p:anim calcmode="lin" valueType="num">
                                      <p:cBhvr additive="base">
                                        <p:cTn id="52" dur="750" fill="hold"/>
                                        <p:tgtEl>
                                          <p:spTgt spid="22557"/>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2700"/>
                                  </p:stCondLst>
                                  <p:childTnLst>
                                    <p:set>
                                      <p:cBhvr>
                                        <p:cTn id="54" dur="1" fill="hold">
                                          <p:stCondLst>
                                            <p:cond delay="0"/>
                                          </p:stCondLst>
                                        </p:cTn>
                                        <p:tgtEl>
                                          <p:spTgt spid="22538"/>
                                        </p:tgtEl>
                                        <p:attrNameLst>
                                          <p:attrName>style.visibility</p:attrName>
                                        </p:attrNameLst>
                                      </p:cBhvr>
                                      <p:to>
                                        <p:strVal val="visible"/>
                                      </p:to>
                                    </p:set>
                                    <p:anim calcmode="lin" valueType="num">
                                      <p:cBhvr>
                                        <p:cTn id="55" dur="300" fill="hold"/>
                                        <p:tgtEl>
                                          <p:spTgt spid="22538"/>
                                        </p:tgtEl>
                                        <p:attrNameLst>
                                          <p:attrName>ppt_w</p:attrName>
                                        </p:attrNameLst>
                                      </p:cBhvr>
                                      <p:tavLst>
                                        <p:tav tm="0">
                                          <p:val>
                                            <p:fltVal val="0"/>
                                          </p:val>
                                        </p:tav>
                                        <p:tav tm="100000">
                                          <p:val>
                                            <p:strVal val="#ppt_w"/>
                                          </p:val>
                                        </p:tav>
                                      </p:tavLst>
                                    </p:anim>
                                    <p:anim calcmode="lin" valueType="num">
                                      <p:cBhvr>
                                        <p:cTn id="56" dur="300" fill="hold"/>
                                        <p:tgtEl>
                                          <p:spTgt spid="22538"/>
                                        </p:tgtEl>
                                        <p:attrNameLst>
                                          <p:attrName>ppt_h</p:attrName>
                                        </p:attrNameLst>
                                      </p:cBhvr>
                                      <p:tavLst>
                                        <p:tav tm="0">
                                          <p:val>
                                            <p:fltVal val="0"/>
                                          </p:val>
                                        </p:tav>
                                        <p:tav tm="100000">
                                          <p:val>
                                            <p:strVal val="#ppt_h"/>
                                          </p:val>
                                        </p:tav>
                                      </p:tavLst>
                                    </p:anim>
                                    <p:animEffect transition="in" filter="fade">
                                      <p:cBhvr>
                                        <p:cTn id="57" dur="300"/>
                                        <p:tgtEl>
                                          <p:spTgt spid="22538"/>
                                        </p:tgtEl>
                                      </p:cBhvr>
                                    </p:animEffect>
                                  </p:childTnLst>
                                </p:cTn>
                              </p:par>
                              <p:par>
                                <p:cTn id="58" presetID="2" presetClass="entr" presetSubtype="4" fill="hold" grpId="0" nodeType="withEffect">
                                  <p:stCondLst>
                                    <p:cond delay="2700"/>
                                  </p:stCondLst>
                                  <p:childTnLst>
                                    <p:set>
                                      <p:cBhvr>
                                        <p:cTn id="59" dur="1" fill="hold">
                                          <p:stCondLst>
                                            <p:cond delay="0"/>
                                          </p:stCondLst>
                                        </p:cTn>
                                        <p:tgtEl>
                                          <p:spTgt spid="22562"/>
                                        </p:tgtEl>
                                        <p:attrNameLst>
                                          <p:attrName>style.visibility</p:attrName>
                                        </p:attrNameLst>
                                      </p:cBhvr>
                                      <p:to>
                                        <p:strVal val="visible"/>
                                      </p:to>
                                    </p:set>
                                    <p:anim calcmode="lin" valueType="num">
                                      <p:cBhvr additive="base">
                                        <p:cTn id="60" dur="750" fill="hold"/>
                                        <p:tgtEl>
                                          <p:spTgt spid="22562"/>
                                        </p:tgtEl>
                                        <p:attrNameLst>
                                          <p:attrName>ppt_x</p:attrName>
                                        </p:attrNameLst>
                                      </p:cBhvr>
                                      <p:tavLst>
                                        <p:tav tm="0">
                                          <p:val>
                                            <p:strVal val="#ppt_x"/>
                                          </p:val>
                                        </p:tav>
                                        <p:tav tm="100000">
                                          <p:val>
                                            <p:strVal val="#ppt_x"/>
                                          </p:val>
                                        </p:tav>
                                      </p:tavLst>
                                    </p:anim>
                                    <p:anim calcmode="lin" valueType="num">
                                      <p:cBhvr additive="base">
                                        <p:cTn id="61" dur="750" fill="hold"/>
                                        <p:tgtEl>
                                          <p:spTgt spid="22562"/>
                                        </p:tgtEl>
                                        <p:attrNameLst>
                                          <p:attrName>ppt_y</p:attrName>
                                        </p:attrNameLst>
                                      </p:cBhvr>
                                      <p:tavLst>
                                        <p:tav tm="0">
                                          <p:val>
                                            <p:strVal val="1+#ppt_h/2"/>
                                          </p:val>
                                        </p:tav>
                                        <p:tav tm="100000">
                                          <p:val>
                                            <p:strVal val="#ppt_y"/>
                                          </p:val>
                                        </p:tav>
                                      </p:tavLst>
                                    </p:anim>
                                  </p:childTnLst>
                                </p:cTn>
                              </p:par>
                              <p:par>
                                <p:cTn id="62" presetID="6" presetClass="emph" presetSubtype="0" autoRev="1" fill="hold" grpId="1" nodeType="withEffect">
                                  <p:stCondLst>
                                    <p:cond delay="3000"/>
                                  </p:stCondLst>
                                  <p:childTnLst>
                                    <p:animScale>
                                      <p:cBhvr>
                                        <p:cTn id="63" dur="150" fill="hold"/>
                                        <p:tgtEl>
                                          <p:spTgt spid="22538"/>
                                        </p:tgtEl>
                                      </p:cBhvr>
                                      <p:by x="110000" y="110000"/>
                                    </p:animScale>
                                  </p:childTnLst>
                                </p:cTn>
                              </p:par>
                              <p:par>
                                <p:cTn id="64" presetID="53" presetClass="entr" presetSubtype="16" fill="hold" nodeType="withEffect">
                                  <p:stCondLst>
                                    <p:cond delay="280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 fill="hold"/>
                                        <p:tgtEl>
                                          <p:spTgt spid="5"/>
                                        </p:tgtEl>
                                        <p:attrNameLst>
                                          <p:attrName>ppt_w</p:attrName>
                                        </p:attrNameLst>
                                      </p:cBhvr>
                                      <p:tavLst>
                                        <p:tav tm="0">
                                          <p:val>
                                            <p:fltVal val="0"/>
                                          </p:val>
                                        </p:tav>
                                        <p:tav tm="100000">
                                          <p:val>
                                            <p:strVal val="#ppt_w"/>
                                          </p:val>
                                        </p:tav>
                                      </p:tavLst>
                                    </p:anim>
                                    <p:anim calcmode="lin" valueType="num">
                                      <p:cBhvr>
                                        <p:cTn id="67" dur="300" fill="hold"/>
                                        <p:tgtEl>
                                          <p:spTgt spid="5"/>
                                        </p:tgtEl>
                                        <p:attrNameLst>
                                          <p:attrName>ppt_h</p:attrName>
                                        </p:attrNameLst>
                                      </p:cBhvr>
                                      <p:tavLst>
                                        <p:tav tm="0">
                                          <p:val>
                                            <p:fltVal val="0"/>
                                          </p:val>
                                        </p:tav>
                                        <p:tav tm="100000">
                                          <p:val>
                                            <p:strVal val="#ppt_h"/>
                                          </p:val>
                                        </p:tav>
                                      </p:tavLst>
                                    </p:anim>
                                    <p:animEffect transition="in" filter="fade">
                                      <p:cBhvr>
                                        <p:cTn id="68" dur="300"/>
                                        <p:tgtEl>
                                          <p:spTgt spid="5"/>
                                        </p:tgtEl>
                                      </p:cBhvr>
                                    </p:animEffect>
                                  </p:childTnLst>
                                </p:cTn>
                              </p:par>
                              <p:par>
                                <p:cTn id="69" presetID="6" presetClass="emph" presetSubtype="0" autoRev="1" fill="hold" nodeType="withEffect">
                                  <p:stCondLst>
                                    <p:cond delay="3100"/>
                                  </p:stCondLst>
                                  <p:childTnLst>
                                    <p:animScale>
                                      <p:cBhvr>
                                        <p:cTn id="70" dur="150" fill="hold"/>
                                        <p:tgtEl>
                                          <p:spTgt spid="5"/>
                                        </p:tgtEl>
                                      </p:cBhvr>
                                      <p:by x="110000" y="110000"/>
                                    </p:animScale>
                                  </p:childTnLst>
                                </p:cTn>
                              </p:par>
                              <p:par>
                                <p:cTn id="71" presetID="53" presetClass="entr" presetSubtype="16" fill="hold" grpId="0" nodeType="withEffect">
                                  <p:stCondLst>
                                    <p:cond delay="2900"/>
                                  </p:stCondLst>
                                  <p:childTnLst>
                                    <p:set>
                                      <p:cBhvr>
                                        <p:cTn id="72" dur="1" fill="hold">
                                          <p:stCondLst>
                                            <p:cond delay="0"/>
                                          </p:stCondLst>
                                        </p:cTn>
                                        <p:tgtEl>
                                          <p:spTgt spid="22539"/>
                                        </p:tgtEl>
                                        <p:attrNameLst>
                                          <p:attrName>style.visibility</p:attrName>
                                        </p:attrNameLst>
                                      </p:cBhvr>
                                      <p:to>
                                        <p:strVal val="visible"/>
                                      </p:to>
                                    </p:set>
                                    <p:anim calcmode="lin" valueType="num">
                                      <p:cBhvr>
                                        <p:cTn id="73" dur="300" fill="hold"/>
                                        <p:tgtEl>
                                          <p:spTgt spid="22539"/>
                                        </p:tgtEl>
                                        <p:attrNameLst>
                                          <p:attrName>ppt_w</p:attrName>
                                        </p:attrNameLst>
                                      </p:cBhvr>
                                      <p:tavLst>
                                        <p:tav tm="0">
                                          <p:val>
                                            <p:fltVal val="0"/>
                                          </p:val>
                                        </p:tav>
                                        <p:tav tm="100000">
                                          <p:val>
                                            <p:strVal val="#ppt_w"/>
                                          </p:val>
                                        </p:tav>
                                      </p:tavLst>
                                    </p:anim>
                                    <p:anim calcmode="lin" valueType="num">
                                      <p:cBhvr>
                                        <p:cTn id="74" dur="300" fill="hold"/>
                                        <p:tgtEl>
                                          <p:spTgt spid="22539"/>
                                        </p:tgtEl>
                                        <p:attrNameLst>
                                          <p:attrName>ppt_h</p:attrName>
                                        </p:attrNameLst>
                                      </p:cBhvr>
                                      <p:tavLst>
                                        <p:tav tm="0">
                                          <p:val>
                                            <p:fltVal val="0"/>
                                          </p:val>
                                        </p:tav>
                                        <p:tav tm="100000">
                                          <p:val>
                                            <p:strVal val="#ppt_h"/>
                                          </p:val>
                                        </p:tav>
                                      </p:tavLst>
                                    </p:anim>
                                    <p:animEffect transition="in" filter="fade">
                                      <p:cBhvr>
                                        <p:cTn id="75" dur="300"/>
                                        <p:tgtEl>
                                          <p:spTgt spid="22539"/>
                                        </p:tgtEl>
                                      </p:cBhvr>
                                    </p:animEffect>
                                  </p:childTnLst>
                                </p:cTn>
                              </p:par>
                              <p:par>
                                <p:cTn id="76" presetID="2" presetClass="entr" presetSubtype="4" fill="hold" grpId="0" nodeType="withEffect">
                                  <p:stCondLst>
                                    <p:cond delay="2900"/>
                                  </p:stCondLst>
                                  <p:childTnLst>
                                    <p:set>
                                      <p:cBhvr>
                                        <p:cTn id="77" dur="1" fill="hold">
                                          <p:stCondLst>
                                            <p:cond delay="0"/>
                                          </p:stCondLst>
                                        </p:cTn>
                                        <p:tgtEl>
                                          <p:spTgt spid="22561"/>
                                        </p:tgtEl>
                                        <p:attrNameLst>
                                          <p:attrName>style.visibility</p:attrName>
                                        </p:attrNameLst>
                                      </p:cBhvr>
                                      <p:to>
                                        <p:strVal val="visible"/>
                                      </p:to>
                                    </p:set>
                                    <p:anim calcmode="lin" valueType="num">
                                      <p:cBhvr additive="base">
                                        <p:cTn id="78" dur="750" fill="hold"/>
                                        <p:tgtEl>
                                          <p:spTgt spid="22561"/>
                                        </p:tgtEl>
                                        <p:attrNameLst>
                                          <p:attrName>ppt_x</p:attrName>
                                        </p:attrNameLst>
                                      </p:cBhvr>
                                      <p:tavLst>
                                        <p:tav tm="0">
                                          <p:val>
                                            <p:strVal val="#ppt_x"/>
                                          </p:val>
                                        </p:tav>
                                        <p:tav tm="100000">
                                          <p:val>
                                            <p:strVal val="#ppt_x"/>
                                          </p:val>
                                        </p:tav>
                                      </p:tavLst>
                                    </p:anim>
                                    <p:anim calcmode="lin" valueType="num">
                                      <p:cBhvr additive="base">
                                        <p:cTn id="79" dur="750" fill="hold"/>
                                        <p:tgtEl>
                                          <p:spTgt spid="22561"/>
                                        </p:tgtEl>
                                        <p:attrNameLst>
                                          <p:attrName>ppt_y</p:attrName>
                                        </p:attrNameLst>
                                      </p:cBhvr>
                                      <p:tavLst>
                                        <p:tav tm="0">
                                          <p:val>
                                            <p:strVal val="1+#ppt_h/2"/>
                                          </p:val>
                                        </p:tav>
                                        <p:tav tm="100000">
                                          <p:val>
                                            <p:strVal val="#ppt_y"/>
                                          </p:val>
                                        </p:tav>
                                      </p:tavLst>
                                    </p:anim>
                                  </p:childTnLst>
                                </p:cTn>
                              </p:par>
                              <p:par>
                                <p:cTn id="80" presetID="6" presetClass="emph" presetSubtype="0" autoRev="1" fill="hold" grpId="1" nodeType="withEffect">
                                  <p:stCondLst>
                                    <p:cond delay="3200"/>
                                  </p:stCondLst>
                                  <p:childTnLst>
                                    <p:animScale>
                                      <p:cBhvr>
                                        <p:cTn id="81" dur="150" fill="hold"/>
                                        <p:tgtEl>
                                          <p:spTgt spid="22539"/>
                                        </p:tgtEl>
                                      </p:cBhvr>
                                      <p:by x="110000" y="110000"/>
                                    </p:animScale>
                                  </p:childTnLst>
                                </p:cTn>
                              </p:par>
                              <p:par>
                                <p:cTn id="82" presetID="53" presetClass="entr" presetSubtype="16" fill="hold" nodeType="withEffect">
                                  <p:stCondLst>
                                    <p:cond delay="300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 fill="hold"/>
                                        <p:tgtEl>
                                          <p:spTgt spid="3"/>
                                        </p:tgtEl>
                                        <p:attrNameLst>
                                          <p:attrName>ppt_w</p:attrName>
                                        </p:attrNameLst>
                                      </p:cBhvr>
                                      <p:tavLst>
                                        <p:tav tm="0">
                                          <p:val>
                                            <p:fltVal val="0"/>
                                          </p:val>
                                        </p:tav>
                                        <p:tav tm="100000">
                                          <p:val>
                                            <p:strVal val="#ppt_w"/>
                                          </p:val>
                                        </p:tav>
                                      </p:tavLst>
                                    </p:anim>
                                    <p:anim calcmode="lin" valueType="num">
                                      <p:cBhvr>
                                        <p:cTn id="85" dur="300" fill="hold"/>
                                        <p:tgtEl>
                                          <p:spTgt spid="3"/>
                                        </p:tgtEl>
                                        <p:attrNameLst>
                                          <p:attrName>ppt_h</p:attrName>
                                        </p:attrNameLst>
                                      </p:cBhvr>
                                      <p:tavLst>
                                        <p:tav tm="0">
                                          <p:val>
                                            <p:fltVal val="0"/>
                                          </p:val>
                                        </p:tav>
                                        <p:tav tm="100000">
                                          <p:val>
                                            <p:strVal val="#ppt_h"/>
                                          </p:val>
                                        </p:tav>
                                      </p:tavLst>
                                    </p:anim>
                                    <p:animEffect transition="in" filter="fade">
                                      <p:cBhvr>
                                        <p:cTn id="86" dur="300"/>
                                        <p:tgtEl>
                                          <p:spTgt spid="3"/>
                                        </p:tgtEl>
                                      </p:cBhvr>
                                    </p:animEffect>
                                  </p:childTnLst>
                                </p:cTn>
                              </p:par>
                              <p:par>
                                <p:cTn id="87" presetID="6" presetClass="emph" presetSubtype="0" autoRev="1" fill="hold" nodeType="withEffect">
                                  <p:stCondLst>
                                    <p:cond delay="3300"/>
                                  </p:stCondLst>
                                  <p:childTnLst>
                                    <p:animScale>
                                      <p:cBhvr>
                                        <p:cTn id="88" dur="150" fill="hold"/>
                                        <p:tgtEl>
                                          <p:spTgt spid="3"/>
                                        </p:tgtEl>
                                      </p:cBhvr>
                                      <p:by x="110000" y="110000"/>
                                    </p:animScale>
                                  </p:childTnLst>
                                </p:cTn>
                              </p:par>
                              <p:par>
                                <p:cTn id="89" presetID="53" presetClass="entr" presetSubtype="16" fill="hold" grpId="0" nodeType="withEffect">
                                  <p:stCondLst>
                                    <p:cond delay="3100"/>
                                  </p:stCondLst>
                                  <p:childTnLst>
                                    <p:set>
                                      <p:cBhvr>
                                        <p:cTn id="90" dur="1" fill="hold">
                                          <p:stCondLst>
                                            <p:cond delay="0"/>
                                          </p:stCondLst>
                                        </p:cTn>
                                        <p:tgtEl>
                                          <p:spTgt spid="22540"/>
                                        </p:tgtEl>
                                        <p:attrNameLst>
                                          <p:attrName>style.visibility</p:attrName>
                                        </p:attrNameLst>
                                      </p:cBhvr>
                                      <p:to>
                                        <p:strVal val="visible"/>
                                      </p:to>
                                    </p:set>
                                    <p:anim calcmode="lin" valueType="num">
                                      <p:cBhvr>
                                        <p:cTn id="91" dur="300" fill="hold"/>
                                        <p:tgtEl>
                                          <p:spTgt spid="22540"/>
                                        </p:tgtEl>
                                        <p:attrNameLst>
                                          <p:attrName>ppt_w</p:attrName>
                                        </p:attrNameLst>
                                      </p:cBhvr>
                                      <p:tavLst>
                                        <p:tav tm="0">
                                          <p:val>
                                            <p:fltVal val="0"/>
                                          </p:val>
                                        </p:tav>
                                        <p:tav tm="100000">
                                          <p:val>
                                            <p:strVal val="#ppt_w"/>
                                          </p:val>
                                        </p:tav>
                                      </p:tavLst>
                                    </p:anim>
                                    <p:anim calcmode="lin" valueType="num">
                                      <p:cBhvr>
                                        <p:cTn id="92" dur="300" fill="hold"/>
                                        <p:tgtEl>
                                          <p:spTgt spid="22540"/>
                                        </p:tgtEl>
                                        <p:attrNameLst>
                                          <p:attrName>ppt_h</p:attrName>
                                        </p:attrNameLst>
                                      </p:cBhvr>
                                      <p:tavLst>
                                        <p:tav tm="0">
                                          <p:val>
                                            <p:fltVal val="0"/>
                                          </p:val>
                                        </p:tav>
                                        <p:tav tm="100000">
                                          <p:val>
                                            <p:strVal val="#ppt_h"/>
                                          </p:val>
                                        </p:tav>
                                      </p:tavLst>
                                    </p:anim>
                                    <p:animEffect transition="in" filter="fade">
                                      <p:cBhvr>
                                        <p:cTn id="93" dur="300"/>
                                        <p:tgtEl>
                                          <p:spTgt spid="22540"/>
                                        </p:tgtEl>
                                      </p:cBhvr>
                                    </p:animEffect>
                                  </p:childTnLst>
                                </p:cTn>
                              </p:par>
                              <p:par>
                                <p:cTn id="94" presetID="2" presetClass="entr" presetSubtype="4" fill="hold" grpId="0" nodeType="withEffect">
                                  <p:stCondLst>
                                    <p:cond delay="3100"/>
                                  </p:stCondLst>
                                  <p:childTnLst>
                                    <p:set>
                                      <p:cBhvr>
                                        <p:cTn id="95" dur="1" fill="hold">
                                          <p:stCondLst>
                                            <p:cond delay="0"/>
                                          </p:stCondLst>
                                        </p:cTn>
                                        <p:tgtEl>
                                          <p:spTgt spid="22560"/>
                                        </p:tgtEl>
                                        <p:attrNameLst>
                                          <p:attrName>style.visibility</p:attrName>
                                        </p:attrNameLst>
                                      </p:cBhvr>
                                      <p:to>
                                        <p:strVal val="visible"/>
                                      </p:to>
                                    </p:set>
                                    <p:anim calcmode="lin" valueType="num">
                                      <p:cBhvr additive="base">
                                        <p:cTn id="96" dur="750" fill="hold"/>
                                        <p:tgtEl>
                                          <p:spTgt spid="22560"/>
                                        </p:tgtEl>
                                        <p:attrNameLst>
                                          <p:attrName>ppt_x</p:attrName>
                                        </p:attrNameLst>
                                      </p:cBhvr>
                                      <p:tavLst>
                                        <p:tav tm="0">
                                          <p:val>
                                            <p:strVal val="#ppt_x"/>
                                          </p:val>
                                        </p:tav>
                                        <p:tav tm="100000">
                                          <p:val>
                                            <p:strVal val="#ppt_x"/>
                                          </p:val>
                                        </p:tav>
                                      </p:tavLst>
                                    </p:anim>
                                    <p:anim calcmode="lin" valueType="num">
                                      <p:cBhvr additive="base">
                                        <p:cTn id="97" dur="750" fill="hold"/>
                                        <p:tgtEl>
                                          <p:spTgt spid="22560"/>
                                        </p:tgtEl>
                                        <p:attrNameLst>
                                          <p:attrName>ppt_y</p:attrName>
                                        </p:attrNameLst>
                                      </p:cBhvr>
                                      <p:tavLst>
                                        <p:tav tm="0">
                                          <p:val>
                                            <p:strVal val="1+#ppt_h/2"/>
                                          </p:val>
                                        </p:tav>
                                        <p:tav tm="100000">
                                          <p:val>
                                            <p:strVal val="#ppt_y"/>
                                          </p:val>
                                        </p:tav>
                                      </p:tavLst>
                                    </p:anim>
                                  </p:childTnLst>
                                </p:cTn>
                              </p:par>
                              <p:par>
                                <p:cTn id="98" presetID="6" presetClass="emph" presetSubtype="0" autoRev="1" fill="hold" grpId="1" nodeType="withEffect">
                                  <p:stCondLst>
                                    <p:cond delay="3400"/>
                                  </p:stCondLst>
                                  <p:childTnLst>
                                    <p:animScale>
                                      <p:cBhvr>
                                        <p:cTn id="99" dur="150" fill="hold"/>
                                        <p:tgtEl>
                                          <p:spTgt spid="22540"/>
                                        </p:tgtEl>
                                      </p:cBhvr>
                                      <p:by x="110000" y="110000"/>
                                    </p:animScale>
                                  </p:childTnLst>
                                </p:cTn>
                              </p:par>
                              <p:par>
                                <p:cTn id="100" presetID="53" presetClass="entr" presetSubtype="16" fill="hold" nodeType="withEffect">
                                  <p:stCondLst>
                                    <p:cond delay="320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 fill="hold"/>
                                        <p:tgtEl>
                                          <p:spTgt spid="4"/>
                                        </p:tgtEl>
                                        <p:attrNameLst>
                                          <p:attrName>ppt_w</p:attrName>
                                        </p:attrNameLst>
                                      </p:cBhvr>
                                      <p:tavLst>
                                        <p:tav tm="0">
                                          <p:val>
                                            <p:fltVal val="0"/>
                                          </p:val>
                                        </p:tav>
                                        <p:tav tm="100000">
                                          <p:val>
                                            <p:strVal val="#ppt_w"/>
                                          </p:val>
                                        </p:tav>
                                      </p:tavLst>
                                    </p:anim>
                                    <p:anim calcmode="lin" valueType="num">
                                      <p:cBhvr>
                                        <p:cTn id="103" dur="300" fill="hold"/>
                                        <p:tgtEl>
                                          <p:spTgt spid="4"/>
                                        </p:tgtEl>
                                        <p:attrNameLst>
                                          <p:attrName>ppt_h</p:attrName>
                                        </p:attrNameLst>
                                      </p:cBhvr>
                                      <p:tavLst>
                                        <p:tav tm="0">
                                          <p:val>
                                            <p:fltVal val="0"/>
                                          </p:val>
                                        </p:tav>
                                        <p:tav tm="100000">
                                          <p:val>
                                            <p:strVal val="#ppt_h"/>
                                          </p:val>
                                        </p:tav>
                                      </p:tavLst>
                                    </p:anim>
                                    <p:animEffect transition="in" filter="fade">
                                      <p:cBhvr>
                                        <p:cTn id="104" dur="300"/>
                                        <p:tgtEl>
                                          <p:spTgt spid="4"/>
                                        </p:tgtEl>
                                      </p:cBhvr>
                                    </p:animEffect>
                                  </p:childTnLst>
                                </p:cTn>
                              </p:par>
                              <p:par>
                                <p:cTn id="105" presetID="6" presetClass="emph" presetSubtype="0" autoRev="1" fill="hold" nodeType="withEffect">
                                  <p:stCondLst>
                                    <p:cond delay="3500"/>
                                  </p:stCondLst>
                                  <p:childTnLst>
                                    <p:animScale>
                                      <p:cBhvr>
                                        <p:cTn id="106" dur="150" fill="hold"/>
                                        <p:tgtEl>
                                          <p:spTgt spid="4"/>
                                        </p:tgtEl>
                                      </p:cBhvr>
                                      <p:by x="110000" y="110000"/>
                                    </p:animScale>
                                  </p:childTnLst>
                                </p:cTn>
                              </p:par>
                              <p:par>
                                <p:cTn id="107" presetID="53" presetClass="entr" presetSubtype="16" fill="hold" grpId="0" nodeType="withEffect">
                                  <p:stCondLst>
                                    <p:cond delay="3300"/>
                                  </p:stCondLst>
                                  <p:childTnLst>
                                    <p:set>
                                      <p:cBhvr>
                                        <p:cTn id="108" dur="1" fill="hold">
                                          <p:stCondLst>
                                            <p:cond delay="0"/>
                                          </p:stCondLst>
                                        </p:cTn>
                                        <p:tgtEl>
                                          <p:spTgt spid="22541"/>
                                        </p:tgtEl>
                                        <p:attrNameLst>
                                          <p:attrName>style.visibility</p:attrName>
                                        </p:attrNameLst>
                                      </p:cBhvr>
                                      <p:to>
                                        <p:strVal val="visible"/>
                                      </p:to>
                                    </p:set>
                                    <p:anim calcmode="lin" valueType="num">
                                      <p:cBhvr>
                                        <p:cTn id="109" dur="300" fill="hold"/>
                                        <p:tgtEl>
                                          <p:spTgt spid="22541"/>
                                        </p:tgtEl>
                                        <p:attrNameLst>
                                          <p:attrName>ppt_w</p:attrName>
                                        </p:attrNameLst>
                                      </p:cBhvr>
                                      <p:tavLst>
                                        <p:tav tm="0">
                                          <p:val>
                                            <p:fltVal val="0"/>
                                          </p:val>
                                        </p:tav>
                                        <p:tav tm="100000">
                                          <p:val>
                                            <p:strVal val="#ppt_w"/>
                                          </p:val>
                                        </p:tav>
                                      </p:tavLst>
                                    </p:anim>
                                    <p:anim calcmode="lin" valueType="num">
                                      <p:cBhvr>
                                        <p:cTn id="110" dur="300" fill="hold"/>
                                        <p:tgtEl>
                                          <p:spTgt spid="22541"/>
                                        </p:tgtEl>
                                        <p:attrNameLst>
                                          <p:attrName>ppt_h</p:attrName>
                                        </p:attrNameLst>
                                      </p:cBhvr>
                                      <p:tavLst>
                                        <p:tav tm="0">
                                          <p:val>
                                            <p:fltVal val="0"/>
                                          </p:val>
                                        </p:tav>
                                        <p:tav tm="100000">
                                          <p:val>
                                            <p:strVal val="#ppt_h"/>
                                          </p:val>
                                        </p:tav>
                                      </p:tavLst>
                                    </p:anim>
                                    <p:animEffect transition="in" filter="fade">
                                      <p:cBhvr>
                                        <p:cTn id="111" dur="300"/>
                                        <p:tgtEl>
                                          <p:spTgt spid="22541"/>
                                        </p:tgtEl>
                                      </p:cBhvr>
                                    </p:animEffect>
                                  </p:childTnLst>
                                </p:cTn>
                              </p:par>
                              <p:par>
                                <p:cTn id="112" presetID="2" presetClass="entr" presetSubtype="4" fill="hold" grpId="0" nodeType="withEffect">
                                  <p:stCondLst>
                                    <p:cond delay="3300"/>
                                  </p:stCondLst>
                                  <p:childTnLst>
                                    <p:set>
                                      <p:cBhvr>
                                        <p:cTn id="113" dur="1" fill="hold">
                                          <p:stCondLst>
                                            <p:cond delay="0"/>
                                          </p:stCondLst>
                                        </p:cTn>
                                        <p:tgtEl>
                                          <p:spTgt spid="22559"/>
                                        </p:tgtEl>
                                        <p:attrNameLst>
                                          <p:attrName>style.visibility</p:attrName>
                                        </p:attrNameLst>
                                      </p:cBhvr>
                                      <p:to>
                                        <p:strVal val="visible"/>
                                      </p:to>
                                    </p:set>
                                    <p:anim calcmode="lin" valueType="num">
                                      <p:cBhvr additive="base">
                                        <p:cTn id="114" dur="750" fill="hold"/>
                                        <p:tgtEl>
                                          <p:spTgt spid="22559"/>
                                        </p:tgtEl>
                                        <p:attrNameLst>
                                          <p:attrName>ppt_x</p:attrName>
                                        </p:attrNameLst>
                                      </p:cBhvr>
                                      <p:tavLst>
                                        <p:tav tm="0">
                                          <p:val>
                                            <p:strVal val="#ppt_x"/>
                                          </p:val>
                                        </p:tav>
                                        <p:tav tm="100000">
                                          <p:val>
                                            <p:strVal val="#ppt_x"/>
                                          </p:val>
                                        </p:tav>
                                      </p:tavLst>
                                    </p:anim>
                                    <p:anim calcmode="lin" valueType="num">
                                      <p:cBhvr additive="base">
                                        <p:cTn id="115" dur="750" fill="hold"/>
                                        <p:tgtEl>
                                          <p:spTgt spid="22559"/>
                                        </p:tgtEl>
                                        <p:attrNameLst>
                                          <p:attrName>ppt_y</p:attrName>
                                        </p:attrNameLst>
                                      </p:cBhvr>
                                      <p:tavLst>
                                        <p:tav tm="0">
                                          <p:val>
                                            <p:strVal val="1+#ppt_h/2"/>
                                          </p:val>
                                        </p:tav>
                                        <p:tav tm="100000">
                                          <p:val>
                                            <p:strVal val="#ppt_y"/>
                                          </p:val>
                                        </p:tav>
                                      </p:tavLst>
                                    </p:anim>
                                  </p:childTnLst>
                                </p:cTn>
                              </p:par>
                              <p:par>
                                <p:cTn id="116" presetID="6" presetClass="emph" presetSubtype="0" autoRev="1" fill="hold" grpId="1" nodeType="withEffect">
                                  <p:stCondLst>
                                    <p:cond delay="3600"/>
                                  </p:stCondLst>
                                  <p:childTnLst>
                                    <p:animScale>
                                      <p:cBhvr>
                                        <p:cTn id="117" dur="150" fill="hold"/>
                                        <p:tgtEl>
                                          <p:spTgt spid="22541"/>
                                        </p:tgtEl>
                                      </p:cBhvr>
                                      <p:by x="110000" y="110000"/>
                                    </p:animScale>
                                  </p:childTnLst>
                                </p:cTn>
                              </p:par>
                              <p:par>
                                <p:cTn id="118" presetID="53" presetClass="entr" presetSubtype="16" fill="hold" nodeType="withEffect">
                                  <p:stCondLst>
                                    <p:cond delay="34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 fill="hold"/>
                                        <p:tgtEl>
                                          <p:spTgt spid="2"/>
                                        </p:tgtEl>
                                        <p:attrNameLst>
                                          <p:attrName>ppt_w</p:attrName>
                                        </p:attrNameLst>
                                      </p:cBhvr>
                                      <p:tavLst>
                                        <p:tav tm="0">
                                          <p:val>
                                            <p:fltVal val="0"/>
                                          </p:val>
                                        </p:tav>
                                        <p:tav tm="100000">
                                          <p:val>
                                            <p:strVal val="#ppt_w"/>
                                          </p:val>
                                        </p:tav>
                                      </p:tavLst>
                                    </p:anim>
                                    <p:anim calcmode="lin" valueType="num">
                                      <p:cBhvr>
                                        <p:cTn id="121" dur="300" fill="hold"/>
                                        <p:tgtEl>
                                          <p:spTgt spid="2"/>
                                        </p:tgtEl>
                                        <p:attrNameLst>
                                          <p:attrName>ppt_h</p:attrName>
                                        </p:attrNameLst>
                                      </p:cBhvr>
                                      <p:tavLst>
                                        <p:tav tm="0">
                                          <p:val>
                                            <p:fltVal val="0"/>
                                          </p:val>
                                        </p:tav>
                                        <p:tav tm="100000">
                                          <p:val>
                                            <p:strVal val="#ppt_h"/>
                                          </p:val>
                                        </p:tav>
                                      </p:tavLst>
                                    </p:anim>
                                    <p:animEffect transition="in" filter="fade">
                                      <p:cBhvr>
                                        <p:cTn id="122" dur="300"/>
                                        <p:tgtEl>
                                          <p:spTgt spid="2"/>
                                        </p:tgtEl>
                                      </p:cBhvr>
                                    </p:animEffect>
                                  </p:childTnLst>
                                </p:cTn>
                              </p:par>
                              <p:par>
                                <p:cTn id="123" presetID="6" presetClass="emph" presetSubtype="0" autoRev="1" fill="hold" nodeType="withEffect">
                                  <p:stCondLst>
                                    <p:cond delay="3700"/>
                                  </p:stCondLst>
                                  <p:childTnLst>
                                    <p:animScale>
                                      <p:cBhvr>
                                        <p:cTn id="124" dur="150" fill="hold"/>
                                        <p:tgtEl>
                                          <p:spTgt spid="2"/>
                                        </p:tgtEl>
                                      </p:cBhvr>
                                      <p:by x="110000" y="110000"/>
                                    </p:animScale>
                                  </p:childTnLst>
                                </p:cTn>
                              </p:par>
                              <p:par>
                                <p:cTn id="125" presetID="2" presetClass="entr" presetSubtype="4" fill="hold" grpId="0" nodeType="withEffect">
                                  <p:stCondLst>
                                    <p:cond delay="3700"/>
                                  </p:stCondLst>
                                  <p:childTnLst>
                                    <p:set>
                                      <p:cBhvr>
                                        <p:cTn id="126" dur="1" fill="hold">
                                          <p:stCondLst>
                                            <p:cond delay="0"/>
                                          </p:stCondLst>
                                        </p:cTn>
                                        <p:tgtEl>
                                          <p:spTgt spid="22558"/>
                                        </p:tgtEl>
                                        <p:attrNameLst>
                                          <p:attrName>style.visibility</p:attrName>
                                        </p:attrNameLst>
                                      </p:cBhvr>
                                      <p:to>
                                        <p:strVal val="visible"/>
                                      </p:to>
                                    </p:set>
                                    <p:anim calcmode="lin" valueType="num">
                                      <p:cBhvr additive="base">
                                        <p:cTn id="127" dur="750" fill="hold"/>
                                        <p:tgtEl>
                                          <p:spTgt spid="22558"/>
                                        </p:tgtEl>
                                        <p:attrNameLst>
                                          <p:attrName>ppt_x</p:attrName>
                                        </p:attrNameLst>
                                      </p:cBhvr>
                                      <p:tavLst>
                                        <p:tav tm="0">
                                          <p:val>
                                            <p:strVal val="#ppt_x"/>
                                          </p:val>
                                        </p:tav>
                                        <p:tav tm="100000">
                                          <p:val>
                                            <p:strVal val="#ppt_x"/>
                                          </p:val>
                                        </p:tav>
                                      </p:tavLst>
                                    </p:anim>
                                    <p:anim calcmode="lin" valueType="num">
                                      <p:cBhvr additive="base">
                                        <p:cTn id="128" dur="750" fill="hold"/>
                                        <p:tgtEl>
                                          <p:spTgt spid="22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P spid="22534" grpId="0" animBg="1"/>
      <p:bldP spid="22535" grpId="0" animBg="1"/>
      <p:bldP spid="22536" grpId="0" animBg="1"/>
      <p:bldP spid="22537" grpId="0" animBg="1"/>
      <p:bldP spid="22538" grpId="0" animBg="1"/>
      <p:bldP spid="22538" grpId="1" animBg="1"/>
      <p:bldP spid="22539" grpId="0" animBg="1"/>
      <p:bldP spid="22539" grpId="1" animBg="1"/>
      <p:bldP spid="22540" grpId="0" animBg="1"/>
      <p:bldP spid="22540" grpId="1" animBg="1"/>
      <p:bldP spid="22541" grpId="0" animBg="1"/>
      <p:bldP spid="22541" grpId="1" animBg="1"/>
      <p:bldP spid="22557" grpId="0"/>
      <p:bldP spid="22558" grpId="0"/>
      <p:bldP spid="22559" grpId="0"/>
      <p:bldP spid="22560" grpId="0"/>
      <p:bldP spid="22561" grpId="0"/>
      <p:bldP spid="22562" grpId="0"/>
      <p:bldP spid="22563" grpId="0"/>
      <p:bldP spid="22564" grpId="0"/>
      <p:bldP spid="22565" grpId="0"/>
      <p:bldP spid="225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单击添加标题一</a:t>
            </a: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单击添加标题二</a:t>
            </a: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单击添加标题三</a:t>
            </a: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15779" y="2382249"/>
            <a:ext cx="1194578" cy="118248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531830" y="2382249"/>
            <a:ext cx="1194578" cy="118248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矩形 5"/>
          <p:cNvSpPr/>
          <p:nvPr/>
        </p:nvSpPr>
        <p:spPr>
          <a:xfrm>
            <a:off x="6897364" y="2382249"/>
            <a:ext cx="1194578" cy="118248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235737" y="1326833"/>
            <a:ext cx="1215634" cy="528541"/>
            <a:chOff x="2857585" y="3673227"/>
            <a:chExt cx="3301270" cy="1405851"/>
          </a:xfrm>
        </p:grpSpPr>
        <p:sp>
          <p:nvSpPr>
            <p:cNvPr id="8" name="Rounded Rectangle 43"/>
            <p:cNvSpPr/>
            <p:nvPr/>
          </p:nvSpPr>
          <p:spPr>
            <a:xfrm>
              <a:off x="2964135" y="3673227"/>
              <a:ext cx="2230265" cy="557566"/>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9" name="TextBox 61"/>
            <p:cNvSpPr txBox="1"/>
            <p:nvPr/>
          </p:nvSpPr>
          <p:spPr>
            <a:xfrm>
              <a:off x="2857585" y="3731050"/>
              <a:ext cx="3194720" cy="572877"/>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0" name="TextBox 62"/>
            <p:cNvSpPr txBox="1"/>
            <p:nvPr/>
          </p:nvSpPr>
          <p:spPr>
            <a:xfrm>
              <a:off x="2948535" y="4342295"/>
              <a:ext cx="3210320"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1" name="TextBox 63"/>
          <p:cNvSpPr txBox="1"/>
          <p:nvPr/>
        </p:nvSpPr>
        <p:spPr>
          <a:xfrm>
            <a:off x="1279520" y="2008045"/>
            <a:ext cx="2231855" cy="697131"/>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grpSp>
        <p:nvGrpSpPr>
          <p:cNvPr id="4" name="组合 11"/>
          <p:cNvGrpSpPr/>
          <p:nvPr/>
        </p:nvGrpSpPr>
        <p:grpSpPr>
          <a:xfrm>
            <a:off x="4029489" y="1347992"/>
            <a:ext cx="1280868" cy="561526"/>
            <a:chOff x="10681947" y="3585489"/>
            <a:chExt cx="3478424" cy="1493589"/>
          </a:xfrm>
        </p:grpSpPr>
        <p:sp>
          <p:nvSpPr>
            <p:cNvPr id="13" name="Rounded Rectangle 43"/>
            <p:cNvSpPr/>
            <p:nvPr/>
          </p:nvSpPr>
          <p:spPr>
            <a:xfrm>
              <a:off x="10730680" y="3673227"/>
              <a:ext cx="2230265" cy="557566"/>
            </a:xfrm>
            <a:prstGeom prst="roundRect">
              <a:avLst>
                <a:gd name="adj" fmla="val 4683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10681947" y="3585489"/>
              <a:ext cx="3037417" cy="572878"/>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5" name="TextBox 66"/>
            <p:cNvSpPr txBox="1"/>
            <p:nvPr/>
          </p:nvSpPr>
          <p:spPr>
            <a:xfrm>
              <a:off x="10715080" y="4342295"/>
              <a:ext cx="3445291"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6" name="TextBox 67"/>
          <p:cNvSpPr txBox="1"/>
          <p:nvPr/>
        </p:nvSpPr>
        <p:spPr>
          <a:xfrm>
            <a:off x="4053624" y="1975123"/>
            <a:ext cx="4027698" cy="364937"/>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sp>
        <p:nvSpPr>
          <p:cNvPr id="17" name="Rounded Rectangle 43"/>
          <p:cNvSpPr/>
          <p:nvPr/>
        </p:nvSpPr>
        <p:spPr>
          <a:xfrm>
            <a:off x="4273176" y="3649800"/>
            <a:ext cx="821255" cy="209621"/>
          </a:xfrm>
          <a:prstGeom prst="roundRect">
            <a:avLst>
              <a:gd name="adj" fmla="val 468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8" name="Rounded Rectangle 43"/>
          <p:cNvSpPr/>
          <p:nvPr/>
        </p:nvSpPr>
        <p:spPr>
          <a:xfrm>
            <a:off x="5704292" y="3649800"/>
            <a:ext cx="821255" cy="209621"/>
          </a:xfrm>
          <a:prstGeom prst="roundRect">
            <a:avLst>
              <a:gd name="adj" fmla="val 468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9" name="Rounded Rectangle 43"/>
          <p:cNvSpPr/>
          <p:nvPr/>
        </p:nvSpPr>
        <p:spPr>
          <a:xfrm>
            <a:off x="7136138" y="3649800"/>
            <a:ext cx="821255" cy="209621"/>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20" name="TextBox 71"/>
          <p:cNvSpPr txBox="1"/>
          <p:nvPr/>
        </p:nvSpPr>
        <p:spPr>
          <a:xfrm>
            <a:off x="4462718"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1" name="TextBox 72"/>
          <p:cNvSpPr txBox="1"/>
          <p:nvPr/>
        </p:nvSpPr>
        <p:spPr>
          <a:xfrm>
            <a:off x="5939411"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2" name="TextBox 73"/>
          <p:cNvSpPr txBox="1"/>
          <p:nvPr/>
        </p:nvSpPr>
        <p:spPr>
          <a:xfrm>
            <a:off x="7371256"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454321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ppt_x</p:attrName>
                                        </p:attrNameLst>
                                      </p:cBhvr>
                                      <p:tavLst>
                                        <p:tav tm="0">
                                          <p:val>
                                            <p:strVal val="#ppt_x-#ppt_w*1.125000"/>
                                          </p:val>
                                        </p:tav>
                                        <p:tav tm="100000">
                                          <p:val>
                                            <p:strVal val="#ppt_x"/>
                                          </p:val>
                                        </p:tav>
                                      </p:tavLst>
                                    </p:anim>
                                    <p:animEffect transition="in" filter="wipe(right)">
                                      <p:cBhvr>
                                        <p:cTn id="19" dur="500"/>
                                        <p:tgtEl>
                                          <p:spTgt spid="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style.rotation</p:attrName>
                                        </p:attrNameLst>
                                      </p:cBhvr>
                                      <p:tavLst>
                                        <p:tav tm="0">
                                          <p:val>
                                            <p:fltVal val="90"/>
                                          </p:val>
                                        </p:tav>
                                        <p:tav tm="100000">
                                          <p:val>
                                            <p:fltVal val="0"/>
                                          </p:val>
                                        </p:tav>
                                      </p:tavLst>
                                    </p:anim>
                                    <p:animEffect transition="in" filter="fade">
                                      <p:cBhvr>
                                        <p:cTn id="31" dur="10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1000" fill="hold"/>
                                        <p:tgtEl>
                                          <p:spTgt spid="6"/>
                                        </p:tgtEl>
                                        <p:attrNameLst>
                                          <p:attrName>ppt_w</p:attrName>
                                        </p:attrNameLst>
                                      </p:cBhvr>
                                      <p:tavLst>
                                        <p:tav tm="0">
                                          <p:val>
                                            <p:fltVal val="0"/>
                                          </p:val>
                                        </p:tav>
                                        <p:tav tm="100000">
                                          <p:val>
                                            <p:strVal val="#ppt_w"/>
                                          </p:val>
                                        </p:tav>
                                      </p:tavLst>
                                    </p:anim>
                                    <p:anim calcmode="lin" valueType="num">
                                      <p:cBhvr>
                                        <p:cTn id="45" dur="1000" fill="hold"/>
                                        <p:tgtEl>
                                          <p:spTgt spid="6"/>
                                        </p:tgtEl>
                                        <p:attrNameLst>
                                          <p:attrName>ppt_h</p:attrName>
                                        </p:attrNameLst>
                                      </p:cBhvr>
                                      <p:tavLst>
                                        <p:tav tm="0">
                                          <p:val>
                                            <p:fltVal val="0"/>
                                          </p:val>
                                        </p:tav>
                                        <p:tav tm="100000">
                                          <p:val>
                                            <p:strVal val="#ppt_h"/>
                                          </p:val>
                                        </p:tav>
                                      </p:tavLst>
                                    </p:anim>
                                    <p:anim calcmode="lin" valueType="num">
                                      <p:cBhvr>
                                        <p:cTn id="46" dur="1000" fill="hold"/>
                                        <p:tgtEl>
                                          <p:spTgt spid="6"/>
                                        </p:tgtEl>
                                        <p:attrNameLst>
                                          <p:attrName>style.rotation</p:attrName>
                                        </p:attrNameLst>
                                      </p:cBhvr>
                                      <p:tavLst>
                                        <p:tav tm="0">
                                          <p:val>
                                            <p:fltVal val="90"/>
                                          </p:val>
                                        </p:tav>
                                        <p:tav tm="100000">
                                          <p:val>
                                            <p:fltVal val="0"/>
                                          </p:val>
                                        </p:tav>
                                      </p:tavLst>
                                    </p:anim>
                                    <p:animEffect transition="in" filter="fade">
                                      <p:cBhvr>
                                        <p:cTn id="47" dur="1000"/>
                                        <p:tgtEl>
                                          <p:spTgt spid="6"/>
                                        </p:tgtEl>
                                      </p:cBhvr>
                                    </p:animEffect>
                                  </p:childTnLst>
                                </p:cTn>
                              </p:par>
                            </p:childTnLst>
                          </p:cTn>
                        </p:par>
                        <p:par>
                          <p:cTn id="48" fill="hold">
                            <p:stCondLst>
                              <p:cond delay="10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1" grpId="0"/>
      <p:bldP spid="16" grpId="0"/>
      <p:bldP spid="17" grpId="0" animBg="1"/>
      <p:bldP spid="18" grpId="0" animBg="1"/>
      <p:bldP spid="19" grpId="0" animBg="1"/>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MH_Other_1"/>
          <p:cNvCxnSpPr/>
          <p:nvPr>
            <p:custDataLst>
              <p:tags r:id="rId2"/>
            </p:custDataLst>
          </p:nvPr>
        </p:nvCxnSpPr>
        <p:spPr>
          <a:xfrm>
            <a:off x="1371354" y="1547181"/>
            <a:ext cx="2383001"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5" name="MH_Other_2"/>
          <p:cNvCxnSpPr/>
          <p:nvPr>
            <p:custDataLst>
              <p:tags r:id="rId3"/>
            </p:custDataLst>
          </p:nvPr>
        </p:nvCxnSpPr>
        <p:spPr>
          <a:xfrm>
            <a:off x="5719134" y="2018747"/>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59" name="MH_Other_3"/>
          <p:cNvCxnSpPr/>
          <p:nvPr>
            <p:custDataLst>
              <p:tags r:id="rId4"/>
            </p:custDataLst>
          </p:nvPr>
        </p:nvCxnSpPr>
        <p:spPr>
          <a:xfrm>
            <a:off x="971601" y="3232916"/>
            <a:ext cx="2250816"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67" name="MH_Other_4"/>
          <p:cNvCxnSpPr/>
          <p:nvPr>
            <p:custDataLst>
              <p:tags r:id="rId5"/>
            </p:custDataLst>
          </p:nvPr>
        </p:nvCxnSpPr>
        <p:spPr>
          <a:xfrm>
            <a:off x="5294005" y="3688258"/>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3131215" y="1347614"/>
            <a:ext cx="2749670" cy="2627042"/>
            <a:chOff x="3131215" y="1347614"/>
            <a:chExt cx="2749670" cy="2627042"/>
          </a:xfrm>
        </p:grpSpPr>
        <p:sp>
          <p:nvSpPr>
            <p:cNvPr id="11" name="MH_SubTitle_1"/>
            <p:cNvSpPr/>
            <p:nvPr>
              <p:custDataLst>
                <p:tags r:id="rId10"/>
              </p:custDataLst>
            </p:nvPr>
          </p:nvSpPr>
          <p:spPr>
            <a:xfrm rot="18218127">
              <a:off x="3865819" y="1162291"/>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2" name="MH_SubTitle_2"/>
            <p:cNvSpPr/>
            <p:nvPr>
              <p:custDataLst>
                <p:tags r:id="rId11"/>
              </p:custDataLst>
            </p:nvPr>
          </p:nvSpPr>
          <p:spPr>
            <a:xfrm rot="1955786">
              <a:off x="4767402" y="1863098"/>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3" name="MH_SubTitle_3"/>
            <p:cNvSpPr/>
            <p:nvPr>
              <p:custDataLst>
                <p:tags r:id="rId12"/>
              </p:custDataLst>
            </p:nvPr>
          </p:nvSpPr>
          <p:spPr>
            <a:xfrm rot="7109777">
              <a:off x="4148318" y="2735626"/>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4" name="MH_SubTitle_4"/>
            <p:cNvSpPr/>
            <p:nvPr>
              <p:custDataLst>
                <p:tags r:id="rId13"/>
              </p:custDataLst>
            </p:nvPr>
          </p:nvSpPr>
          <p:spPr>
            <a:xfrm rot="12790540">
              <a:off x="3131215" y="2123513"/>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08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grpSp>
      <p:sp>
        <p:nvSpPr>
          <p:cNvPr id="15" name="MH_Text_1"/>
          <p:cNvSpPr txBox="1"/>
          <p:nvPr>
            <p:custDataLst>
              <p:tags r:id="rId6"/>
            </p:custDataLst>
          </p:nvPr>
        </p:nvSpPr>
        <p:spPr>
          <a:xfrm>
            <a:off x="1365443" y="1755218"/>
            <a:ext cx="2115223" cy="870696"/>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6" name="MH_Text_4"/>
          <p:cNvSpPr txBox="1"/>
          <p:nvPr>
            <p:custDataLst>
              <p:tags r:id="rId7"/>
            </p:custDataLst>
          </p:nvPr>
        </p:nvSpPr>
        <p:spPr>
          <a:xfrm>
            <a:off x="981506" y="344669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7" name="MH_Text_3"/>
          <p:cNvSpPr txBox="1"/>
          <p:nvPr>
            <p:custDataLst>
              <p:tags r:id="rId8"/>
            </p:custDataLst>
          </p:nvPr>
        </p:nvSpPr>
        <p:spPr>
          <a:xfrm>
            <a:off x="5491706" y="3867894"/>
            <a:ext cx="2115223" cy="90745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8" name="MH_Text_2"/>
          <p:cNvSpPr txBox="1"/>
          <p:nvPr>
            <p:custDataLst>
              <p:tags r:id="rId9"/>
            </p:custDataLst>
          </p:nvPr>
        </p:nvSpPr>
        <p:spPr>
          <a:xfrm>
            <a:off x="5917778" y="222502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Tree>
    <p:custDataLst>
      <p:tags r:id="rId1"/>
    </p:custDataLst>
    <p:extLst>
      <p:ext uri="{BB962C8B-B14F-4D97-AF65-F5344CB8AC3E}">
        <p14:creationId xmlns:p14="http://schemas.microsoft.com/office/powerpoint/2010/main" val="330528773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right)">
                                      <p:cBhvr>
                                        <p:cTn id="14" dur="500"/>
                                        <p:tgtEl>
                                          <p:spTgt spid="31"/>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randombar(horizontal)">
                                      <p:cBhvr>
                                        <p:cTn id="18" dur="500"/>
                                        <p:tgtEl>
                                          <p:spTgt spid="15"/>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randombar(horizontal)">
                                      <p:cBhvr>
                                        <p:cTn id="34" dur="500"/>
                                        <p:tgtEl>
                                          <p:spTgt spid="18"/>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500"/>
                                        <p:tgtEl>
                                          <p:spTgt spid="6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4"/>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2" name="箭头2"/>
          <p:cNvSpPr/>
          <p:nvPr/>
        </p:nvSpPr>
        <p:spPr bwMode="gray">
          <a:xfrm rot="16200000">
            <a:off x="2208292" y="2107571"/>
            <a:ext cx="358295"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3" name="箭头1"/>
          <p:cNvSpPr/>
          <p:nvPr/>
        </p:nvSpPr>
        <p:spPr bwMode="gray">
          <a:xfrm>
            <a:off x="1882517" y="1542712"/>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4" name="文本1"/>
          <p:cNvSpPr>
            <a:spLocks noChangeArrowheads="1"/>
          </p:cNvSpPr>
          <p:nvPr/>
        </p:nvSpPr>
        <p:spPr bwMode="gray">
          <a:xfrm>
            <a:off x="5165637" y="1275906"/>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6"/>
            <a:ext cx="1993390" cy="866499"/>
          </a:xfrm>
          <a:prstGeom prst="roundRect">
            <a:avLst>
              <a:gd name="adj" fmla="val 11921"/>
            </a:avLst>
          </a:prstGeom>
          <a:solidFill>
            <a:schemeClr val="accent2"/>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点击添加文字，点击添加文字</a:t>
            </a:r>
            <a:endParaRPr lang="zh-CN"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3"/>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8" y="3440965"/>
            <a:ext cx="2536960" cy="858577"/>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8" y="3433823"/>
            <a:ext cx="1998150" cy="865719"/>
          </a:xfrm>
          <a:prstGeom prst="roundRect">
            <a:avLst>
              <a:gd name="adj" fmla="val 11921"/>
            </a:avLst>
          </a:prstGeom>
          <a:solidFill>
            <a:schemeClr val="accent4"/>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1" y="2247908"/>
            <a:ext cx="1079438" cy="1079750"/>
          </a:xfrm>
          <a:prstGeom prst="roundRect">
            <a:avLst/>
          </a:prstGeom>
          <a:solidFill>
            <a:schemeClr val="accent1"/>
          </a:solidFill>
          <a:ln w="3175" cap="flat" cmpd="sng" algn="ctr">
            <a:noFill/>
            <a:prstDash val="solid"/>
          </a:ln>
          <a:effectLst/>
        </p:spPr>
        <p:txBody>
          <a:bodyPr lIns="94447" tIns="34271" rIns="94447" bIns="134924" anchor="ctr"/>
          <a:lstStyle/>
          <a:p>
            <a:pPr algn="ctr">
              <a:lnSpc>
                <a:spcPct val="120000"/>
              </a:lnSpc>
            </a:pPr>
            <a:r>
              <a:rPr lang="zh-CN" altLang="en-US" sz="1400" b="1" kern="0" dirty="0">
                <a:solidFill>
                  <a:srgbClr val="F9F9F9"/>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0"/>
                                        </p:tgtEl>
                                        <p:attrNameLst>
                                          <p:attrName>style.visibility</p:attrName>
                                        </p:attrNameLst>
                                      </p:cBhvr>
                                      <p:to>
                                        <p:strVal val="visible"/>
                                      </p:to>
                                    </p:set>
                                    <p:animEffect transition="in" filter="wheel(1)">
                                      <p:cBhvr>
                                        <p:cTn id="7" dur="500"/>
                                        <p:tgtEl>
                                          <p:spTgt spid="2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wipe(left)">
                                      <p:cBhvr>
                                        <p:cTn id="11" dur="500"/>
                                        <p:tgtEl>
                                          <p:spTgt spid="2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
                                        </p:tgtEl>
                                        <p:attrNameLst>
                                          <p:attrName>style.visibility</p:attrName>
                                        </p:attrNameLst>
                                      </p:cBhvr>
                                      <p:to>
                                        <p:strVal val="visible"/>
                                      </p:to>
                                    </p:set>
                                    <p:animEffect transition="in" filter="wipe(left)">
                                      <p:cBhvr>
                                        <p:cTn id="15" dur="500"/>
                                        <p:tgtEl>
                                          <p:spTgt spid="2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4"/>
                                        </p:tgtEl>
                                        <p:attrNameLst>
                                          <p:attrName>style.visibility</p:attrName>
                                        </p:attrNameLst>
                                      </p:cBhvr>
                                      <p:to>
                                        <p:strVal val="visible"/>
                                      </p:to>
                                    </p:set>
                                    <p:animEffect transition="in" filter="wipe(left)">
                                      <p:cBhvr>
                                        <p:cTn id="19" dur="500"/>
                                        <p:tgtEl>
                                          <p:spTgt spid="2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12"/>
                                        </p:tgtEl>
                                        <p:attrNameLst>
                                          <p:attrName>style.visibility</p:attrName>
                                        </p:attrNameLst>
                                      </p:cBhvr>
                                      <p:to>
                                        <p:strVal val="visible"/>
                                      </p:to>
                                    </p:set>
                                    <p:animEffect transition="in" filter="wipe(left)">
                                      <p:cBhvr>
                                        <p:cTn id="22" dur="500"/>
                                        <p:tgtEl>
                                          <p:spTgt spid="2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wipe(left)">
                                      <p:cBhvr>
                                        <p:cTn id="26" dur="500"/>
                                        <p:tgtEl>
                                          <p:spTgt spid="2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6"/>
                                        </p:tgtEl>
                                        <p:attrNameLst>
                                          <p:attrName>style.visibility</p:attrName>
                                        </p:attrNameLst>
                                      </p:cBhvr>
                                      <p:to>
                                        <p:strVal val="visible"/>
                                      </p:to>
                                    </p:set>
                                    <p:animEffect transition="in" filter="wipe(left)">
                                      <p:cBhvr>
                                        <p:cTn id="30" dur="500"/>
                                        <p:tgtEl>
                                          <p:spTgt spid="21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11"/>
                                        </p:tgtEl>
                                        <p:attrNameLst>
                                          <p:attrName>style.visibility</p:attrName>
                                        </p:attrNameLst>
                                      </p:cBhvr>
                                      <p:to>
                                        <p:strVal val="visible"/>
                                      </p:to>
                                    </p:set>
                                    <p:animEffect transition="in" filter="wipe(left)">
                                      <p:cBhvr>
                                        <p:cTn id="33" dur="500"/>
                                        <p:tgtEl>
                                          <p:spTgt spid="211"/>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19"/>
                                        </p:tgtEl>
                                        <p:attrNameLst>
                                          <p:attrName>style.visibility</p:attrName>
                                        </p:attrNameLst>
                                      </p:cBhvr>
                                      <p:to>
                                        <p:strVal val="visible"/>
                                      </p:to>
                                    </p:set>
                                    <p:animEffect transition="in" filter="wipe(left)">
                                      <p:cBhvr>
                                        <p:cTn id="37" dur="500"/>
                                        <p:tgtEl>
                                          <p:spTgt spid="21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18"/>
                                        </p:tgtEl>
                                        <p:attrNameLst>
                                          <p:attrName>style.visibility</p:attrName>
                                        </p:attrNameLst>
                                      </p:cBhvr>
                                      <p:to>
                                        <p:strVal val="visible"/>
                                      </p:to>
                                    </p:set>
                                    <p:animEffect transition="in" filter="wipe(left)">
                                      <p:cBhvr>
                                        <p:cTn id="41"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ea typeface="微软雅黑" panose="020B0503020204020204" pitchFamily="34" charset="-122"/>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7"/>
          <p:cNvSpPr>
            <a:spLocks noChangeArrowheads="1"/>
          </p:cNvSpPr>
          <p:nvPr/>
        </p:nvSpPr>
        <p:spPr bwMode="auto">
          <a:xfrm>
            <a:off x="0" y="2838425"/>
            <a:ext cx="9144000" cy="18000"/>
          </a:xfrm>
          <a:prstGeom prst="rect">
            <a:avLst/>
          </a:prstGeom>
          <a:solidFill>
            <a:schemeClr val="bg1">
              <a:lumMod val="75000"/>
            </a:schemeClr>
          </a:solidFill>
          <a:ln>
            <a:noFill/>
          </a:ln>
        </p:spPr>
        <p:txBody>
          <a:bodyPr lIns="91431" tIns="45715" rIns="91431" bIns="45715"/>
          <a:lstStyle/>
          <a:p>
            <a:pPr eaLnBrk="1" hangingPunct="1"/>
            <a:endParaRPr lang="zh-CN" altLang="zh-CN" dirty="0">
              <a:ea typeface="微软雅黑" panose="020B0503020204020204" pitchFamily="34" charset="-122"/>
            </a:endParaRPr>
          </a:p>
        </p:txBody>
      </p:sp>
      <p:grpSp>
        <p:nvGrpSpPr>
          <p:cNvPr id="2" name="组合 2"/>
          <p:cNvGrpSpPr/>
          <p:nvPr/>
        </p:nvGrpSpPr>
        <p:grpSpPr>
          <a:xfrm>
            <a:off x="1745506" y="2220491"/>
            <a:ext cx="154781" cy="703659"/>
            <a:chOff x="1745505" y="2220491"/>
            <a:chExt cx="154781" cy="703659"/>
          </a:xfrm>
          <a:solidFill>
            <a:schemeClr val="accent1"/>
          </a:solidFill>
        </p:grpSpPr>
        <p:sp>
          <p:nvSpPr>
            <p:cNvPr id="146" name="Rectangle 6"/>
            <p:cNvSpPr>
              <a:spLocks noChangeArrowheads="1"/>
            </p:cNvSpPr>
            <p:nvPr/>
          </p:nvSpPr>
          <p:spPr bwMode="auto">
            <a:xfrm>
              <a:off x="1814562" y="2220491"/>
              <a:ext cx="16669"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48" name="Oval 8"/>
            <p:cNvSpPr>
              <a:spLocks noChangeArrowheads="1"/>
            </p:cNvSpPr>
            <p:nvPr/>
          </p:nvSpPr>
          <p:spPr bwMode="auto">
            <a:xfrm>
              <a:off x="1745505"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3" name="组合 4"/>
          <p:cNvGrpSpPr/>
          <p:nvPr/>
        </p:nvGrpSpPr>
        <p:grpSpPr>
          <a:xfrm>
            <a:off x="2993454" y="2768179"/>
            <a:ext cx="154781" cy="703660"/>
            <a:chOff x="2993454" y="2768178"/>
            <a:chExt cx="154781" cy="703660"/>
          </a:xfrm>
          <a:solidFill>
            <a:schemeClr val="accent2"/>
          </a:solidFill>
        </p:grpSpPr>
        <p:sp>
          <p:nvSpPr>
            <p:cNvPr id="145" name="Rectangle 5"/>
            <p:cNvSpPr>
              <a:spLocks noChangeArrowheads="1"/>
            </p:cNvSpPr>
            <p:nvPr/>
          </p:nvSpPr>
          <p:spPr bwMode="auto">
            <a:xfrm>
              <a:off x="3062511"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4" name="Oval 14"/>
            <p:cNvSpPr>
              <a:spLocks noChangeArrowheads="1"/>
            </p:cNvSpPr>
            <p:nvPr/>
          </p:nvSpPr>
          <p:spPr bwMode="auto">
            <a:xfrm>
              <a:off x="2993454"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4" name="组合 6"/>
          <p:cNvGrpSpPr/>
          <p:nvPr/>
        </p:nvGrpSpPr>
        <p:grpSpPr>
          <a:xfrm>
            <a:off x="4064843" y="2220491"/>
            <a:ext cx="155972" cy="703659"/>
            <a:chOff x="4064842" y="2220491"/>
            <a:chExt cx="155972" cy="703659"/>
          </a:xfrm>
          <a:solidFill>
            <a:schemeClr val="accent3"/>
          </a:solidFill>
        </p:grpSpPr>
        <p:sp>
          <p:nvSpPr>
            <p:cNvPr id="157" name="Rectangle 17"/>
            <p:cNvSpPr>
              <a:spLocks noChangeArrowheads="1"/>
            </p:cNvSpPr>
            <p:nvPr/>
          </p:nvSpPr>
          <p:spPr bwMode="auto">
            <a:xfrm>
              <a:off x="4135089"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8" name="Oval 18"/>
            <p:cNvSpPr>
              <a:spLocks noChangeArrowheads="1"/>
            </p:cNvSpPr>
            <p:nvPr/>
          </p:nvSpPr>
          <p:spPr bwMode="auto">
            <a:xfrm>
              <a:off x="4064842"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5" name="组合 8"/>
          <p:cNvGrpSpPr/>
          <p:nvPr/>
        </p:nvGrpSpPr>
        <p:grpSpPr>
          <a:xfrm>
            <a:off x="5192290" y="2768179"/>
            <a:ext cx="155972" cy="703660"/>
            <a:chOff x="5192289" y="2768178"/>
            <a:chExt cx="155972" cy="703660"/>
          </a:xfrm>
          <a:solidFill>
            <a:schemeClr val="accent4"/>
          </a:solidFill>
        </p:grpSpPr>
        <p:sp>
          <p:nvSpPr>
            <p:cNvPr id="156" name="Rectangle 16"/>
            <p:cNvSpPr>
              <a:spLocks noChangeArrowheads="1"/>
            </p:cNvSpPr>
            <p:nvPr/>
          </p:nvSpPr>
          <p:spPr bwMode="auto">
            <a:xfrm>
              <a:off x="5262536"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9" name="Oval 19"/>
            <p:cNvSpPr>
              <a:spLocks noChangeArrowheads="1"/>
            </p:cNvSpPr>
            <p:nvPr/>
          </p:nvSpPr>
          <p:spPr bwMode="auto">
            <a:xfrm>
              <a:off x="5192289"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6" name="组合 10"/>
          <p:cNvGrpSpPr/>
          <p:nvPr/>
        </p:nvGrpSpPr>
        <p:grpSpPr>
          <a:xfrm>
            <a:off x="6269756" y="2220491"/>
            <a:ext cx="155972" cy="703659"/>
            <a:chOff x="6269755" y="2220491"/>
            <a:chExt cx="155972" cy="703659"/>
          </a:xfrm>
          <a:solidFill>
            <a:schemeClr val="accent1"/>
          </a:solidFill>
        </p:grpSpPr>
        <p:sp>
          <p:nvSpPr>
            <p:cNvPr id="162" name="Rectangle 267"/>
            <p:cNvSpPr>
              <a:spLocks noChangeArrowheads="1"/>
            </p:cNvSpPr>
            <p:nvPr/>
          </p:nvSpPr>
          <p:spPr bwMode="auto">
            <a:xfrm>
              <a:off x="6340002"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3" name="Oval 268"/>
            <p:cNvSpPr>
              <a:spLocks noChangeArrowheads="1"/>
            </p:cNvSpPr>
            <p:nvPr/>
          </p:nvSpPr>
          <p:spPr bwMode="auto">
            <a:xfrm>
              <a:off x="6269755"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7" name="组合 12"/>
          <p:cNvGrpSpPr/>
          <p:nvPr/>
        </p:nvGrpSpPr>
        <p:grpSpPr>
          <a:xfrm>
            <a:off x="7657281" y="2768179"/>
            <a:ext cx="155972" cy="703660"/>
            <a:chOff x="7657280" y="2768178"/>
            <a:chExt cx="155972" cy="703660"/>
          </a:xfrm>
          <a:solidFill>
            <a:schemeClr val="accent2"/>
          </a:solidFill>
        </p:grpSpPr>
        <p:sp>
          <p:nvSpPr>
            <p:cNvPr id="161" name="Rectangle 266"/>
            <p:cNvSpPr>
              <a:spLocks noChangeArrowheads="1"/>
            </p:cNvSpPr>
            <p:nvPr/>
          </p:nvSpPr>
          <p:spPr bwMode="auto">
            <a:xfrm>
              <a:off x="7727527"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5" name="Oval 270"/>
            <p:cNvSpPr>
              <a:spLocks noChangeArrowheads="1"/>
            </p:cNvSpPr>
            <p:nvPr/>
          </p:nvSpPr>
          <p:spPr bwMode="auto">
            <a:xfrm>
              <a:off x="7657280"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8" name="组合 3"/>
          <p:cNvGrpSpPr/>
          <p:nvPr/>
        </p:nvGrpSpPr>
        <p:grpSpPr>
          <a:xfrm>
            <a:off x="1589535" y="1933551"/>
            <a:ext cx="466725" cy="530915"/>
            <a:chOff x="1589534" y="1933550"/>
            <a:chExt cx="466725" cy="530915"/>
          </a:xfrm>
        </p:grpSpPr>
        <p:sp>
          <p:nvSpPr>
            <p:cNvPr id="153"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1" name="Rectangle 33"/>
            <p:cNvSpPr>
              <a:spLocks noChangeArrowheads="1"/>
            </p:cNvSpPr>
            <p:nvPr/>
          </p:nvSpPr>
          <p:spPr bwMode="auto">
            <a:xfrm>
              <a:off x="1649065" y="1933550"/>
              <a:ext cx="300403"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1</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9" name="组合 7"/>
          <p:cNvGrpSpPr/>
          <p:nvPr/>
        </p:nvGrpSpPr>
        <p:grpSpPr>
          <a:xfrm>
            <a:off x="3910062" y="1943076"/>
            <a:ext cx="466725" cy="531019"/>
            <a:chOff x="3910061" y="1943075"/>
            <a:chExt cx="466725" cy="531019"/>
          </a:xfrm>
        </p:grpSpPr>
        <p:sp>
          <p:nvSpPr>
            <p:cNvPr id="170" name="Oval 20"/>
            <p:cNvSpPr>
              <a:spLocks noChangeArrowheads="1"/>
            </p:cNvSpPr>
            <p:nvPr/>
          </p:nvSpPr>
          <p:spPr bwMode="auto">
            <a:xfrm>
              <a:off x="3910061" y="1985937"/>
              <a:ext cx="466725" cy="469106"/>
            </a:xfrm>
            <a:prstGeom prst="ellipse">
              <a:avLst/>
            </a:prstGeom>
            <a:solidFill>
              <a:schemeClr val="accent3"/>
            </a:solidFill>
            <a:ln>
              <a:noFill/>
            </a:ln>
            <a:extLst/>
          </p:spPr>
          <p:txBody>
            <a:bodyPr/>
            <a:lstStyle/>
            <a:p>
              <a:pPr eaLnBrk="1" hangingPunct="1"/>
              <a:endParaRPr lang="zh-CN" altLang="zh-CN" dirty="0">
                <a:ea typeface="微软雅黑" panose="020B0503020204020204" pitchFamily="34" charset="-122"/>
              </a:endParaRPr>
            </a:p>
          </p:txBody>
        </p:sp>
        <p:sp>
          <p:nvSpPr>
            <p:cNvPr id="172" name="Rectangle 34"/>
            <p:cNvSpPr>
              <a:spLocks noChangeArrowheads="1"/>
            </p:cNvSpPr>
            <p:nvPr/>
          </p:nvSpPr>
          <p:spPr bwMode="auto">
            <a:xfrm>
              <a:off x="3986261" y="1943075"/>
              <a:ext cx="353615"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3</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0" name="组合 11"/>
          <p:cNvGrpSpPr/>
          <p:nvPr/>
        </p:nvGrpSpPr>
        <p:grpSpPr>
          <a:xfrm>
            <a:off x="6114974" y="1943076"/>
            <a:ext cx="466725" cy="531019"/>
            <a:chOff x="6114974" y="1943075"/>
            <a:chExt cx="466725" cy="531019"/>
          </a:xfrm>
        </p:grpSpPr>
        <p:sp>
          <p:nvSpPr>
            <p:cNvPr id="164" name="Oval 269"/>
            <p:cNvSpPr>
              <a:spLocks noChangeArrowheads="1"/>
            </p:cNvSpPr>
            <p:nvPr/>
          </p:nvSpPr>
          <p:spPr bwMode="auto">
            <a:xfrm>
              <a:off x="611497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3" name="Rectangle 35"/>
            <p:cNvSpPr>
              <a:spLocks noChangeArrowheads="1"/>
            </p:cNvSpPr>
            <p:nvPr/>
          </p:nvSpPr>
          <p:spPr bwMode="auto">
            <a:xfrm>
              <a:off x="6181649" y="1943075"/>
              <a:ext cx="351234"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5</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1" name="组合 5"/>
          <p:cNvGrpSpPr/>
          <p:nvPr/>
        </p:nvGrpSpPr>
        <p:grpSpPr>
          <a:xfrm>
            <a:off x="2837483" y="3197995"/>
            <a:ext cx="466725" cy="530915"/>
            <a:chOff x="2837483" y="3197994"/>
            <a:chExt cx="466725" cy="530915"/>
          </a:xfrm>
        </p:grpSpPr>
        <p:sp>
          <p:nvSpPr>
            <p:cNvPr id="155" name="Oval 15"/>
            <p:cNvSpPr>
              <a:spLocks noChangeArrowheads="1"/>
            </p:cNvSpPr>
            <p:nvPr/>
          </p:nvSpPr>
          <p:spPr bwMode="auto">
            <a:xfrm>
              <a:off x="2837483" y="3237285"/>
              <a:ext cx="466725"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5" name="Rectangle 37"/>
            <p:cNvSpPr>
              <a:spLocks noChangeArrowheads="1"/>
            </p:cNvSpPr>
            <p:nvPr/>
          </p:nvSpPr>
          <p:spPr bwMode="auto">
            <a:xfrm>
              <a:off x="2904158" y="3197994"/>
              <a:ext cx="335669"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2</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2" name="组合 9"/>
          <p:cNvGrpSpPr/>
          <p:nvPr/>
        </p:nvGrpSpPr>
        <p:grpSpPr>
          <a:xfrm>
            <a:off x="5037508" y="3194423"/>
            <a:ext cx="466725" cy="531019"/>
            <a:chOff x="5037508" y="3194422"/>
            <a:chExt cx="466725" cy="531019"/>
          </a:xfrm>
        </p:grpSpPr>
        <p:sp>
          <p:nvSpPr>
            <p:cNvPr id="160" name="Oval 20"/>
            <p:cNvSpPr>
              <a:spLocks noChangeArrowheads="1"/>
            </p:cNvSpPr>
            <p:nvPr/>
          </p:nvSpPr>
          <p:spPr bwMode="auto">
            <a:xfrm>
              <a:off x="5037508" y="3237285"/>
              <a:ext cx="466725" cy="469106"/>
            </a:xfrm>
            <a:prstGeom prst="ellipse">
              <a:avLst/>
            </a:prstGeom>
            <a:solidFill>
              <a:schemeClr val="accent4"/>
            </a:solidFill>
            <a:ln>
              <a:noFill/>
            </a:ln>
            <a:extLst/>
          </p:spPr>
          <p:txBody>
            <a:bodyPr/>
            <a:lstStyle/>
            <a:p>
              <a:pPr eaLnBrk="1" hangingPunct="1"/>
              <a:endParaRPr lang="zh-CN" altLang="zh-CN" dirty="0">
                <a:ea typeface="微软雅黑" panose="020B0503020204020204" pitchFamily="34" charset="-122"/>
              </a:endParaRPr>
            </a:p>
          </p:txBody>
        </p:sp>
        <p:sp>
          <p:nvSpPr>
            <p:cNvPr id="176" name="Rectangle 38"/>
            <p:cNvSpPr>
              <a:spLocks noChangeArrowheads="1"/>
            </p:cNvSpPr>
            <p:nvPr/>
          </p:nvSpPr>
          <p:spPr bwMode="auto">
            <a:xfrm>
              <a:off x="5105373" y="3194422"/>
              <a:ext cx="358379"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4</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3" name="组合 13"/>
          <p:cNvGrpSpPr/>
          <p:nvPr/>
        </p:nvGrpSpPr>
        <p:grpSpPr>
          <a:xfrm>
            <a:off x="7502500" y="3203948"/>
            <a:ext cx="465534" cy="530915"/>
            <a:chOff x="7502499" y="3203947"/>
            <a:chExt cx="465534" cy="530915"/>
          </a:xfrm>
        </p:grpSpPr>
        <p:sp>
          <p:nvSpPr>
            <p:cNvPr id="166" name="Oval 271"/>
            <p:cNvSpPr>
              <a:spLocks noChangeArrowheads="1"/>
            </p:cNvSpPr>
            <p:nvPr/>
          </p:nvSpPr>
          <p:spPr bwMode="auto">
            <a:xfrm>
              <a:off x="7502499" y="3237285"/>
              <a:ext cx="465534"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7" name="Rectangle 39"/>
            <p:cNvSpPr>
              <a:spLocks noChangeArrowheads="1"/>
            </p:cNvSpPr>
            <p:nvPr/>
          </p:nvSpPr>
          <p:spPr bwMode="auto">
            <a:xfrm>
              <a:off x="7576318" y="3203947"/>
              <a:ext cx="366126"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6</a:t>
              </a:r>
              <a:endParaRPr lang="en-US" altLang="zh-CN" sz="3000" b="1" dirty="0">
                <a:solidFill>
                  <a:schemeClr val="bg1"/>
                </a:solidFill>
                <a:latin typeface="Raleway" pitchFamily="34" charset="0"/>
                <a:ea typeface="微软雅黑" panose="020B0503020204020204" pitchFamily="34" charset="-122"/>
              </a:endParaRPr>
            </a:p>
          </p:txBody>
        </p:sp>
      </p:grpSp>
      <p:sp>
        <p:nvSpPr>
          <p:cNvPr id="34" name="TextBox 33"/>
          <p:cNvSpPr txBox="1"/>
          <p:nvPr/>
        </p:nvSpPr>
        <p:spPr>
          <a:xfrm>
            <a:off x="1221884"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5" name="TextBox 34"/>
          <p:cNvSpPr txBox="1"/>
          <p:nvPr/>
        </p:nvSpPr>
        <p:spPr>
          <a:xfrm>
            <a:off x="1187624"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6" name="TextBox 35"/>
          <p:cNvSpPr txBox="1"/>
          <p:nvPr/>
        </p:nvSpPr>
        <p:spPr>
          <a:xfrm>
            <a:off x="3541651"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7" name="TextBox 36"/>
          <p:cNvSpPr txBox="1"/>
          <p:nvPr/>
        </p:nvSpPr>
        <p:spPr>
          <a:xfrm>
            <a:off x="3507391"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8" name="TextBox 37"/>
          <p:cNvSpPr txBox="1"/>
          <p:nvPr/>
        </p:nvSpPr>
        <p:spPr>
          <a:xfrm>
            <a:off x="5716799"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9" name="TextBox 38"/>
          <p:cNvSpPr txBox="1"/>
          <p:nvPr/>
        </p:nvSpPr>
        <p:spPr>
          <a:xfrm>
            <a:off x="5682539"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2431569"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1" name="TextBox 40"/>
          <p:cNvSpPr txBox="1"/>
          <p:nvPr/>
        </p:nvSpPr>
        <p:spPr>
          <a:xfrm>
            <a:off x="2397309"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4678268"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3" name="TextBox 42"/>
          <p:cNvSpPr txBox="1"/>
          <p:nvPr/>
        </p:nvSpPr>
        <p:spPr>
          <a:xfrm>
            <a:off x="4644008"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TextBox 43"/>
          <p:cNvSpPr txBox="1"/>
          <p:nvPr/>
        </p:nvSpPr>
        <p:spPr>
          <a:xfrm>
            <a:off x="7126540"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5" name="TextBox 44"/>
          <p:cNvSpPr txBox="1"/>
          <p:nvPr/>
        </p:nvSpPr>
        <p:spPr>
          <a:xfrm>
            <a:off x="7092280"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44985281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ipe(left)">
                                      <p:cBhvr>
                                        <p:cTn id="7" dur="6000"/>
                                        <p:tgtEl>
                                          <p:spTgt spid="14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4/3*#ppt_w"/>
                                          </p:val>
                                        </p:tav>
                                        <p:tav tm="100000">
                                          <p:val>
                                            <p:strVal val="#ppt_w"/>
                                          </p:val>
                                        </p:tav>
                                      </p:tavLst>
                                    </p:anim>
                                    <p:anim calcmode="lin" valueType="num">
                                      <p:cBhvr>
                                        <p:cTn id="14" dur="500" fill="hold"/>
                                        <p:tgtEl>
                                          <p:spTgt spid="8"/>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22" presetClass="entr" presetSubtype="1"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strVal val="4/3*#ppt_w"/>
                                          </p:val>
                                        </p:tav>
                                        <p:tav tm="100000">
                                          <p:val>
                                            <p:strVal val="#ppt_w"/>
                                          </p:val>
                                        </p:tav>
                                      </p:tavLst>
                                    </p:anim>
                                    <p:anim calcmode="lin" valueType="num">
                                      <p:cBhvr>
                                        <p:cTn id="27" dur="500" fill="hold"/>
                                        <p:tgtEl>
                                          <p:spTgt spid="11"/>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22" presetClass="entr" presetSubtype="4" fill="hold" nodeType="withEffect">
                                  <p:stCondLst>
                                    <p:cond delay="300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4/3*#ppt_w"/>
                                          </p:val>
                                        </p:tav>
                                        <p:tav tm="100000">
                                          <p:val>
                                            <p:strVal val="#ppt_w"/>
                                          </p:val>
                                        </p:tav>
                                      </p:tavLst>
                                    </p:anim>
                                    <p:anim calcmode="lin" valueType="num">
                                      <p:cBhvr>
                                        <p:cTn id="40" dur="500" fill="hold"/>
                                        <p:tgtEl>
                                          <p:spTgt spid="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22" presetClass="entr" presetSubtype="1" fill="hold" nodeType="withEffect">
                                  <p:stCondLst>
                                    <p:cond delay="350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strVal val="4/3*#ppt_w"/>
                                          </p:val>
                                        </p:tav>
                                        <p:tav tm="100000">
                                          <p:val>
                                            <p:strVal val="#ppt_w"/>
                                          </p:val>
                                        </p:tav>
                                      </p:tavLst>
                                    </p:anim>
                                    <p:anim calcmode="lin" valueType="num">
                                      <p:cBhvr>
                                        <p:cTn id="53" dur="500" fill="hold"/>
                                        <p:tgtEl>
                                          <p:spTgt spid="12"/>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2" presetClass="entr" presetSubtype="4" fill="hold" nodeType="withEffect">
                                  <p:stCondLst>
                                    <p:cond delay="45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ppt_w</p:attrName>
                                        </p:attrNameLst>
                                      </p:cBhvr>
                                      <p:tavLst>
                                        <p:tav tm="0">
                                          <p:val>
                                            <p:strVal val="4/3*#ppt_w"/>
                                          </p:val>
                                        </p:tav>
                                        <p:tav tm="100000">
                                          <p:val>
                                            <p:strVal val="#ppt_w"/>
                                          </p:val>
                                        </p:tav>
                                      </p:tavLst>
                                    </p:anim>
                                    <p:anim calcmode="lin" valueType="num">
                                      <p:cBhvr>
                                        <p:cTn id="66" dur="500" fill="hold"/>
                                        <p:tgtEl>
                                          <p:spTgt spid="10"/>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par>
                                <p:cTn id="73" presetID="22" presetClass="entr" presetSubtype="1" fill="hold" nodeType="withEffect">
                                  <p:stCondLst>
                                    <p:cond delay="550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strVal val="4/3*#ppt_w"/>
                                          </p:val>
                                        </p:tav>
                                        <p:tav tm="100000">
                                          <p:val>
                                            <p:strVal val="#ppt_w"/>
                                          </p:val>
                                        </p:tav>
                                      </p:tavLst>
                                    </p:anim>
                                    <p:anim calcmode="lin" valueType="num">
                                      <p:cBhvr>
                                        <p:cTn id="79" dur="500" fill="hold"/>
                                        <p:tgtEl>
                                          <p:spTgt spid="13"/>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500"/>
                                        <p:tgtEl>
                                          <p:spTgt spid="44"/>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21"/>
          <p:cNvGrpSpPr/>
          <p:nvPr/>
        </p:nvGrpSpPr>
        <p:grpSpPr>
          <a:xfrm>
            <a:off x="5136360" y="1299207"/>
            <a:ext cx="3142800" cy="3142800"/>
            <a:chOff x="5136360" y="1299207"/>
            <a:chExt cx="3142800" cy="3142800"/>
          </a:xfrm>
          <a:solidFill>
            <a:schemeClr val="accent4"/>
          </a:solidFill>
        </p:grpSpPr>
        <p:sp>
          <p:nvSpPr>
            <p:cNvPr id="5" name="Oval 18"/>
            <p:cNvSpPr/>
            <p:nvPr/>
          </p:nvSpPr>
          <p:spPr>
            <a:xfrm>
              <a:off x="5136360"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295466"/>
            </a:xfrm>
            <a:prstGeom prst="rect">
              <a:avLst/>
            </a:prstGeom>
            <a:grp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7" name="TextBox 6"/>
            <p:cNvSpPr txBox="1"/>
            <p:nvPr/>
          </p:nvSpPr>
          <p:spPr>
            <a:xfrm>
              <a:off x="6243599" y="2039519"/>
              <a:ext cx="952019" cy="553827"/>
            </a:xfrm>
            <a:prstGeom prst="rect">
              <a:avLst/>
            </a:prstGeom>
            <a:grp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6218095" y="2810631"/>
              <a:ext cx="923170" cy="184609"/>
            </a:xfrm>
            <a:prstGeom prst="rect">
              <a:avLst/>
            </a:prstGeom>
            <a:grp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19"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221599"/>
            </a:xfrm>
            <a:prstGeom prst="rect">
              <a:avLst/>
            </a:prstGeom>
            <a:noFill/>
          </p:spPr>
          <p:txBody>
            <a:bodyPr wrap="square" lIns="0" tIns="0" rIns="0" bIns="0" rtlCol="0">
              <a:spAutoFit/>
            </a:bodyPr>
            <a:lstStyle/>
            <a:p>
              <a:pPr algn="ctr">
                <a:lnSpc>
                  <a:spcPct val="120000"/>
                </a:lnSpc>
              </a:pPr>
              <a:r>
                <a:rPr lang="zh-CN" altLang="en-US" sz="6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600" dirty="0">
                <a:solidFill>
                  <a:schemeClr val="bg1"/>
                </a:solidFill>
                <a:latin typeface="微软雅黑" pitchFamily="34" charset="-122"/>
                <a:ea typeface="微软雅黑" pitchFamily="34" charset="-122"/>
              </a:endParaRPr>
            </a:p>
          </p:txBody>
        </p:sp>
        <p:sp>
          <p:nvSpPr>
            <p:cNvPr id="10" name="TextBox 9"/>
            <p:cNvSpPr txBox="1"/>
            <p:nvPr/>
          </p:nvSpPr>
          <p:spPr>
            <a:xfrm>
              <a:off x="1697991" y="1617358"/>
              <a:ext cx="952019" cy="553827"/>
            </a:xfrm>
            <a:prstGeom prst="rect">
              <a:avLst/>
            </a:prstGeom>
            <a:no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706568" y="2306575"/>
              <a:ext cx="923170"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0" name="组合 19"/>
          <p:cNvGrpSpPr/>
          <p:nvPr/>
        </p:nvGrpSpPr>
        <p:grpSpPr>
          <a:xfrm>
            <a:off x="2923939"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387798"/>
            </a:xfrm>
            <a:prstGeom prst="rect">
              <a:avLst/>
            </a:prstGeom>
            <a:no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3" name="TextBox 12"/>
            <p:cNvSpPr txBox="1"/>
            <p:nvPr/>
          </p:nvSpPr>
          <p:spPr>
            <a:xfrm>
              <a:off x="3634286" y="2957625"/>
              <a:ext cx="636283" cy="369218"/>
            </a:xfrm>
            <a:prstGeom prst="rect">
              <a:avLst/>
            </a:prstGeom>
            <a:no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487024" y="3499899"/>
              <a:ext cx="923171"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5" y="1151562"/>
            <a:ext cx="1663582" cy="1663582"/>
            <a:chOff x="3743074" y="1151562"/>
            <a:chExt cx="1663582" cy="1663582"/>
          </a:xfrm>
          <a:solidFill>
            <a:schemeClr val="accent3"/>
          </a:solidFill>
        </p:grpSpPr>
        <p:sp>
          <p:nvSpPr>
            <p:cNvPr id="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387798"/>
            </a:xfrm>
            <a:prstGeom prst="rect">
              <a:avLst/>
            </a:prstGeom>
            <a:grp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6" name="TextBox 15"/>
            <p:cNvSpPr txBox="1"/>
            <p:nvPr/>
          </p:nvSpPr>
          <p:spPr>
            <a:xfrm>
              <a:off x="4267594" y="1314546"/>
              <a:ext cx="636282" cy="369218"/>
            </a:xfrm>
            <a:prstGeom prst="rect">
              <a:avLst/>
            </a:prstGeom>
            <a:grp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164957" y="1802519"/>
              <a:ext cx="846239" cy="169225"/>
            </a:xfrm>
            <a:prstGeom prst="rect">
              <a:avLst/>
            </a:prstGeom>
            <a:grpFill/>
          </p:spPr>
          <p:txBody>
            <a:bodyPr wrap="none" lIns="0" tIns="0" rIns="0" bIns="0" rtlCol="0">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a:fill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2"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0830" y="2680371"/>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0830" y="3742753"/>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
        <p:nvSpPr>
          <p:cNvPr id="13" name="TextBox 12"/>
          <p:cNvSpPr txBox="1"/>
          <p:nvPr/>
        </p:nvSpPr>
        <p:spPr>
          <a:xfrm>
            <a:off x="3626748" y="915566"/>
            <a:ext cx="2169388" cy="1200329"/>
          </a:xfrm>
          <a:prstGeom prst="rect">
            <a:avLst/>
          </a:prstGeom>
          <a:noFill/>
        </p:spPr>
        <p:txBody>
          <a:bodyPr wrap="square" rtlCol="0">
            <a:spAutoFit/>
          </a:bodyPr>
          <a:lstStyle/>
          <a:p>
            <a:r>
              <a:rPr lang="en-US" altLang="zh-CN" sz="7200" spc="-300" dirty="0" smtClean="0">
                <a:solidFill>
                  <a:schemeClr val="tx1">
                    <a:lumMod val="65000"/>
                    <a:lumOff val="35000"/>
                  </a:schemeClr>
                </a:solidFill>
                <a:latin typeface="Agency FB" pitchFamily="34" charset="0"/>
                <a:ea typeface="微软雅黑" panose="020B0503020204020204" pitchFamily="34" charset="-122"/>
              </a:rPr>
              <a:t>201X</a:t>
            </a:r>
            <a:endParaRPr lang="zh-CN" altLang="en-US" sz="72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通用"/>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1104095458"/>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4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第一PPT，www.1ppt.com​">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3820</TotalTime>
  <Words>1852</Words>
  <Application>Microsoft Office PowerPoint</Application>
  <PresentationFormat>全屏显示(16:9)</PresentationFormat>
  <Paragraphs>266</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Cassannet Bold</vt:lpstr>
      <vt:lpstr>Helvetica Light</vt:lpstr>
      <vt:lpstr>Impact MT Std</vt:lpstr>
      <vt:lpstr>Lato Regular</vt:lpstr>
      <vt:lpstr>Raleway</vt:lpstr>
      <vt:lpstr>Roboto Regular</vt:lpstr>
      <vt:lpstr>方正黑体_GBK</vt:lpstr>
      <vt:lpstr>方正黑体简体</vt:lpstr>
      <vt:lpstr>黑体</vt:lpstr>
      <vt:lpstr>华文黑体</vt:lpstr>
      <vt:lpstr>宋体</vt:lpstr>
      <vt:lpstr>微软雅黑</vt:lpstr>
      <vt:lpstr>Agency FB</vt:lpstr>
      <vt:lpstr>Arial</vt:lpstr>
      <vt:lpstr>Calibri</vt:lpstr>
      <vt:lpstr>Impact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蓝色通用</dc:title>
  <dc:creator>第一PPT模板网-WWW.1PPT.COM、</dc:creator>
  <cp:keywords>第一PPT模板网-WWW.1PPT.COM</cp:keywords>
  <cp:lastModifiedBy>faith123</cp:lastModifiedBy>
  <cp:revision>409</cp:revision>
  <dcterms:created xsi:type="dcterms:W3CDTF">2014-11-09T01:07:25Z</dcterms:created>
  <dcterms:modified xsi:type="dcterms:W3CDTF">2019-05-16T06:23:26Z</dcterms:modified>
</cp:coreProperties>
</file>