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76" r:id="rId1"/>
  </p:sldMasterIdLst>
  <p:notesMasterIdLst>
    <p:notesMasterId r:id="rId28"/>
  </p:notesMasterIdLst>
  <p:handoutMasterIdLst>
    <p:handoutMasterId r:id="rId29"/>
  </p:handoutMasterIdLst>
  <p:sldIdLst>
    <p:sldId id="3135" r:id="rId2"/>
    <p:sldId id="3136" r:id="rId3"/>
    <p:sldId id="3137" r:id="rId4"/>
    <p:sldId id="3138" r:id="rId5"/>
    <p:sldId id="3141" r:id="rId6"/>
    <p:sldId id="3142" r:id="rId7"/>
    <p:sldId id="3143" r:id="rId8"/>
    <p:sldId id="3147" r:id="rId9"/>
    <p:sldId id="3148" r:id="rId10"/>
    <p:sldId id="3149" r:id="rId11"/>
    <p:sldId id="3151" r:id="rId12"/>
    <p:sldId id="3152" r:id="rId13"/>
    <p:sldId id="3156" r:id="rId14"/>
    <p:sldId id="3159" r:id="rId15"/>
    <p:sldId id="3162" r:id="rId16"/>
    <p:sldId id="3164" r:id="rId17"/>
    <p:sldId id="3165" r:id="rId18"/>
    <p:sldId id="3167" r:id="rId19"/>
    <p:sldId id="3170" r:id="rId20"/>
    <p:sldId id="3171" r:id="rId21"/>
    <p:sldId id="3172" r:id="rId22"/>
    <p:sldId id="3176" r:id="rId23"/>
    <p:sldId id="3178" r:id="rId24"/>
    <p:sldId id="3180" r:id="rId25"/>
    <p:sldId id="3181" r:id="rId26"/>
    <p:sldId id="3186" r:id="rId27"/>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1D6DC2"/>
    <a:srgbClr val="08B689"/>
    <a:srgbClr val="79B50F"/>
    <a:srgbClr val="09B0DE"/>
    <a:srgbClr val="6669D2"/>
    <a:srgbClr val="33BE9B"/>
    <a:srgbClr val="33FCC4"/>
    <a:srgbClr val="42D2FB"/>
    <a:srgbClr val="A7835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1" autoAdjust="0"/>
    <p:restoredTop sz="92986" autoAdjust="0"/>
  </p:normalViewPr>
  <p:slideViewPr>
    <p:cSldViewPr>
      <p:cViewPr varScale="1">
        <p:scale>
          <a:sx n="87" d="100"/>
          <a:sy n="87" d="100"/>
        </p:scale>
        <p:origin x="510"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2019/5/17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2019/5/17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a:t>
            </a:fld>
            <a:endParaRPr lang="zh-CN" altLang="en-US" dirty="0"/>
          </a:p>
        </p:txBody>
      </p:sp>
    </p:spTree>
    <p:extLst>
      <p:ext uri="{BB962C8B-B14F-4D97-AF65-F5344CB8AC3E}">
        <p14:creationId xmlns:p14="http://schemas.microsoft.com/office/powerpoint/2010/main" val="11557690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a:t>
            </a:fld>
            <a:endParaRPr lang="zh-CN" altLang="en-US" dirty="0"/>
          </a:p>
        </p:txBody>
      </p:sp>
    </p:spTree>
    <p:extLst>
      <p:ext uri="{BB962C8B-B14F-4D97-AF65-F5344CB8AC3E}">
        <p14:creationId xmlns:p14="http://schemas.microsoft.com/office/powerpoint/2010/main" val="27265214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3</a:t>
            </a:fld>
            <a:endParaRPr lang="zh-CN" altLang="en-US" dirty="0"/>
          </a:p>
        </p:txBody>
      </p:sp>
    </p:spTree>
    <p:extLst>
      <p:ext uri="{BB962C8B-B14F-4D97-AF65-F5344CB8AC3E}">
        <p14:creationId xmlns:p14="http://schemas.microsoft.com/office/powerpoint/2010/main" val="1475550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4</a:t>
            </a:fld>
            <a:endParaRPr lang="zh-CN" altLang="en-US" dirty="0"/>
          </a:p>
        </p:txBody>
      </p:sp>
    </p:spTree>
    <p:extLst>
      <p:ext uri="{BB962C8B-B14F-4D97-AF65-F5344CB8AC3E}">
        <p14:creationId xmlns:p14="http://schemas.microsoft.com/office/powerpoint/2010/main" val="10742088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5</a:t>
            </a:fld>
            <a:endParaRPr lang="zh-CN" altLang="en-US" dirty="0"/>
          </a:p>
        </p:txBody>
      </p:sp>
    </p:spTree>
    <p:extLst>
      <p:ext uri="{BB962C8B-B14F-4D97-AF65-F5344CB8AC3E}">
        <p14:creationId xmlns:p14="http://schemas.microsoft.com/office/powerpoint/2010/main" val="30496483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6</a:t>
            </a:fld>
            <a:endParaRPr lang="zh-CN" altLang="en-US" dirty="0"/>
          </a:p>
        </p:txBody>
      </p:sp>
    </p:spTree>
    <p:extLst>
      <p:ext uri="{BB962C8B-B14F-4D97-AF65-F5344CB8AC3E}">
        <p14:creationId xmlns:p14="http://schemas.microsoft.com/office/powerpoint/2010/main" val="3648724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7</a:t>
            </a:fld>
            <a:endParaRPr lang="zh-CN" altLang="en-US" dirty="0"/>
          </a:p>
        </p:txBody>
      </p:sp>
    </p:spTree>
    <p:extLst>
      <p:ext uri="{BB962C8B-B14F-4D97-AF65-F5344CB8AC3E}">
        <p14:creationId xmlns:p14="http://schemas.microsoft.com/office/powerpoint/2010/main" val="16745917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8</a:t>
            </a:fld>
            <a:endParaRPr lang="zh-CN" altLang="en-US" dirty="0"/>
          </a:p>
        </p:txBody>
      </p:sp>
    </p:spTree>
    <p:extLst>
      <p:ext uri="{BB962C8B-B14F-4D97-AF65-F5344CB8AC3E}">
        <p14:creationId xmlns:p14="http://schemas.microsoft.com/office/powerpoint/2010/main" val="3203333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9</a:t>
            </a:fld>
            <a:endParaRPr lang="zh-CN" altLang="en-US" dirty="0"/>
          </a:p>
        </p:txBody>
      </p:sp>
    </p:spTree>
    <p:extLst>
      <p:ext uri="{BB962C8B-B14F-4D97-AF65-F5344CB8AC3E}">
        <p14:creationId xmlns:p14="http://schemas.microsoft.com/office/powerpoint/2010/main" val="2232452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10</a:t>
            </a:fld>
            <a:endParaRPr lang="zh-CN" altLang="en-US" dirty="0"/>
          </a:p>
        </p:txBody>
      </p:sp>
    </p:spTree>
    <p:extLst>
      <p:ext uri="{BB962C8B-B14F-4D97-AF65-F5344CB8AC3E}">
        <p14:creationId xmlns:p14="http://schemas.microsoft.com/office/powerpoint/2010/main" val="2671585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11</a:t>
            </a:fld>
            <a:endParaRPr lang="zh-CN" altLang="en-US" dirty="0"/>
          </a:p>
        </p:txBody>
      </p:sp>
    </p:spTree>
    <p:extLst>
      <p:ext uri="{BB962C8B-B14F-4D97-AF65-F5344CB8AC3E}">
        <p14:creationId xmlns:p14="http://schemas.microsoft.com/office/powerpoint/2010/main" val="20558753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12</a:t>
            </a:fld>
            <a:endParaRPr lang="zh-CN" altLang="en-US" dirty="0"/>
          </a:p>
        </p:txBody>
      </p:sp>
    </p:spTree>
    <p:extLst>
      <p:ext uri="{BB962C8B-B14F-4D97-AF65-F5344CB8AC3E}">
        <p14:creationId xmlns:p14="http://schemas.microsoft.com/office/powerpoint/2010/main" val="12934106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13</a:t>
            </a:fld>
            <a:endParaRPr lang="zh-CN" altLang="en-US" dirty="0"/>
          </a:p>
        </p:txBody>
      </p:sp>
    </p:spTree>
    <p:extLst>
      <p:ext uri="{BB962C8B-B14F-4D97-AF65-F5344CB8AC3E}">
        <p14:creationId xmlns:p14="http://schemas.microsoft.com/office/powerpoint/2010/main" val="3625723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14</a:t>
            </a:fld>
            <a:endParaRPr lang="zh-CN" altLang="en-US" dirty="0"/>
          </a:p>
        </p:txBody>
      </p:sp>
    </p:spTree>
    <p:extLst>
      <p:ext uri="{BB962C8B-B14F-4D97-AF65-F5344CB8AC3E}">
        <p14:creationId xmlns:p14="http://schemas.microsoft.com/office/powerpoint/2010/main" val="10736806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15</a:t>
            </a:fld>
            <a:endParaRPr lang="zh-CN" altLang="en-US" dirty="0"/>
          </a:p>
        </p:txBody>
      </p:sp>
    </p:spTree>
    <p:extLst>
      <p:ext uri="{BB962C8B-B14F-4D97-AF65-F5344CB8AC3E}">
        <p14:creationId xmlns:p14="http://schemas.microsoft.com/office/powerpoint/2010/main" val="25854834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16</a:t>
            </a:fld>
            <a:endParaRPr lang="zh-CN" altLang="en-US" dirty="0"/>
          </a:p>
        </p:txBody>
      </p:sp>
    </p:spTree>
    <p:extLst>
      <p:ext uri="{BB962C8B-B14F-4D97-AF65-F5344CB8AC3E}">
        <p14:creationId xmlns:p14="http://schemas.microsoft.com/office/powerpoint/2010/main" val="16872849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17</a:t>
            </a:fld>
            <a:endParaRPr lang="zh-CN" altLang="en-US" dirty="0"/>
          </a:p>
        </p:txBody>
      </p:sp>
    </p:spTree>
    <p:extLst>
      <p:ext uri="{BB962C8B-B14F-4D97-AF65-F5344CB8AC3E}">
        <p14:creationId xmlns:p14="http://schemas.microsoft.com/office/powerpoint/2010/main" val="31698793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18</a:t>
            </a:fld>
            <a:endParaRPr lang="zh-CN" altLang="en-US" dirty="0"/>
          </a:p>
        </p:txBody>
      </p:sp>
    </p:spTree>
    <p:extLst>
      <p:ext uri="{BB962C8B-B14F-4D97-AF65-F5344CB8AC3E}">
        <p14:creationId xmlns:p14="http://schemas.microsoft.com/office/powerpoint/2010/main" val="38414246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19</a:t>
            </a:fld>
            <a:endParaRPr lang="zh-CN" altLang="en-US" dirty="0"/>
          </a:p>
        </p:txBody>
      </p:sp>
    </p:spTree>
    <p:extLst>
      <p:ext uri="{BB962C8B-B14F-4D97-AF65-F5344CB8AC3E}">
        <p14:creationId xmlns:p14="http://schemas.microsoft.com/office/powerpoint/2010/main" val="32064196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20</a:t>
            </a:fld>
            <a:endParaRPr lang="zh-CN" altLang="en-US" dirty="0"/>
          </a:p>
        </p:txBody>
      </p:sp>
    </p:spTree>
    <p:extLst>
      <p:ext uri="{BB962C8B-B14F-4D97-AF65-F5344CB8AC3E}">
        <p14:creationId xmlns:p14="http://schemas.microsoft.com/office/powerpoint/2010/main" val="22352547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21</a:t>
            </a:fld>
            <a:endParaRPr lang="zh-CN" altLang="en-US" dirty="0"/>
          </a:p>
        </p:txBody>
      </p:sp>
    </p:spTree>
    <p:extLst>
      <p:ext uri="{BB962C8B-B14F-4D97-AF65-F5344CB8AC3E}">
        <p14:creationId xmlns:p14="http://schemas.microsoft.com/office/powerpoint/2010/main" val="37172376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22</a:t>
            </a:fld>
            <a:endParaRPr lang="zh-CN" altLang="en-US" dirty="0"/>
          </a:p>
        </p:txBody>
      </p:sp>
    </p:spTree>
    <p:extLst>
      <p:ext uri="{BB962C8B-B14F-4D97-AF65-F5344CB8AC3E}">
        <p14:creationId xmlns:p14="http://schemas.microsoft.com/office/powerpoint/2010/main" val="40497817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23</a:t>
            </a:fld>
            <a:endParaRPr lang="zh-CN" altLang="en-US" dirty="0"/>
          </a:p>
        </p:txBody>
      </p:sp>
    </p:spTree>
    <p:extLst>
      <p:ext uri="{BB962C8B-B14F-4D97-AF65-F5344CB8AC3E}">
        <p14:creationId xmlns:p14="http://schemas.microsoft.com/office/powerpoint/2010/main" val="23317365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24</a:t>
            </a:fld>
            <a:endParaRPr lang="zh-CN" altLang="en-US" dirty="0"/>
          </a:p>
        </p:txBody>
      </p:sp>
    </p:spTree>
    <p:extLst>
      <p:ext uri="{BB962C8B-B14F-4D97-AF65-F5344CB8AC3E}">
        <p14:creationId xmlns:p14="http://schemas.microsoft.com/office/powerpoint/2010/main" val="40588520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25</a:t>
            </a:fld>
            <a:endParaRPr lang="zh-CN" altLang="en-US" dirty="0"/>
          </a:p>
        </p:txBody>
      </p:sp>
    </p:spTree>
    <p:extLst>
      <p:ext uri="{BB962C8B-B14F-4D97-AF65-F5344CB8AC3E}">
        <p14:creationId xmlns:p14="http://schemas.microsoft.com/office/powerpoint/2010/main" val="28747395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26</a:t>
            </a:fld>
            <a:endParaRPr lang="zh-CN" altLang="en-US" dirty="0"/>
          </a:p>
        </p:txBody>
      </p:sp>
    </p:spTree>
    <p:extLst>
      <p:ext uri="{BB962C8B-B14F-4D97-AF65-F5344CB8AC3E}">
        <p14:creationId xmlns:p14="http://schemas.microsoft.com/office/powerpoint/2010/main" val="41917025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661106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12147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71267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149349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userDrawn="1">
  <p:cSld name="7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982428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8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419136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9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192453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userDrawn="1">
  <p:cSld name="1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808535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userDrawn="1">
  <p:cSld name="14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744217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userDrawn="1">
  <p:cSld name="15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377080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userDrawn="1">
  <p:cSld name="17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045187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8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345020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443356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25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099586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28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175480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30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5129901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31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9217245"/>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3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8359688"/>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36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362239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42938" y="288925"/>
            <a:ext cx="11572875" cy="12065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580250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37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927039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38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277969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4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56601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44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548381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46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322395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47_标题和内容">
    <p:spTree>
      <p:nvGrpSpPr>
        <p:cNvPr id="1" name=""/>
        <p:cNvGrpSpPr/>
        <p:nvPr/>
      </p:nvGrpSpPr>
      <p:grpSpPr>
        <a:xfrm>
          <a:off x="0" y="0"/>
          <a:ext cx="0" cy="0"/>
          <a:chOff x="0" y="0"/>
          <a:chExt cx="0" cy="0"/>
        </a:xfrm>
      </p:grpSpPr>
      <p:sp>
        <p:nvSpPr>
          <p:cNvPr id="21" name="Slide Number Placeholder 5"/>
          <p:cNvSpPr txBox="1"/>
          <p:nvPr userDrawn="1"/>
        </p:nvSpPr>
        <p:spPr>
          <a:xfrm>
            <a:off x="11980527" y="288181"/>
            <a:ext cx="474020" cy="492985"/>
          </a:xfrm>
          <a:prstGeom prst="rect">
            <a:avLst/>
          </a:prstGeom>
        </p:spPr>
        <p:txBody>
          <a:bodyPr vert="horz" lIns="0" tIns="0" rIns="0" bIns="64275"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406" smtClean="0"/>
              <a:t>‹#›</a:t>
            </a:fld>
            <a:endParaRPr lang="en-US" sz="1406" dirty="0"/>
          </a:p>
        </p:txBody>
      </p:sp>
      <p:sp>
        <p:nvSpPr>
          <p:cNvPr id="23" name="标题 1"/>
          <p:cNvSpPr>
            <a:spLocks noGrp="1"/>
          </p:cNvSpPr>
          <p:nvPr>
            <p:ph type="title"/>
          </p:nvPr>
        </p:nvSpPr>
        <p:spPr>
          <a:xfrm>
            <a:off x="1973881" y="251352"/>
            <a:ext cx="4466611" cy="45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82" tIns="34292" rIns="68582" bIns="34292">
            <a:spAutoFit/>
          </a:bodyPr>
          <a:lstStyle>
            <a:lvl1pPr>
              <a:defRPr lang="zh-CN" altLang="en-US" sz="2812" b="0">
                <a:solidFill>
                  <a:schemeClr val="tx1">
                    <a:lumMod val="85000"/>
                    <a:lumOff val="15000"/>
                  </a:schemeClr>
                </a:solidFill>
                <a:latin typeface="微软雅黑" pitchFamily="34" charset="-122"/>
                <a:cs typeface="+mn-cs"/>
              </a:defRPr>
            </a:lvl1pPr>
          </a:lstStyle>
          <a:p>
            <a:pPr lvl="0" algn="l"/>
            <a:r>
              <a:rPr lang="zh-CN" altLang="en-US" dirty="0"/>
              <a:t>单击此处编辑母版标题样式</a:t>
            </a:r>
          </a:p>
        </p:txBody>
      </p:sp>
      <p:cxnSp>
        <p:nvCxnSpPr>
          <p:cNvPr id="24" name="直接连接符 23"/>
          <p:cNvCxnSpPr/>
          <p:nvPr userDrawn="1"/>
        </p:nvCxnSpPr>
        <p:spPr>
          <a:xfrm flipV="1">
            <a:off x="1771358" y="800492"/>
            <a:ext cx="10711138" cy="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159462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5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510728"/>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0931633"/>
      </p:ext>
    </p:extLst>
  </p:cSld>
  <p:clrMap bg1="lt1" tx1="dk1" bg2="lt2" tx2="dk2" accent1="accent1" accent2="accent2" accent3="accent3" accent4="accent4" accent5="accent5" accent6="accent6" hlink="hlink" folHlink="folHlink"/>
  <p:sldLayoutIdLst>
    <p:sldLayoutId id="2147483988" r:id="rId1"/>
    <p:sldLayoutId id="2147483989" r:id="rId2"/>
    <p:sldLayoutId id="2147483990" r:id="rId3"/>
    <p:sldLayoutId id="2147483991" r:id="rId4"/>
    <p:sldLayoutId id="2147483994" r:id="rId5"/>
    <p:sldLayoutId id="2147483995" r:id="rId6"/>
    <p:sldLayoutId id="2147483996" r:id="rId7"/>
    <p:sldLayoutId id="2147484000" r:id="rId8"/>
    <p:sldLayoutId id="2147484001" r:id="rId9"/>
    <p:sldLayoutId id="2147484002" r:id="rId10"/>
    <p:sldLayoutId id="2147484004" r:id="rId11"/>
    <p:sldLayoutId id="2147484005" r:id="rId12"/>
    <p:sldLayoutId id="2147484009" r:id="rId13"/>
    <p:sldLayoutId id="2147484012" r:id="rId14"/>
    <p:sldLayoutId id="2147484015" r:id="rId15"/>
    <p:sldLayoutId id="2147484017" r:id="rId16"/>
    <p:sldLayoutId id="2147484018" r:id="rId17"/>
    <p:sldLayoutId id="2147484020" r:id="rId18"/>
    <p:sldLayoutId id="2147484023" r:id="rId19"/>
    <p:sldLayoutId id="2147484040" r:id="rId20"/>
    <p:sldLayoutId id="2147484024" r:id="rId21"/>
    <p:sldLayoutId id="2147484025" r:id="rId22"/>
    <p:sldLayoutId id="2147484029" r:id="rId23"/>
    <p:sldLayoutId id="2147484031" r:id="rId24"/>
    <p:sldLayoutId id="2147484033" r:id="rId25"/>
    <p:sldLayoutId id="2147484034" r:id="rId26"/>
    <p:sldLayoutId id="2147484039" r:id="rId27"/>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9.xml"/><Relationship Id="rId5" Type="http://schemas.openxmlformats.org/officeDocument/2006/relationships/image" Target="../media/image8.png"/><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25.xml"/><Relationship Id="rId4" Type="http://schemas.microsoft.com/office/2007/relationships/hdphoto" Target="../media/hdphoto2.wdp"/></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26.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TextBox 62"/>
          <p:cNvSpPr txBox="1"/>
          <p:nvPr/>
        </p:nvSpPr>
        <p:spPr>
          <a:xfrm>
            <a:off x="5684566" y="4165753"/>
            <a:ext cx="7695433" cy="676724"/>
          </a:xfrm>
          <a:prstGeom prst="rect">
            <a:avLst/>
          </a:prstGeom>
          <a:noFill/>
          <a:effectLst/>
        </p:spPr>
        <p:txBody>
          <a:bodyPr wrap="square" rtlCol="0">
            <a:spAutoFit/>
          </a:bodyPr>
          <a:lstStyle/>
          <a:p>
            <a:r>
              <a:rPr lang="en-US" altLang="zh-CN" sz="1266" dirty="0">
                <a:latin typeface="微软雅黑" pitchFamily="34" charset="-122"/>
                <a:ea typeface="微软雅黑" pitchFamily="34" charset="-122"/>
              </a:rPr>
              <a:t>Your content to play here, or through your copy, paste in this box, and select only </a:t>
            </a:r>
          </a:p>
          <a:p>
            <a:r>
              <a:rPr lang="en-US" altLang="zh-CN" sz="1266" dirty="0">
                <a:latin typeface="微软雅黑" pitchFamily="34" charset="-122"/>
                <a:ea typeface="微软雅黑" pitchFamily="34" charset="-122"/>
              </a:rPr>
              <a:t>the text. Your content to play here, or through your copy, paste in </a:t>
            </a:r>
          </a:p>
          <a:p>
            <a:r>
              <a:rPr lang="en-US" altLang="zh-CN" sz="1266" dirty="0">
                <a:latin typeface="微软雅黑" pitchFamily="34" charset="-122"/>
                <a:ea typeface="微软雅黑" pitchFamily="34" charset="-122"/>
              </a:rPr>
              <a:t>this box, and select only the text.</a:t>
            </a:r>
          </a:p>
        </p:txBody>
      </p:sp>
      <p:grpSp>
        <p:nvGrpSpPr>
          <p:cNvPr id="64" name="组合 63"/>
          <p:cNvGrpSpPr/>
          <p:nvPr/>
        </p:nvGrpSpPr>
        <p:grpSpPr>
          <a:xfrm>
            <a:off x="7066508" y="5126671"/>
            <a:ext cx="429793" cy="429788"/>
            <a:chOff x="5196486" y="5946187"/>
            <a:chExt cx="305647" cy="305644"/>
          </a:xfrm>
        </p:grpSpPr>
        <p:grpSp>
          <p:nvGrpSpPr>
            <p:cNvPr id="65" name="组合 64"/>
            <p:cNvGrpSpPr/>
            <p:nvPr/>
          </p:nvGrpSpPr>
          <p:grpSpPr>
            <a:xfrm>
              <a:off x="5196486" y="5946187"/>
              <a:ext cx="305647" cy="305644"/>
              <a:chOff x="1517330" y="1125257"/>
              <a:chExt cx="2204282" cy="2204282"/>
            </a:xfrm>
          </p:grpSpPr>
          <p:sp>
            <p:nvSpPr>
              <p:cNvPr id="67" name="椭圆 66"/>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68" name="椭圆 67"/>
              <p:cNvSpPr/>
              <p:nvPr/>
            </p:nvSpPr>
            <p:spPr>
              <a:xfrm>
                <a:off x="1719372" y="1327298"/>
                <a:ext cx="1800200" cy="1800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grpSp>
        <p:sp>
          <p:nvSpPr>
            <p:cNvPr id="66" name="Freeform 44"/>
            <p:cNvSpPr>
              <a:spLocks noEditPoints="1"/>
            </p:cNvSpPr>
            <p:nvPr/>
          </p:nvSpPr>
          <p:spPr bwMode="auto">
            <a:xfrm>
              <a:off x="5276888" y="6030324"/>
              <a:ext cx="170620" cy="137369"/>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bg1">
                <a:lumMod val="95000"/>
              </a:schemeClr>
            </a:solidFill>
            <a:ln>
              <a:noFill/>
            </a:ln>
            <a:extLst/>
          </p:spPr>
          <p:txBody>
            <a:bodyPr vert="horz" wrap="square" lIns="113921" tIns="56960" rIns="113921" bIns="56960" numCol="1" anchor="t" anchorCtr="0" compatLnSpc="1">
              <a:prstTxWarp prst="textNoShape">
                <a:avLst/>
              </a:prstTxWarp>
            </a:bodyPr>
            <a:lstStyle/>
            <a:p>
              <a:endParaRPr lang="zh-CN" altLang="en-US">
                <a:solidFill>
                  <a:srgbClr val="FF0000"/>
                </a:solidFill>
              </a:endParaRPr>
            </a:p>
          </p:txBody>
        </p:sp>
      </p:grpSp>
      <p:grpSp>
        <p:nvGrpSpPr>
          <p:cNvPr id="69" name="组合 68"/>
          <p:cNvGrpSpPr/>
          <p:nvPr/>
        </p:nvGrpSpPr>
        <p:grpSpPr>
          <a:xfrm>
            <a:off x="7688595" y="5126671"/>
            <a:ext cx="429793" cy="429788"/>
            <a:chOff x="5638883" y="5946187"/>
            <a:chExt cx="305647" cy="305644"/>
          </a:xfrm>
        </p:grpSpPr>
        <p:grpSp>
          <p:nvGrpSpPr>
            <p:cNvPr id="70" name="组合 69"/>
            <p:cNvGrpSpPr/>
            <p:nvPr/>
          </p:nvGrpSpPr>
          <p:grpSpPr>
            <a:xfrm>
              <a:off x="5638883" y="5946187"/>
              <a:ext cx="305647" cy="305644"/>
              <a:chOff x="1517330" y="1125257"/>
              <a:chExt cx="2204282" cy="2204282"/>
            </a:xfrm>
          </p:grpSpPr>
          <p:sp>
            <p:nvSpPr>
              <p:cNvPr id="72" name="椭圆 71"/>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73" name="椭圆 72"/>
              <p:cNvSpPr/>
              <p:nvPr/>
            </p:nvSpPr>
            <p:spPr>
              <a:xfrm>
                <a:off x="1719372" y="1327298"/>
                <a:ext cx="1800200" cy="1800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grpSp>
        <p:sp>
          <p:nvSpPr>
            <p:cNvPr id="71" name="Freeform 6"/>
            <p:cNvSpPr>
              <a:spLocks noEditPoints="1"/>
            </p:cNvSpPr>
            <p:nvPr/>
          </p:nvSpPr>
          <p:spPr bwMode="auto">
            <a:xfrm>
              <a:off x="5694390" y="6035130"/>
              <a:ext cx="194632" cy="113061"/>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chemeClr val="bg1">
                <a:lumMod val="95000"/>
              </a:schemeClr>
            </a:solidFill>
            <a:ln>
              <a:noFill/>
            </a:ln>
            <a:extLst/>
          </p:spPr>
          <p:txBody>
            <a:bodyPr vert="horz" wrap="square" lIns="128580" tIns="64290" rIns="128580" bIns="64290" numCol="1" anchor="t" anchorCtr="0" compatLnSpc="1">
              <a:prstTxWarp prst="textNoShape">
                <a:avLst/>
              </a:prstTxWarp>
            </a:bodyPr>
            <a:lstStyle/>
            <a:p>
              <a:endParaRPr lang="zh-CN" altLang="en-US">
                <a:solidFill>
                  <a:srgbClr val="FF0000"/>
                </a:solidFill>
              </a:endParaRPr>
            </a:p>
          </p:txBody>
        </p:sp>
      </p:grpSp>
      <p:grpSp>
        <p:nvGrpSpPr>
          <p:cNvPr id="74" name="组合 73"/>
          <p:cNvGrpSpPr/>
          <p:nvPr/>
        </p:nvGrpSpPr>
        <p:grpSpPr>
          <a:xfrm>
            <a:off x="5805565" y="5126671"/>
            <a:ext cx="429793" cy="429788"/>
            <a:chOff x="4299766" y="5946187"/>
            <a:chExt cx="305647" cy="305644"/>
          </a:xfrm>
        </p:grpSpPr>
        <p:grpSp>
          <p:nvGrpSpPr>
            <p:cNvPr id="75" name="组合 74"/>
            <p:cNvGrpSpPr/>
            <p:nvPr/>
          </p:nvGrpSpPr>
          <p:grpSpPr>
            <a:xfrm>
              <a:off x="4299766" y="5946187"/>
              <a:ext cx="305647" cy="305644"/>
              <a:chOff x="1517330" y="1125257"/>
              <a:chExt cx="2204282" cy="2204282"/>
            </a:xfrm>
          </p:grpSpPr>
          <p:sp>
            <p:nvSpPr>
              <p:cNvPr id="77" name="椭圆 76"/>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78" name="椭圆 77"/>
              <p:cNvSpPr/>
              <p:nvPr/>
            </p:nvSpPr>
            <p:spPr>
              <a:xfrm>
                <a:off x="1719372" y="1327298"/>
                <a:ext cx="1800200" cy="1800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grpSp>
        <p:sp>
          <p:nvSpPr>
            <p:cNvPr id="76" name="Freeform 45"/>
            <p:cNvSpPr>
              <a:spLocks noEditPoints="1"/>
            </p:cNvSpPr>
            <p:nvPr/>
          </p:nvSpPr>
          <p:spPr bwMode="auto">
            <a:xfrm>
              <a:off x="4381353" y="6022165"/>
              <a:ext cx="142472" cy="14636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bg1">
                <a:lumMod val="95000"/>
              </a:schemeClr>
            </a:solidFill>
            <a:ln>
              <a:noFill/>
            </a:ln>
            <a:extLst/>
          </p:spPr>
          <p:txBody>
            <a:bodyPr vert="horz" wrap="square" lIns="113921" tIns="56960" rIns="113921" bIns="56960" numCol="1" anchor="t" anchorCtr="0" compatLnSpc="1">
              <a:prstTxWarp prst="textNoShape">
                <a:avLst/>
              </a:prstTxWarp>
            </a:bodyPr>
            <a:lstStyle/>
            <a:p>
              <a:endParaRPr lang="zh-CN" altLang="en-US">
                <a:solidFill>
                  <a:srgbClr val="FF0000"/>
                </a:solidFill>
              </a:endParaRPr>
            </a:p>
          </p:txBody>
        </p:sp>
      </p:grpSp>
      <p:grpSp>
        <p:nvGrpSpPr>
          <p:cNvPr id="79" name="组合 78"/>
          <p:cNvGrpSpPr/>
          <p:nvPr/>
        </p:nvGrpSpPr>
        <p:grpSpPr>
          <a:xfrm>
            <a:off x="6425158" y="5126671"/>
            <a:ext cx="429793" cy="429788"/>
            <a:chOff x="4740390" y="5946187"/>
            <a:chExt cx="305647" cy="305644"/>
          </a:xfrm>
        </p:grpSpPr>
        <p:grpSp>
          <p:nvGrpSpPr>
            <p:cNvPr id="80" name="组合 79"/>
            <p:cNvGrpSpPr/>
            <p:nvPr/>
          </p:nvGrpSpPr>
          <p:grpSpPr>
            <a:xfrm>
              <a:off x="4740390" y="5946187"/>
              <a:ext cx="305647" cy="305644"/>
              <a:chOff x="1517330" y="1125257"/>
              <a:chExt cx="2204282" cy="2204282"/>
            </a:xfrm>
          </p:grpSpPr>
          <p:sp>
            <p:nvSpPr>
              <p:cNvPr id="82" name="椭圆 81"/>
              <p:cNvSpPr/>
              <p:nvPr/>
            </p:nvSpPr>
            <p:spPr>
              <a:xfrm>
                <a:off x="1517330"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83" name="椭圆 82"/>
              <p:cNvSpPr/>
              <p:nvPr/>
            </p:nvSpPr>
            <p:spPr>
              <a:xfrm>
                <a:off x="1719372" y="1327298"/>
                <a:ext cx="1800200" cy="1800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grpSp>
        <p:sp>
          <p:nvSpPr>
            <p:cNvPr id="81" name="Freeform 39"/>
            <p:cNvSpPr>
              <a:spLocks noEditPoints="1"/>
            </p:cNvSpPr>
            <p:nvPr/>
          </p:nvSpPr>
          <p:spPr bwMode="auto">
            <a:xfrm>
              <a:off x="4814511" y="6022165"/>
              <a:ext cx="157403" cy="145529"/>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bg1">
                <a:lumMod val="95000"/>
              </a:schemeClr>
            </a:solidFill>
            <a:ln>
              <a:noFill/>
            </a:ln>
            <a:extLst/>
          </p:spPr>
          <p:txBody>
            <a:bodyPr vert="horz" wrap="square" lIns="113921" tIns="56960" rIns="113921" bIns="56960" numCol="1" anchor="t" anchorCtr="0" compatLnSpc="1">
              <a:prstTxWarp prst="textNoShape">
                <a:avLst/>
              </a:prstTxWarp>
            </a:bodyPr>
            <a:lstStyle/>
            <a:p>
              <a:endParaRPr lang="zh-CN" altLang="en-US">
                <a:solidFill>
                  <a:srgbClr val="FF0000"/>
                </a:solidFill>
              </a:endParaRPr>
            </a:p>
          </p:txBody>
        </p:sp>
      </p:grpSp>
      <p:cxnSp>
        <p:nvCxnSpPr>
          <p:cNvPr id="84" name="直接连接符 83"/>
          <p:cNvCxnSpPr/>
          <p:nvPr/>
        </p:nvCxnSpPr>
        <p:spPr>
          <a:xfrm flipV="1">
            <a:off x="5769887" y="3968680"/>
            <a:ext cx="6302851" cy="41333"/>
          </a:xfrm>
          <a:prstGeom prst="line">
            <a:avLst/>
          </a:prstGeom>
          <a:ln>
            <a:solidFill>
              <a:schemeClr val="accent1"/>
            </a:solidFill>
            <a:tailEnd type="oval" w="lg" len="lg"/>
          </a:ln>
        </p:spPr>
        <p:style>
          <a:lnRef idx="1">
            <a:schemeClr val="accent1"/>
          </a:lnRef>
          <a:fillRef idx="0">
            <a:schemeClr val="accent1"/>
          </a:fillRef>
          <a:effectRef idx="0">
            <a:schemeClr val="accent1"/>
          </a:effectRef>
          <a:fontRef idx="minor">
            <a:schemeClr val="tx1"/>
          </a:fontRef>
        </p:style>
      </p:cxnSp>
      <p:sp>
        <p:nvSpPr>
          <p:cNvPr id="85" name="椭圆 84"/>
          <p:cNvSpPr/>
          <p:nvPr/>
        </p:nvSpPr>
        <p:spPr>
          <a:xfrm>
            <a:off x="10960610" y="6247999"/>
            <a:ext cx="704363" cy="704363"/>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86" name="椭圆 85"/>
          <p:cNvSpPr/>
          <p:nvPr/>
        </p:nvSpPr>
        <p:spPr>
          <a:xfrm>
            <a:off x="11844976" y="4953523"/>
            <a:ext cx="386384" cy="386384"/>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grpSp>
        <p:nvGrpSpPr>
          <p:cNvPr id="87" name="组合 86"/>
          <p:cNvGrpSpPr/>
          <p:nvPr/>
        </p:nvGrpSpPr>
        <p:grpSpPr>
          <a:xfrm>
            <a:off x="10101949" y="6697102"/>
            <a:ext cx="309044" cy="309044"/>
            <a:chOff x="304800" y="673100"/>
            <a:chExt cx="4000500" cy="4000500"/>
          </a:xfrm>
          <a:effectLst>
            <a:outerShdw blurRad="381000" dist="152400" dir="8100000" algn="tr" rotWithShape="0">
              <a:prstClr val="black">
                <a:alpha val="70000"/>
              </a:prstClr>
            </a:outerShdw>
          </a:effectLst>
        </p:grpSpPr>
        <p:sp>
          <p:nvSpPr>
            <p:cNvPr id="88" name="同心圆 8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89" name="椭圆 8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grpSp>
      <p:grpSp>
        <p:nvGrpSpPr>
          <p:cNvPr id="90" name="组合 89"/>
          <p:cNvGrpSpPr/>
          <p:nvPr/>
        </p:nvGrpSpPr>
        <p:grpSpPr>
          <a:xfrm>
            <a:off x="10287927" y="5760450"/>
            <a:ext cx="404864" cy="404864"/>
            <a:chOff x="304800" y="673100"/>
            <a:chExt cx="4000500" cy="4000500"/>
          </a:xfrm>
          <a:effectLst>
            <a:outerShdw blurRad="381000" dist="152400" dir="8100000" algn="tr" rotWithShape="0">
              <a:prstClr val="black">
                <a:alpha val="70000"/>
              </a:prstClr>
            </a:outerShdw>
          </a:effectLst>
        </p:grpSpPr>
        <p:sp>
          <p:nvSpPr>
            <p:cNvPr id="91" name="同心圆 9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92" name="椭圆 91"/>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grpSp>
      <p:grpSp>
        <p:nvGrpSpPr>
          <p:cNvPr id="93" name="组合 92"/>
          <p:cNvGrpSpPr/>
          <p:nvPr/>
        </p:nvGrpSpPr>
        <p:grpSpPr>
          <a:xfrm>
            <a:off x="11828636" y="5837374"/>
            <a:ext cx="574249" cy="574249"/>
            <a:chOff x="304800" y="673100"/>
            <a:chExt cx="4000500" cy="4000500"/>
          </a:xfrm>
          <a:effectLst>
            <a:outerShdw blurRad="317500" dist="190500" dir="8100000" algn="tr" rotWithShape="0">
              <a:prstClr val="black">
                <a:alpha val="50000"/>
              </a:prstClr>
            </a:outerShdw>
          </a:effectLst>
        </p:grpSpPr>
        <p:sp>
          <p:nvSpPr>
            <p:cNvPr id="94" name="同心圆 9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95" name="椭圆 9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grpSp>
      <p:sp>
        <p:nvSpPr>
          <p:cNvPr id="96" name="椭圆 95"/>
          <p:cNvSpPr/>
          <p:nvPr/>
        </p:nvSpPr>
        <p:spPr>
          <a:xfrm>
            <a:off x="12072738" y="7008657"/>
            <a:ext cx="193193" cy="193193"/>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04" name="椭圆 103"/>
          <p:cNvSpPr/>
          <p:nvPr/>
        </p:nvSpPr>
        <p:spPr>
          <a:xfrm>
            <a:off x="1560303" y="5126671"/>
            <a:ext cx="952930" cy="952930"/>
          </a:xfrm>
          <a:prstGeom prst="ellipse">
            <a:avLst/>
          </a:prstGeom>
          <a:solidFill>
            <a:srgbClr val="C0000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1843577" y="1667335"/>
            <a:ext cx="386384" cy="386384"/>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6" name="组合 105"/>
          <p:cNvGrpSpPr/>
          <p:nvPr/>
        </p:nvGrpSpPr>
        <p:grpSpPr>
          <a:xfrm>
            <a:off x="4316969" y="6126684"/>
            <a:ext cx="423342" cy="423342"/>
            <a:chOff x="304800" y="673100"/>
            <a:chExt cx="4000500" cy="4000500"/>
          </a:xfrm>
          <a:effectLst>
            <a:outerShdw blurRad="381000" dist="152400" dir="8100000" algn="tr" rotWithShape="0">
              <a:prstClr val="black">
                <a:alpha val="70000"/>
              </a:prstClr>
            </a:outerShdw>
          </a:effectLst>
        </p:grpSpPr>
        <p:sp>
          <p:nvSpPr>
            <p:cNvPr id="107" name="同心圆 10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8" name="椭圆 10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9" name="组合 108"/>
          <p:cNvGrpSpPr/>
          <p:nvPr/>
        </p:nvGrpSpPr>
        <p:grpSpPr>
          <a:xfrm>
            <a:off x="3386300" y="1019824"/>
            <a:ext cx="877315" cy="877315"/>
            <a:chOff x="304800" y="673100"/>
            <a:chExt cx="4000500" cy="4000500"/>
          </a:xfrm>
          <a:effectLst>
            <a:outerShdw blurRad="317500" dist="190500" dir="8100000" algn="tr" rotWithShape="0">
              <a:prstClr val="black">
                <a:alpha val="50000"/>
              </a:prstClr>
            </a:outerShdw>
          </a:effectLst>
        </p:grpSpPr>
        <p:sp>
          <p:nvSpPr>
            <p:cNvPr id="116" name="同心圆 1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7" name="椭圆 1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8" name="组合 117"/>
          <p:cNvGrpSpPr/>
          <p:nvPr/>
        </p:nvGrpSpPr>
        <p:grpSpPr>
          <a:xfrm>
            <a:off x="2743616" y="6102293"/>
            <a:ext cx="309044" cy="309044"/>
            <a:chOff x="304800" y="673100"/>
            <a:chExt cx="4000500" cy="4000500"/>
          </a:xfrm>
          <a:effectLst>
            <a:outerShdw blurRad="381000" dist="152400" dir="8100000" algn="tr" rotWithShape="0">
              <a:prstClr val="black">
                <a:alpha val="70000"/>
              </a:prstClr>
            </a:outerShdw>
          </a:effectLst>
        </p:grpSpPr>
        <p:sp>
          <p:nvSpPr>
            <p:cNvPr id="128" name="同心圆 1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9" name="椭圆 12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0" name="组合 129"/>
          <p:cNvGrpSpPr/>
          <p:nvPr/>
        </p:nvGrpSpPr>
        <p:grpSpPr>
          <a:xfrm>
            <a:off x="881038" y="4424027"/>
            <a:ext cx="404864" cy="404864"/>
            <a:chOff x="304800" y="673100"/>
            <a:chExt cx="4000500" cy="4000500"/>
          </a:xfrm>
          <a:effectLst>
            <a:outerShdw blurRad="381000" dist="152400" dir="8100000" algn="tr" rotWithShape="0">
              <a:prstClr val="black">
                <a:alpha val="70000"/>
              </a:prstClr>
            </a:outerShdw>
          </a:effectLst>
        </p:grpSpPr>
        <p:sp>
          <p:nvSpPr>
            <p:cNvPr id="131" name="同心圆 1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2" name="椭圆 131"/>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3" name="椭圆 132"/>
          <p:cNvSpPr/>
          <p:nvPr/>
        </p:nvSpPr>
        <p:spPr>
          <a:xfrm>
            <a:off x="5105463" y="1019823"/>
            <a:ext cx="386384" cy="386384"/>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134" name="椭圆 133"/>
          <p:cNvSpPr/>
          <p:nvPr/>
        </p:nvSpPr>
        <p:spPr>
          <a:xfrm>
            <a:off x="4045934" y="5319218"/>
            <a:ext cx="193193" cy="193193"/>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5" name="组合 134"/>
          <p:cNvGrpSpPr/>
          <p:nvPr/>
        </p:nvGrpSpPr>
        <p:grpSpPr>
          <a:xfrm>
            <a:off x="4855988" y="5716376"/>
            <a:ext cx="635859" cy="635859"/>
            <a:chOff x="304800" y="673100"/>
            <a:chExt cx="4000500" cy="4000500"/>
          </a:xfrm>
          <a:effectLst>
            <a:outerShdw blurRad="317500" dist="190500" dir="8100000" algn="tr" rotWithShape="0">
              <a:prstClr val="black">
                <a:alpha val="50000"/>
              </a:prstClr>
            </a:outerShdw>
          </a:effectLst>
        </p:grpSpPr>
        <p:sp>
          <p:nvSpPr>
            <p:cNvPr id="136" name="同心圆 1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7" name="椭圆 13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8" name="椭圆 137"/>
          <p:cNvSpPr/>
          <p:nvPr/>
        </p:nvSpPr>
        <p:spPr>
          <a:xfrm>
            <a:off x="467997" y="5948767"/>
            <a:ext cx="533869" cy="533869"/>
          </a:xfrm>
          <a:prstGeom prst="ellipse">
            <a:avLst/>
          </a:prstGeom>
          <a:solidFill>
            <a:srgbClr val="C0000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9" name="组合 138"/>
          <p:cNvGrpSpPr/>
          <p:nvPr/>
        </p:nvGrpSpPr>
        <p:grpSpPr>
          <a:xfrm>
            <a:off x="3280343" y="5083518"/>
            <a:ext cx="423342" cy="423342"/>
            <a:chOff x="304800" y="673100"/>
            <a:chExt cx="4000500" cy="4000500"/>
          </a:xfrm>
          <a:effectLst>
            <a:outerShdw blurRad="381000" dist="152400" dir="8100000" algn="tr" rotWithShape="0">
              <a:prstClr val="black">
                <a:alpha val="70000"/>
              </a:prstClr>
            </a:outerShdw>
          </a:effectLst>
        </p:grpSpPr>
        <p:sp>
          <p:nvSpPr>
            <p:cNvPr id="140" name="同心圆 1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1" name="椭圆 14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2" name="组合 141"/>
          <p:cNvGrpSpPr/>
          <p:nvPr/>
        </p:nvGrpSpPr>
        <p:grpSpPr>
          <a:xfrm>
            <a:off x="3266854" y="233028"/>
            <a:ext cx="309044" cy="309044"/>
            <a:chOff x="304800" y="673100"/>
            <a:chExt cx="4000500" cy="4000500"/>
          </a:xfrm>
          <a:effectLst>
            <a:outerShdw blurRad="381000" dist="152400" dir="8100000" algn="tr" rotWithShape="0">
              <a:prstClr val="black">
                <a:alpha val="70000"/>
              </a:prstClr>
            </a:outerShdw>
          </a:effectLst>
        </p:grpSpPr>
        <p:sp>
          <p:nvSpPr>
            <p:cNvPr id="143" name="同心圆 1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4" name="椭圆 14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5" name="组合 144"/>
          <p:cNvGrpSpPr/>
          <p:nvPr/>
        </p:nvGrpSpPr>
        <p:grpSpPr>
          <a:xfrm>
            <a:off x="898711" y="1053616"/>
            <a:ext cx="404864" cy="404864"/>
            <a:chOff x="304800" y="673100"/>
            <a:chExt cx="4000500" cy="4000500"/>
          </a:xfrm>
          <a:effectLst>
            <a:outerShdw blurRad="381000" dist="152400" dir="8100000" algn="tr" rotWithShape="0">
              <a:prstClr val="black">
                <a:alpha val="70000"/>
              </a:prstClr>
            </a:outerShdw>
          </a:effectLst>
        </p:grpSpPr>
        <p:sp>
          <p:nvSpPr>
            <p:cNvPr id="146" name="同心圆 1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7" name="椭圆 14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8" name="椭圆 147"/>
          <p:cNvSpPr/>
          <p:nvPr/>
        </p:nvSpPr>
        <p:spPr>
          <a:xfrm>
            <a:off x="2845976" y="689887"/>
            <a:ext cx="193193" cy="193193"/>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9" name="组合 148"/>
          <p:cNvGrpSpPr/>
          <p:nvPr/>
        </p:nvGrpSpPr>
        <p:grpSpPr>
          <a:xfrm>
            <a:off x="501933" y="1667334"/>
            <a:ext cx="1023559" cy="1023559"/>
            <a:chOff x="304800" y="673100"/>
            <a:chExt cx="4000500" cy="4000500"/>
          </a:xfrm>
          <a:effectLst>
            <a:outerShdw blurRad="317500" dist="190500" dir="8100000" algn="tr" rotWithShape="0">
              <a:prstClr val="black">
                <a:alpha val="50000"/>
              </a:prstClr>
            </a:outerShdw>
          </a:effectLst>
        </p:grpSpPr>
        <p:sp>
          <p:nvSpPr>
            <p:cNvPr id="150" name="同心圆 1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1" name="椭圆 15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2" name="组合 151"/>
          <p:cNvGrpSpPr/>
          <p:nvPr/>
        </p:nvGrpSpPr>
        <p:grpSpPr>
          <a:xfrm>
            <a:off x="4869865" y="399293"/>
            <a:ext cx="404864" cy="404864"/>
            <a:chOff x="304800" y="673100"/>
            <a:chExt cx="4000500" cy="4000500"/>
          </a:xfrm>
          <a:effectLst>
            <a:outerShdw blurRad="381000" dist="152400" dir="8100000" algn="tr" rotWithShape="0">
              <a:prstClr val="black">
                <a:alpha val="70000"/>
              </a:prstClr>
            </a:outerShdw>
          </a:effectLst>
        </p:grpSpPr>
        <p:sp>
          <p:nvSpPr>
            <p:cNvPr id="153" name="同心圆 1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gency FB" panose="020B0503020202020204" pitchFamily="34" charset="0"/>
              </a:endParaRPr>
            </a:p>
          </p:txBody>
        </p:sp>
        <p:sp>
          <p:nvSpPr>
            <p:cNvPr id="154" name="椭圆 15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sp>
        <p:nvSpPr>
          <p:cNvPr id="155" name="椭圆 154"/>
          <p:cNvSpPr/>
          <p:nvPr/>
        </p:nvSpPr>
        <p:spPr>
          <a:xfrm>
            <a:off x="446411" y="3498270"/>
            <a:ext cx="193193" cy="193193"/>
          </a:xfrm>
          <a:prstGeom prst="ellipse">
            <a:avLst/>
          </a:prstGeom>
          <a:solidFill>
            <a:srgbClr val="C0000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7" name="组合 156"/>
          <p:cNvGrpSpPr/>
          <p:nvPr/>
        </p:nvGrpSpPr>
        <p:grpSpPr>
          <a:xfrm>
            <a:off x="1440407" y="2053718"/>
            <a:ext cx="2630145" cy="2630145"/>
            <a:chOff x="304800" y="673100"/>
            <a:chExt cx="4000500" cy="4000500"/>
          </a:xfrm>
          <a:effectLst>
            <a:outerShdw blurRad="444500" dist="254000" dir="8100000" algn="tr" rotWithShape="0">
              <a:prstClr val="black">
                <a:alpha val="50000"/>
              </a:prstClr>
            </a:outerShdw>
          </a:effectLst>
        </p:grpSpPr>
        <p:sp>
          <p:nvSpPr>
            <p:cNvPr id="159" name="同心圆 1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0" name="椭圆 1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dirty="0" smtClean="0">
                  <a:solidFill>
                    <a:schemeClr val="accent2"/>
                  </a:solidFill>
                  <a:latin typeface="Agency FB" panose="020B0503020202020204" pitchFamily="34" charset="0"/>
                </a:rPr>
                <a:t>LOGO</a:t>
              </a:r>
              <a:endParaRPr lang="zh-CN" altLang="en-US" sz="6600" dirty="0">
                <a:solidFill>
                  <a:schemeClr val="accent2"/>
                </a:solidFill>
                <a:latin typeface="Agency FB" panose="020B0503020202020204" pitchFamily="34" charset="0"/>
              </a:endParaRPr>
            </a:p>
          </p:txBody>
        </p:sp>
      </p:grpSp>
      <p:sp>
        <p:nvSpPr>
          <p:cNvPr id="100" name="TextBox 61"/>
          <p:cNvSpPr txBox="1"/>
          <p:nvPr/>
        </p:nvSpPr>
        <p:spPr>
          <a:xfrm>
            <a:off x="5611060" y="3211302"/>
            <a:ext cx="6932097" cy="769441"/>
          </a:xfrm>
          <a:prstGeom prst="rect">
            <a:avLst/>
          </a:prstGeom>
          <a:noFill/>
        </p:spPr>
        <p:txBody>
          <a:bodyPr wrap="square" rtlCol="0">
            <a:spAutoFit/>
          </a:bodyPr>
          <a:lstStyle/>
          <a:p>
            <a:r>
              <a:rPr lang="zh-CN" altLang="en-US" sz="4400" dirty="0">
                <a:solidFill>
                  <a:schemeClr val="accent1"/>
                </a:solidFill>
                <a:latin typeface="微软雅黑" panose="020B0503020204020204" pitchFamily="34" charset="-122"/>
                <a:ea typeface="微软雅黑" panose="020B0503020204020204" pitchFamily="34" charset="-122"/>
              </a:rPr>
              <a:t>行政主管晋升述职</a:t>
            </a:r>
            <a:r>
              <a:rPr lang="en-US" altLang="zh-CN" sz="4400" dirty="0" err="1">
                <a:solidFill>
                  <a:schemeClr val="accent1"/>
                </a:solidFill>
                <a:latin typeface="微软雅黑" panose="020B0503020204020204" pitchFamily="34" charset="-122"/>
                <a:ea typeface="微软雅黑" panose="020B0503020204020204" pitchFamily="34" charset="-122"/>
              </a:rPr>
              <a:t>ppt</a:t>
            </a:r>
            <a:r>
              <a:rPr lang="zh-CN" altLang="en-US" sz="4400" dirty="0">
                <a:solidFill>
                  <a:schemeClr val="accent1"/>
                </a:solidFill>
                <a:latin typeface="微软雅黑" panose="020B0503020204020204" pitchFamily="34" charset="-122"/>
                <a:ea typeface="微软雅黑" panose="020B0503020204020204" pitchFamily="34" charset="-122"/>
              </a:rPr>
              <a:t>模板</a:t>
            </a:r>
          </a:p>
        </p:txBody>
      </p:sp>
      <p:grpSp>
        <p:nvGrpSpPr>
          <p:cNvPr id="101" name="组合 100"/>
          <p:cNvGrpSpPr>
            <a:grpSpLocks noChangeAspect="1"/>
          </p:cNvGrpSpPr>
          <p:nvPr/>
        </p:nvGrpSpPr>
        <p:grpSpPr>
          <a:xfrm>
            <a:off x="7249778" y="1456086"/>
            <a:ext cx="1841447" cy="1611461"/>
            <a:chOff x="5553262" y="2572937"/>
            <a:chExt cx="2397222" cy="2159436"/>
          </a:xfrm>
        </p:grpSpPr>
        <p:grpSp>
          <p:nvGrpSpPr>
            <p:cNvPr id="102" name="组合 101"/>
            <p:cNvGrpSpPr/>
            <p:nvPr/>
          </p:nvGrpSpPr>
          <p:grpSpPr>
            <a:xfrm>
              <a:off x="5553262" y="2638733"/>
              <a:ext cx="2397222" cy="2093640"/>
              <a:chOff x="5553262" y="2638733"/>
              <a:chExt cx="2397222" cy="2093640"/>
            </a:xfrm>
          </p:grpSpPr>
          <p:grpSp>
            <p:nvGrpSpPr>
              <p:cNvPr id="161" name="组合 160"/>
              <p:cNvGrpSpPr/>
              <p:nvPr/>
            </p:nvGrpSpPr>
            <p:grpSpPr>
              <a:xfrm>
                <a:off x="5553262" y="2638733"/>
                <a:ext cx="2397222" cy="2093640"/>
                <a:chOff x="1511944" y="2420246"/>
                <a:chExt cx="2627152" cy="2294453"/>
              </a:xfrm>
              <a:effectLst>
                <a:outerShdw blurRad="203200" dist="38100" dir="3780000" sx="103000" sy="103000" algn="t" rotWithShape="0">
                  <a:prstClr val="black">
                    <a:alpha val="25000"/>
                  </a:prstClr>
                </a:outerShdw>
              </a:effectLst>
            </p:grpSpPr>
            <p:sp>
              <p:nvSpPr>
                <p:cNvPr id="163"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128580" tIns="64290" rIns="128580" bIns="64290" numCol="1" anchor="t" anchorCtr="0" compatLnSpc="1">
                  <a:prstTxWarp prst="textNoShape">
                    <a:avLst/>
                  </a:prstTxWarp>
                </a:bodyPr>
                <a:lstStyle/>
                <a:p>
                  <a:endParaRPr lang="zh-CN" altLang="en-US">
                    <a:latin typeface="Agency FB" panose="020B0503020202020204" pitchFamily="34" charset="0"/>
                  </a:endParaRPr>
                </a:p>
              </p:txBody>
            </p:sp>
            <p:sp>
              <p:nvSpPr>
                <p:cNvPr id="164"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128580" tIns="64290" rIns="128580" bIns="64290" numCol="1" anchor="t" anchorCtr="0" compatLnSpc="1">
                  <a:prstTxWarp prst="textNoShape">
                    <a:avLst/>
                  </a:prstTxWarp>
                </a:bodyPr>
                <a:lstStyle/>
                <a:p>
                  <a:endParaRPr lang="zh-CN" altLang="en-US">
                    <a:latin typeface="Agency FB" panose="020B0503020202020204" pitchFamily="34" charset="0"/>
                  </a:endParaRPr>
                </a:p>
              </p:txBody>
            </p:sp>
          </p:grpSp>
          <p:sp>
            <p:nvSpPr>
              <p:cNvPr id="162" name="Freeform 7"/>
              <p:cNvSpPr>
                <a:spLocks/>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3"/>
              </a:solidFill>
              <a:ln w="7938" cap="flat">
                <a:noFill/>
                <a:prstDash val="solid"/>
                <a:miter lim="800000"/>
                <a:headEnd/>
                <a:tailEnd/>
              </a:ln>
              <a:effectLst/>
            </p:spPr>
            <p:txBody>
              <a:bodyPr vert="horz" wrap="square" lIns="128580" tIns="64290" rIns="128580" bIns="64290" numCol="1" anchor="t" anchorCtr="0" compatLnSpc="1">
                <a:prstTxWarp prst="textNoShape">
                  <a:avLst/>
                </a:prstTxWarp>
              </a:bodyPr>
              <a:lstStyle/>
              <a:p>
                <a:endParaRPr lang="zh-CN" altLang="en-US">
                  <a:latin typeface="Agency FB" panose="020B0503020202020204" pitchFamily="34" charset="0"/>
                </a:endParaRPr>
              </a:p>
            </p:txBody>
          </p:sp>
        </p:grpSp>
        <p:sp>
          <p:nvSpPr>
            <p:cNvPr id="103" name="TextBox 85"/>
            <p:cNvSpPr txBox="1"/>
            <p:nvPr/>
          </p:nvSpPr>
          <p:spPr>
            <a:xfrm>
              <a:off x="6287192" y="2572937"/>
              <a:ext cx="1010289" cy="2153516"/>
            </a:xfrm>
            <a:prstGeom prst="rect">
              <a:avLst/>
            </a:prstGeom>
            <a:noFill/>
          </p:spPr>
          <p:txBody>
            <a:bodyPr wrap="square" rtlCol="0">
              <a:spAutoFit/>
            </a:bodyPr>
            <a:lstStyle/>
            <a:p>
              <a:r>
                <a:rPr lang="en-US" altLang="zh-CN" sz="9843" dirty="0">
                  <a:solidFill>
                    <a:schemeClr val="bg1"/>
                  </a:solidFill>
                  <a:latin typeface="Agency FB" panose="020B0503020202020204" pitchFamily="34" charset="0"/>
                  <a:ea typeface="DFGothic-EB" panose="02010609010101010101" pitchFamily="1" charset="-128"/>
                </a:rPr>
                <a:t>0</a:t>
              </a:r>
              <a:endParaRPr lang="zh-CN" altLang="en-US" sz="9843" dirty="0">
                <a:solidFill>
                  <a:schemeClr val="bg1"/>
                </a:solidFill>
                <a:latin typeface="Agency FB" panose="020B0503020202020204" pitchFamily="34" charset="0"/>
                <a:ea typeface="DFGothic-EB" panose="02010609010101010101" pitchFamily="1" charset="-128"/>
              </a:endParaRPr>
            </a:p>
          </p:txBody>
        </p:sp>
      </p:grpSp>
      <p:grpSp>
        <p:nvGrpSpPr>
          <p:cNvPr id="165" name="组合 164"/>
          <p:cNvGrpSpPr>
            <a:grpSpLocks noChangeAspect="1"/>
          </p:cNvGrpSpPr>
          <p:nvPr/>
        </p:nvGrpSpPr>
        <p:grpSpPr>
          <a:xfrm>
            <a:off x="5523852" y="1505226"/>
            <a:ext cx="1860831" cy="1607043"/>
            <a:chOff x="5553262" y="2604236"/>
            <a:chExt cx="2397222" cy="2131083"/>
          </a:xfrm>
        </p:grpSpPr>
        <p:grpSp>
          <p:nvGrpSpPr>
            <p:cNvPr id="166" name="组合 165"/>
            <p:cNvGrpSpPr/>
            <p:nvPr/>
          </p:nvGrpSpPr>
          <p:grpSpPr>
            <a:xfrm>
              <a:off x="5553262" y="2638733"/>
              <a:ext cx="2397222" cy="2093640"/>
              <a:chOff x="5553262" y="2638733"/>
              <a:chExt cx="2397222" cy="2093640"/>
            </a:xfrm>
          </p:grpSpPr>
          <p:grpSp>
            <p:nvGrpSpPr>
              <p:cNvPr id="168" name="组合 167"/>
              <p:cNvGrpSpPr/>
              <p:nvPr/>
            </p:nvGrpSpPr>
            <p:grpSpPr>
              <a:xfrm>
                <a:off x="5553262" y="2638733"/>
                <a:ext cx="2397222" cy="2093640"/>
                <a:chOff x="1511944" y="2420246"/>
                <a:chExt cx="2627152" cy="2294453"/>
              </a:xfrm>
              <a:effectLst>
                <a:outerShdw blurRad="203200" dist="38100" dir="3780000" sx="103000" sy="103000" algn="t" rotWithShape="0">
                  <a:prstClr val="black">
                    <a:alpha val="25000"/>
                  </a:prstClr>
                </a:outerShdw>
              </a:effectLst>
            </p:grpSpPr>
            <p:sp>
              <p:nvSpPr>
                <p:cNvPr id="170"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128580" tIns="64290" rIns="128580" bIns="64290" numCol="1" anchor="t" anchorCtr="0" compatLnSpc="1">
                  <a:prstTxWarp prst="textNoShape">
                    <a:avLst/>
                  </a:prstTxWarp>
                </a:bodyPr>
                <a:lstStyle/>
                <a:p>
                  <a:endParaRPr lang="zh-CN" altLang="en-US">
                    <a:latin typeface="Agency FB" panose="020B0503020202020204" pitchFamily="34" charset="0"/>
                  </a:endParaRPr>
                </a:p>
              </p:txBody>
            </p:sp>
            <p:sp>
              <p:nvSpPr>
                <p:cNvPr id="171"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128580" tIns="64290" rIns="128580" bIns="64290" numCol="1" anchor="t" anchorCtr="0" compatLnSpc="1">
                  <a:prstTxWarp prst="textNoShape">
                    <a:avLst/>
                  </a:prstTxWarp>
                </a:bodyPr>
                <a:lstStyle/>
                <a:p>
                  <a:endParaRPr lang="zh-CN" altLang="en-US">
                    <a:latin typeface="Agency FB" panose="020B0503020202020204" pitchFamily="34" charset="0"/>
                  </a:endParaRPr>
                </a:p>
              </p:txBody>
            </p:sp>
          </p:grpSp>
          <p:sp>
            <p:nvSpPr>
              <p:cNvPr id="169" name="Freeform 7"/>
              <p:cNvSpPr>
                <a:spLocks/>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3"/>
              </a:solidFill>
              <a:ln w="7938" cap="flat">
                <a:noFill/>
                <a:prstDash val="solid"/>
                <a:miter lim="800000"/>
                <a:headEnd/>
                <a:tailEnd/>
              </a:ln>
              <a:effectLst/>
            </p:spPr>
            <p:txBody>
              <a:bodyPr vert="horz" wrap="square" lIns="128580" tIns="64290" rIns="128580" bIns="64290" numCol="1" anchor="t" anchorCtr="0" compatLnSpc="1">
                <a:prstTxWarp prst="textNoShape">
                  <a:avLst/>
                </a:prstTxWarp>
              </a:bodyPr>
              <a:lstStyle/>
              <a:p>
                <a:endParaRPr lang="zh-CN" altLang="en-US">
                  <a:latin typeface="Agency FB" panose="020B0503020202020204" pitchFamily="34" charset="0"/>
                </a:endParaRPr>
              </a:p>
            </p:txBody>
          </p:sp>
        </p:grpSp>
        <p:sp>
          <p:nvSpPr>
            <p:cNvPr id="167" name="TextBox 85"/>
            <p:cNvSpPr txBox="1"/>
            <p:nvPr/>
          </p:nvSpPr>
          <p:spPr>
            <a:xfrm>
              <a:off x="6255982" y="2604236"/>
              <a:ext cx="1010287" cy="2131083"/>
            </a:xfrm>
            <a:prstGeom prst="rect">
              <a:avLst/>
            </a:prstGeom>
            <a:noFill/>
          </p:spPr>
          <p:txBody>
            <a:bodyPr wrap="square" rtlCol="0">
              <a:spAutoFit/>
            </a:bodyPr>
            <a:lstStyle/>
            <a:p>
              <a:r>
                <a:rPr lang="en-US" altLang="zh-CN" sz="9843" dirty="0">
                  <a:solidFill>
                    <a:schemeClr val="bg1"/>
                  </a:solidFill>
                  <a:latin typeface="Agency FB" panose="020B0503020202020204" pitchFamily="34" charset="0"/>
                  <a:ea typeface="DFGothic-EB" panose="02010609010101010101" pitchFamily="1" charset="-128"/>
                </a:rPr>
                <a:t>2</a:t>
              </a:r>
              <a:endParaRPr lang="zh-CN" altLang="en-US" sz="9843" dirty="0">
                <a:solidFill>
                  <a:schemeClr val="bg1"/>
                </a:solidFill>
                <a:latin typeface="Agency FB" panose="020B0503020202020204" pitchFamily="34" charset="0"/>
                <a:ea typeface="DFGothic-EB" panose="02010609010101010101" pitchFamily="1" charset="-128"/>
              </a:endParaRPr>
            </a:p>
          </p:txBody>
        </p:sp>
      </p:grpSp>
      <p:grpSp>
        <p:nvGrpSpPr>
          <p:cNvPr id="172" name="组合 171"/>
          <p:cNvGrpSpPr>
            <a:grpSpLocks noChangeAspect="1"/>
          </p:cNvGrpSpPr>
          <p:nvPr/>
        </p:nvGrpSpPr>
        <p:grpSpPr>
          <a:xfrm>
            <a:off x="9040366" y="1433218"/>
            <a:ext cx="1841447" cy="1607043"/>
            <a:chOff x="5553262" y="2595170"/>
            <a:chExt cx="2397222" cy="2153518"/>
          </a:xfrm>
        </p:grpSpPr>
        <p:grpSp>
          <p:nvGrpSpPr>
            <p:cNvPr id="173" name="组合 172"/>
            <p:cNvGrpSpPr/>
            <p:nvPr/>
          </p:nvGrpSpPr>
          <p:grpSpPr>
            <a:xfrm>
              <a:off x="5553262" y="2638733"/>
              <a:ext cx="2397222" cy="2093640"/>
              <a:chOff x="5553262" y="2638733"/>
              <a:chExt cx="2397222" cy="2093640"/>
            </a:xfrm>
          </p:grpSpPr>
          <p:grpSp>
            <p:nvGrpSpPr>
              <p:cNvPr id="175" name="组合 174"/>
              <p:cNvGrpSpPr/>
              <p:nvPr/>
            </p:nvGrpSpPr>
            <p:grpSpPr>
              <a:xfrm>
                <a:off x="5553262" y="2638733"/>
                <a:ext cx="2397222" cy="2093640"/>
                <a:chOff x="1511944" y="2420246"/>
                <a:chExt cx="2627152" cy="2294453"/>
              </a:xfrm>
              <a:effectLst>
                <a:outerShdw blurRad="203200" dist="38100" dir="3780000" sx="103000" sy="103000" algn="t" rotWithShape="0">
                  <a:prstClr val="black">
                    <a:alpha val="25000"/>
                  </a:prstClr>
                </a:outerShdw>
              </a:effectLst>
            </p:grpSpPr>
            <p:sp>
              <p:nvSpPr>
                <p:cNvPr id="177"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128580" tIns="64290" rIns="128580" bIns="64290" numCol="1" anchor="t" anchorCtr="0" compatLnSpc="1">
                  <a:prstTxWarp prst="textNoShape">
                    <a:avLst/>
                  </a:prstTxWarp>
                </a:bodyPr>
                <a:lstStyle/>
                <a:p>
                  <a:endParaRPr lang="zh-CN" altLang="en-US">
                    <a:latin typeface="Agency FB" panose="020B0503020202020204" pitchFamily="34" charset="0"/>
                  </a:endParaRPr>
                </a:p>
              </p:txBody>
            </p:sp>
            <p:sp>
              <p:nvSpPr>
                <p:cNvPr id="178"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128580" tIns="64290" rIns="128580" bIns="64290" numCol="1" anchor="t" anchorCtr="0" compatLnSpc="1">
                  <a:prstTxWarp prst="textNoShape">
                    <a:avLst/>
                  </a:prstTxWarp>
                </a:bodyPr>
                <a:lstStyle/>
                <a:p>
                  <a:endParaRPr lang="zh-CN" altLang="en-US">
                    <a:latin typeface="Agency FB" panose="020B0503020202020204" pitchFamily="34" charset="0"/>
                  </a:endParaRPr>
                </a:p>
              </p:txBody>
            </p:sp>
          </p:grpSp>
          <p:sp>
            <p:nvSpPr>
              <p:cNvPr id="176" name="Freeform 7"/>
              <p:cNvSpPr>
                <a:spLocks/>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3"/>
              </a:solidFill>
              <a:ln w="7938" cap="flat">
                <a:noFill/>
                <a:prstDash val="solid"/>
                <a:miter lim="800000"/>
                <a:headEnd/>
                <a:tailEnd/>
              </a:ln>
              <a:effectLst/>
            </p:spPr>
            <p:txBody>
              <a:bodyPr vert="horz" wrap="square" lIns="128580" tIns="64290" rIns="128580" bIns="64290" numCol="1" anchor="t" anchorCtr="0" compatLnSpc="1">
                <a:prstTxWarp prst="textNoShape">
                  <a:avLst/>
                </a:prstTxWarp>
              </a:bodyPr>
              <a:lstStyle/>
              <a:p>
                <a:endParaRPr lang="zh-CN" altLang="en-US">
                  <a:latin typeface="Agency FB" panose="020B0503020202020204" pitchFamily="34" charset="0"/>
                </a:endParaRPr>
              </a:p>
            </p:txBody>
          </p:sp>
        </p:grpSp>
        <p:sp>
          <p:nvSpPr>
            <p:cNvPr id="174" name="TextBox 85"/>
            <p:cNvSpPr txBox="1"/>
            <p:nvPr/>
          </p:nvSpPr>
          <p:spPr>
            <a:xfrm>
              <a:off x="6393446" y="2595170"/>
              <a:ext cx="1010289" cy="2153518"/>
            </a:xfrm>
            <a:prstGeom prst="rect">
              <a:avLst/>
            </a:prstGeom>
            <a:noFill/>
          </p:spPr>
          <p:txBody>
            <a:bodyPr wrap="square" rtlCol="0">
              <a:spAutoFit/>
            </a:bodyPr>
            <a:lstStyle/>
            <a:p>
              <a:r>
                <a:rPr lang="en-US" altLang="zh-CN" sz="9843" dirty="0" smtClean="0">
                  <a:solidFill>
                    <a:schemeClr val="bg1"/>
                  </a:solidFill>
                  <a:latin typeface="Agency FB" panose="020B0503020202020204" pitchFamily="34" charset="0"/>
                  <a:ea typeface="DFGothic-EB" panose="02010609010101010101" pitchFamily="1" charset="-128"/>
                </a:rPr>
                <a:t>X</a:t>
              </a:r>
              <a:endParaRPr lang="zh-CN" altLang="en-US" sz="9843" dirty="0">
                <a:solidFill>
                  <a:schemeClr val="bg1"/>
                </a:solidFill>
                <a:latin typeface="Agency FB" panose="020B0503020202020204" pitchFamily="34" charset="0"/>
                <a:ea typeface="DFGothic-EB" panose="02010609010101010101" pitchFamily="1" charset="-128"/>
              </a:endParaRPr>
            </a:p>
          </p:txBody>
        </p:sp>
      </p:grpSp>
      <p:grpSp>
        <p:nvGrpSpPr>
          <p:cNvPr id="179" name="组合 178"/>
          <p:cNvGrpSpPr>
            <a:grpSpLocks noChangeAspect="1"/>
          </p:cNvGrpSpPr>
          <p:nvPr/>
        </p:nvGrpSpPr>
        <p:grpSpPr>
          <a:xfrm>
            <a:off x="10749092" y="1456085"/>
            <a:ext cx="1802407" cy="1607043"/>
            <a:chOff x="5553262" y="2575862"/>
            <a:chExt cx="2397222" cy="2200161"/>
          </a:xfrm>
        </p:grpSpPr>
        <p:grpSp>
          <p:nvGrpSpPr>
            <p:cNvPr id="180" name="组合 179"/>
            <p:cNvGrpSpPr/>
            <p:nvPr/>
          </p:nvGrpSpPr>
          <p:grpSpPr>
            <a:xfrm>
              <a:off x="5553262" y="2638733"/>
              <a:ext cx="2397222" cy="2093640"/>
              <a:chOff x="5553262" y="2638733"/>
              <a:chExt cx="2397222" cy="2093640"/>
            </a:xfrm>
          </p:grpSpPr>
          <p:grpSp>
            <p:nvGrpSpPr>
              <p:cNvPr id="182" name="组合 181"/>
              <p:cNvGrpSpPr/>
              <p:nvPr/>
            </p:nvGrpSpPr>
            <p:grpSpPr>
              <a:xfrm>
                <a:off x="5553262" y="2638733"/>
                <a:ext cx="2397222" cy="2093640"/>
                <a:chOff x="1511944" y="2420246"/>
                <a:chExt cx="2627152" cy="2294453"/>
              </a:xfrm>
              <a:effectLst>
                <a:outerShdw blurRad="203200" dist="38100" dir="3780000" sx="103000" sy="103000" algn="t" rotWithShape="0">
                  <a:prstClr val="black">
                    <a:alpha val="25000"/>
                  </a:prstClr>
                </a:outerShdw>
              </a:effectLst>
            </p:grpSpPr>
            <p:sp>
              <p:nvSpPr>
                <p:cNvPr id="184"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128580" tIns="64290" rIns="128580" bIns="64290" numCol="1" anchor="t" anchorCtr="0" compatLnSpc="1">
                  <a:prstTxWarp prst="textNoShape">
                    <a:avLst/>
                  </a:prstTxWarp>
                </a:bodyPr>
                <a:lstStyle/>
                <a:p>
                  <a:endParaRPr lang="zh-CN" altLang="en-US">
                    <a:latin typeface="Agency FB" panose="020B0503020202020204" pitchFamily="34" charset="0"/>
                  </a:endParaRPr>
                </a:p>
              </p:txBody>
            </p:sp>
            <p:sp>
              <p:nvSpPr>
                <p:cNvPr id="185"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128580" tIns="64290" rIns="128580" bIns="64290" numCol="1" anchor="t" anchorCtr="0" compatLnSpc="1">
                  <a:prstTxWarp prst="textNoShape">
                    <a:avLst/>
                  </a:prstTxWarp>
                </a:bodyPr>
                <a:lstStyle/>
                <a:p>
                  <a:endParaRPr lang="zh-CN" altLang="en-US">
                    <a:latin typeface="Agency FB" panose="020B0503020202020204" pitchFamily="34" charset="0"/>
                  </a:endParaRPr>
                </a:p>
              </p:txBody>
            </p:sp>
          </p:grpSp>
          <p:sp>
            <p:nvSpPr>
              <p:cNvPr id="183" name="Freeform 7"/>
              <p:cNvSpPr>
                <a:spLocks/>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3"/>
              </a:solidFill>
              <a:ln w="7938" cap="flat">
                <a:noFill/>
                <a:prstDash val="solid"/>
                <a:miter lim="800000"/>
                <a:headEnd/>
                <a:tailEnd/>
              </a:ln>
              <a:effectLst/>
            </p:spPr>
            <p:txBody>
              <a:bodyPr vert="horz" wrap="square" lIns="128580" tIns="64290" rIns="128580" bIns="64290" numCol="1" anchor="t" anchorCtr="0" compatLnSpc="1">
                <a:prstTxWarp prst="textNoShape">
                  <a:avLst/>
                </a:prstTxWarp>
              </a:bodyPr>
              <a:lstStyle/>
              <a:p>
                <a:endParaRPr lang="zh-CN" altLang="en-US">
                  <a:latin typeface="Agency FB" panose="020B0503020202020204" pitchFamily="34" charset="0"/>
                </a:endParaRPr>
              </a:p>
            </p:txBody>
          </p:sp>
        </p:grpSp>
        <p:sp>
          <p:nvSpPr>
            <p:cNvPr id="181" name="TextBox 85"/>
            <p:cNvSpPr txBox="1"/>
            <p:nvPr/>
          </p:nvSpPr>
          <p:spPr>
            <a:xfrm>
              <a:off x="6363647" y="2575862"/>
              <a:ext cx="1010287" cy="2200161"/>
            </a:xfrm>
            <a:prstGeom prst="rect">
              <a:avLst/>
            </a:prstGeom>
            <a:noFill/>
          </p:spPr>
          <p:txBody>
            <a:bodyPr wrap="square" rtlCol="0">
              <a:spAutoFit/>
            </a:bodyPr>
            <a:lstStyle/>
            <a:p>
              <a:r>
                <a:rPr lang="en-US" altLang="zh-CN" sz="9843" dirty="0" smtClean="0">
                  <a:solidFill>
                    <a:schemeClr val="bg1"/>
                  </a:solidFill>
                  <a:latin typeface="Agency FB" panose="020B0503020202020204" pitchFamily="34" charset="0"/>
                  <a:ea typeface="DFGothic-EB" panose="02010609010101010101" pitchFamily="1" charset="-128"/>
                </a:rPr>
                <a:t>X</a:t>
              </a:r>
              <a:endParaRPr lang="zh-CN" altLang="en-US" sz="9843" dirty="0">
                <a:solidFill>
                  <a:schemeClr val="bg1"/>
                </a:solidFill>
                <a:latin typeface="Agency FB" panose="020B0503020202020204" pitchFamily="34" charset="0"/>
                <a:ea typeface="DFGothic-EB" panose="02010609010101010101" pitchFamily="1" charset="-128"/>
              </a:endParaRPr>
            </a:p>
          </p:txBody>
        </p:sp>
      </p:grpSp>
    </p:spTree>
    <p:extLst>
      <p:ext uri="{BB962C8B-B14F-4D97-AF65-F5344CB8AC3E}">
        <p14:creationId xmlns:p14="http://schemas.microsoft.com/office/powerpoint/2010/main" val="373285847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157"/>
                                            </p:tgtEl>
                                            <p:attrNameLst>
                                              <p:attrName>style.visibility</p:attrName>
                                            </p:attrNameLst>
                                          </p:cBhvr>
                                          <p:to>
                                            <p:strVal val="visible"/>
                                          </p:to>
                                        </p:set>
                                        <p:animEffect transition="in" filter="wipe(down)">
                                          <p:cBhvr>
                                            <p:cTn id="7" dur="580">
                                              <p:stCondLst>
                                                <p:cond delay="0"/>
                                              </p:stCondLst>
                                            </p:cTn>
                                            <p:tgtEl>
                                              <p:spTgt spid="157"/>
                                            </p:tgtEl>
                                          </p:cBhvr>
                                        </p:animEffect>
                                        <p:anim calcmode="lin" valueType="num">
                                          <p:cBhvr>
                                            <p:cTn id="8" dur="1822" tmFilter="0,0; 0.14,0.36; 0.43,0.73; 0.71,0.91; 1.0,1.0">
                                              <p:stCondLst>
                                                <p:cond delay="0"/>
                                              </p:stCondLst>
                                            </p:cTn>
                                            <p:tgtEl>
                                              <p:spTgt spid="15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5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5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5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57"/>
                                            </p:tgtEl>
                                            <p:attrNameLst>
                                              <p:attrName>ppt_y</p:attrName>
                                            </p:attrNameLst>
                                          </p:cBhvr>
                                          <p:tavLst>
                                            <p:tav tm="0" fmla="#ppt_y-sin(pi*$)/81">
                                              <p:val>
                                                <p:fltVal val="0"/>
                                              </p:val>
                                            </p:tav>
                                            <p:tav tm="100000">
                                              <p:val>
                                                <p:fltVal val="1"/>
                                              </p:val>
                                            </p:tav>
                                          </p:tavLst>
                                        </p:anim>
                                        <p:animScale>
                                          <p:cBhvr>
                                            <p:cTn id="13" dur="26">
                                              <p:stCondLst>
                                                <p:cond delay="650"/>
                                              </p:stCondLst>
                                            </p:cTn>
                                            <p:tgtEl>
                                              <p:spTgt spid="157"/>
                                            </p:tgtEl>
                                          </p:cBhvr>
                                          <p:to x="100000" y="60000"/>
                                        </p:animScale>
                                        <p:animScale>
                                          <p:cBhvr>
                                            <p:cTn id="14" dur="166" decel="50000">
                                              <p:stCondLst>
                                                <p:cond delay="676"/>
                                              </p:stCondLst>
                                            </p:cTn>
                                            <p:tgtEl>
                                              <p:spTgt spid="157"/>
                                            </p:tgtEl>
                                          </p:cBhvr>
                                          <p:to x="100000" y="100000"/>
                                        </p:animScale>
                                        <p:animScale>
                                          <p:cBhvr>
                                            <p:cTn id="15" dur="26">
                                              <p:stCondLst>
                                                <p:cond delay="1312"/>
                                              </p:stCondLst>
                                            </p:cTn>
                                            <p:tgtEl>
                                              <p:spTgt spid="157"/>
                                            </p:tgtEl>
                                          </p:cBhvr>
                                          <p:to x="100000" y="80000"/>
                                        </p:animScale>
                                        <p:animScale>
                                          <p:cBhvr>
                                            <p:cTn id="16" dur="166" decel="50000">
                                              <p:stCondLst>
                                                <p:cond delay="1338"/>
                                              </p:stCondLst>
                                            </p:cTn>
                                            <p:tgtEl>
                                              <p:spTgt spid="157"/>
                                            </p:tgtEl>
                                          </p:cBhvr>
                                          <p:to x="100000" y="100000"/>
                                        </p:animScale>
                                        <p:animScale>
                                          <p:cBhvr>
                                            <p:cTn id="17" dur="26">
                                              <p:stCondLst>
                                                <p:cond delay="1642"/>
                                              </p:stCondLst>
                                            </p:cTn>
                                            <p:tgtEl>
                                              <p:spTgt spid="157"/>
                                            </p:tgtEl>
                                          </p:cBhvr>
                                          <p:to x="100000" y="90000"/>
                                        </p:animScale>
                                        <p:animScale>
                                          <p:cBhvr>
                                            <p:cTn id="18" dur="166" decel="50000">
                                              <p:stCondLst>
                                                <p:cond delay="1668"/>
                                              </p:stCondLst>
                                            </p:cTn>
                                            <p:tgtEl>
                                              <p:spTgt spid="157"/>
                                            </p:tgtEl>
                                          </p:cBhvr>
                                          <p:to x="100000" y="100000"/>
                                        </p:animScale>
                                        <p:animScale>
                                          <p:cBhvr>
                                            <p:cTn id="19" dur="26">
                                              <p:stCondLst>
                                                <p:cond delay="1808"/>
                                              </p:stCondLst>
                                            </p:cTn>
                                            <p:tgtEl>
                                              <p:spTgt spid="157"/>
                                            </p:tgtEl>
                                          </p:cBhvr>
                                          <p:to x="100000" y="95000"/>
                                        </p:animScale>
                                        <p:animScale>
                                          <p:cBhvr>
                                            <p:cTn id="20" dur="166" decel="50000">
                                              <p:stCondLst>
                                                <p:cond delay="1834"/>
                                              </p:stCondLst>
                                            </p:cTn>
                                            <p:tgtEl>
                                              <p:spTgt spid="157"/>
                                            </p:tgtEl>
                                          </p:cBhvr>
                                          <p:to x="100000" y="100000"/>
                                        </p:animScale>
                                      </p:childTnLst>
                                    </p:cTn>
                                  </p:par>
                                </p:childTnLst>
                              </p:cTn>
                            </p:par>
                            <p:par>
                              <p:cTn id="21" fill="hold">
                                <p:stCondLst>
                                  <p:cond delay="2000"/>
                                </p:stCondLst>
                                <p:childTnLst>
                                  <p:par>
                                    <p:cTn id="22" presetID="1" presetClass="entr" presetSubtype="0" fill="hold" grpId="0" nodeType="afterEffect">
                                      <p:stCondLst>
                                        <p:cond delay="200"/>
                                      </p:stCondLst>
                                      <p:childTnLst>
                                        <p:set>
                                          <p:cBhvr>
                                            <p:cTn id="23" dur="1" fill="hold">
                                              <p:stCondLst>
                                                <p:cond delay="0"/>
                                              </p:stCondLst>
                                            </p:cTn>
                                            <p:tgtEl>
                                              <p:spTgt spid="104"/>
                                            </p:tgtEl>
                                            <p:attrNameLst>
                                              <p:attrName>style.visibility</p:attrName>
                                            </p:attrNameLst>
                                          </p:cBhvr>
                                          <p:to>
                                            <p:strVal val="visible"/>
                                          </p:to>
                                        </p:set>
                                      </p:childTnLst>
                                    </p:cTn>
                                  </p:par>
                                  <p:par>
                                    <p:cTn id="24" presetID="53" presetClass="entr" presetSubtype="16" fill="hold" grpId="1" nodeType="withEffect">
                                      <p:stCondLst>
                                        <p:cond delay="200"/>
                                      </p:stCondLst>
                                      <p:childTnLst>
                                        <p:set>
                                          <p:cBhvr>
                                            <p:cTn id="25" dur="1" fill="hold">
                                              <p:stCondLst>
                                                <p:cond delay="0"/>
                                              </p:stCondLst>
                                            </p:cTn>
                                            <p:tgtEl>
                                              <p:spTgt spid="104"/>
                                            </p:tgtEl>
                                            <p:attrNameLst>
                                              <p:attrName>style.visibility</p:attrName>
                                            </p:attrNameLst>
                                          </p:cBhvr>
                                          <p:to>
                                            <p:strVal val="visible"/>
                                          </p:to>
                                        </p:set>
                                        <p:anim calcmode="lin" valueType="num">
                                          <p:cBhvr>
                                            <p:cTn id="26" dur="500" fill="hold"/>
                                            <p:tgtEl>
                                              <p:spTgt spid="104"/>
                                            </p:tgtEl>
                                            <p:attrNameLst>
                                              <p:attrName>ppt_w</p:attrName>
                                            </p:attrNameLst>
                                          </p:cBhvr>
                                          <p:tavLst>
                                            <p:tav tm="0">
                                              <p:val>
                                                <p:fltVal val="0"/>
                                              </p:val>
                                            </p:tav>
                                            <p:tav tm="100000">
                                              <p:val>
                                                <p:strVal val="#ppt_w"/>
                                              </p:val>
                                            </p:tav>
                                          </p:tavLst>
                                        </p:anim>
                                        <p:anim calcmode="lin" valueType="num">
                                          <p:cBhvr>
                                            <p:cTn id="27" dur="500" fill="hold"/>
                                            <p:tgtEl>
                                              <p:spTgt spid="104"/>
                                            </p:tgtEl>
                                            <p:attrNameLst>
                                              <p:attrName>ppt_h</p:attrName>
                                            </p:attrNameLst>
                                          </p:cBhvr>
                                          <p:tavLst>
                                            <p:tav tm="0">
                                              <p:val>
                                                <p:fltVal val="0"/>
                                              </p:val>
                                            </p:tav>
                                            <p:tav tm="100000">
                                              <p:val>
                                                <p:strVal val="#ppt_h"/>
                                              </p:val>
                                            </p:tav>
                                          </p:tavLst>
                                        </p:anim>
                                        <p:animEffect transition="in" filter="fade">
                                          <p:cBhvr>
                                            <p:cTn id="28" dur="500"/>
                                            <p:tgtEl>
                                              <p:spTgt spid="104"/>
                                            </p:tgtEl>
                                          </p:cBhvr>
                                        </p:animEffect>
                                      </p:childTnLst>
                                    </p:cTn>
                                  </p:par>
                                  <p:par>
                                    <p:cTn id="29" presetID="64" presetClass="path" presetSubtype="0" fill="hold" grpId="2" nodeType="withEffect">
                                      <p:stCondLst>
                                        <p:cond delay="200"/>
                                      </p:stCondLst>
                                      <p:childTnLst>
                                        <p:animMotion origin="layout" path="M -3.33333E-6 -1.35802E-6 L 0.05122 -0.3145 " pathEditMode="relative" rAng="0" ptsTypes="AA">
                                          <p:cBhvr>
                                            <p:cTn id="30" dur="500" spd="-100000" fill="hold"/>
                                            <p:tgtEl>
                                              <p:spTgt spid="104"/>
                                            </p:tgtEl>
                                            <p:attrNameLst>
                                              <p:attrName>ppt_x</p:attrName>
                                              <p:attrName>ppt_y</p:attrName>
                                            </p:attrNameLst>
                                          </p:cBhvr>
                                          <p:rCtr x="2552" y="-15741"/>
                                        </p:animMotion>
                                      </p:childTnLst>
                                    </p:cTn>
                                  </p:par>
                                  <p:par>
                                    <p:cTn id="31" presetID="1" presetClass="entr" presetSubtype="0" fill="hold" nodeType="withEffect">
                                      <p:stCondLst>
                                        <p:cond delay="600"/>
                                      </p:stCondLst>
                                      <p:childTnLst>
                                        <p:set>
                                          <p:cBhvr>
                                            <p:cTn id="32" dur="1" fill="hold">
                                              <p:stCondLst>
                                                <p:cond delay="0"/>
                                              </p:stCondLst>
                                            </p:cTn>
                                            <p:tgtEl>
                                              <p:spTgt spid="106"/>
                                            </p:tgtEl>
                                            <p:attrNameLst>
                                              <p:attrName>style.visibility</p:attrName>
                                            </p:attrNameLst>
                                          </p:cBhvr>
                                          <p:to>
                                            <p:strVal val="visible"/>
                                          </p:to>
                                        </p:set>
                                      </p:childTnLst>
                                    </p:cTn>
                                  </p:par>
                                  <p:par>
                                    <p:cTn id="33" presetID="53" presetClass="entr" presetSubtype="16" fill="hold" nodeType="withEffect">
                                      <p:stCondLst>
                                        <p:cond delay="600"/>
                                      </p:stCondLst>
                                      <p:childTnLst>
                                        <p:set>
                                          <p:cBhvr>
                                            <p:cTn id="34" dur="1" fill="hold">
                                              <p:stCondLst>
                                                <p:cond delay="0"/>
                                              </p:stCondLst>
                                            </p:cTn>
                                            <p:tgtEl>
                                              <p:spTgt spid="106"/>
                                            </p:tgtEl>
                                            <p:attrNameLst>
                                              <p:attrName>style.visibility</p:attrName>
                                            </p:attrNameLst>
                                          </p:cBhvr>
                                          <p:to>
                                            <p:strVal val="visible"/>
                                          </p:to>
                                        </p:set>
                                        <p:anim calcmode="lin" valueType="num">
                                          <p:cBhvr>
                                            <p:cTn id="35" dur="500" fill="hold"/>
                                            <p:tgtEl>
                                              <p:spTgt spid="106"/>
                                            </p:tgtEl>
                                            <p:attrNameLst>
                                              <p:attrName>ppt_w</p:attrName>
                                            </p:attrNameLst>
                                          </p:cBhvr>
                                          <p:tavLst>
                                            <p:tav tm="0">
                                              <p:val>
                                                <p:fltVal val="0"/>
                                              </p:val>
                                            </p:tav>
                                            <p:tav tm="100000">
                                              <p:val>
                                                <p:strVal val="#ppt_w"/>
                                              </p:val>
                                            </p:tav>
                                          </p:tavLst>
                                        </p:anim>
                                        <p:anim calcmode="lin" valueType="num">
                                          <p:cBhvr>
                                            <p:cTn id="36" dur="500" fill="hold"/>
                                            <p:tgtEl>
                                              <p:spTgt spid="106"/>
                                            </p:tgtEl>
                                            <p:attrNameLst>
                                              <p:attrName>ppt_h</p:attrName>
                                            </p:attrNameLst>
                                          </p:cBhvr>
                                          <p:tavLst>
                                            <p:tav tm="0">
                                              <p:val>
                                                <p:fltVal val="0"/>
                                              </p:val>
                                            </p:tav>
                                            <p:tav tm="100000">
                                              <p:val>
                                                <p:strVal val="#ppt_h"/>
                                              </p:val>
                                            </p:tav>
                                          </p:tavLst>
                                        </p:anim>
                                        <p:animEffect transition="in" filter="fade">
                                          <p:cBhvr>
                                            <p:cTn id="37" dur="500"/>
                                            <p:tgtEl>
                                              <p:spTgt spid="106"/>
                                            </p:tgtEl>
                                          </p:cBhvr>
                                        </p:animEffect>
                                      </p:childTnLst>
                                    </p:cTn>
                                  </p:par>
                                  <p:par>
                                    <p:cTn id="38" presetID="64" presetClass="path" presetSubtype="0" fill="hold" nodeType="withEffect">
                                      <p:stCondLst>
                                        <p:cond delay="600"/>
                                      </p:stCondLst>
                                      <p:childTnLst>
                                        <p:animMotion origin="layout" path="M -3.33333E-6 -4.5679E-6 L -0.13889 -0.41882 " pathEditMode="relative" rAng="0" ptsTypes="AA">
                                          <p:cBhvr>
                                            <p:cTn id="39" dur="500" spd="-100000" fill="hold"/>
                                            <p:tgtEl>
                                              <p:spTgt spid="106"/>
                                            </p:tgtEl>
                                            <p:attrNameLst>
                                              <p:attrName>ppt_x</p:attrName>
                                              <p:attrName>ppt_y</p:attrName>
                                            </p:attrNameLst>
                                          </p:cBhvr>
                                          <p:rCtr x="-6944" y="-20957"/>
                                        </p:animMotion>
                                      </p:childTnLst>
                                    </p:cTn>
                                  </p:par>
                                  <p:par>
                                    <p:cTn id="40" presetID="1" presetClass="entr" presetSubtype="0" fill="hold" nodeType="withEffect">
                                      <p:stCondLst>
                                        <p:cond delay="200"/>
                                      </p:stCondLst>
                                      <p:childTnLst>
                                        <p:set>
                                          <p:cBhvr>
                                            <p:cTn id="41" dur="1" fill="hold">
                                              <p:stCondLst>
                                                <p:cond delay="0"/>
                                              </p:stCondLst>
                                            </p:cTn>
                                            <p:tgtEl>
                                              <p:spTgt spid="118"/>
                                            </p:tgtEl>
                                            <p:attrNameLst>
                                              <p:attrName>style.visibility</p:attrName>
                                            </p:attrNameLst>
                                          </p:cBhvr>
                                          <p:to>
                                            <p:strVal val="visible"/>
                                          </p:to>
                                        </p:set>
                                      </p:childTnLst>
                                    </p:cTn>
                                  </p:par>
                                  <p:par>
                                    <p:cTn id="42" presetID="53" presetClass="entr" presetSubtype="16" fill="hold" nodeType="withEffect">
                                      <p:stCondLst>
                                        <p:cond delay="200"/>
                                      </p:stCondLst>
                                      <p:childTnLst>
                                        <p:set>
                                          <p:cBhvr>
                                            <p:cTn id="43" dur="1" fill="hold">
                                              <p:stCondLst>
                                                <p:cond delay="0"/>
                                              </p:stCondLst>
                                            </p:cTn>
                                            <p:tgtEl>
                                              <p:spTgt spid="118"/>
                                            </p:tgtEl>
                                            <p:attrNameLst>
                                              <p:attrName>style.visibility</p:attrName>
                                            </p:attrNameLst>
                                          </p:cBhvr>
                                          <p:to>
                                            <p:strVal val="visible"/>
                                          </p:to>
                                        </p:set>
                                        <p:anim calcmode="lin" valueType="num">
                                          <p:cBhvr>
                                            <p:cTn id="44" dur="500" fill="hold"/>
                                            <p:tgtEl>
                                              <p:spTgt spid="118"/>
                                            </p:tgtEl>
                                            <p:attrNameLst>
                                              <p:attrName>ppt_w</p:attrName>
                                            </p:attrNameLst>
                                          </p:cBhvr>
                                          <p:tavLst>
                                            <p:tav tm="0">
                                              <p:val>
                                                <p:fltVal val="0"/>
                                              </p:val>
                                            </p:tav>
                                            <p:tav tm="100000">
                                              <p:val>
                                                <p:strVal val="#ppt_w"/>
                                              </p:val>
                                            </p:tav>
                                          </p:tavLst>
                                        </p:anim>
                                        <p:anim calcmode="lin" valueType="num">
                                          <p:cBhvr>
                                            <p:cTn id="45" dur="500" fill="hold"/>
                                            <p:tgtEl>
                                              <p:spTgt spid="118"/>
                                            </p:tgtEl>
                                            <p:attrNameLst>
                                              <p:attrName>ppt_h</p:attrName>
                                            </p:attrNameLst>
                                          </p:cBhvr>
                                          <p:tavLst>
                                            <p:tav tm="0">
                                              <p:val>
                                                <p:fltVal val="0"/>
                                              </p:val>
                                            </p:tav>
                                            <p:tav tm="100000">
                                              <p:val>
                                                <p:strVal val="#ppt_h"/>
                                              </p:val>
                                            </p:tav>
                                          </p:tavLst>
                                        </p:anim>
                                        <p:animEffect transition="in" filter="fade">
                                          <p:cBhvr>
                                            <p:cTn id="46" dur="500"/>
                                            <p:tgtEl>
                                              <p:spTgt spid="118"/>
                                            </p:tgtEl>
                                          </p:cBhvr>
                                        </p:animEffect>
                                      </p:childTnLst>
                                    </p:cTn>
                                  </p:par>
                                  <p:par>
                                    <p:cTn id="47" presetID="64" presetClass="path" presetSubtype="0" fill="hold" nodeType="withEffect">
                                      <p:stCondLst>
                                        <p:cond delay="200"/>
                                      </p:stCondLst>
                                      <p:childTnLst>
                                        <p:animMotion origin="layout" path="M 2.77778E-6 -3.45679E-6 L -0.0125 -0.41666 " pathEditMode="relative" rAng="0" ptsTypes="AA">
                                          <p:cBhvr>
                                            <p:cTn id="48" dur="500" spd="-100000" fill="hold"/>
                                            <p:tgtEl>
                                              <p:spTgt spid="118"/>
                                            </p:tgtEl>
                                            <p:attrNameLst>
                                              <p:attrName>ppt_x</p:attrName>
                                              <p:attrName>ppt_y</p:attrName>
                                            </p:attrNameLst>
                                          </p:cBhvr>
                                          <p:rCtr x="-625" y="-20833"/>
                                        </p:animMotion>
                                      </p:childTnLst>
                                    </p:cTn>
                                  </p:par>
                                  <p:par>
                                    <p:cTn id="49" presetID="1" presetClass="entr" presetSubtype="0" fill="hold" grpId="0" nodeType="withEffect">
                                      <p:stCondLst>
                                        <p:cond delay="600"/>
                                      </p:stCondLst>
                                      <p:childTnLst>
                                        <p:set>
                                          <p:cBhvr>
                                            <p:cTn id="50" dur="1" fill="hold">
                                              <p:stCondLst>
                                                <p:cond delay="0"/>
                                              </p:stCondLst>
                                            </p:cTn>
                                            <p:tgtEl>
                                              <p:spTgt spid="134"/>
                                            </p:tgtEl>
                                            <p:attrNameLst>
                                              <p:attrName>style.visibility</p:attrName>
                                            </p:attrNameLst>
                                          </p:cBhvr>
                                          <p:to>
                                            <p:strVal val="visible"/>
                                          </p:to>
                                        </p:set>
                                      </p:childTnLst>
                                    </p:cTn>
                                  </p:par>
                                  <p:par>
                                    <p:cTn id="51" presetID="53" presetClass="entr" presetSubtype="16" fill="hold" grpId="1" nodeType="withEffect">
                                      <p:stCondLst>
                                        <p:cond delay="600"/>
                                      </p:stCondLst>
                                      <p:childTnLst>
                                        <p:set>
                                          <p:cBhvr>
                                            <p:cTn id="52" dur="1" fill="hold">
                                              <p:stCondLst>
                                                <p:cond delay="0"/>
                                              </p:stCondLst>
                                            </p:cTn>
                                            <p:tgtEl>
                                              <p:spTgt spid="134"/>
                                            </p:tgtEl>
                                            <p:attrNameLst>
                                              <p:attrName>style.visibility</p:attrName>
                                            </p:attrNameLst>
                                          </p:cBhvr>
                                          <p:to>
                                            <p:strVal val="visible"/>
                                          </p:to>
                                        </p:set>
                                        <p:anim calcmode="lin" valueType="num">
                                          <p:cBhvr>
                                            <p:cTn id="53" dur="500" fill="hold"/>
                                            <p:tgtEl>
                                              <p:spTgt spid="134"/>
                                            </p:tgtEl>
                                            <p:attrNameLst>
                                              <p:attrName>ppt_w</p:attrName>
                                            </p:attrNameLst>
                                          </p:cBhvr>
                                          <p:tavLst>
                                            <p:tav tm="0">
                                              <p:val>
                                                <p:fltVal val="0"/>
                                              </p:val>
                                            </p:tav>
                                            <p:tav tm="100000">
                                              <p:val>
                                                <p:strVal val="#ppt_w"/>
                                              </p:val>
                                            </p:tav>
                                          </p:tavLst>
                                        </p:anim>
                                        <p:anim calcmode="lin" valueType="num">
                                          <p:cBhvr>
                                            <p:cTn id="54" dur="500" fill="hold"/>
                                            <p:tgtEl>
                                              <p:spTgt spid="134"/>
                                            </p:tgtEl>
                                            <p:attrNameLst>
                                              <p:attrName>ppt_h</p:attrName>
                                            </p:attrNameLst>
                                          </p:cBhvr>
                                          <p:tavLst>
                                            <p:tav tm="0">
                                              <p:val>
                                                <p:fltVal val="0"/>
                                              </p:val>
                                            </p:tav>
                                            <p:tav tm="100000">
                                              <p:val>
                                                <p:strVal val="#ppt_h"/>
                                              </p:val>
                                            </p:tav>
                                          </p:tavLst>
                                        </p:anim>
                                        <p:animEffect transition="in" filter="fade">
                                          <p:cBhvr>
                                            <p:cTn id="55" dur="500"/>
                                            <p:tgtEl>
                                              <p:spTgt spid="134"/>
                                            </p:tgtEl>
                                          </p:cBhvr>
                                        </p:animEffect>
                                      </p:childTnLst>
                                    </p:cTn>
                                  </p:par>
                                  <p:par>
                                    <p:cTn id="56" presetID="64" presetClass="path" presetSubtype="0" fill="hold" grpId="2" nodeType="withEffect">
                                      <p:stCondLst>
                                        <p:cond delay="600"/>
                                      </p:stCondLst>
                                      <p:childTnLst>
                                        <p:animMotion origin="layout" path="M 1.38889E-6 4.5679E-6 L -0.10382 -0.27871 " pathEditMode="relative" rAng="0" ptsTypes="AA">
                                          <p:cBhvr>
                                            <p:cTn id="57" dur="500" spd="-100000" fill="hold"/>
                                            <p:tgtEl>
                                              <p:spTgt spid="134"/>
                                            </p:tgtEl>
                                            <p:attrNameLst>
                                              <p:attrName>ppt_x</p:attrName>
                                              <p:attrName>ppt_y</p:attrName>
                                            </p:attrNameLst>
                                          </p:cBhvr>
                                          <p:rCtr x="-5191" y="-13951"/>
                                        </p:animMotion>
                                      </p:childTnLst>
                                    </p:cTn>
                                  </p:par>
                                  <p:par>
                                    <p:cTn id="58" presetID="1" presetClass="entr" presetSubtype="0" fill="hold" nodeType="withEffect">
                                      <p:stCondLst>
                                        <p:cond delay="400"/>
                                      </p:stCondLst>
                                      <p:childTnLst>
                                        <p:set>
                                          <p:cBhvr>
                                            <p:cTn id="59" dur="1" fill="hold">
                                              <p:stCondLst>
                                                <p:cond delay="0"/>
                                              </p:stCondLst>
                                            </p:cTn>
                                            <p:tgtEl>
                                              <p:spTgt spid="135"/>
                                            </p:tgtEl>
                                            <p:attrNameLst>
                                              <p:attrName>style.visibility</p:attrName>
                                            </p:attrNameLst>
                                          </p:cBhvr>
                                          <p:to>
                                            <p:strVal val="visible"/>
                                          </p:to>
                                        </p:set>
                                      </p:childTnLst>
                                    </p:cTn>
                                  </p:par>
                                  <p:par>
                                    <p:cTn id="60" presetID="53" presetClass="entr" presetSubtype="16" fill="hold" nodeType="withEffect">
                                      <p:stCondLst>
                                        <p:cond delay="400"/>
                                      </p:stCondLst>
                                      <p:childTnLst>
                                        <p:set>
                                          <p:cBhvr>
                                            <p:cTn id="61" dur="1" fill="hold">
                                              <p:stCondLst>
                                                <p:cond delay="0"/>
                                              </p:stCondLst>
                                            </p:cTn>
                                            <p:tgtEl>
                                              <p:spTgt spid="135"/>
                                            </p:tgtEl>
                                            <p:attrNameLst>
                                              <p:attrName>style.visibility</p:attrName>
                                            </p:attrNameLst>
                                          </p:cBhvr>
                                          <p:to>
                                            <p:strVal val="visible"/>
                                          </p:to>
                                        </p:set>
                                        <p:anim calcmode="lin" valueType="num">
                                          <p:cBhvr>
                                            <p:cTn id="62" dur="500" fill="hold"/>
                                            <p:tgtEl>
                                              <p:spTgt spid="135"/>
                                            </p:tgtEl>
                                            <p:attrNameLst>
                                              <p:attrName>ppt_w</p:attrName>
                                            </p:attrNameLst>
                                          </p:cBhvr>
                                          <p:tavLst>
                                            <p:tav tm="0">
                                              <p:val>
                                                <p:fltVal val="0"/>
                                              </p:val>
                                            </p:tav>
                                            <p:tav tm="100000">
                                              <p:val>
                                                <p:strVal val="#ppt_w"/>
                                              </p:val>
                                            </p:tav>
                                          </p:tavLst>
                                        </p:anim>
                                        <p:anim calcmode="lin" valueType="num">
                                          <p:cBhvr>
                                            <p:cTn id="63" dur="500" fill="hold"/>
                                            <p:tgtEl>
                                              <p:spTgt spid="135"/>
                                            </p:tgtEl>
                                            <p:attrNameLst>
                                              <p:attrName>ppt_h</p:attrName>
                                            </p:attrNameLst>
                                          </p:cBhvr>
                                          <p:tavLst>
                                            <p:tav tm="0">
                                              <p:val>
                                                <p:fltVal val="0"/>
                                              </p:val>
                                            </p:tav>
                                            <p:tav tm="100000">
                                              <p:val>
                                                <p:strVal val="#ppt_h"/>
                                              </p:val>
                                            </p:tav>
                                          </p:tavLst>
                                        </p:anim>
                                        <p:animEffect transition="in" filter="fade">
                                          <p:cBhvr>
                                            <p:cTn id="64" dur="500"/>
                                            <p:tgtEl>
                                              <p:spTgt spid="135"/>
                                            </p:tgtEl>
                                          </p:cBhvr>
                                        </p:animEffect>
                                      </p:childTnLst>
                                    </p:cTn>
                                  </p:par>
                                  <p:par>
                                    <p:cTn id="65" presetID="64" presetClass="path" presetSubtype="0" fill="hold" nodeType="withEffect">
                                      <p:stCondLst>
                                        <p:cond delay="400"/>
                                      </p:stCondLst>
                                      <p:childTnLst>
                                        <p:animMotion origin="layout" path="M 3.05556E-6 7.40741E-7 L -0.18993 -0.35895 " pathEditMode="relative" rAng="0" ptsTypes="AA">
                                          <p:cBhvr>
                                            <p:cTn id="66" dur="500" spd="-100000" fill="hold"/>
                                            <p:tgtEl>
                                              <p:spTgt spid="135"/>
                                            </p:tgtEl>
                                            <p:attrNameLst>
                                              <p:attrName>ppt_x</p:attrName>
                                              <p:attrName>ppt_y</p:attrName>
                                            </p:attrNameLst>
                                          </p:cBhvr>
                                          <p:rCtr x="-9497" y="-17963"/>
                                        </p:animMotion>
                                      </p:childTnLst>
                                    </p:cTn>
                                  </p:par>
                                  <p:par>
                                    <p:cTn id="67" presetID="1" presetClass="entr" presetSubtype="0" fill="hold" grpId="0" nodeType="withEffect">
                                      <p:stCondLst>
                                        <p:cond delay="200"/>
                                      </p:stCondLst>
                                      <p:childTnLst>
                                        <p:set>
                                          <p:cBhvr>
                                            <p:cTn id="68" dur="1" fill="hold">
                                              <p:stCondLst>
                                                <p:cond delay="0"/>
                                              </p:stCondLst>
                                            </p:cTn>
                                            <p:tgtEl>
                                              <p:spTgt spid="138"/>
                                            </p:tgtEl>
                                            <p:attrNameLst>
                                              <p:attrName>style.visibility</p:attrName>
                                            </p:attrNameLst>
                                          </p:cBhvr>
                                          <p:to>
                                            <p:strVal val="visible"/>
                                          </p:to>
                                        </p:set>
                                      </p:childTnLst>
                                    </p:cTn>
                                  </p:par>
                                  <p:par>
                                    <p:cTn id="69" presetID="53" presetClass="entr" presetSubtype="16" fill="hold" grpId="1" nodeType="withEffect">
                                      <p:stCondLst>
                                        <p:cond delay="200"/>
                                      </p:stCondLst>
                                      <p:childTnLst>
                                        <p:set>
                                          <p:cBhvr>
                                            <p:cTn id="70" dur="1" fill="hold">
                                              <p:stCondLst>
                                                <p:cond delay="0"/>
                                              </p:stCondLst>
                                            </p:cTn>
                                            <p:tgtEl>
                                              <p:spTgt spid="138"/>
                                            </p:tgtEl>
                                            <p:attrNameLst>
                                              <p:attrName>style.visibility</p:attrName>
                                            </p:attrNameLst>
                                          </p:cBhvr>
                                          <p:to>
                                            <p:strVal val="visible"/>
                                          </p:to>
                                        </p:set>
                                        <p:anim calcmode="lin" valueType="num">
                                          <p:cBhvr>
                                            <p:cTn id="71" dur="500" fill="hold"/>
                                            <p:tgtEl>
                                              <p:spTgt spid="138"/>
                                            </p:tgtEl>
                                            <p:attrNameLst>
                                              <p:attrName>ppt_w</p:attrName>
                                            </p:attrNameLst>
                                          </p:cBhvr>
                                          <p:tavLst>
                                            <p:tav tm="0">
                                              <p:val>
                                                <p:fltVal val="0"/>
                                              </p:val>
                                            </p:tav>
                                            <p:tav tm="100000">
                                              <p:val>
                                                <p:strVal val="#ppt_w"/>
                                              </p:val>
                                            </p:tav>
                                          </p:tavLst>
                                        </p:anim>
                                        <p:anim calcmode="lin" valueType="num">
                                          <p:cBhvr>
                                            <p:cTn id="72" dur="500" fill="hold"/>
                                            <p:tgtEl>
                                              <p:spTgt spid="138"/>
                                            </p:tgtEl>
                                            <p:attrNameLst>
                                              <p:attrName>ppt_h</p:attrName>
                                            </p:attrNameLst>
                                          </p:cBhvr>
                                          <p:tavLst>
                                            <p:tav tm="0">
                                              <p:val>
                                                <p:fltVal val="0"/>
                                              </p:val>
                                            </p:tav>
                                            <p:tav tm="100000">
                                              <p:val>
                                                <p:strVal val="#ppt_h"/>
                                              </p:val>
                                            </p:tav>
                                          </p:tavLst>
                                        </p:anim>
                                        <p:animEffect transition="in" filter="fade">
                                          <p:cBhvr>
                                            <p:cTn id="73" dur="500"/>
                                            <p:tgtEl>
                                              <p:spTgt spid="138"/>
                                            </p:tgtEl>
                                          </p:cBhvr>
                                        </p:animEffect>
                                      </p:childTnLst>
                                    </p:cTn>
                                  </p:par>
                                  <p:par>
                                    <p:cTn id="74" presetID="64" presetClass="path" presetSubtype="0" fill="hold" grpId="2" nodeType="withEffect">
                                      <p:stCondLst>
                                        <p:cond delay="200"/>
                                      </p:stCondLst>
                                      <p:childTnLst>
                                        <p:animMotion origin="layout" path="M 1.94444E-6 7.40741E-7 L 0.1526 -0.4034 " pathEditMode="relative" rAng="0" ptsTypes="AA">
                                          <p:cBhvr>
                                            <p:cTn id="75" dur="500" spd="-100000" fill="hold"/>
                                            <p:tgtEl>
                                              <p:spTgt spid="138"/>
                                            </p:tgtEl>
                                            <p:attrNameLst>
                                              <p:attrName>ppt_x</p:attrName>
                                              <p:attrName>ppt_y</p:attrName>
                                            </p:attrNameLst>
                                          </p:cBhvr>
                                          <p:rCtr x="7622" y="-20185"/>
                                        </p:animMotion>
                                      </p:childTnLst>
                                    </p:cTn>
                                  </p:par>
                                  <p:par>
                                    <p:cTn id="76" presetID="1" presetClass="entr" presetSubtype="0" fill="hold" nodeType="withEffect">
                                      <p:stCondLst>
                                        <p:cond delay="0"/>
                                      </p:stCondLst>
                                      <p:childTnLst>
                                        <p:set>
                                          <p:cBhvr>
                                            <p:cTn id="77" dur="1" fill="hold">
                                              <p:stCondLst>
                                                <p:cond delay="0"/>
                                              </p:stCondLst>
                                            </p:cTn>
                                            <p:tgtEl>
                                              <p:spTgt spid="139"/>
                                            </p:tgtEl>
                                            <p:attrNameLst>
                                              <p:attrName>style.visibility</p:attrName>
                                            </p:attrNameLst>
                                          </p:cBhvr>
                                          <p:to>
                                            <p:strVal val="visible"/>
                                          </p:to>
                                        </p:set>
                                      </p:childTnLst>
                                    </p:cTn>
                                  </p:par>
                                  <p:par>
                                    <p:cTn id="78" presetID="53" presetClass="entr" presetSubtype="16" fill="hold" nodeType="withEffect">
                                      <p:stCondLst>
                                        <p:cond delay="0"/>
                                      </p:stCondLst>
                                      <p:childTnLst>
                                        <p:set>
                                          <p:cBhvr>
                                            <p:cTn id="79" dur="1" fill="hold">
                                              <p:stCondLst>
                                                <p:cond delay="0"/>
                                              </p:stCondLst>
                                            </p:cTn>
                                            <p:tgtEl>
                                              <p:spTgt spid="139"/>
                                            </p:tgtEl>
                                            <p:attrNameLst>
                                              <p:attrName>style.visibility</p:attrName>
                                            </p:attrNameLst>
                                          </p:cBhvr>
                                          <p:to>
                                            <p:strVal val="visible"/>
                                          </p:to>
                                        </p:set>
                                        <p:anim calcmode="lin" valueType="num">
                                          <p:cBhvr>
                                            <p:cTn id="80" dur="500" fill="hold"/>
                                            <p:tgtEl>
                                              <p:spTgt spid="139"/>
                                            </p:tgtEl>
                                            <p:attrNameLst>
                                              <p:attrName>ppt_w</p:attrName>
                                            </p:attrNameLst>
                                          </p:cBhvr>
                                          <p:tavLst>
                                            <p:tav tm="0">
                                              <p:val>
                                                <p:fltVal val="0"/>
                                              </p:val>
                                            </p:tav>
                                            <p:tav tm="100000">
                                              <p:val>
                                                <p:strVal val="#ppt_w"/>
                                              </p:val>
                                            </p:tav>
                                          </p:tavLst>
                                        </p:anim>
                                        <p:anim calcmode="lin" valueType="num">
                                          <p:cBhvr>
                                            <p:cTn id="81" dur="500" fill="hold"/>
                                            <p:tgtEl>
                                              <p:spTgt spid="139"/>
                                            </p:tgtEl>
                                            <p:attrNameLst>
                                              <p:attrName>ppt_h</p:attrName>
                                            </p:attrNameLst>
                                          </p:cBhvr>
                                          <p:tavLst>
                                            <p:tav tm="0">
                                              <p:val>
                                                <p:fltVal val="0"/>
                                              </p:val>
                                            </p:tav>
                                            <p:tav tm="100000">
                                              <p:val>
                                                <p:strVal val="#ppt_h"/>
                                              </p:val>
                                            </p:tav>
                                          </p:tavLst>
                                        </p:anim>
                                        <p:animEffect transition="in" filter="fade">
                                          <p:cBhvr>
                                            <p:cTn id="82" dur="500"/>
                                            <p:tgtEl>
                                              <p:spTgt spid="139"/>
                                            </p:tgtEl>
                                          </p:cBhvr>
                                        </p:animEffect>
                                      </p:childTnLst>
                                    </p:cTn>
                                  </p:par>
                                  <p:par>
                                    <p:cTn id="83" presetID="64" presetClass="path" presetSubtype="0" fill="hold" nodeType="withEffect">
                                      <p:stCondLst>
                                        <p:cond delay="0"/>
                                      </p:stCondLst>
                                      <p:childTnLst>
                                        <p:animMotion origin="layout" path="M 2.22222E-6 1.23457E-6 L -0.05122 -0.2787 " pathEditMode="relative" rAng="0" ptsTypes="AA">
                                          <p:cBhvr>
                                            <p:cTn id="84" dur="500" spd="-100000" fill="hold"/>
                                            <p:tgtEl>
                                              <p:spTgt spid="139"/>
                                            </p:tgtEl>
                                            <p:attrNameLst>
                                              <p:attrName>ppt_x</p:attrName>
                                              <p:attrName>ppt_y</p:attrName>
                                            </p:attrNameLst>
                                          </p:cBhvr>
                                          <p:rCtr x="-2569" y="-13951"/>
                                        </p:animMotion>
                                      </p:childTnLst>
                                    </p:cTn>
                                  </p:par>
                                  <p:par>
                                    <p:cTn id="85" presetID="1" presetClass="entr" presetSubtype="0" fill="hold" nodeType="withEffect">
                                      <p:stCondLst>
                                        <p:cond delay="400"/>
                                      </p:stCondLst>
                                      <p:childTnLst>
                                        <p:set>
                                          <p:cBhvr>
                                            <p:cTn id="86" dur="1" fill="hold">
                                              <p:stCondLst>
                                                <p:cond delay="0"/>
                                              </p:stCondLst>
                                            </p:cTn>
                                            <p:tgtEl>
                                              <p:spTgt spid="130"/>
                                            </p:tgtEl>
                                            <p:attrNameLst>
                                              <p:attrName>style.visibility</p:attrName>
                                            </p:attrNameLst>
                                          </p:cBhvr>
                                          <p:to>
                                            <p:strVal val="visible"/>
                                          </p:to>
                                        </p:set>
                                      </p:childTnLst>
                                    </p:cTn>
                                  </p:par>
                                  <p:par>
                                    <p:cTn id="87" presetID="53" presetClass="entr" presetSubtype="16" fill="hold" nodeType="withEffect">
                                      <p:stCondLst>
                                        <p:cond delay="400"/>
                                      </p:stCondLst>
                                      <p:childTnLst>
                                        <p:set>
                                          <p:cBhvr>
                                            <p:cTn id="88" dur="1" fill="hold">
                                              <p:stCondLst>
                                                <p:cond delay="0"/>
                                              </p:stCondLst>
                                            </p:cTn>
                                            <p:tgtEl>
                                              <p:spTgt spid="130"/>
                                            </p:tgtEl>
                                            <p:attrNameLst>
                                              <p:attrName>style.visibility</p:attrName>
                                            </p:attrNameLst>
                                          </p:cBhvr>
                                          <p:to>
                                            <p:strVal val="visible"/>
                                          </p:to>
                                        </p:set>
                                        <p:anim calcmode="lin" valueType="num">
                                          <p:cBhvr>
                                            <p:cTn id="89" dur="500" fill="hold"/>
                                            <p:tgtEl>
                                              <p:spTgt spid="130"/>
                                            </p:tgtEl>
                                            <p:attrNameLst>
                                              <p:attrName>ppt_w</p:attrName>
                                            </p:attrNameLst>
                                          </p:cBhvr>
                                          <p:tavLst>
                                            <p:tav tm="0">
                                              <p:val>
                                                <p:fltVal val="0"/>
                                              </p:val>
                                            </p:tav>
                                            <p:tav tm="100000">
                                              <p:val>
                                                <p:strVal val="#ppt_w"/>
                                              </p:val>
                                            </p:tav>
                                          </p:tavLst>
                                        </p:anim>
                                        <p:anim calcmode="lin" valueType="num">
                                          <p:cBhvr>
                                            <p:cTn id="90" dur="500" fill="hold"/>
                                            <p:tgtEl>
                                              <p:spTgt spid="130"/>
                                            </p:tgtEl>
                                            <p:attrNameLst>
                                              <p:attrName>ppt_h</p:attrName>
                                            </p:attrNameLst>
                                          </p:cBhvr>
                                          <p:tavLst>
                                            <p:tav tm="0">
                                              <p:val>
                                                <p:fltVal val="0"/>
                                              </p:val>
                                            </p:tav>
                                            <p:tav tm="100000">
                                              <p:val>
                                                <p:strVal val="#ppt_h"/>
                                              </p:val>
                                            </p:tav>
                                          </p:tavLst>
                                        </p:anim>
                                        <p:animEffect transition="in" filter="fade">
                                          <p:cBhvr>
                                            <p:cTn id="91" dur="500"/>
                                            <p:tgtEl>
                                              <p:spTgt spid="130"/>
                                            </p:tgtEl>
                                          </p:cBhvr>
                                        </p:animEffect>
                                      </p:childTnLst>
                                    </p:cTn>
                                  </p:par>
                                  <p:par>
                                    <p:cTn id="92" presetID="64" presetClass="path" presetSubtype="0" fill="hold" nodeType="withEffect">
                                      <p:stCondLst>
                                        <p:cond delay="400"/>
                                      </p:stCondLst>
                                      <p:childTnLst>
                                        <p:animMotion origin="layout" path="M -1.38889E-6 3.82716E-6 L 0.13021 -0.1926 " pathEditMode="relative" rAng="0" ptsTypes="AA">
                                          <p:cBhvr>
                                            <p:cTn id="93" dur="500" spd="-100000" fill="hold"/>
                                            <p:tgtEl>
                                              <p:spTgt spid="130"/>
                                            </p:tgtEl>
                                            <p:attrNameLst>
                                              <p:attrName>ppt_x</p:attrName>
                                              <p:attrName>ppt_y</p:attrName>
                                            </p:attrNameLst>
                                          </p:cBhvr>
                                          <p:rCtr x="6510" y="-9630"/>
                                        </p:animMotion>
                                      </p:childTnLst>
                                    </p:cTn>
                                  </p:par>
                                  <p:par>
                                    <p:cTn id="94" presetID="1" presetClass="entr" presetSubtype="0" fill="hold" grpId="0" nodeType="withEffect">
                                      <p:stCondLst>
                                        <p:cond delay="200"/>
                                      </p:stCondLst>
                                      <p:childTnLst>
                                        <p:set>
                                          <p:cBhvr>
                                            <p:cTn id="95" dur="1" fill="hold">
                                              <p:stCondLst>
                                                <p:cond delay="0"/>
                                              </p:stCondLst>
                                            </p:cTn>
                                            <p:tgtEl>
                                              <p:spTgt spid="155"/>
                                            </p:tgtEl>
                                            <p:attrNameLst>
                                              <p:attrName>style.visibility</p:attrName>
                                            </p:attrNameLst>
                                          </p:cBhvr>
                                          <p:to>
                                            <p:strVal val="visible"/>
                                          </p:to>
                                        </p:set>
                                      </p:childTnLst>
                                    </p:cTn>
                                  </p:par>
                                  <p:par>
                                    <p:cTn id="96" presetID="53" presetClass="entr" presetSubtype="16" fill="hold" grpId="1" nodeType="withEffect">
                                      <p:stCondLst>
                                        <p:cond delay="200"/>
                                      </p:stCondLst>
                                      <p:childTnLst>
                                        <p:set>
                                          <p:cBhvr>
                                            <p:cTn id="97" dur="1" fill="hold">
                                              <p:stCondLst>
                                                <p:cond delay="0"/>
                                              </p:stCondLst>
                                            </p:cTn>
                                            <p:tgtEl>
                                              <p:spTgt spid="155"/>
                                            </p:tgtEl>
                                            <p:attrNameLst>
                                              <p:attrName>style.visibility</p:attrName>
                                            </p:attrNameLst>
                                          </p:cBhvr>
                                          <p:to>
                                            <p:strVal val="visible"/>
                                          </p:to>
                                        </p:set>
                                        <p:anim calcmode="lin" valueType="num">
                                          <p:cBhvr>
                                            <p:cTn id="98" dur="500" fill="hold"/>
                                            <p:tgtEl>
                                              <p:spTgt spid="155"/>
                                            </p:tgtEl>
                                            <p:attrNameLst>
                                              <p:attrName>ppt_w</p:attrName>
                                            </p:attrNameLst>
                                          </p:cBhvr>
                                          <p:tavLst>
                                            <p:tav tm="0">
                                              <p:val>
                                                <p:fltVal val="0"/>
                                              </p:val>
                                            </p:tav>
                                            <p:tav tm="100000">
                                              <p:val>
                                                <p:strVal val="#ppt_w"/>
                                              </p:val>
                                            </p:tav>
                                          </p:tavLst>
                                        </p:anim>
                                        <p:anim calcmode="lin" valueType="num">
                                          <p:cBhvr>
                                            <p:cTn id="99" dur="500" fill="hold"/>
                                            <p:tgtEl>
                                              <p:spTgt spid="155"/>
                                            </p:tgtEl>
                                            <p:attrNameLst>
                                              <p:attrName>ppt_h</p:attrName>
                                            </p:attrNameLst>
                                          </p:cBhvr>
                                          <p:tavLst>
                                            <p:tav tm="0">
                                              <p:val>
                                                <p:fltVal val="0"/>
                                              </p:val>
                                            </p:tav>
                                            <p:tav tm="100000">
                                              <p:val>
                                                <p:strVal val="#ppt_h"/>
                                              </p:val>
                                            </p:tav>
                                          </p:tavLst>
                                        </p:anim>
                                        <p:animEffect transition="in" filter="fade">
                                          <p:cBhvr>
                                            <p:cTn id="100" dur="500"/>
                                            <p:tgtEl>
                                              <p:spTgt spid="155"/>
                                            </p:tgtEl>
                                          </p:cBhvr>
                                        </p:animEffect>
                                      </p:childTnLst>
                                    </p:cTn>
                                  </p:par>
                                  <p:par>
                                    <p:cTn id="101" presetID="1" presetClass="entr" presetSubtype="0" fill="hold" nodeType="withEffect">
                                      <p:stCondLst>
                                        <p:cond delay="200"/>
                                      </p:stCondLst>
                                      <p:childTnLst>
                                        <p:set>
                                          <p:cBhvr>
                                            <p:cTn id="102" dur="1" fill="hold">
                                              <p:stCondLst>
                                                <p:cond delay="0"/>
                                              </p:stCondLst>
                                            </p:cTn>
                                            <p:tgtEl>
                                              <p:spTgt spid="149"/>
                                            </p:tgtEl>
                                            <p:attrNameLst>
                                              <p:attrName>style.visibility</p:attrName>
                                            </p:attrNameLst>
                                          </p:cBhvr>
                                          <p:to>
                                            <p:strVal val="visible"/>
                                          </p:to>
                                        </p:set>
                                      </p:childTnLst>
                                    </p:cTn>
                                  </p:par>
                                  <p:par>
                                    <p:cTn id="103" presetID="53" presetClass="entr" presetSubtype="16" fill="hold" nodeType="withEffect">
                                      <p:stCondLst>
                                        <p:cond delay="200"/>
                                      </p:stCondLst>
                                      <p:childTnLst>
                                        <p:set>
                                          <p:cBhvr>
                                            <p:cTn id="104" dur="1" fill="hold">
                                              <p:stCondLst>
                                                <p:cond delay="0"/>
                                              </p:stCondLst>
                                            </p:cTn>
                                            <p:tgtEl>
                                              <p:spTgt spid="149"/>
                                            </p:tgtEl>
                                            <p:attrNameLst>
                                              <p:attrName>style.visibility</p:attrName>
                                            </p:attrNameLst>
                                          </p:cBhvr>
                                          <p:to>
                                            <p:strVal val="visible"/>
                                          </p:to>
                                        </p:set>
                                        <p:anim calcmode="lin" valueType="num">
                                          <p:cBhvr>
                                            <p:cTn id="105" dur="500" fill="hold"/>
                                            <p:tgtEl>
                                              <p:spTgt spid="149"/>
                                            </p:tgtEl>
                                            <p:attrNameLst>
                                              <p:attrName>ppt_w</p:attrName>
                                            </p:attrNameLst>
                                          </p:cBhvr>
                                          <p:tavLst>
                                            <p:tav tm="0">
                                              <p:val>
                                                <p:fltVal val="0"/>
                                              </p:val>
                                            </p:tav>
                                            <p:tav tm="100000">
                                              <p:val>
                                                <p:strVal val="#ppt_w"/>
                                              </p:val>
                                            </p:tav>
                                          </p:tavLst>
                                        </p:anim>
                                        <p:anim calcmode="lin" valueType="num">
                                          <p:cBhvr>
                                            <p:cTn id="106" dur="500" fill="hold"/>
                                            <p:tgtEl>
                                              <p:spTgt spid="149"/>
                                            </p:tgtEl>
                                            <p:attrNameLst>
                                              <p:attrName>ppt_h</p:attrName>
                                            </p:attrNameLst>
                                          </p:cBhvr>
                                          <p:tavLst>
                                            <p:tav tm="0">
                                              <p:val>
                                                <p:fltVal val="0"/>
                                              </p:val>
                                            </p:tav>
                                            <p:tav tm="100000">
                                              <p:val>
                                                <p:strVal val="#ppt_h"/>
                                              </p:val>
                                            </p:tav>
                                          </p:tavLst>
                                        </p:anim>
                                        <p:animEffect transition="in" filter="fade">
                                          <p:cBhvr>
                                            <p:cTn id="107" dur="500"/>
                                            <p:tgtEl>
                                              <p:spTgt spid="149"/>
                                            </p:tgtEl>
                                          </p:cBhvr>
                                        </p:animEffect>
                                      </p:childTnLst>
                                    </p:cTn>
                                  </p:par>
                                  <p:par>
                                    <p:cTn id="108" presetID="42" presetClass="path" presetSubtype="0" fill="hold" nodeType="withEffect">
                                      <p:stCondLst>
                                        <p:cond delay="200"/>
                                      </p:stCondLst>
                                      <p:childTnLst>
                                        <p:animMotion origin="layout" path="M 5.55556E-7 -4.5679E-6 L 0.14375 0.17223 " pathEditMode="relative" rAng="0" ptsTypes="AA">
                                          <p:cBhvr>
                                            <p:cTn id="109" dur="500" spd="-100000" fill="hold"/>
                                            <p:tgtEl>
                                              <p:spTgt spid="149"/>
                                            </p:tgtEl>
                                            <p:attrNameLst>
                                              <p:attrName>ppt_x</p:attrName>
                                              <p:attrName>ppt_y</p:attrName>
                                            </p:attrNameLst>
                                          </p:cBhvr>
                                          <p:rCtr x="7187" y="8611"/>
                                        </p:animMotion>
                                      </p:childTnLst>
                                    </p:cTn>
                                  </p:par>
                                  <p:par>
                                    <p:cTn id="110" presetID="1" presetClass="entr" presetSubtype="0" fill="hold" nodeType="withEffect">
                                      <p:stCondLst>
                                        <p:cond delay="600"/>
                                      </p:stCondLst>
                                      <p:childTnLst>
                                        <p:set>
                                          <p:cBhvr>
                                            <p:cTn id="111" dur="1" fill="hold">
                                              <p:stCondLst>
                                                <p:cond delay="0"/>
                                              </p:stCondLst>
                                            </p:cTn>
                                            <p:tgtEl>
                                              <p:spTgt spid="145"/>
                                            </p:tgtEl>
                                            <p:attrNameLst>
                                              <p:attrName>style.visibility</p:attrName>
                                            </p:attrNameLst>
                                          </p:cBhvr>
                                          <p:to>
                                            <p:strVal val="visible"/>
                                          </p:to>
                                        </p:set>
                                      </p:childTnLst>
                                    </p:cTn>
                                  </p:par>
                                  <p:par>
                                    <p:cTn id="112" presetID="53" presetClass="entr" presetSubtype="16" fill="hold" nodeType="withEffect">
                                      <p:stCondLst>
                                        <p:cond delay="600"/>
                                      </p:stCondLst>
                                      <p:childTnLst>
                                        <p:set>
                                          <p:cBhvr>
                                            <p:cTn id="113" dur="1" fill="hold">
                                              <p:stCondLst>
                                                <p:cond delay="0"/>
                                              </p:stCondLst>
                                            </p:cTn>
                                            <p:tgtEl>
                                              <p:spTgt spid="145"/>
                                            </p:tgtEl>
                                            <p:attrNameLst>
                                              <p:attrName>style.visibility</p:attrName>
                                            </p:attrNameLst>
                                          </p:cBhvr>
                                          <p:to>
                                            <p:strVal val="visible"/>
                                          </p:to>
                                        </p:set>
                                        <p:anim calcmode="lin" valueType="num">
                                          <p:cBhvr>
                                            <p:cTn id="114" dur="500" fill="hold"/>
                                            <p:tgtEl>
                                              <p:spTgt spid="145"/>
                                            </p:tgtEl>
                                            <p:attrNameLst>
                                              <p:attrName>ppt_w</p:attrName>
                                            </p:attrNameLst>
                                          </p:cBhvr>
                                          <p:tavLst>
                                            <p:tav tm="0">
                                              <p:val>
                                                <p:fltVal val="0"/>
                                              </p:val>
                                            </p:tav>
                                            <p:tav tm="100000">
                                              <p:val>
                                                <p:strVal val="#ppt_w"/>
                                              </p:val>
                                            </p:tav>
                                          </p:tavLst>
                                        </p:anim>
                                        <p:anim calcmode="lin" valueType="num">
                                          <p:cBhvr>
                                            <p:cTn id="115" dur="500" fill="hold"/>
                                            <p:tgtEl>
                                              <p:spTgt spid="145"/>
                                            </p:tgtEl>
                                            <p:attrNameLst>
                                              <p:attrName>ppt_h</p:attrName>
                                            </p:attrNameLst>
                                          </p:cBhvr>
                                          <p:tavLst>
                                            <p:tav tm="0">
                                              <p:val>
                                                <p:fltVal val="0"/>
                                              </p:val>
                                            </p:tav>
                                            <p:tav tm="100000">
                                              <p:val>
                                                <p:strVal val="#ppt_h"/>
                                              </p:val>
                                            </p:tav>
                                          </p:tavLst>
                                        </p:anim>
                                        <p:animEffect transition="in" filter="fade">
                                          <p:cBhvr>
                                            <p:cTn id="116" dur="500"/>
                                            <p:tgtEl>
                                              <p:spTgt spid="145"/>
                                            </p:tgtEl>
                                          </p:cBhvr>
                                        </p:animEffect>
                                      </p:childTnLst>
                                    </p:cTn>
                                  </p:par>
                                  <p:par>
                                    <p:cTn id="117" presetID="42" presetClass="path" presetSubtype="0" fill="hold" nodeType="withEffect">
                                      <p:stCondLst>
                                        <p:cond delay="600"/>
                                      </p:stCondLst>
                                      <p:childTnLst>
                                        <p:animMotion origin="layout" path="M -2.77778E-7 3.20988E-6 L 0.13507 0.28333 " pathEditMode="relative" rAng="0" ptsTypes="AA">
                                          <p:cBhvr>
                                            <p:cTn id="118" dur="500" spd="-100000" fill="hold"/>
                                            <p:tgtEl>
                                              <p:spTgt spid="145"/>
                                            </p:tgtEl>
                                            <p:attrNameLst>
                                              <p:attrName>ppt_x</p:attrName>
                                              <p:attrName>ppt_y</p:attrName>
                                            </p:attrNameLst>
                                          </p:cBhvr>
                                          <p:rCtr x="6753" y="14167"/>
                                        </p:animMotion>
                                      </p:childTnLst>
                                    </p:cTn>
                                  </p:par>
                                  <p:par>
                                    <p:cTn id="119" presetID="1" presetClass="entr" presetSubtype="0" fill="hold" grpId="0" nodeType="withEffect">
                                      <p:stCondLst>
                                        <p:cond delay="400"/>
                                      </p:stCondLst>
                                      <p:childTnLst>
                                        <p:set>
                                          <p:cBhvr>
                                            <p:cTn id="120" dur="1" fill="hold">
                                              <p:stCondLst>
                                                <p:cond delay="0"/>
                                              </p:stCondLst>
                                            </p:cTn>
                                            <p:tgtEl>
                                              <p:spTgt spid="105"/>
                                            </p:tgtEl>
                                            <p:attrNameLst>
                                              <p:attrName>style.visibility</p:attrName>
                                            </p:attrNameLst>
                                          </p:cBhvr>
                                          <p:to>
                                            <p:strVal val="visible"/>
                                          </p:to>
                                        </p:set>
                                      </p:childTnLst>
                                    </p:cTn>
                                  </p:par>
                                  <p:par>
                                    <p:cTn id="121" presetID="53" presetClass="entr" presetSubtype="16" fill="hold" grpId="1" nodeType="withEffect">
                                      <p:stCondLst>
                                        <p:cond delay="400"/>
                                      </p:stCondLst>
                                      <p:childTnLst>
                                        <p:set>
                                          <p:cBhvr>
                                            <p:cTn id="122" dur="1" fill="hold">
                                              <p:stCondLst>
                                                <p:cond delay="0"/>
                                              </p:stCondLst>
                                            </p:cTn>
                                            <p:tgtEl>
                                              <p:spTgt spid="105"/>
                                            </p:tgtEl>
                                            <p:attrNameLst>
                                              <p:attrName>style.visibility</p:attrName>
                                            </p:attrNameLst>
                                          </p:cBhvr>
                                          <p:to>
                                            <p:strVal val="visible"/>
                                          </p:to>
                                        </p:set>
                                        <p:anim calcmode="lin" valueType="num">
                                          <p:cBhvr>
                                            <p:cTn id="123" dur="500" fill="hold"/>
                                            <p:tgtEl>
                                              <p:spTgt spid="105"/>
                                            </p:tgtEl>
                                            <p:attrNameLst>
                                              <p:attrName>ppt_w</p:attrName>
                                            </p:attrNameLst>
                                          </p:cBhvr>
                                          <p:tavLst>
                                            <p:tav tm="0">
                                              <p:val>
                                                <p:fltVal val="0"/>
                                              </p:val>
                                            </p:tav>
                                            <p:tav tm="100000">
                                              <p:val>
                                                <p:strVal val="#ppt_w"/>
                                              </p:val>
                                            </p:tav>
                                          </p:tavLst>
                                        </p:anim>
                                        <p:anim calcmode="lin" valueType="num">
                                          <p:cBhvr>
                                            <p:cTn id="124" dur="500" fill="hold"/>
                                            <p:tgtEl>
                                              <p:spTgt spid="105"/>
                                            </p:tgtEl>
                                            <p:attrNameLst>
                                              <p:attrName>ppt_h</p:attrName>
                                            </p:attrNameLst>
                                          </p:cBhvr>
                                          <p:tavLst>
                                            <p:tav tm="0">
                                              <p:val>
                                                <p:fltVal val="0"/>
                                              </p:val>
                                            </p:tav>
                                            <p:tav tm="100000">
                                              <p:val>
                                                <p:strVal val="#ppt_h"/>
                                              </p:val>
                                            </p:tav>
                                          </p:tavLst>
                                        </p:anim>
                                        <p:animEffect transition="in" filter="fade">
                                          <p:cBhvr>
                                            <p:cTn id="125" dur="500"/>
                                            <p:tgtEl>
                                              <p:spTgt spid="105"/>
                                            </p:tgtEl>
                                          </p:cBhvr>
                                        </p:animEffect>
                                      </p:childTnLst>
                                    </p:cTn>
                                  </p:par>
                                  <p:par>
                                    <p:cTn id="126" presetID="42" presetClass="path" presetSubtype="0" fill="hold" grpId="2" nodeType="withEffect">
                                      <p:stCondLst>
                                        <p:cond delay="400"/>
                                      </p:stCondLst>
                                      <p:childTnLst>
                                        <p:animMotion origin="layout" path="M -3.33333E-6 1.23457E-6 L 0.0625 0.20555 " pathEditMode="relative" rAng="0" ptsTypes="AA">
                                          <p:cBhvr>
                                            <p:cTn id="127" dur="500" spd="-100000" fill="hold"/>
                                            <p:tgtEl>
                                              <p:spTgt spid="105"/>
                                            </p:tgtEl>
                                            <p:attrNameLst>
                                              <p:attrName>ppt_x</p:attrName>
                                              <p:attrName>ppt_y</p:attrName>
                                            </p:attrNameLst>
                                          </p:cBhvr>
                                          <p:rCtr x="3125" y="10278"/>
                                        </p:animMotion>
                                      </p:childTnLst>
                                    </p:cTn>
                                  </p:par>
                                  <p:par>
                                    <p:cTn id="128" presetID="1" presetClass="entr" presetSubtype="0" fill="hold" grpId="0" nodeType="withEffect">
                                      <p:stCondLst>
                                        <p:cond delay="200"/>
                                      </p:stCondLst>
                                      <p:childTnLst>
                                        <p:set>
                                          <p:cBhvr>
                                            <p:cTn id="129" dur="1" fill="hold">
                                              <p:stCondLst>
                                                <p:cond delay="0"/>
                                              </p:stCondLst>
                                            </p:cTn>
                                            <p:tgtEl>
                                              <p:spTgt spid="148"/>
                                            </p:tgtEl>
                                            <p:attrNameLst>
                                              <p:attrName>style.visibility</p:attrName>
                                            </p:attrNameLst>
                                          </p:cBhvr>
                                          <p:to>
                                            <p:strVal val="visible"/>
                                          </p:to>
                                        </p:set>
                                      </p:childTnLst>
                                    </p:cTn>
                                  </p:par>
                                  <p:par>
                                    <p:cTn id="130" presetID="53" presetClass="entr" presetSubtype="16" fill="hold" grpId="1" nodeType="withEffect">
                                      <p:stCondLst>
                                        <p:cond delay="200"/>
                                      </p:stCondLst>
                                      <p:childTnLst>
                                        <p:set>
                                          <p:cBhvr>
                                            <p:cTn id="131" dur="1" fill="hold">
                                              <p:stCondLst>
                                                <p:cond delay="0"/>
                                              </p:stCondLst>
                                            </p:cTn>
                                            <p:tgtEl>
                                              <p:spTgt spid="148"/>
                                            </p:tgtEl>
                                            <p:attrNameLst>
                                              <p:attrName>style.visibility</p:attrName>
                                            </p:attrNameLst>
                                          </p:cBhvr>
                                          <p:to>
                                            <p:strVal val="visible"/>
                                          </p:to>
                                        </p:set>
                                        <p:anim calcmode="lin" valueType="num">
                                          <p:cBhvr>
                                            <p:cTn id="132" dur="500" fill="hold"/>
                                            <p:tgtEl>
                                              <p:spTgt spid="148"/>
                                            </p:tgtEl>
                                            <p:attrNameLst>
                                              <p:attrName>ppt_w</p:attrName>
                                            </p:attrNameLst>
                                          </p:cBhvr>
                                          <p:tavLst>
                                            <p:tav tm="0">
                                              <p:val>
                                                <p:fltVal val="0"/>
                                              </p:val>
                                            </p:tav>
                                            <p:tav tm="100000">
                                              <p:val>
                                                <p:strVal val="#ppt_w"/>
                                              </p:val>
                                            </p:tav>
                                          </p:tavLst>
                                        </p:anim>
                                        <p:anim calcmode="lin" valueType="num">
                                          <p:cBhvr>
                                            <p:cTn id="133" dur="500" fill="hold"/>
                                            <p:tgtEl>
                                              <p:spTgt spid="148"/>
                                            </p:tgtEl>
                                            <p:attrNameLst>
                                              <p:attrName>ppt_h</p:attrName>
                                            </p:attrNameLst>
                                          </p:cBhvr>
                                          <p:tavLst>
                                            <p:tav tm="0">
                                              <p:val>
                                                <p:fltVal val="0"/>
                                              </p:val>
                                            </p:tav>
                                            <p:tav tm="100000">
                                              <p:val>
                                                <p:strVal val="#ppt_h"/>
                                              </p:val>
                                            </p:tav>
                                          </p:tavLst>
                                        </p:anim>
                                        <p:animEffect transition="in" filter="fade">
                                          <p:cBhvr>
                                            <p:cTn id="134" dur="500"/>
                                            <p:tgtEl>
                                              <p:spTgt spid="148"/>
                                            </p:tgtEl>
                                          </p:cBhvr>
                                        </p:animEffect>
                                      </p:childTnLst>
                                    </p:cTn>
                                  </p:par>
                                  <p:par>
                                    <p:cTn id="135" presetID="42" presetClass="path" presetSubtype="0" fill="hold" grpId="2" nodeType="withEffect">
                                      <p:stCondLst>
                                        <p:cond delay="200"/>
                                      </p:stCondLst>
                                      <p:childTnLst>
                                        <p:animMotion origin="layout" path="M 5.55556E-7 -1.97531E-6 L -0.01372 0.35 " pathEditMode="relative" rAng="0" ptsTypes="AA">
                                          <p:cBhvr>
                                            <p:cTn id="136" dur="500" spd="-100000" fill="hold"/>
                                            <p:tgtEl>
                                              <p:spTgt spid="148"/>
                                            </p:tgtEl>
                                            <p:attrNameLst>
                                              <p:attrName>ppt_x</p:attrName>
                                              <p:attrName>ppt_y</p:attrName>
                                            </p:attrNameLst>
                                          </p:cBhvr>
                                          <p:rCtr x="-694" y="17500"/>
                                        </p:animMotion>
                                      </p:childTnLst>
                                    </p:cTn>
                                  </p:par>
                                  <p:par>
                                    <p:cTn id="137" presetID="35" presetClass="path" presetSubtype="0" fill="hold" grpId="2" nodeType="withEffect">
                                      <p:stCondLst>
                                        <p:cond delay="200"/>
                                      </p:stCondLst>
                                      <p:childTnLst>
                                        <p:animMotion origin="layout" path="M 2.5E-6 -3.58025E-6 L 0.16875 -0.04074 " pathEditMode="relative" rAng="0" ptsTypes="AA">
                                          <p:cBhvr>
                                            <p:cTn id="138" dur="500" spd="-100000" fill="hold"/>
                                            <p:tgtEl>
                                              <p:spTgt spid="155"/>
                                            </p:tgtEl>
                                            <p:attrNameLst>
                                              <p:attrName>ppt_x</p:attrName>
                                              <p:attrName>ppt_y</p:attrName>
                                            </p:attrNameLst>
                                          </p:cBhvr>
                                          <p:rCtr x="8438" y="-2037"/>
                                        </p:animMotion>
                                      </p:childTnLst>
                                    </p:cTn>
                                  </p:par>
                                  <p:par>
                                    <p:cTn id="139" presetID="1" presetClass="entr" presetSubtype="0" fill="hold" nodeType="withEffect">
                                      <p:stCondLst>
                                        <p:cond delay="600"/>
                                      </p:stCondLst>
                                      <p:childTnLst>
                                        <p:set>
                                          <p:cBhvr>
                                            <p:cTn id="140" dur="1" fill="hold">
                                              <p:stCondLst>
                                                <p:cond delay="0"/>
                                              </p:stCondLst>
                                            </p:cTn>
                                            <p:tgtEl>
                                              <p:spTgt spid="142"/>
                                            </p:tgtEl>
                                            <p:attrNameLst>
                                              <p:attrName>style.visibility</p:attrName>
                                            </p:attrNameLst>
                                          </p:cBhvr>
                                          <p:to>
                                            <p:strVal val="visible"/>
                                          </p:to>
                                        </p:set>
                                      </p:childTnLst>
                                    </p:cTn>
                                  </p:par>
                                  <p:par>
                                    <p:cTn id="141" presetID="53" presetClass="entr" presetSubtype="16" fill="hold" nodeType="withEffect">
                                      <p:stCondLst>
                                        <p:cond delay="600"/>
                                      </p:stCondLst>
                                      <p:childTnLst>
                                        <p:set>
                                          <p:cBhvr>
                                            <p:cTn id="142" dur="1" fill="hold">
                                              <p:stCondLst>
                                                <p:cond delay="0"/>
                                              </p:stCondLst>
                                            </p:cTn>
                                            <p:tgtEl>
                                              <p:spTgt spid="142"/>
                                            </p:tgtEl>
                                            <p:attrNameLst>
                                              <p:attrName>style.visibility</p:attrName>
                                            </p:attrNameLst>
                                          </p:cBhvr>
                                          <p:to>
                                            <p:strVal val="visible"/>
                                          </p:to>
                                        </p:set>
                                        <p:anim calcmode="lin" valueType="num">
                                          <p:cBhvr>
                                            <p:cTn id="143" dur="500" fill="hold"/>
                                            <p:tgtEl>
                                              <p:spTgt spid="142"/>
                                            </p:tgtEl>
                                            <p:attrNameLst>
                                              <p:attrName>ppt_w</p:attrName>
                                            </p:attrNameLst>
                                          </p:cBhvr>
                                          <p:tavLst>
                                            <p:tav tm="0">
                                              <p:val>
                                                <p:fltVal val="0"/>
                                              </p:val>
                                            </p:tav>
                                            <p:tav tm="100000">
                                              <p:val>
                                                <p:strVal val="#ppt_w"/>
                                              </p:val>
                                            </p:tav>
                                          </p:tavLst>
                                        </p:anim>
                                        <p:anim calcmode="lin" valueType="num">
                                          <p:cBhvr>
                                            <p:cTn id="144" dur="500" fill="hold"/>
                                            <p:tgtEl>
                                              <p:spTgt spid="142"/>
                                            </p:tgtEl>
                                            <p:attrNameLst>
                                              <p:attrName>ppt_h</p:attrName>
                                            </p:attrNameLst>
                                          </p:cBhvr>
                                          <p:tavLst>
                                            <p:tav tm="0">
                                              <p:val>
                                                <p:fltVal val="0"/>
                                              </p:val>
                                            </p:tav>
                                            <p:tav tm="100000">
                                              <p:val>
                                                <p:strVal val="#ppt_h"/>
                                              </p:val>
                                            </p:tav>
                                          </p:tavLst>
                                        </p:anim>
                                        <p:animEffect transition="in" filter="fade">
                                          <p:cBhvr>
                                            <p:cTn id="145" dur="500"/>
                                            <p:tgtEl>
                                              <p:spTgt spid="142"/>
                                            </p:tgtEl>
                                          </p:cBhvr>
                                        </p:animEffect>
                                      </p:childTnLst>
                                    </p:cTn>
                                  </p:par>
                                  <p:par>
                                    <p:cTn id="146" presetID="42" presetClass="path" presetSubtype="0" fill="hold" nodeType="withEffect">
                                      <p:stCondLst>
                                        <p:cond delay="600"/>
                                      </p:stCondLst>
                                      <p:childTnLst>
                                        <p:animMotion origin="layout" path="M -2.22222E-6 4.93827E-6 L -0.04757 0.38549 " pathEditMode="relative" rAng="0" ptsTypes="AA">
                                          <p:cBhvr>
                                            <p:cTn id="147" dur="500" spd="-100000" fill="hold"/>
                                            <p:tgtEl>
                                              <p:spTgt spid="142"/>
                                            </p:tgtEl>
                                            <p:attrNameLst>
                                              <p:attrName>ppt_x</p:attrName>
                                              <p:attrName>ppt_y</p:attrName>
                                            </p:attrNameLst>
                                          </p:cBhvr>
                                          <p:rCtr x="-2378" y="19259"/>
                                        </p:animMotion>
                                      </p:childTnLst>
                                    </p:cTn>
                                  </p:par>
                                  <p:par>
                                    <p:cTn id="148" presetID="1" presetClass="entr" presetSubtype="0" fill="hold" nodeType="withEffect">
                                      <p:stCondLst>
                                        <p:cond delay="0"/>
                                      </p:stCondLst>
                                      <p:childTnLst>
                                        <p:set>
                                          <p:cBhvr>
                                            <p:cTn id="149" dur="1" fill="hold">
                                              <p:stCondLst>
                                                <p:cond delay="0"/>
                                              </p:stCondLst>
                                            </p:cTn>
                                            <p:tgtEl>
                                              <p:spTgt spid="109"/>
                                            </p:tgtEl>
                                            <p:attrNameLst>
                                              <p:attrName>style.visibility</p:attrName>
                                            </p:attrNameLst>
                                          </p:cBhvr>
                                          <p:to>
                                            <p:strVal val="visible"/>
                                          </p:to>
                                        </p:set>
                                      </p:childTnLst>
                                    </p:cTn>
                                  </p:par>
                                  <p:par>
                                    <p:cTn id="150" presetID="42" presetClass="path" presetSubtype="0" fill="hold" nodeType="withEffect">
                                      <p:stCondLst>
                                        <p:cond delay="0"/>
                                      </p:stCondLst>
                                      <p:childTnLst>
                                        <p:animMotion origin="layout" path="M 4.16667E-6 -3.20988E-6 L -0.0875 0.25895 " pathEditMode="relative" rAng="0" ptsTypes="AA">
                                          <p:cBhvr>
                                            <p:cTn id="151" dur="500" spd="-100000" fill="hold"/>
                                            <p:tgtEl>
                                              <p:spTgt spid="109"/>
                                            </p:tgtEl>
                                            <p:attrNameLst>
                                              <p:attrName>ppt_x</p:attrName>
                                              <p:attrName>ppt_y</p:attrName>
                                            </p:attrNameLst>
                                          </p:cBhvr>
                                          <p:rCtr x="-4375" y="12932"/>
                                        </p:animMotion>
                                      </p:childTnLst>
                                    </p:cTn>
                                  </p:par>
                                  <p:par>
                                    <p:cTn id="152" presetID="53" presetClass="entr" presetSubtype="16" fill="hold" nodeType="withEffect">
                                      <p:stCondLst>
                                        <p:cond delay="0"/>
                                      </p:stCondLst>
                                      <p:childTnLst>
                                        <p:set>
                                          <p:cBhvr>
                                            <p:cTn id="153" dur="1" fill="hold">
                                              <p:stCondLst>
                                                <p:cond delay="0"/>
                                              </p:stCondLst>
                                            </p:cTn>
                                            <p:tgtEl>
                                              <p:spTgt spid="109"/>
                                            </p:tgtEl>
                                            <p:attrNameLst>
                                              <p:attrName>style.visibility</p:attrName>
                                            </p:attrNameLst>
                                          </p:cBhvr>
                                          <p:to>
                                            <p:strVal val="visible"/>
                                          </p:to>
                                        </p:set>
                                        <p:anim calcmode="lin" valueType="num">
                                          <p:cBhvr>
                                            <p:cTn id="154" dur="500" fill="hold"/>
                                            <p:tgtEl>
                                              <p:spTgt spid="109"/>
                                            </p:tgtEl>
                                            <p:attrNameLst>
                                              <p:attrName>ppt_w</p:attrName>
                                            </p:attrNameLst>
                                          </p:cBhvr>
                                          <p:tavLst>
                                            <p:tav tm="0">
                                              <p:val>
                                                <p:fltVal val="0"/>
                                              </p:val>
                                            </p:tav>
                                            <p:tav tm="100000">
                                              <p:val>
                                                <p:strVal val="#ppt_w"/>
                                              </p:val>
                                            </p:tav>
                                          </p:tavLst>
                                        </p:anim>
                                        <p:anim calcmode="lin" valueType="num">
                                          <p:cBhvr>
                                            <p:cTn id="155" dur="500" fill="hold"/>
                                            <p:tgtEl>
                                              <p:spTgt spid="109"/>
                                            </p:tgtEl>
                                            <p:attrNameLst>
                                              <p:attrName>ppt_h</p:attrName>
                                            </p:attrNameLst>
                                          </p:cBhvr>
                                          <p:tavLst>
                                            <p:tav tm="0">
                                              <p:val>
                                                <p:fltVal val="0"/>
                                              </p:val>
                                            </p:tav>
                                            <p:tav tm="100000">
                                              <p:val>
                                                <p:strVal val="#ppt_h"/>
                                              </p:val>
                                            </p:tav>
                                          </p:tavLst>
                                        </p:anim>
                                        <p:animEffect transition="in" filter="fade">
                                          <p:cBhvr>
                                            <p:cTn id="156" dur="500"/>
                                            <p:tgtEl>
                                              <p:spTgt spid="109"/>
                                            </p:tgtEl>
                                          </p:cBhvr>
                                        </p:animEffect>
                                      </p:childTnLst>
                                    </p:cTn>
                                  </p:par>
                                  <p:par>
                                    <p:cTn id="157" presetID="1" presetClass="entr" presetSubtype="0" fill="hold" nodeType="withEffect">
                                      <p:stCondLst>
                                        <p:cond delay="400"/>
                                      </p:stCondLst>
                                      <p:childTnLst>
                                        <p:set>
                                          <p:cBhvr>
                                            <p:cTn id="158" dur="1" fill="hold">
                                              <p:stCondLst>
                                                <p:cond delay="0"/>
                                              </p:stCondLst>
                                            </p:cTn>
                                            <p:tgtEl>
                                              <p:spTgt spid="152"/>
                                            </p:tgtEl>
                                            <p:attrNameLst>
                                              <p:attrName>style.visibility</p:attrName>
                                            </p:attrNameLst>
                                          </p:cBhvr>
                                          <p:to>
                                            <p:strVal val="visible"/>
                                          </p:to>
                                        </p:set>
                                      </p:childTnLst>
                                    </p:cTn>
                                  </p:par>
                                  <p:par>
                                    <p:cTn id="159" presetID="53" presetClass="entr" presetSubtype="16" fill="hold" nodeType="withEffect">
                                      <p:stCondLst>
                                        <p:cond delay="400"/>
                                      </p:stCondLst>
                                      <p:childTnLst>
                                        <p:set>
                                          <p:cBhvr>
                                            <p:cTn id="160" dur="1" fill="hold">
                                              <p:stCondLst>
                                                <p:cond delay="0"/>
                                              </p:stCondLst>
                                            </p:cTn>
                                            <p:tgtEl>
                                              <p:spTgt spid="152"/>
                                            </p:tgtEl>
                                            <p:attrNameLst>
                                              <p:attrName>style.visibility</p:attrName>
                                            </p:attrNameLst>
                                          </p:cBhvr>
                                          <p:to>
                                            <p:strVal val="visible"/>
                                          </p:to>
                                        </p:set>
                                        <p:anim calcmode="lin" valueType="num">
                                          <p:cBhvr>
                                            <p:cTn id="161" dur="500" fill="hold"/>
                                            <p:tgtEl>
                                              <p:spTgt spid="152"/>
                                            </p:tgtEl>
                                            <p:attrNameLst>
                                              <p:attrName>ppt_w</p:attrName>
                                            </p:attrNameLst>
                                          </p:cBhvr>
                                          <p:tavLst>
                                            <p:tav tm="0">
                                              <p:val>
                                                <p:fltVal val="0"/>
                                              </p:val>
                                            </p:tav>
                                            <p:tav tm="100000">
                                              <p:val>
                                                <p:strVal val="#ppt_w"/>
                                              </p:val>
                                            </p:tav>
                                          </p:tavLst>
                                        </p:anim>
                                        <p:anim calcmode="lin" valueType="num">
                                          <p:cBhvr>
                                            <p:cTn id="162" dur="500" fill="hold"/>
                                            <p:tgtEl>
                                              <p:spTgt spid="152"/>
                                            </p:tgtEl>
                                            <p:attrNameLst>
                                              <p:attrName>ppt_h</p:attrName>
                                            </p:attrNameLst>
                                          </p:cBhvr>
                                          <p:tavLst>
                                            <p:tav tm="0">
                                              <p:val>
                                                <p:fltVal val="0"/>
                                              </p:val>
                                            </p:tav>
                                            <p:tav tm="100000">
                                              <p:val>
                                                <p:strVal val="#ppt_h"/>
                                              </p:val>
                                            </p:tav>
                                          </p:tavLst>
                                        </p:anim>
                                        <p:animEffect transition="in" filter="fade">
                                          <p:cBhvr>
                                            <p:cTn id="163" dur="500"/>
                                            <p:tgtEl>
                                              <p:spTgt spid="152"/>
                                            </p:tgtEl>
                                          </p:cBhvr>
                                        </p:animEffect>
                                      </p:childTnLst>
                                    </p:cTn>
                                  </p:par>
                                  <p:par>
                                    <p:cTn id="164" presetID="42" presetClass="path" presetSubtype="0" fill="hold" nodeType="withEffect">
                                      <p:stCondLst>
                                        <p:cond delay="400"/>
                                      </p:stCondLst>
                                      <p:childTnLst>
                                        <p:animMotion origin="layout" path="M -4.44444E-6 -4.69136E-6 L -0.18368 0.37439 " pathEditMode="relative" rAng="0" ptsTypes="AA">
                                          <p:cBhvr>
                                            <p:cTn id="165" dur="500" spd="-100000" fill="hold"/>
                                            <p:tgtEl>
                                              <p:spTgt spid="152"/>
                                            </p:tgtEl>
                                            <p:attrNameLst>
                                              <p:attrName>ppt_x</p:attrName>
                                              <p:attrName>ppt_y</p:attrName>
                                            </p:attrNameLst>
                                          </p:cBhvr>
                                          <p:rCtr x="-9184" y="18704"/>
                                        </p:animMotion>
                                      </p:childTnLst>
                                    </p:cTn>
                                  </p:par>
                                  <p:par>
                                    <p:cTn id="166" presetID="1" presetClass="entr" presetSubtype="0" fill="hold" grpId="0" nodeType="withEffect">
                                      <p:stCondLst>
                                        <p:cond delay="600"/>
                                      </p:stCondLst>
                                      <p:childTnLst>
                                        <p:set>
                                          <p:cBhvr>
                                            <p:cTn id="167" dur="1" fill="hold">
                                              <p:stCondLst>
                                                <p:cond delay="0"/>
                                              </p:stCondLst>
                                            </p:cTn>
                                            <p:tgtEl>
                                              <p:spTgt spid="133"/>
                                            </p:tgtEl>
                                            <p:attrNameLst>
                                              <p:attrName>style.visibility</p:attrName>
                                            </p:attrNameLst>
                                          </p:cBhvr>
                                          <p:to>
                                            <p:strVal val="visible"/>
                                          </p:to>
                                        </p:set>
                                      </p:childTnLst>
                                    </p:cTn>
                                  </p:par>
                                  <p:par>
                                    <p:cTn id="168" presetID="53" presetClass="entr" presetSubtype="16" fill="hold" grpId="1" nodeType="withEffect">
                                      <p:stCondLst>
                                        <p:cond delay="600"/>
                                      </p:stCondLst>
                                      <p:childTnLst>
                                        <p:set>
                                          <p:cBhvr>
                                            <p:cTn id="169" dur="1" fill="hold">
                                              <p:stCondLst>
                                                <p:cond delay="0"/>
                                              </p:stCondLst>
                                            </p:cTn>
                                            <p:tgtEl>
                                              <p:spTgt spid="133"/>
                                            </p:tgtEl>
                                            <p:attrNameLst>
                                              <p:attrName>style.visibility</p:attrName>
                                            </p:attrNameLst>
                                          </p:cBhvr>
                                          <p:to>
                                            <p:strVal val="visible"/>
                                          </p:to>
                                        </p:set>
                                        <p:anim calcmode="lin" valueType="num">
                                          <p:cBhvr>
                                            <p:cTn id="170" dur="500" fill="hold"/>
                                            <p:tgtEl>
                                              <p:spTgt spid="133"/>
                                            </p:tgtEl>
                                            <p:attrNameLst>
                                              <p:attrName>ppt_w</p:attrName>
                                            </p:attrNameLst>
                                          </p:cBhvr>
                                          <p:tavLst>
                                            <p:tav tm="0">
                                              <p:val>
                                                <p:fltVal val="0"/>
                                              </p:val>
                                            </p:tav>
                                            <p:tav tm="100000">
                                              <p:val>
                                                <p:strVal val="#ppt_w"/>
                                              </p:val>
                                            </p:tav>
                                          </p:tavLst>
                                        </p:anim>
                                        <p:anim calcmode="lin" valueType="num">
                                          <p:cBhvr>
                                            <p:cTn id="171" dur="500" fill="hold"/>
                                            <p:tgtEl>
                                              <p:spTgt spid="133"/>
                                            </p:tgtEl>
                                            <p:attrNameLst>
                                              <p:attrName>ppt_h</p:attrName>
                                            </p:attrNameLst>
                                          </p:cBhvr>
                                          <p:tavLst>
                                            <p:tav tm="0">
                                              <p:val>
                                                <p:fltVal val="0"/>
                                              </p:val>
                                            </p:tav>
                                            <p:tav tm="100000">
                                              <p:val>
                                                <p:strVal val="#ppt_h"/>
                                              </p:val>
                                            </p:tav>
                                          </p:tavLst>
                                        </p:anim>
                                        <p:animEffect transition="in" filter="fade">
                                          <p:cBhvr>
                                            <p:cTn id="172" dur="500"/>
                                            <p:tgtEl>
                                              <p:spTgt spid="133"/>
                                            </p:tgtEl>
                                          </p:cBhvr>
                                        </p:animEffect>
                                      </p:childTnLst>
                                    </p:cTn>
                                  </p:par>
                                  <p:par>
                                    <p:cTn id="173" presetID="42" presetClass="path" presetSubtype="0" fill="hold" grpId="2" nodeType="withEffect">
                                      <p:stCondLst>
                                        <p:cond delay="600"/>
                                      </p:stCondLst>
                                      <p:childTnLst>
                                        <p:animMotion origin="layout" path="M 8.33333E-7 -2.59259E-6 L -0.19879 0.28334 " pathEditMode="relative" rAng="0" ptsTypes="AA">
                                          <p:cBhvr>
                                            <p:cTn id="174" dur="500" spd="-100000" fill="hold"/>
                                            <p:tgtEl>
                                              <p:spTgt spid="133"/>
                                            </p:tgtEl>
                                            <p:attrNameLst>
                                              <p:attrName>ppt_x</p:attrName>
                                              <p:attrName>ppt_y</p:attrName>
                                            </p:attrNameLst>
                                          </p:cBhvr>
                                          <p:rCtr x="-9948" y="14167"/>
                                        </p:animMotion>
                                      </p:childTnLst>
                                    </p:cTn>
                                  </p:par>
                                </p:childTnLst>
                              </p:cTn>
                            </p:par>
                            <p:par>
                              <p:cTn id="175" fill="hold">
                                <p:stCondLst>
                                  <p:cond delay="3100"/>
                                </p:stCondLst>
                                <p:childTnLst>
                                  <p:par>
                                    <p:cTn id="176" presetID="53" presetClass="entr" presetSubtype="16" fill="hold" grpId="0" nodeType="afterEffect">
                                      <p:stCondLst>
                                        <p:cond delay="0"/>
                                      </p:stCondLst>
                                      <p:childTnLst>
                                        <p:set>
                                          <p:cBhvr>
                                            <p:cTn id="177" dur="1" fill="hold">
                                              <p:stCondLst>
                                                <p:cond delay="0"/>
                                              </p:stCondLst>
                                            </p:cTn>
                                            <p:tgtEl>
                                              <p:spTgt spid="85"/>
                                            </p:tgtEl>
                                            <p:attrNameLst>
                                              <p:attrName>style.visibility</p:attrName>
                                            </p:attrNameLst>
                                          </p:cBhvr>
                                          <p:to>
                                            <p:strVal val="visible"/>
                                          </p:to>
                                        </p:set>
                                        <p:anim calcmode="lin" valueType="num">
                                          <p:cBhvr>
                                            <p:cTn id="178" dur="500" fill="hold"/>
                                            <p:tgtEl>
                                              <p:spTgt spid="85"/>
                                            </p:tgtEl>
                                            <p:attrNameLst>
                                              <p:attrName>ppt_w</p:attrName>
                                            </p:attrNameLst>
                                          </p:cBhvr>
                                          <p:tavLst>
                                            <p:tav tm="0">
                                              <p:val>
                                                <p:fltVal val="0"/>
                                              </p:val>
                                            </p:tav>
                                            <p:tav tm="100000">
                                              <p:val>
                                                <p:strVal val="#ppt_w"/>
                                              </p:val>
                                            </p:tav>
                                          </p:tavLst>
                                        </p:anim>
                                        <p:anim calcmode="lin" valueType="num">
                                          <p:cBhvr>
                                            <p:cTn id="179" dur="500" fill="hold"/>
                                            <p:tgtEl>
                                              <p:spTgt spid="85"/>
                                            </p:tgtEl>
                                            <p:attrNameLst>
                                              <p:attrName>ppt_h</p:attrName>
                                            </p:attrNameLst>
                                          </p:cBhvr>
                                          <p:tavLst>
                                            <p:tav tm="0">
                                              <p:val>
                                                <p:fltVal val="0"/>
                                              </p:val>
                                            </p:tav>
                                            <p:tav tm="100000">
                                              <p:val>
                                                <p:strVal val="#ppt_h"/>
                                              </p:val>
                                            </p:tav>
                                          </p:tavLst>
                                        </p:anim>
                                        <p:animEffect transition="in" filter="fade">
                                          <p:cBhvr>
                                            <p:cTn id="180" dur="500"/>
                                            <p:tgtEl>
                                              <p:spTgt spid="85"/>
                                            </p:tgtEl>
                                          </p:cBhvr>
                                        </p:animEffect>
                                      </p:childTnLst>
                                    </p:cTn>
                                  </p:par>
                                  <p:par>
                                    <p:cTn id="181" presetID="53" presetClass="entr" presetSubtype="16" fill="hold" grpId="0" nodeType="withEffect">
                                      <p:stCondLst>
                                        <p:cond delay="400"/>
                                      </p:stCondLst>
                                      <p:childTnLst>
                                        <p:set>
                                          <p:cBhvr>
                                            <p:cTn id="182" dur="1" fill="hold">
                                              <p:stCondLst>
                                                <p:cond delay="0"/>
                                              </p:stCondLst>
                                            </p:cTn>
                                            <p:tgtEl>
                                              <p:spTgt spid="86"/>
                                            </p:tgtEl>
                                            <p:attrNameLst>
                                              <p:attrName>style.visibility</p:attrName>
                                            </p:attrNameLst>
                                          </p:cBhvr>
                                          <p:to>
                                            <p:strVal val="visible"/>
                                          </p:to>
                                        </p:set>
                                        <p:anim calcmode="lin" valueType="num">
                                          <p:cBhvr>
                                            <p:cTn id="183" dur="500" fill="hold"/>
                                            <p:tgtEl>
                                              <p:spTgt spid="86"/>
                                            </p:tgtEl>
                                            <p:attrNameLst>
                                              <p:attrName>ppt_w</p:attrName>
                                            </p:attrNameLst>
                                          </p:cBhvr>
                                          <p:tavLst>
                                            <p:tav tm="0">
                                              <p:val>
                                                <p:fltVal val="0"/>
                                              </p:val>
                                            </p:tav>
                                            <p:tav tm="100000">
                                              <p:val>
                                                <p:strVal val="#ppt_w"/>
                                              </p:val>
                                            </p:tav>
                                          </p:tavLst>
                                        </p:anim>
                                        <p:anim calcmode="lin" valueType="num">
                                          <p:cBhvr>
                                            <p:cTn id="184" dur="500" fill="hold"/>
                                            <p:tgtEl>
                                              <p:spTgt spid="86"/>
                                            </p:tgtEl>
                                            <p:attrNameLst>
                                              <p:attrName>ppt_h</p:attrName>
                                            </p:attrNameLst>
                                          </p:cBhvr>
                                          <p:tavLst>
                                            <p:tav tm="0">
                                              <p:val>
                                                <p:fltVal val="0"/>
                                              </p:val>
                                            </p:tav>
                                            <p:tav tm="100000">
                                              <p:val>
                                                <p:strVal val="#ppt_h"/>
                                              </p:val>
                                            </p:tav>
                                          </p:tavLst>
                                        </p:anim>
                                        <p:animEffect transition="in" filter="fade">
                                          <p:cBhvr>
                                            <p:cTn id="185" dur="500"/>
                                            <p:tgtEl>
                                              <p:spTgt spid="86"/>
                                            </p:tgtEl>
                                          </p:cBhvr>
                                        </p:animEffect>
                                      </p:childTnLst>
                                    </p:cTn>
                                  </p:par>
                                  <p:par>
                                    <p:cTn id="186" presetID="53" presetClass="entr" presetSubtype="16" fill="hold" nodeType="withEffect">
                                      <p:stCondLst>
                                        <p:cond delay="400"/>
                                      </p:stCondLst>
                                      <p:childTnLst>
                                        <p:set>
                                          <p:cBhvr>
                                            <p:cTn id="187" dur="1" fill="hold">
                                              <p:stCondLst>
                                                <p:cond delay="0"/>
                                              </p:stCondLst>
                                            </p:cTn>
                                            <p:tgtEl>
                                              <p:spTgt spid="87"/>
                                            </p:tgtEl>
                                            <p:attrNameLst>
                                              <p:attrName>style.visibility</p:attrName>
                                            </p:attrNameLst>
                                          </p:cBhvr>
                                          <p:to>
                                            <p:strVal val="visible"/>
                                          </p:to>
                                        </p:set>
                                        <p:anim calcmode="lin" valueType="num">
                                          <p:cBhvr>
                                            <p:cTn id="188" dur="500" fill="hold"/>
                                            <p:tgtEl>
                                              <p:spTgt spid="87"/>
                                            </p:tgtEl>
                                            <p:attrNameLst>
                                              <p:attrName>ppt_w</p:attrName>
                                            </p:attrNameLst>
                                          </p:cBhvr>
                                          <p:tavLst>
                                            <p:tav tm="0">
                                              <p:val>
                                                <p:fltVal val="0"/>
                                              </p:val>
                                            </p:tav>
                                            <p:tav tm="100000">
                                              <p:val>
                                                <p:strVal val="#ppt_w"/>
                                              </p:val>
                                            </p:tav>
                                          </p:tavLst>
                                        </p:anim>
                                        <p:anim calcmode="lin" valueType="num">
                                          <p:cBhvr>
                                            <p:cTn id="189" dur="500" fill="hold"/>
                                            <p:tgtEl>
                                              <p:spTgt spid="87"/>
                                            </p:tgtEl>
                                            <p:attrNameLst>
                                              <p:attrName>ppt_h</p:attrName>
                                            </p:attrNameLst>
                                          </p:cBhvr>
                                          <p:tavLst>
                                            <p:tav tm="0">
                                              <p:val>
                                                <p:fltVal val="0"/>
                                              </p:val>
                                            </p:tav>
                                            <p:tav tm="100000">
                                              <p:val>
                                                <p:strVal val="#ppt_h"/>
                                              </p:val>
                                            </p:tav>
                                          </p:tavLst>
                                        </p:anim>
                                        <p:animEffect transition="in" filter="fade">
                                          <p:cBhvr>
                                            <p:cTn id="190" dur="500"/>
                                            <p:tgtEl>
                                              <p:spTgt spid="87"/>
                                            </p:tgtEl>
                                          </p:cBhvr>
                                        </p:animEffect>
                                      </p:childTnLst>
                                    </p:cTn>
                                  </p:par>
                                  <p:par>
                                    <p:cTn id="191" presetID="53" presetClass="entr" presetSubtype="16" fill="hold" nodeType="withEffect">
                                      <p:stCondLst>
                                        <p:cond delay="200"/>
                                      </p:stCondLst>
                                      <p:childTnLst>
                                        <p:set>
                                          <p:cBhvr>
                                            <p:cTn id="192" dur="1" fill="hold">
                                              <p:stCondLst>
                                                <p:cond delay="0"/>
                                              </p:stCondLst>
                                            </p:cTn>
                                            <p:tgtEl>
                                              <p:spTgt spid="90"/>
                                            </p:tgtEl>
                                            <p:attrNameLst>
                                              <p:attrName>style.visibility</p:attrName>
                                            </p:attrNameLst>
                                          </p:cBhvr>
                                          <p:to>
                                            <p:strVal val="visible"/>
                                          </p:to>
                                        </p:set>
                                        <p:anim calcmode="lin" valueType="num">
                                          <p:cBhvr>
                                            <p:cTn id="193" dur="500" fill="hold"/>
                                            <p:tgtEl>
                                              <p:spTgt spid="90"/>
                                            </p:tgtEl>
                                            <p:attrNameLst>
                                              <p:attrName>ppt_w</p:attrName>
                                            </p:attrNameLst>
                                          </p:cBhvr>
                                          <p:tavLst>
                                            <p:tav tm="0">
                                              <p:val>
                                                <p:fltVal val="0"/>
                                              </p:val>
                                            </p:tav>
                                            <p:tav tm="100000">
                                              <p:val>
                                                <p:strVal val="#ppt_w"/>
                                              </p:val>
                                            </p:tav>
                                          </p:tavLst>
                                        </p:anim>
                                        <p:anim calcmode="lin" valueType="num">
                                          <p:cBhvr>
                                            <p:cTn id="194" dur="500" fill="hold"/>
                                            <p:tgtEl>
                                              <p:spTgt spid="90"/>
                                            </p:tgtEl>
                                            <p:attrNameLst>
                                              <p:attrName>ppt_h</p:attrName>
                                            </p:attrNameLst>
                                          </p:cBhvr>
                                          <p:tavLst>
                                            <p:tav tm="0">
                                              <p:val>
                                                <p:fltVal val="0"/>
                                              </p:val>
                                            </p:tav>
                                            <p:tav tm="100000">
                                              <p:val>
                                                <p:strVal val="#ppt_h"/>
                                              </p:val>
                                            </p:tav>
                                          </p:tavLst>
                                        </p:anim>
                                        <p:animEffect transition="in" filter="fade">
                                          <p:cBhvr>
                                            <p:cTn id="195" dur="500"/>
                                            <p:tgtEl>
                                              <p:spTgt spid="90"/>
                                            </p:tgtEl>
                                          </p:cBhvr>
                                        </p:animEffect>
                                      </p:childTnLst>
                                    </p:cTn>
                                  </p:par>
                                  <p:par>
                                    <p:cTn id="196" presetID="53" presetClass="entr" presetSubtype="16" fill="hold" nodeType="withEffect">
                                      <p:stCondLst>
                                        <p:cond delay="400"/>
                                      </p:stCondLst>
                                      <p:childTnLst>
                                        <p:set>
                                          <p:cBhvr>
                                            <p:cTn id="197" dur="1" fill="hold">
                                              <p:stCondLst>
                                                <p:cond delay="0"/>
                                              </p:stCondLst>
                                            </p:cTn>
                                            <p:tgtEl>
                                              <p:spTgt spid="93"/>
                                            </p:tgtEl>
                                            <p:attrNameLst>
                                              <p:attrName>style.visibility</p:attrName>
                                            </p:attrNameLst>
                                          </p:cBhvr>
                                          <p:to>
                                            <p:strVal val="visible"/>
                                          </p:to>
                                        </p:set>
                                        <p:anim calcmode="lin" valueType="num">
                                          <p:cBhvr>
                                            <p:cTn id="198" dur="500" fill="hold"/>
                                            <p:tgtEl>
                                              <p:spTgt spid="93"/>
                                            </p:tgtEl>
                                            <p:attrNameLst>
                                              <p:attrName>ppt_w</p:attrName>
                                            </p:attrNameLst>
                                          </p:cBhvr>
                                          <p:tavLst>
                                            <p:tav tm="0">
                                              <p:val>
                                                <p:fltVal val="0"/>
                                              </p:val>
                                            </p:tav>
                                            <p:tav tm="100000">
                                              <p:val>
                                                <p:strVal val="#ppt_w"/>
                                              </p:val>
                                            </p:tav>
                                          </p:tavLst>
                                        </p:anim>
                                        <p:anim calcmode="lin" valueType="num">
                                          <p:cBhvr>
                                            <p:cTn id="199" dur="500" fill="hold"/>
                                            <p:tgtEl>
                                              <p:spTgt spid="93"/>
                                            </p:tgtEl>
                                            <p:attrNameLst>
                                              <p:attrName>ppt_h</p:attrName>
                                            </p:attrNameLst>
                                          </p:cBhvr>
                                          <p:tavLst>
                                            <p:tav tm="0">
                                              <p:val>
                                                <p:fltVal val="0"/>
                                              </p:val>
                                            </p:tav>
                                            <p:tav tm="100000">
                                              <p:val>
                                                <p:strVal val="#ppt_h"/>
                                              </p:val>
                                            </p:tav>
                                          </p:tavLst>
                                        </p:anim>
                                        <p:animEffect transition="in" filter="fade">
                                          <p:cBhvr>
                                            <p:cTn id="200" dur="500"/>
                                            <p:tgtEl>
                                              <p:spTgt spid="93"/>
                                            </p:tgtEl>
                                          </p:cBhvr>
                                        </p:animEffect>
                                      </p:childTnLst>
                                    </p:cTn>
                                  </p:par>
                                  <p:par>
                                    <p:cTn id="201" presetID="53" presetClass="entr" presetSubtype="16" fill="hold" grpId="0" nodeType="withEffect">
                                      <p:stCondLst>
                                        <p:cond delay="200"/>
                                      </p:stCondLst>
                                      <p:childTnLst>
                                        <p:set>
                                          <p:cBhvr>
                                            <p:cTn id="202" dur="1" fill="hold">
                                              <p:stCondLst>
                                                <p:cond delay="0"/>
                                              </p:stCondLst>
                                            </p:cTn>
                                            <p:tgtEl>
                                              <p:spTgt spid="96"/>
                                            </p:tgtEl>
                                            <p:attrNameLst>
                                              <p:attrName>style.visibility</p:attrName>
                                            </p:attrNameLst>
                                          </p:cBhvr>
                                          <p:to>
                                            <p:strVal val="visible"/>
                                          </p:to>
                                        </p:set>
                                        <p:anim calcmode="lin" valueType="num">
                                          <p:cBhvr>
                                            <p:cTn id="203" dur="500" fill="hold"/>
                                            <p:tgtEl>
                                              <p:spTgt spid="96"/>
                                            </p:tgtEl>
                                            <p:attrNameLst>
                                              <p:attrName>ppt_w</p:attrName>
                                            </p:attrNameLst>
                                          </p:cBhvr>
                                          <p:tavLst>
                                            <p:tav tm="0">
                                              <p:val>
                                                <p:fltVal val="0"/>
                                              </p:val>
                                            </p:tav>
                                            <p:tav tm="100000">
                                              <p:val>
                                                <p:strVal val="#ppt_w"/>
                                              </p:val>
                                            </p:tav>
                                          </p:tavLst>
                                        </p:anim>
                                        <p:anim calcmode="lin" valueType="num">
                                          <p:cBhvr>
                                            <p:cTn id="204" dur="500" fill="hold"/>
                                            <p:tgtEl>
                                              <p:spTgt spid="96"/>
                                            </p:tgtEl>
                                            <p:attrNameLst>
                                              <p:attrName>ppt_h</p:attrName>
                                            </p:attrNameLst>
                                          </p:cBhvr>
                                          <p:tavLst>
                                            <p:tav tm="0">
                                              <p:val>
                                                <p:fltVal val="0"/>
                                              </p:val>
                                            </p:tav>
                                            <p:tav tm="100000">
                                              <p:val>
                                                <p:strVal val="#ppt_h"/>
                                              </p:val>
                                            </p:tav>
                                          </p:tavLst>
                                        </p:anim>
                                        <p:animEffect transition="in" filter="fade">
                                          <p:cBhvr>
                                            <p:cTn id="205" dur="500"/>
                                            <p:tgtEl>
                                              <p:spTgt spid="96"/>
                                            </p:tgtEl>
                                          </p:cBhvr>
                                        </p:animEffect>
                                      </p:childTnLst>
                                    </p:cTn>
                                  </p:par>
                                  <p:par>
                                    <p:cTn id="206" presetID="2" presetClass="entr" presetSubtype="3" accel="52000" fill="hold" nodeType="withEffect" p14:presetBounceEnd="38000">
                                      <p:stCondLst>
                                        <p:cond delay="200"/>
                                      </p:stCondLst>
                                      <p:childTnLst>
                                        <p:set>
                                          <p:cBhvr>
                                            <p:cTn id="207" dur="1" fill="hold">
                                              <p:stCondLst>
                                                <p:cond delay="0"/>
                                              </p:stCondLst>
                                            </p:cTn>
                                            <p:tgtEl>
                                              <p:spTgt spid="101"/>
                                            </p:tgtEl>
                                            <p:attrNameLst>
                                              <p:attrName>style.visibility</p:attrName>
                                            </p:attrNameLst>
                                          </p:cBhvr>
                                          <p:to>
                                            <p:strVal val="visible"/>
                                          </p:to>
                                        </p:set>
                                        <p:anim calcmode="lin" valueType="num" p14:bounceEnd="38000">
                                          <p:cBhvr additive="base">
                                            <p:cTn id="208" dur="2000" fill="hold"/>
                                            <p:tgtEl>
                                              <p:spTgt spid="101"/>
                                            </p:tgtEl>
                                            <p:attrNameLst>
                                              <p:attrName>ppt_x</p:attrName>
                                            </p:attrNameLst>
                                          </p:cBhvr>
                                          <p:tavLst>
                                            <p:tav tm="0">
                                              <p:val>
                                                <p:strVal val="1+#ppt_w/2"/>
                                              </p:val>
                                            </p:tav>
                                            <p:tav tm="100000">
                                              <p:val>
                                                <p:strVal val="#ppt_x"/>
                                              </p:val>
                                            </p:tav>
                                          </p:tavLst>
                                        </p:anim>
                                        <p:anim calcmode="lin" valueType="num" p14:bounceEnd="38000">
                                          <p:cBhvr additive="base">
                                            <p:cTn id="209" dur="2000" fill="hold"/>
                                            <p:tgtEl>
                                              <p:spTgt spid="101"/>
                                            </p:tgtEl>
                                            <p:attrNameLst>
                                              <p:attrName>ppt_y</p:attrName>
                                            </p:attrNameLst>
                                          </p:cBhvr>
                                          <p:tavLst>
                                            <p:tav tm="0">
                                              <p:val>
                                                <p:strVal val="0-#ppt_h/2"/>
                                              </p:val>
                                            </p:tav>
                                            <p:tav tm="100000">
                                              <p:val>
                                                <p:strVal val="#ppt_y"/>
                                              </p:val>
                                            </p:tav>
                                          </p:tavLst>
                                        </p:anim>
                                      </p:childTnLst>
                                    </p:cTn>
                                  </p:par>
                                  <p:par>
                                    <p:cTn id="210" presetID="2" presetClass="entr" presetSubtype="3" accel="52000" fill="hold" nodeType="withEffect" p14:presetBounceEnd="38000">
                                      <p:stCondLst>
                                        <p:cond delay="200"/>
                                      </p:stCondLst>
                                      <p:childTnLst>
                                        <p:set>
                                          <p:cBhvr>
                                            <p:cTn id="211" dur="1" fill="hold">
                                              <p:stCondLst>
                                                <p:cond delay="0"/>
                                              </p:stCondLst>
                                            </p:cTn>
                                            <p:tgtEl>
                                              <p:spTgt spid="165"/>
                                            </p:tgtEl>
                                            <p:attrNameLst>
                                              <p:attrName>style.visibility</p:attrName>
                                            </p:attrNameLst>
                                          </p:cBhvr>
                                          <p:to>
                                            <p:strVal val="visible"/>
                                          </p:to>
                                        </p:set>
                                        <p:anim calcmode="lin" valueType="num" p14:bounceEnd="38000">
                                          <p:cBhvr additive="base">
                                            <p:cTn id="212" dur="2000" fill="hold"/>
                                            <p:tgtEl>
                                              <p:spTgt spid="165"/>
                                            </p:tgtEl>
                                            <p:attrNameLst>
                                              <p:attrName>ppt_x</p:attrName>
                                            </p:attrNameLst>
                                          </p:cBhvr>
                                          <p:tavLst>
                                            <p:tav tm="0">
                                              <p:val>
                                                <p:strVal val="1+#ppt_w/2"/>
                                              </p:val>
                                            </p:tav>
                                            <p:tav tm="100000">
                                              <p:val>
                                                <p:strVal val="#ppt_x"/>
                                              </p:val>
                                            </p:tav>
                                          </p:tavLst>
                                        </p:anim>
                                        <p:anim calcmode="lin" valueType="num" p14:bounceEnd="38000">
                                          <p:cBhvr additive="base">
                                            <p:cTn id="213" dur="2000" fill="hold"/>
                                            <p:tgtEl>
                                              <p:spTgt spid="165"/>
                                            </p:tgtEl>
                                            <p:attrNameLst>
                                              <p:attrName>ppt_y</p:attrName>
                                            </p:attrNameLst>
                                          </p:cBhvr>
                                          <p:tavLst>
                                            <p:tav tm="0">
                                              <p:val>
                                                <p:strVal val="0-#ppt_h/2"/>
                                              </p:val>
                                            </p:tav>
                                            <p:tav tm="100000">
                                              <p:val>
                                                <p:strVal val="#ppt_y"/>
                                              </p:val>
                                            </p:tav>
                                          </p:tavLst>
                                        </p:anim>
                                      </p:childTnLst>
                                    </p:cTn>
                                  </p:par>
                                  <p:par>
                                    <p:cTn id="214" presetID="2" presetClass="entr" presetSubtype="3" accel="52000" fill="hold" nodeType="withEffect" p14:presetBounceEnd="38000">
                                      <p:stCondLst>
                                        <p:cond delay="200"/>
                                      </p:stCondLst>
                                      <p:childTnLst>
                                        <p:set>
                                          <p:cBhvr>
                                            <p:cTn id="215" dur="1" fill="hold">
                                              <p:stCondLst>
                                                <p:cond delay="0"/>
                                              </p:stCondLst>
                                            </p:cTn>
                                            <p:tgtEl>
                                              <p:spTgt spid="172"/>
                                            </p:tgtEl>
                                            <p:attrNameLst>
                                              <p:attrName>style.visibility</p:attrName>
                                            </p:attrNameLst>
                                          </p:cBhvr>
                                          <p:to>
                                            <p:strVal val="visible"/>
                                          </p:to>
                                        </p:set>
                                        <p:anim calcmode="lin" valueType="num" p14:bounceEnd="38000">
                                          <p:cBhvr additive="base">
                                            <p:cTn id="216" dur="2000" fill="hold"/>
                                            <p:tgtEl>
                                              <p:spTgt spid="172"/>
                                            </p:tgtEl>
                                            <p:attrNameLst>
                                              <p:attrName>ppt_x</p:attrName>
                                            </p:attrNameLst>
                                          </p:cBhvr>
                                          <p:tavLst>
                                            <p:tav tm="0">
                                              <p:val>
                                                <p:strVal val="1+#ppt_w/2"/>
                                              </p:val>
                                            </p:tav>
                                            <p:tav tm="100000">
                                              <p:val>
                                                <p:strVal val="#ppt_x"/>
                                              </p:val>
                                            </p:tav>
                                          </p:tavLst>
                                        </p:anim>
                                        <p:anim calcmode="lin" valueType="num" p14:bounceEnd="38000">
                                          <p:cBhvr additive="base">
                                            <p:cTn id="217" dur="2000" fill="hold"/>
                                            <p:tgtEl>
                                              <p:spTgt spid="172"/>
                                            </p:tgtEl>
                                            <p:attrNameLst>
                                              <p:attrName>ppt_y</p:attrName>
                                            </p:attrNameLst>
                                          </p:cBhvr>
                                          <p:tavLst>
                                            <p:tav tm="0">
                                              <p:val>
                                                <p:strVal val="0-#ppt_h/2"/>
                                              </p:val>
                                            </p:tav>
                                            <p:tav tm="100000">
                                              <p:val>
                                                <p:strVal val="#ppt_y"/>
                                              </p:val>
                                            </p:tav>
                                          </p:tavLst>
                                        </p:anim>
                                      </p:childTnLst>
                                    </p:cTn>
                                  </p:par>
                                  <p:par>
                                    <p:cTn id="218" presetID="2" presetClass="entr" presetSubtype="3" accel="52000" fill="hold" nodeType="withEffect" p14:presetBounceEnd="38000">
                                      <p:stCondLst>
                                        <p:cond delay="200"/>
                                      </p:stCondLst>
                                      <p:childTnLst>
                                        <p:set>
                                          <p:cBhvr>
                                            <p:cTn id="219" dur="1" fill="hold">
                                              <p:stCondLst>
                                                <p:cond delay="0"/>
                                              </p:stCondLst>
                                            </p:cTn>
                                            <p:tgtEl>
                                              <p:spTgt spid="179"/>
                                            </p:tgtEl>
                                            <p:attrNameLst>
                                              <p:attrName>style.visibility</p:attrName>
                                            </p:attrNameLst>
                                          </p:cBhvr>
                                          <p:to>
                                            <p:strVal val="visible"/>
                                          </p:to>
                                        </p:set>
                                        <p:anim calcmode="lin" valueType="num" p14:bounceEnd="38000">
                                          <p:cBhvr additive="base">
                                            <p:cTn id="220" dur="2000" fill="hold"/>
                                            <p:tgtEl>
                                              <p:spTgt spid="179"/>
                                            </p:tgtEl>
                                            <p:attrNameLst>
                                              <p:attrName>ppt_x</p:attrName>
                                            </p:attrNameLst>
                                          </p:cBhvr>
                                          <p:tavLst>
                                            <p:tav tm="0">
                                              <p:val>
                                                <p:strVal val="1+#ppt_w/2"/>
                                              </p:val>
                                            </p:tav>
                                            <p:tav tm="100000">
                                              <p:val>
                                                <p:strVal val="#ppt_x"/>
                                              </p:val>
                                            </p:tav>
                                          </p:tavLst>
                                        </p:anim>
                                        <p:anim calcmode="lin" valueType="num" p14:bounceEnd="38000">
                                          <p:cBhvr additive="base">
                                            <p:cTn id="221" dur="2000" fill="hold"/>
                                            <p:tgtEl>
                                              <p:spTgt spid="179"/>
                                            </p:tgtEl>
                                            <p:attrNameLst>
                                              <p:attrName>ppt_y</p:attrName>
                                            </p:attrNameLst>
                                          </p:cBhvr>
                                          <p:tavLst>
                                            <p:tav tm="0">
                                              <p:val>
                                                <p:strVal val="0-#ppt_h/2"/>
                                              </p:val>
                                            </p:tav>
                                            <p:tav tm="100000">
                                              <p:val>
                                                <p:strVal val="#ppt_y"/>
                                              </p:val>
                                            </p:tav>
                                          </p:tavLst>
                                        </p:anim>
                                      </p:childTnLst>
                                    </p:cTn>
                                  </p:par>
                                </p:childTnLst>
                              </p:cTn>
                            </p:par>
                            <p:par>
                              <p:cTn id="222" fill="hold">
                                <p:stCondLst>
                                  <p:cond delay="5300"/>
                                </p:stCondLst>
                                <p:childTnLst>
                                  <p:par>
                                    <p:cTn id="223" presetID="41" presetClass="entr" presetSubtype="0" fill="hold" grpId="0" nodeType="afterEffect">
                                      <p:stCondLst>
                                        <p:cond delay="0"/>
                                      </p:stCondLst>
                                      <p:iterate type="lt">
                                        <p:tmPct val="10000"/>
                                      </p:iterate>
                                      <p:childTnLst>
                                        <p:set>
                                          <p:cBhvr>
                                            <p:cTn id="224" dur="1" fill="hold">
                                              <p:stCondLst>
                                                <p:cond delay="0"/>
                                              </p:stCondLst>
                                            </p:cTn>
                                            <p:tgtEl>
                                              <p:spTgt spid="100"/>
                                            </p:tgtEl>
                                            <p:attrNameLst>
                                              <p:attrName>style.visibility</p:attrName>
                                            </p:attrNameLst>
                                          </p:cBhvr>
                                          <p:to>
                                            <p:strVal val="visible"/>
                                          </p:to>
                                        </p:set>
                                        <p:anim calcmode="lin" valueType="num">
                                          <p:cBhvr>
                                            <p:cTn id="225" dur="500" fill="hold"/>
                                            <p:tgtEl>
                                              <p:spTgt spid="100"/>
                                            </p:tgtEl>
                                            <p:attrNameLst>
                                              <p:attrName>ppt_x</p:attrName>
                                            </p:attrNameLst>
                                          </p:cBhvr>
                                          <p:tavLst>
                                            <p:tav tm="0">
                                              <p:val>
                                                <p:strVal val="#ppt_x"/>
                                              </p:val>
                                            </p:tav>
                                            <p:tav tm="50000">
                                              <p:val>
                                                <p:strVal val="#ppt_x+.1"/>
                                              </p:val>
                                            </p:tav>
                                            <p:tav tm="100000">
                                              <p:val>
                                                <p:strVal val="#ppt_x"/>
                                              </p:val>
                                            </p:tav>
                                          </p:tavLst>
                                        </p:anim>
                                        <p:anim calcmode="lin" valueType="num">
                                          <p:cBhvr>
                                            <p:cTn id="226" dur="500" fill="hold"/>
                                            <p:tgtEl>
                                              <p:spTgt spid="100"/>
                                            </p:tgtEl>
                                            <p:attrNameLst>
                                              <p:attrName>ppt_y</p:attrName>
                                            </p:attrNameLst>
                                          </p:cBhvr>
                                          <p:tavLst>
                                            <p:tav tm="0">
                                              <p:val>
                                                <p:strVal val="#ppt_y"/>
                                              </p:val>
                                            </p:tav>
                                            <p:tav tm="100000">
                                              <p:val>
                                                <p:strVal val="#ppt_y"/>
                                              </p:val>
                                            </p:tav>
                                          </p:tavLst>
                                        </p:anim>
                                        <p:anim calcmode="lin" valueType="num">
                                          <p:cBhvr>
                                            <p:cTn id="227" dur="500" fill="hold"/>
                                            <p:tgtEl>
                                              <p:spTgt spid="100"/>
                                            </p:tgtEl>
                                            <p:attrNameLst>
                                              <p:attrName>ppt_h</p:attrName>
                                            </p:attrNameLst>
                                          </p:cBhvr>
                                          <p:tavLst>
                                            <p:tav tm="0">
                                              <p:val>
                                                <p:strVal val="#ppt_h/10"/>
                                              </p:val>
                                            </p:tav>
                                            <p:tav tm="50000">
                                              <p:val>
                                                <p:strVal val="#ppt_h+.01"/>
                                              </p:val>
                                            </p:tav>
                                            <p:tav tm="100000">
                                              <p:val>
                                                <p:strVal val="#ppt_h"/>
                                              </p:val>
                                            </p:tav>
                                          </p:tavLst>
                                        </p:anim>
                                        <p:anim calcmode="lin" valueType="num">
                                          <p:cBhvr>
                                            <p:cTn id="228" dur="500" fill="hold"/>
                                            <p:tgtEl>
                                              <p:spTgt spid="100"/>
                                            </p:tgtEl>
                                            <p:attrNameLst>
                                              <p:attrName>ppt_w</p:attrName>
                                            </p:attrNameLst>
                                          </p:cBhvr>
                                          <p:tavLst>
                                            <p:tav tm="0">
                                              <p:val>
                                                <p:strVal val="#ppt_w/10"/>
                                              </p:val>
                                            </p:tav>
                                            <p:tav tm="50000">
                                              <p:val>
                                                <p:strVal val="#ppt_w+.01"/>
                                              </p:val>
                                            </p:tav>
                                            <p:tav tm="100000">
                                              <p:val>
                                                <p:strVal val="#ppt_w"/>
                                              </p:val>
                                            </p:tav>
                                          </p:tavLst>
                                        </p:anim>
                                        <p:animEffect transition="in" filter="fade">
                                          <p:cBhvr>
                                            <p:cTn id="229" dur="500" tmFilter="0,0; .5, 1; 1, 1"/>
                                            <p:tgtEl>
                                              <p:spTgt spid="100"/>
                                            </p:tgtEl>
                                          </p:cBhvr>
                                        </p:animEffect>
                                      </p:childTnLst>
                                    </p:cTn>
                                  </p:par>
                                </p:childTnLst>
                              </p:cTn>
                            </p:par>
                            <p:par>
                              <p:cTn id="230" fill="hold">
                                <p:stCondLst>
                                  <p:cond delay="6400"/>
                                </p:stCondLst>
                                <p:childTnLst>
                                  <p:par>
                                    <p:cTn id="231" presetID="10" presetClass="entr" presetSubtype="0" fill="hold" nodeType="afterEffect">
                                      <p:stCondLst>
                                        <p:cond delay="0"/>
                                      </p:stCondLst>
                                      <p:childTnLst>
                                        <p:set>
                                          <p:cBhvr>
                                            <p:cTn id="232" dur="1" fill="hold">
                                              <p:stCondLst>
                                                <p:cond delay="0"/>
                                              </p:stCondLst>
                                            </p:cTn>
                                            <p:tgtEl>
                                              <p:spTgt spid="84"/>
                                            </p:tgtEl>
                                            <p:attrNameLst>
                                              <p:attrName>style.visibility</p:attrName>
                                            </p:attrNameLst>
                                          </p:cBhvr>
                                          <p:to>
                                            <p:strVal val="visible"/>
                                          </p:to>
                                        </p:set>
                                        <p:animEffect transition="in" filter="fade">
                                          <p:cBhvr>
                                            <p:cTn id="233" dur="500"/>
                                            <p:tgtEl>
                                              <p:spTgt spid="84"/>
                                            </p:tgtEl>
                                          </p:cBhvr>
                                        </p:animEffect>
                                      </p:childTnLst>
                                    </p:cTn>
                                  </p:par>
                                </p:childTnLst>
                              </p:cTn>
                            </p:par>
                            <p:par>
                              <p:cTn id="234" fill="hold">
                                <p:stCondLst>
                                  <p:cond delay="6900"/>
                                </p:stCondLst>
                                <p:childTnLst>
                                  <p:par>
                                    <p:cTn id="235" presetID="10" presetClass="entr" presetSubtype="0" fill="hold" grpId="0" nodeType="afterEffect">
                                      <p:stCondLst>
                                        <p:cond delay="0"/>
                                      </p:stCondLst>
                                      <p:childTnLst>
                                        <p:set>
                                          <p:cBhvr>
                                            <p:cTn id="236" dur="1" fill="hold">
                                              <p:stCondLst>
                                                <p:cond delay="0"/>
                                              </p:stCondLst>
                                            </p:cTn>
                                            <p:tgtEl>
                                              <p:spTgt spid="63"/>
                                            </p:tgtEl>
                                            <p:attrNameLst>
                                              <p:attrName>style.visibility</p:attrName>
                                            </p:attrNameLst>
                                          </p:cBhvr>
                                          <p:to>
                                            <p:strVal val="visible"/>
                                          </p:to>
                                        </p:set>
                                        <p:animEffect transition="in" filter="fade">
                                          <p:cBhvr>
                                            <p:cTn id="237" dur="500"/>
                                            <p:tgtEl>
                                              <p:spTgt spid="63"/>
                                            </p:tgtEl>
                                          </p:cBhvr>
                                        </p:animEffect>
                                      </p:childTnLst>
                                    </p:cTn>
                                  </p:par>
                                </p:childTnLst>
                              </p:cTn>
                            </p:par>
                            <p:par>
                              <p:cTn id="238" fill="hold">
                                <p:stCondLst>
                                  <p:cond delay="7400"/>
                                </p:stCondLst>
                                <p:childTnLst>
                                  <p:par>
                                    <p:cTn id="239" presetID="2" presetClass="entr" presetSubtype="4" fill="hold" nodeType="afterEffect">
                                      <p:stCondLst>
                                        <p:cond delay="0"/>
                                      </p:stCondLst>
                                      <p:childTnLst>
                                        <p:set>
                                          <p:cBhvr>
                                            <p:cTn id="240" dur="1" fill="hold">
                                              <p:stCondLst>
                                                <p:cond delay="0"/>
                                              </p:stCondLst>
                                            </p:cTn>
                                            <p:tgtEl>
                                              <p:spTgt spid="74"/>
                                            </p:tgtEl>
                                            <p:attrNameLst>
                                              <p:attrName>style.visibility</p:attrName>
                                            </p:attrNameLst>
                                          </p:cBhvr>
                                          <p:to>
                                            <p:strVal val="visible"/>
                                          </p:to>
                                        </p:set>
                                        <p:anim calcmode="lin" valueType="num">
                                          <p:cBhvr additive="base">
                                            <p:cTn id="241" dur="500" fill="hold"/>
                                            <p:tgtEl>
                                              <p:spTgt spid="74"/>
                                            </p:tgtEl>
                                            <p:attrNameLst>
                                              <p:attrName>ppt_x</p:attrName>
                                            </p:attrNameLst>
                                          </p:cBhvr>
                                          <p:tavLst>
                                            <p:tav tm="0">
                                              <p:val>
                                                <p:strVal val="#ppt_x"/>
                                              </p:val>
                                            </p:tav>
                                            <p:tav tm="100000">
                                              <p:val>
                                                <p:strVal val="#ppt_x"/>
                                              </p:val>
                                            </p:tav>
                                          </p:tavLst>
                                        </p:anim>
                                        <p:anim calcmode="lin" valueType="num">
                                          <p:cBhvr additive="base">
                                            <p:cTn id="242" dur="500" fill="hold"/>
                                            <p:tgtEl>
                                              <p:spTgt spid="74"/>
                                            </p:tgtEl>
                                            <p:attrNameLst>
                                              <p:attrName>ppt_y</p:attrName>
                                            </p:attrNameLst>
                                          </p:cBhvr>
                                          <p:tavLst>
                                            <p:tav tm="0">
                                              <p:val>
                                                <p:strVal val="1+#ppt_h/2"/>
                                              </p:val>
                                            </p:tav>
                                            <p:tav tm="100000">
                                              <p:val>
                                                <p:strVal val="#ppt_y"/>
                                              </p:val>
                                            </p:tav>
                                          </p:tavLst>
                                        </p:anim>
                                      </p:childTnLst>
                                    </p:cTn>
                                  </p:par>
                                  <p:par>
                                    <p:cTn id="243" presetID="2" presetClass="entr" presetSubtype="4" fill="hold" nodeType="withEffect">
                                      <p:stCondLst>
                                        <p:cond delay="200"/>
                                      </p:stCondLst>
                                      <p:childTnLst>
                                        <p:set>
                                          <p:cBhvr>
                                            <p:cTn id="244" dur="1" fill="hold">
                                              <p:stCondLst>
                                                <p:cond delay="0"/>
                                              </p:stCondLst>
                                            </p:cTn>
                                            <p:tgtEl>
                                              <p:spTgt spid="79"/>
                                            </p:tgtEl>
                                            <p:attrNameLst>
                                              <p:attrName>style.visibility</p:attrName>
                                            </p:attrNameLst>
                                          </p:cBhvr>
                                          <p:to>
                                            <p:strVal val="visible"/>
                                          </p:to>
                                        </p:set>
                                        <p:anim calcmode="lin" valueType="num">
                                          <p:cBhvr additive="base">
                                            <p:cTn id="245" dur="500" fill="hold"/>
                                            <p:tgtEl>
                                              <p:spTgt spid="79"/>
                                            </p:tgtEl>
                                            <p:attrNameLst>
                                              <p:attrName>ppt_x</p:attrName>
                                            </p:attrNameLst>
                                          </p:cBhvr>
                                          <p:tavLst>
                                            <p:tav tm="0">
                                              <p:val>
                                                <p:strVal val="#ppt_x"/>
                                              </p:val>
                                            </p:tav>
                                            <p:tav tm="100000">
                                              <p:val>
                                                <p:strVal val="#ppt_x"/>
                                              </p:val>
                                            </p:tav>
                                          </p:tavLst>
                                        </p:anim>
                                        <p:anim calcmode="lin" valueType="num">
                                          <p:cBhvr additive="base">
                                            <p:cTn id="246" dur="500" fill="hold"/>
                                            <p:tgtEl>
                                              <p:spTgt spid="79"/>
                                            </p:tgtEl>
                                            <p:attrNameLst>
                                              <p:attrName>ppt_y</p:attrName>
                                            </p:attrNameLst>
                                          </p:cBhvr>
                                          <p:tavLst>
                                            <p:tav tm="0">
                                              <p:val>
                                                <p:strVal val="1+#ppt_h/2"/>
                                              </p:val>
                                            </p:tav>
                                            <p:tav tm="100000">
                                              <p:val>
                                                <p:strVal val="#ppt_y"/>
                                              </p:val>
                                            </p:tav>
                                          </p:tavLst>
                                        </p:anim>
                                      </p:childTnLst>
                                    </p:cTn>
                                  </p:par>
                                  <p:par>
                                    <p:cTn id="247" presetID="2" presetClass="entr" presetSubtype="4" fill="hold" nodeType="withEffect">
                                      <p:stCondLst>
                                        <p:cond delay="400"/>
                                      </p:stCondLst>
                                      <p:childTnLst>
                                        <p:set>
                                          <p:cBhvr>
                                            <p:cTn id="248" dur="1" fill="hold">
                                              <p:stCondLst>
                                                <p:cond delay="0"/>
                                              </p:stCondLst>
                                            </p:cTn>
                                            <p:tgtEl>
                                              <p:spTgt spid="64"/>
                                            </p:tgtEl>
                                            <p:attrNameLst>
                                              <p:attrName>style.visibility</p:attrName>
                                            </p:attrNameLst>
                                          </p:cBhvr>
                                          <p:to>
                                            <p:strVal val="visible"/>
                                          </p:to>
                                        </p:set>
                                        <p:anim calcmode="lin" valueType="num">
                                          <p:cBhvr additive="base">
                                            <p:cTn id="249" dur="500" fill="hold"/>
                                            <p:tgtEl>
                                              <p:spTgt spid="64"/>
                                            </p:tgtEl>
                                            <p:attrNameLst>
                                              <p:attrName>ppt_x</p:attrName>
                                            </p:attrNameLst>
                                          </p:cBhvr>
                                          <p:tavLst>
                                            <p:tav tm="0">
                                              <p:val>
                                                <p:strVal val="#ppt_x"/>
                                              </p:val>
                                            </p:tav>
                                            <p:tav tm="100000">
                                              <p:val>
                                                <p:strVal val="#ppt_x"/>
                                              </p:val>
                                            </p:tav>
                                          </p:tavLst>
                                        </p:anim>
                                        <p:anim calcmode="lin" valueType="num">
                                          <p:cBhvr additive="base">
                                            <p:cTn id="250" dur="500" fill="hold"/>
                                            <p:tgtEl>
                                              <p:spTgt spid="64"/>
                                            </p:tgtEl>
                                            <p:attrNameLst>
                                              <p:attrName>ppt_y</p:attrName>
                                            </p:attrNameLst>
                                          </p:cBhvr>
                                          <p:tavLst>
                                            <p:tav tm="0">
                                              <p:val>
                                                <p:strVal val="1+#ppt_h/2"/>
                                              </p:val>
                                            </p:tav>
                                            <p:tav tm="100000">
                                              <p:val>
                                                <p:strVal val="#ppt_y"/>
                                              </p:val>
                                            </p:tav>
                                          </p:tavLst>
                                        </p:anim>
                                      </p:childTnLst>
                                    </p:cTn>
                                  </p:par>
                                  <p:par>
                                    <p:cTn id="251" presetID="2" presetClass="entr" presetSubtype="4" fill="hold" nodeType="withEffect">
                                      <p:stCondLst>
                                        <p:cond delay="600"/>
                                      </p:stCondLst>
                                      <p:childTnLst>
                                        <p:set>
                                          <p:cBhvr>
                                            <p:cTn id="252" dur="1" fill="hold">
                                              <p:stCondLst>
                                                <p:cond delay="0"/>
                                              </p:stCondLst>
                                            </p:cTn>
                                            <p:tgtEl>
                                              <p:spTgt spid="69"/>
                                            </p:tgtEl>
                                            <p:attrNameLst>
                                              <p:attrName>style.visibility</p:attrName>
                                            </p:attrNameLst>
                                          </p:cBhvr>
                                          <p:to>
                                            <p:strVal val="visible"/>
                                          </p:to>
                                        </p:set>
                                        <p:anim calcmode="lin" valueType="num">
                                          <p:cBhvr additive="base">
                                            <p:cTn id="253" dur="500" fill="hold"/>
                                            <p:tgtEl>
                                              <p:spTgt spid="69"/>
                                            </p:tgtEl>
                                            <p:attrNameLst>
                                              <p:attrName>ppt_x</p:attrName>
                                            </p:attrNameLst>
                                          </p:cBhvr>
                                          <p:tavLst>
                                            <p:tav tm="0">
                                              <p:val>
                                                <p:strVal val="#ppt_x"/>
                                              </p:val>
                                            </p:tav>
                                            <p:tav tm="100000">
                                              <p:val>
                                                <p:strVal val="#ppt_x"/>
                                              </p:val>
                                            </p:tav>
                                          </p:tavLst>
                                        </p:anim>
                                        <p:anim calcmode="lin" valueType="num">
                                          <p:cBhvr additive="base">
                                            <p:cTn id="254" dur="500" fill="hold"/>
                                            <p:tgtEl>
                                              <p:spTgt spid="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85" grpId="0" animBg="1"/>
          <p:bldP spid="86" grpId="0" animBg="1"/>
          <p:bldP spid="96" grpId="0" animBg="1"/>
          <p:bldP spid="104" grpId="0" animBg="1"/>
          <p:bldP spid="104" grpId="1" animBg="1"/>
          <p:bldP spid="104" grpId="2" animBg="1"/>
          <p:bldP spid="105" grpId="0" animBg="1"/>
          <p:bldP spid="105" grpId="1" animBg="1"/>
          <p:bldP spid="105" grpId="2" animBg="1"/>
          <p:bldP spid="133" grpId="0" animBg="1"/>
          <p:bldP spid="133" grpId="1" animBg="1"/>
          <p:bldP spid="133" grpId="2" animBg="1"/>
          <p:bldP spid="134" grpId="0" animBg="1"/>
          <p:bldP spid="134" grpId="1" animBg="1"/>
          <p:bldP spid="134" grpId="2" animBg="1"/>
          <p:bldP spid="138" grpId="0" animBg="1"/>
          <p:bldP spid="138" grpId="1" animBg="1"/>
          <p:bldP spid="138" grpId="2" animBg="1"/>
          <p:bldP spid="148" grpId="0" animBg="1"/>
          <p:bldP spid="148" grpId="1" animBg="1"/>
          <p:bldP spid="148" grpId="2" animBg="1"/>
          <p:bldP spid="155" grpId="0" animBg="1"/>
          <p:bldP spid="155" grpId="1" animBg="1"/>
          <p:bldP spid="155" grpId="2" animBg="1"/>
          <p:bldP spid="10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157"/>
                                            </p:tgtEl>
                                            <p:attrNameLst>
                                              <p:attrName>style.visibility</p:attrName>
                                            </p:attrNameLst>
                                          </p:cBhvr>
                                          <p:to>
                                            <p:strVal val="visible"/>
                                          </p:to>
                                        </p:set>
                                        <p:animEffect transition="in" filter="wipe(down)">
                                          <p:cBhvr>
                                            <p:cTn id="7" dur="580">
                                              <p:stCondLst>
                                                <p:cond delay="0"/>
                                              </p:stCondLst>
                                            </p:cTn>
                                            <p:tgtEl>
                                              <p:spTgt spid="157"/>
                                            </p:tgtEl>
                                          </p:cBhvr>
                                        </p:animEffect>
                                        <p:anim calcmode="lin" valueType="num">
                                          <p:cBhvr>
                                            <p:cTn id="8" dur="1822" tmFilter="0,0; 0.14,0.36; 0.43,0.73; 0.71,0.91; 1.0,1.0">
                                              <p:stCondLst>
                                                <p:cond delay="0"/>
                                              </p:stCondLst>
                                            </p:cTn>
                                            <p:tgtEl>
                                              <p:spTgt spid="15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5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5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5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57"/>
                                            </p:tgtEl>
                                            <p:attrNameLst>
                                              <p:attrName>ppt_y</p:attrName>
                                            </p:attrNameLst>
                                          </p:cBhvr>
                                          <p:tavLst>
                                            <p:tav tm="0" fmla="#ppt_y-sin(pi*$)/81">
                                              <p:val>
                                                <p:fltVal val="0"/>
                                              </p:val>
                                            </p:tav>
                                            <p:tav tm="100000">
                                              <p:val>
                                                <p:fltVal val="1"/>
                                              </p:val>
                                            </p:tav>
                                          </p:tavLst>
                                        </p:anim>
                                        <p:animScale>
                                          <p:cBhvr>
                                            <p:cTn id="13" dur="26">
                                              <p:stCondLst>
                                                <p:cond delay="650"/>
                                              </p:stCondLst>
                                            </p:cTn>
                                            <p:tgtEl>
                                              <p:spTgt spid="157"/>
                                            </p:tgtEl>
                                          </p:cBhvr>
                                          <p:to x="100000" y="60000"/>
                                        </p:animScale>
                                        <p:animScale>
                                          <p:cBhvr>
                                            <p:cTn id="14" dur="166" decel="50000">
                                              <p:stCondLst>
                                                <p:cond delay="676"/>
                                              </p:stCondLst>
                                            </p:cTn>
                                            <p:tgtEl>
                                              <p:spTgt spid="157"/>
                                            </p:tgtEl>
                                          </p:cBhvr>
                                          <p:to x="100000" y="100000"/>
                                        </p:animScale>
                                        <p:animScale>
                                          <p:cBhvr>
                                            <p:cTn id="15" dur="26">
                                              <p:stCondLst>
                                                <p:cond delay="1312"/>
                                              </p:stCondLst>
                                            </p:cTn>
                                            <p:tgtEl>
                                              <p:spTgt spid="157"/>
                                            </p:tgtEl>
                                          </p:cBhvr>
                                          <p:to x="100000" y="80000"/>
                                        </p:animScale>
                                        <p:animScale>
                                          <p:cBhvr>
                                            <p:cTn id="16" dur="166" decel="50000">
                                              <p:stCondLst>
                                                <p:cond delay="1338"/>
                                              </p:stCondLst>
                                            </p:cTn>
                                            <p:tgtEl>
                                              <p:spTgt spid="157"/>
                                            </p:tgtEl>
                                          </p:cBhvr>
                                          <p:to x="100000" y="100000"/>
                                        </p:animScale>
                                        <p:animScale>
                                          <p:cBhvr>
                                            <p:cTn id="17" dur="26">
                                              <p:stCondLst>
                                                <p:cond delay="1642"/>
                                              </p:stCondLst>
                                            </p:cTn>
                                            <p:tgtEl>
                                              <p:spTgt spid="157"/>
                                            </p:tgtEl>
                                          </p:cBhvr>
                                          <p:to x="100000" y="90000"/>
                                        </p:animScale>
                                        <p:animScale>
                                          <p:cBhvr>
                                            <p:cTn id="18" dur="166" decel="50000">
                                              <p:stCondLst>
                                                <p:cond delay="1668"/>
                                              </p:stCondLst>
                                            </p:cTn>
                                            <p:tgtEl>
                                              <p:spTgt spid="157"/>
                                            </p:tgtEl>
                                          </p:cBhvr>
                                          <p:to x="100000" y="100000"/>
                                        </p:animScale>
                                        <p:animScale>
                                          <p:cBhvr>
                                            <p:cTn id="19" dur="26">
                                              <p:stCondLst>
                                                <p:cond delay="1808"/>
                                              </p:stCondLst>
                                            </p:cTn>
                                            <p:tgtEl>
                                              <p:spTgt spid="157"/>
                                            </p:tgtEl>
                                          </p:cBhvr>
                                          <p:to x="100000" y="95000"/>
                                        </p:animScale>
                                        <p:animScale>
                                          <p:cBhvr>
                                            <p:cTn id="20" dur="166" decel="50000">
                                              <p:stCondLst>
                                                <p:cond delay="1834"/>
                                              </p:stCondLst>
                                            </p:cTn>
                                            <p:tgtEl>
                                              <p:spTgt spid="157"/>
                                            </p:tgtEl>
                                          </p:cBhvr>
                                          <p:to x="100000" y="100000"/>
                                        </p:animScale>
                                      </p:childTnLst>
                                    </p:cTn>
                                  </p:par>
                                </p:childTnLst>
                              </p:cTn>
                            </p:par>
                            <p:par>
                              <p:cTn id="21" fill="hold">
                                <p:stCondLst>
                                  <p:cond delay="2000"/>
                                </p:stCondLst>
                                <p:childTnLst>
                                  <p:par>
                                    <p:cTn id="22" presetID="1" presetClass="entr" presetSubtype="0" fill="hold" grpId="0" nodeType="afterEffect">
                                      <p:stCondLst>
                                        <p:cond delay="200"/>
                                      </p:stCondLst>
                                      <p:childTnLst>
                                        <p:set>
                                          <p:cBhvr>
                                            <p:cTn id="23" dur="1" fill="hold">
                                              <p:stCondLst>
                                                <p:cond delay="0"/>
                                              </p:stCondLst>
                                            </p:cTn>
                                            <p:tgtEl>
                                              <p:spTgt spid="104"/>
                                            </p:tgtEl>
                                            <p:attrNameLst>
                                              <p:attrName>style.visibility</p:attrName>
                                            </p:attrNameLst>
                                          </p:cBhvr>
                                          <p:to>
                                            <p:strVal val="visible"/>
                                          </p:to>
                                        </p:set>
                                      </p:childTnLst>
                                    </p:cTn>
                                  </p:par>
                                  <p:par>
                                    <p:cTn id="24" presetID="53" presetClass="entr" presetSubtype="16" fill="hold" grpId="1" nodeType="withEffect">
                                      <p:stCondLst>
                                        <p:cond delay="200"/>
                                      </p:stCondLst>
                                      <p:childTnLst>
                                        <p:set>
                                          <p:cBhvr>
                                            <p:cTn id="25" dur="1" fill="hold">
                                              <p:stCondLst>
                                                <p:cond delay="0"/>
                                              </p:stCondLst>
                                            </p:cTn>
                                            <p:tgtEl>
                                              <p:spTgt spid="104"/>
                                            </p:tgtEl>
                                            <p:attrNameLst>
                                              <p:attrName>style.visibility</p:attrName>
                                            </p:attrNameLst>
                                          </p:cBhvr>
                                          <p:to>
                                            <p:strVal val="visible"/>
                                          </p:to>
                                        </p:set>
                                        <p:anim calcmode="lin" valueType="num">
                                          <p:cBhvr>
                                            <p:cTn id="26" dur="500" fill="hold"/>
                                            <p:tgtEl>
                                              <p:spTgt spid="104"/>
                                            </p:tgtEl>
                                            <p:attrNameLst>
                                              <p:attrName>ppt_w</p:attrName>
                                            </p:attrNameLst>
                                          </p:cBhvr>
                                          <p:tavLst>
                                            <p:tav tm="0">
                                              <p:val>
                                                <p:fltVal val="0"/>
                                              </p:val>
                                            </p:tav>
                                            <p:tav tm="100000">
                                              <p:val>
                                                <p:strVal val="#ppt_w"/>
                                              </p:val>
                                            </p:tav>
                                          </p:tavLst>
                                        </p:anim>
                                        <p:anim calcmode="lin" valueType="num">
                                          <p:cBhvr>
                                            <p:cTn id="27" dur="500" fill="hold"/>
                                            <p:tgtEl>
                                              <p:spTgt spid="104"/>
                                            </p:tgtEl>
                                            <p:attrNameLst>
                                              <p:attrName>ppt_h</p:attrName>
                                            </p:attrNameLst>
                                          </p:cBhvr>
                                          <p:tavLst>
                                            <p:tav tm="0">
                                              <p:val>
                                                <p:fltVal val="0"/>
                                              </p:val>
                                            </p:tav>
                                            <p:tav tm="100000">
                                              <p:val>
                                                <p:strVal val="#ppt_h"/>
                                              </p:val>
                                            </p:tav>
                                          </p:tavLst>
                                        </p:anim>
                                        <p:animEffect transition="in" filter="fade">
                                          <p:cBhvr>
                                            <p:cTn id="28" dur="500"/>
                                            <p:tgtEl>
                                              <p:spTgt spid="104"/>
                                            </p:tgtEl>
                                          </p:cBhvr>
                                        </p:animEffect>
                                      </p:childTnLst>
                                    </p:cTn>
                                  </p:par>
                                  <p:par>
                                    <p:cTn id="29" presetID="64" presetClass="path" presetSubtype="0" fill="hold" grpId="2" nodeType="withEffect">
                                      <p:stCondLst>
                                        <p:cond delay="200"/>
                                      </p:stCondLst>
                                      <p:childTnLst>
                                        <p:animMotion origin="layout" path="M -3.33333E-6 -1.35802E-6 L 0.05122 -0.3145 " pathEditMode="relative" rAng="0" ptsTypes="AA">
                                          <p:cBhvr>
                                            <p:cTn id="30" dur="500" spd="-100000" fill="hold"/>
                                            <p:tgtEl>
                                              <p:spTgt spid="104"/>
                                            </p:tgtEl>
                                            <p:attrNameLst>
                                              <p:attrName>ppt_x</p:attrName>
                                              <p:attrName>ppt_y</p:attrName>
                                            </p:attrNameLst>
                                          </p:cBhvr>
                                          <p:rCtr x="2552" y="-15741"/>
                                        </p:animMotion>
                                      </p:childTnLst>
                                    </p:cTn>
                                  </p:par>
                                  <p:par>
                                    <p:cTn id="31" presetID="1" presetClass="entr" presetSubtype="0" fill="hold" nodeType="withEffect">
                                      <p:stCondLst>
                                        <p:cond delay="600"/>
                                      </p:stCondLst>
                                      <p:childTnLst>
                                        <p:set>
                                          <p:cBhvr>
                                            <p:cTn id="32" dur="1" fill="hold">
                                              <p:stCondLst>
                                                <p:cond delay="0"/>
                                              </p:stCondLst>
                                            </p:cTn>
                                            <p:tgtEl>
                                              <p:spTgt spid="106"/>
                                            </p:tgtEl>
                                            <p:attrNameLst>
                                              <p:attrName>style.visibility</p:attrName>
                                            </p:attrNameLst>
                                          </p:cBhvr>
                                          <p:to>
                                            <p:strVal val="visible"/>
                                          </p:to>
                                        </p:set>
                                      </p:childTnLst>
                                    </p:cTn>
                                  </p:par>
                                  <p:par>
                                    <p:cTn id="33" presetID="53" presetClass="entr" presetSubtype="16" fill="hold" nodeType="withEffect">
                                      <p:stCondLst>
                                        <p:cond delay="600"/>
                                      </p:stCondLst>
                                      <p:childTnLst>
                                        <p:set>
                                          <p:cBhvr>
                                            <p:cTn id="34" dur="1" fill="hold">
                                              <p:stCondLst>
                                                <p:cond delay="0"/>
                                              </p:stCondLst>
                                            </p:cTn>
                                            <p:tgtEl>
                                              <p:spTgt spid="106"/>
                                            </p:tgtEl>
                                            <p:attrNameLst>
                                              <p:attrName>style.visibility</p:attrName>
                                            </p:attrNameLst>
                                          </p:cBhvr>
                                          <p:to>
                                            <p:strVal val="visible"/>
                                          </p:to>
                                        </p:set>
                                        <p:anim calcmode="lin" valueType="num">
                                          <p:cBhvr>
                                            <p:cTn id="35" dur="500" fill="hold"/>
                                            <p:tgtEl>
                                              <p:spTgt spid="106"/>
                                            </p:tgtEl>
                                            <p:attrNameLst>
                                              <p:attrName>ppt_w</p:attrName>
                                            </p:attrNameLst>
                                          </p:cBhvr>
                                          <p:tavLst>
                                            <p:tav tm="0">
                                              <p:val>
                                                <p:fltVal val="0"/>
                                              </p:val>
                                            </p:tav>
                                            <p:tav tm="100000">
                                              <p:val>
                                                <p:strVal val="#ppt_w"/>
                                              </p:val>
                                            </p:tav>
                                          </p:tavLst>
                                        </p:anim>
                                        <p:anim calcmode="lin" valueType="num">
                                          <p:cBhvr>
                                            <p:cTn id="36" dur="500" fill="hold"/>
                                            <p:tgtEl>
                                              <p:spTgt spid="106"/>
                                            </p:tgtEl>
                                            <p:attrNameLst>
                                              <p:attrName>ppt_h</p:attrName>
                                            </p:attrNameLst>
                                          </p:cBhvr>
                                          <p:tavLst>
                                            <p:tav tm="0">
                                              <p:val>
                                                <p:fltVal val="0"/>
                                              </p:val>
                                            </p:tav>
                                            <p:tav tm="100000">
                                              <p:val>
                                                <p:strVal val="#ppt_h"/>
                                              </p:val>
                                            </p:tav>
                                          </p:tavLst>
                                        </p:anim>
                                        <p:animEffect transition="in" filter="fade">
                                          <p:cBhvr>
                                            <p:cTn id="37" dur="500"/>
                                            <p:tgtEl>
                                              <p:spTgt spid="106"/>
                                            </p:tgtEl>
                                          </p:cBhvr>
                                        </p:animEffect>
                                      </p:childTnLst>
                                    </p:cTn>
                                  </p:par>
                                  <p:par>
                                    <p:cTn id="38" presetID="64" presetClass="path" presetSubtype="0" fill="hold" nodeType="withEffect">
                                      <p:stCondLst>
                                        <p:cond delay="600"/>
                                      </p:stCondLst>
                                      <p:childTnLst>
                                        <p:animMotion origin="layout" path="M -3.33333E-6 -4.5679E-6 L -0.13889 -0.41882 " pathEditMode="relative" rAng="0" ptsTypes="AA">
                                          <p:cBhvr>
                                            <p:cTn id="39" dur="500" spd="-100000" fill="hold"/>
                                            <p:tgtEl>
                                              <p:spTgt spid="106"/>
                                            </p:tgtEl>
                                            <p:attrNameLst>
                                              <p:attrName>ppt_x</p:attrName>
                                              <p:attrName>ppt_y</p:attrName>
                                            </p:attrNameLst>
                                          </p:cBhvr>
                                          <p:rCtr x="-6944" y="-20957"/>
                                        </p:animMotion>
                                      </p:childTnLst>
                                    </p:cTn>
                                  </p:par>
                                  <p:par>
                                    <p:cTn id="40" presetID="1" presetClass="entr" presetSubtype="0" fill="hold" nodeType="withEffect">
                                      <p:stCondLst>
                                        <p:cond delay="200"/>
                                      </p:stCondLst>
                                      <p:childTnLst>
                                        <p:set>
                                          <p:cBhvr>
                                            <p:cTn id="41" dur="1" fill="hold">
                                              <p:stCondLst>
                                                <p:cond delay="0"/>
                                              </p:stCondLst>
                                            </p:cTn>
                                            <p:tgtEl>
                                              <p:spTgt spid="118"/>
                                            </p:tgtEl>
                                            <p:attrNameLst>
                                              <p:attrName>style.visibility</p:attrName>
                                            </p:attrNameLst>
                                          </p:cBhvr>
                                          <p:to>
                                            <p:strVal val="visible"/>
                                          </p:to>
                                        </p:set>
                                      </p:childTnLst>
                                    </p:cTn>
                                  </p:par>
                                  <p:par>
                                    <p:cTn id="42" presetID="53" presetClass="entr" presetSubtype="16" fill="hold" nodeType="withEffect">
                                      <p:stCondLst>
                                        <p:cond delay="200"/>
                                      </p:stCondLst>
                                      <p:childTnLst>
                                        <p:set>
                                          <p:cBhvr>
                                            <p:cTn id="43" dur="1" fill="hold">
                                              <p:stCondLst>
                                                <p:cond delay="0"/>
                                              </p:stCondLst>
                                            </p:cTn>
                                            <p:tgtEl>
                                              <p:spTgt spid="118"/>
                                            </p:tgtEl>
                                            <p:attrNameLst>
                                              <p:attrName>style.visibility</p:attrName>
                                            </p:attrNameLst>
                                          </p:cBhvr>
                                          <p:to>
                                            <p:strVal val="visible"/>
                                          </p:to>
                                        </p:set>
                                        <p:anim calcmode="lin" valueType="num">
                                          <p:cBhvr>
                                            <p:cTn id="44" dur="500" fill="hold"/>
                                            <p:tgtEl>
                                              <p:spTgt spid="118"/>
                                            </p:tgtEl>
                                            <p:attrNameLst>
                                              <p:attrName>ppt_w</p:attrName>
                                            </p:attrNameLst>
                                          </p:cBhvr>
                                          <p:tavLst>
                                            <p:tav tm="0">
                                              <p:val>
                                                <p:fltVal val="0"/>
                                              </p:val>
                                            </p:tav>
                                            <p:tav tm="100000">
                                              <p:val>
                                                <p:strVal val="#ppt_w"/>
                                              </p:val>
                                            </p:tav>
                                          </p:tavLst>
                                        </p:anim>
                                        <p:anim calcmode="lin" valueType="num">
                                          <p:cBhvr>
                                            <p:cTn id="45" dur="500" fill="hold"/>
                                            <p:tgtEl>
                                              <p:spTgt spid="118"/>
                                            </p:tgtEl>
                                            <p:attrNameLst>
                                              <p:attrName>ppt_h</p:attrName>
                                            </p:attrNameLst>
                                          </p:cBhvr>
                                          <p:tavLst>
                                            <p:tav tm="0">
                                              <p:val>
                                                <p:fltVal val="0"/>
                                              </p:val>
                                            </p:tav>
                                            <p:tav tm="100000">
                                              <p:val>
                                                <p:strVal val="#ppt_h"/>
                                              </p:val>
                                            </p:tav>
                                          </p:tavLst>
                                        </p:anim>
                                        <p:animEffect transition="in" filter="fade">
                                          <p:cBhvr>
                                            <p:cTn id="46" dur="500"/>
                                            <p:tgtEl>
                                              <p:spTgt spid="118"/>
                                            </p:tgtEl>
                                          </p:cBhvr>
                                        </p:animEffect>
                                      </p:childTnLst>
                                    </p:cTn>
                                  </p:par>
                                  <p:par>
                                    <p:cTn id="47" presetID="64" presetClass="path" presetSubtype="0" fill="hold" nodeType="withEffect">
                                      <p:stCondLst>
                                        <p:cond delay="200"/>
                                      </p:stCondLst>
                                      <p:childTnLst>
                                        <p:animMotion origin="layout" path="M 2.77778E-6 -3.45679E-6 L -0.0125 -0.41666 " pathEditMode="relative" rAng="0" ptsTypes="AA">
                                          <p:cBhvr>
                                            <p:cTn id="48" dur="500" spd="-100000" fill="hold"/>
                                            <p:tgtEl>
                                              <p:spTgt spid="118"/>
                                            </p:tgtEl>
                                            <p:attrNameLst>
                                              <p:attrName>ppt_x</p:attrName>
                                              <p:attrName>ppt_y</p:attrName>
                                            </p:attrNameLst>
                                          </p:cBhvr>
                                          <p:rCtr x="-625" y="-20833"/>
                                        </p:animMotion>
                                      </p:childTnLst>
                                    </p:cTn>
                                  </p:par>
                                  <p:par>
                                    <p:cTn id="49" presetID="1" presetClass="entr" presetSubtype="0" fill="hold" grpId="0" nodeType="withEffect">
                                      <p:stCondLst>
                                        <p:cond delay="600"/>
                                      </p:stCondLst>
                                      <p:childTnLst>
                                        <p:set>
                                          <p:cBhvr>
                                            <p:cTn id="50" dur="1" fill="hold">
                                              <p:stCondLst>
                                                <p:cond delay="0"/>
                                              </p:stCondLst>
                                            </p:cTn>
                                            <p:tgtEl>
                                              <p:spTgt spid="134"/>
                                            </p:tgtEl>
                                            <p:attrNameLst>
                                              <p:attrName>style.visibility</p:attrName>
                                            </p:attrNameLst>
                                          </p:cBhvr>
                                          <p:to>
                                            <p:strVal val="visible"/>
                                          </p:to>
                                        </p:set>
                                      </p:childTnLst>
                                    </p:cTn>
                                  </p:par>
                                  <p:par>
                                    <p:cTn id="51" presetID="53" presetClass="entr" presetSubtype="16" fill="hold" grpId="1" nodeType="withEffect">
                                      <p:stCondLst>
                                        <p:cond delay="600"/>
                                      </p:stCondLst>
                                      <p:childTnLst>
                                        <p:set>
                                          <p:cBhvr>
                                            <p:cTn id="52" dur="1" fill="hold">
                                              <p:stCondLst>
                                                <p:cond delay="0"/>
                                              </p:stCondLst>
                                            </p:cTn>
                                            <p:tgtEl>
                                              <p:spTgt spid="134"/>
                                            </p:tgtEl>
                                            <p:attrNameLst>
                                              <p:attrName>style.visibility</p:attrName>
                                            </p:attrNameLst>
                                          </p:cBhvr>
                                          <p:to>
                                            <p:strVal val="visible"/>
                                          </p:to>
                                        </p:set>
                                        <p:anim calcmode="lin" valueType="num">
                                          <p:cBhvr>
                                            <p:cTn id="53" dur="500" fill="hold"/>
                                            <p:tgtEl>
                                              <p:spTgt spid="134"/>
                                            </p:tgtEl>
                                            <p:attrNameLst>
                                              <p:attrName>ppt_w</p:attrName>
                                            </p:attrNameLst>
                                          </p:cBhvr>
                                          <p:tavLst>
                                            <p:tav tm="0">
                                              <p:val>
                                                <p:fltVal val="0"/>
                                              </p:val>
                                            </p:tav>
                                            <p:tav tm="100000">
                                              <p:val>
                                                <p:strVal val="#ppt_w"/>
                                              </p:val>
                                            </p:tav>
                                          </p:tavLst>
                                        </p:anim>
                                        <p:anim calcmode="lin" valueType="num">
                                          <p:cBhvr>
                                            <p:cTn id="54" dur="500" fill="hold"/>
                                            <p:tgtEl>
                                              <p:spTgt spid="134"/>
                                            </p:tgtEl>
                                            <p:attrNameLst>
                                              <p:attrName>ppt_h</p:attrName>
                                            </p:attrNameLst>
                                          </p:cBhvr>
                                          <p:tavLst>
                                            <p:tav tm="0">
                                              <p:val>
                                                <p:fltVal val="0"/>
                                              </p:val>
                                            </p:tav>
                                            <p:tav tm="100000">
                                              <p:val>
                                                <p:strVal val="#ppt_h"/>
                                              </p:val>
                                            </p:tav>
                                          </p:tavLst>
                                        </p:anim>
                                        <p:animEffect transition="in" filter="fade">
                                          <p:cBhvr>
                                            <p:cTn id="55" dur="500"/>
                                            <p:tgtEl>
                                              <p:spTgt spid="134"/>
                                            </p:tgtEl>
                                          </p:cBhvr>
                                        </p:animEffect>
                                      </p:childTnLst>
                                    </p:cTn>
                                  </p:par>
                                  <p:par>
                                    <p:cTn id="56" presetID="64" presetClass="path" presetSubtype="0" fill="hold" grpId="2" nodeType="withEffect">
                                      <p:stCondLst>
                                        <p:cond delay="600"/>
                                      </p:stCondLst>
                                      <p:childTnLst>
                                        <p:animMotion origin="layout" path="M 1.38889E-6 4.5679E-6 L -0.10382 -0.27871 " pathEditMode="relative" rAng="0" ptsTypes="AA">
                                          <p:cBhvr>
                                            <p:cTn id="57" dur="500" spd="-100000" fill="hold"/>
                                            <p:tgtEl>
                                              <p:spTgt spid="134"/>
                                            </p:tgtEl>
                                            <p:attrNameLst>
                                              <p:attrName>ppt_x</p:attrName>
                                              <p:attrName>ppt_y</p:attrName>
                                            </p:attrNameLst>
                                          </p:cBhvr>
                                          <p:rCtr x="-5191" y="-13951"/>
                                        </p:animMotion>
                                      </p:childTnLst>
                                    </p:cTn>
                                  </p:par>
                                  <p:par>
                                    <p:cTn id="58" presetID="1" presetClass="entr" presetSubtype="0" fill="hold" nodeType="withEffect">
                                      <p:stCondLst>
                                        <p:cond delay="400"/>
                                      </p:stCondLst>
                                      <p:childTnLst>
                                        <p:set>
                                          <p:cBhvr>
                                            <p:cTn id="59" dur="1" fill="hold">
                                              <p:stCondLst>
                                                <p:cond delay="0"/>
                                              </p:stCondLst>
                                            </p:cTn>
                                            <p:tgtEl>
                                              <p:spTgt spid="135"/>
                                            </p:tgtEl>
                                            <p:attrNameLst>
                                              <p:attrName>style.visibility</p:attrName>
                                            </p:attrNameLst>
                                          </p:cBhvr>
                                          <p:to>
                                            <p:strVal val="visible"/>
                                          </p:to>
                                        </p:set>
                                      </p:childTnLst>
                                    </p:cTn>
                                  </p:par>
                                  <p:par>
                                    <p:cTn id="60" presetID="53" presetClass="entr" presetSubtype="16" fill="hold" nodeType="withEffect">
                                      <p:stCondLst>
                                        <p:cond delay="400"/>
                                      </p:stCondLst>
                                      <p:childTnLst>
                                        <p:set>
                                          <p:cBhvr>
                                            <p:cTn id="61" dur="1" fill="hold">
                                              <p:stCondLst>
                                                <p:cond delay="0"/>
                                              </p:stCondLst>
                                            </p:cTn>
                                            <p:tgtEl>
                                              <p:spTgt spid="135"/>
                                            </p:tgtEl>
                                            <p:attrNameLst>
                                              <p:attrName>style.visibility</p:attrName>
                                            </p:attrNameLst>
                                          </p:cBhvr>
                                          <p:to>
                                            <p:strVal val="visible"/>
                                          </p:to>
                                        </p:set>
                                        <p:anim calcmode="lin" valueType="num">
                                          <p:cBhvr>
                                            <p:cTn id="62" dur="500" fill="hold"/>
                                            <p:tgtEl>
                                              <p:spTgt spid="135"/>
                                            </p:tgtEl>
                                            <p:attrNameLst>
                                              <p:attrName>ppt_w</p:attrName>
                                            </p:attrNameLst>
                                          </p:cBhvr>
                                          <p:tavLst>
                                            <p:tav tm="0">
                                              <p:val>
                                                <p:fltVal val="0"/>
                                              </p:val>
                                            </p:tav>
                                            <p:tav tm="100000">
                                              <p:val>
                                                <p:strVal val="#ppt_w"/>
                                              </p:val>
                                            </p:tav>
                                          </p:tavLst>
                                        </p:anim>
                                        <p:anim calcmode="lin" valueType="num">
                                          <p:cBhvr>
                                            <p:cTn id="63" dur="500" fill="hold"/>
                                            <p:tgtEl>
                                              <p:spTgt spid="135"/>
                                            </p:tgtEl>
                                            <p:attrNameLst>
                                              <p:attrName>ppt_h</p:attrName>
                                            </p:attrNameLst>
                                          </p:cBhvr>
                                          <p:tavLst>
                                            <p:tav tm="0">
                                              <p:val>
                                                <p:fltVal val="0"/>
                                              </p:val>
                                            </p:tav>
                                            <p:tav tm="100000">
                                              <p:val>
                                                <p:strVal val="#ppt_h"/>
                                              </p:val>
                                            </p:tav>
                                          </p:tavLst>
                                        </p:anim>
                                        <p:animEffect transition="in" filter="fade">
                                          <p:cBhvr>
                                            <p:cTn id="64" dur="500"/>
                                            <p:tgtEl>
                                              <p:spTgt spid="135"/>
                                            </p:tgtEl>
                                          </p:cBhvr>
                                        </p:animEffect>
                                      </p:childTnLst>
                                    </p:cTn>
                                  </p:par>
                                  <p:par>
                                    <p:cTn id="65" presetID="64" presetClass="path" presetSubtype="0" fill="hold" nodeType="withEffect">
                                      <p:stCondLst>
                                        <p:cond delay="400"/>
                                      </p:stCondLst>
                                      <p:childTnLst>
                                        <p:animMotion origin="layout" path="M 3.05556E-6 7.40741E-7 L -0.18993 -0.35895 " pathEditMode="relative" rAng="0" ptsTypes="AA">
                                          <p:cBhvr>
                                            <p:cTn id="66" dur="500" spd="-100000" fill="hold"/>
                                            <p:tgtEl>
                                              <p:spTgt spid="135"/>
                                            </p:tgtEl>
                                            <p:attrNameLst>
                                              <p:attrName>ppt_x</p:attrName>
                                              <p:attrName>ppt_y</p:attrName>
                                            </p:attrNameLst>
                                          </p:cBhvr>
                                          <p:rCtr x="-9497" y="-17963"/>
                                        </p:animMotion>
                                      </p:childTnLst>
                                    </p:cTn>
                                  </p:par>
                                  <p:par>
                                    <p:cTn id="67" presetID="1" presetClass="entr" presetSubtype="0" fill="hold" grpId="0" nodeType="withEffect">
                                      <p:stCondLst>
                                        <p:cond delay="200"/>
                                      </p:stCondLst>
                                      <p:childTnLst>
                                        <p:set>
                                          <p:cBhvr>
                                            <p:cTn id="68" dur="1" fill="hold">
                                              <p:stCondLst>
                                                <p:cond delay="0"/>
                                              </p:stCondLst>
                                            </p:cTn>
                                            <p:tgtEl>
                                              <p:spTgt spid="138"/>
                                            </p:tgtEl>
                                            <p:attrNameLst>
                                              <p:attrName>style.visibility</p:attrName>
                                            </p:attrNameLst>
                                          </p:cBhvr>
                                          <p:to>
                                            <p:strVal val="visible"/>
                                          </p:to>
                                        </p:set>
                                      </p:childTnLst>
                                    </p:cTn>
                                  </p:par>
                                  <p:par>
                                    <p:cTn id="69" presetID="53" presetClass="entr" presetSubtype="16" fill="hold" grpId="1" nodeType="withEffect">
                                      <p:stCondLst>
                                        <p:cond delay="200"/>
                                      </p:stCondLst>
                                      <p:childTnLst>
                                        <p:set>
                                          <p:cBhvr>
                                            <p:cTn id="70" dur="1" fill="hold">
                                              <p:stCondLst>
                                                <p:cond delay="0"/>
                                              </p:stCondLst>
                                            </p:cTn>
                                            <p:tgtEl>
                                              <p:spTgt spid="138"/>
                                            </p:tgtEl>
                                            <p:attrNameLst>
                                              <p:attrName>style.visibility</p:attrName>
                                            </p:attrNameLst>
                                          </p:cBhvr>
                                          <p:to>
                                            <p:strVal val="visible"/>
                                          </p:to>
                                        </p:set>
                                        <p:anim calcmode="lin" valueType="num">
                                          <p:cBhvr>
                                            <p:cTn id="71" dur="500" fill="hold"/>
                                            <p:tgtEl>
                                              <p:spTgt spid="138"/>
                                            </p:tgtEl>
                                            <p:attrNameLst>
                                              <p:attrName>ppt_w</p:attrName>
                                            </p:attrNameLst>
                                          </p:cBhvr>
                                          <p:tavLst>
                                            <p:tav tm="0">
                                              <p:val>
                                                <p:fltVal val="0"/>
                                              </p:val>
                                            </p:tav>
                                            <p:tav tm="100000">
                                              <p:val>
                                                <p:strVal val="#ppt_w"/>
                                              </p:val>
                                            </p:tav>
                                          </p:tavLst>
                                        </p:anim>
                                        <p:anim calcmode="lin" valueType="num">
                                          <p:cBhvr>
                                            <p:cTn id="72" dur="500" fill="hold"/>
                                            <p:tgtEl>
                                              <p:spTgt spid="138"/>
                                            </p:tgtEl>
                                            <p:attrNameLst>
                                              <p:attrName>ppt_h</p:attrName>
                                            </p:attrNameLst>
                                          </p:cBhvr>
                                          <p:tavLst>
                                            <p:tav tm="0">
                                              <p:val>
                                                <p:fltVal val="0"/>
                                              </p:val>
                                            </p:tav>
                                            <p:tav tm="100000">
                                              <p:val>
                                                <p:strVal val="#ppt_h"/>
                                              </p:val>
                                            </p:tav>
                                          </p:tavLst>
                                        </p:anim>
                                        <p:animEffect transition="in" filter="fade">
                                          <p:cBhvr>
                                            <p:cTn id="73" dur="500"/>
                                            <p:tgtEl>
                                              <p:spTgt spid="138"/>
                                            </p:tgtEl>
                                          </p:cBhvr>
                                        </p:animEffect>
                                      </p:childTnLst>
                                    </p:cTn>
                                  </p:par>
                                  <p:par>
                                    <p:cTn id="74" presetID="64" presetClass="path" presetSubtype="0" fill="hold" grpId="2" nodeType="withEffect">
                                      <p:stCondLst>
                                        <p:cond delay="200"/>
                                      </p:stCondLst>
                                      <p:childTnLst>
                                        <p:animMotion origin="layout" path="M 1.94444E-6 7.40741E-7 L 0.1526 -0.4034 " pathEditMode="relative" rAng="0" ptsTypes="AA">
                                          <p:cBhvr>
                                            <p:cTn id="75" dur="500" spd="-100000" fill="hold"/>
                                            <p:tgtEl>
                                              <p:spTgt spid="138"/>
                                            </p:tgtEl>
                                            <p:attrNameLst>
                                              <p:attrName>ppt_x</p:attrName>
                                              <p:attrName>ppt_y</p:attrName>
                                            </p:attrNameLst>
                                          </p:cBhvr>
                                          <p:rCtr x="7622" y="-20185"/>
                                        </p:animMotion>
                                      </p:childTnLst>
                                    </p:cTn>
                                  </p:par>
                                  <p:par>
                                    <p:cTn id="76" presetID="1" presetClass="entr" presetSubtype="0" fill="hold" nodeType="withEffect">
                                      <p:stCondLst>
                                        <p:cond delay="0"/>
                                      </p:stCondLst>
                                      <p:childTnLst>
                                        <p:set>
                                          <p:cBhvr>
                                            <p:cTn id="77" dur="1" fill="hold">
                                              <p:stCondLst>
                                                <p:cond delay="0"/>
                                              </p:stCondLst>
                                            </p:cTn>
                                            <p:tgtEl>
                                              <p:spTgt spid="139"/>
                                            </p:tgtEl>
                                            <p:attrNameLst>
                                              <p:attrName>style.visibility</p:attrName>
                                            </p:attrNameLst>
                                          </p:cBhvr>
                                          <p:to>
                                            <p:strVal val="visible"/>
                                          </p:to>
                                        </p:set>
                                      </p:childTnLst>
                                    </p:cTn>
                                  </p:par>
                                  <p:par>
                                    <p:cTn id="78" presetID="53" presetClass="entr" presetSubtype="16" fill="hold" nodeType="withEffect">
                                      <p:stCondLst>
                                        <p:cond delay="0"/>
                                      </p:stCondLst>
                                      <p:childTnLst>
                                        <p:set>
                                          <p:cBhvr>
                                            <p:cTn id="79" dur="1" fill="hold">
                                              <p:stCondLst>
                                                <p:cond delay="0"/>
                                              </p:stCondLst>
                                            </p:cTn>
                                            <p:tgtEl>
                                              <p:spTgt spid="139"/>
                                            </p:tgtEl>
                                            <p:attrNameLst>
                                              <p:attrName>style.visibility</p:attrName>
                                            </p:attrNameLst>
                                          </p:cBhvr>
                                          <p:to>
                                            <p:strVal val="visible"/>
                                          </p:to>
                                        </p:set>
                                        <p:anim calcmode="lin" valueType="num">
                                          <p:cBhvr>
                                            <p:cTn id="80" dur="500" fill="hold"/>
                                            <p:tgtEl>
                                              <p:spTgt spid="139"/>
                                            </p:tgtEl>
                                            <p:attrNameLst>
                                              <p:attrName>ppt_w</p:attrName>
                                            </p:attrNameLst>
                                          </p:cBhvr>
                                          <p:tavLst>
                                            <p:tav tm="0">
                                              <p:val>
                                                <p:fltVal val="0"/>
                                              </p:val>
                                            </p:tav>
                                            <p:tav tm="100000">
                                              <p:val>
                                                <p:strVal val="#ppt_w"/>
                                              </p:val>
                                            </p:tav>
                                          </p:tavLst>
                                        </p:anim>
                                        <p:anim calcmode="lin" valueType="num">
                                          <p:cBhvr>
                                            <p:cTn id="81" dur="500" fill="hold"/>
                                            <p:tgtEl>
                                              <p:spTgt spid="139"/>
                                            </p:tgtEl>
                                            <p:attrNameLst>
                                              <p:attrName>ppt_h</p:attrName>
                                            </p:attrNameLst>
                                          </p:cBhvr>
                                          <p:tavLst>
                                            <p:tav tm="0">
                                              <p:val>
                                                <p:fltVal val="0"/>
                                              </p:val>
                                            </p:tav>
                                            <p:tav tm="100000">
                                              <p:val>
                                                <p:strVal val="#ppt_h"/>
                                              </p:val>
                                            </p:tav>
                                          </p:tavLst>
                                        </p:anim>
                                        <p:animEffect transition="in" filter="fade">
                                          <p:cBhvr>
                                            <p:cTn id="82" dur="500"/>
                                            <p:tgtEl>
                                              <p:spTgt spid="139"/>
                                            </p:tgtEl>
                                          </p:cBhvr>
                                        </p:animEffect>
                                      </p:childTnLst>
                                    </p:cTn>
                                  </p:par>
                                  <p:par>
                                    <p:cTn id="83" presetID="64" presetClass="path" presetSubtype="0" fill="hold" nodeType="withEffect">
                                      <p:stCondLst>
                                        <p:cond delay="0"/>
                                      </p:stCondLst>
                                      <p:childTnLst>
                                        <p:animMotion origin="layout" path="M 2.22222E-6 1.23457E-6 L -0.05122 -0.2787 " pathEditMode="relative" rAng="0" ptsTypes="AA">
                                          <p:cBhvr>
                                            <p:cTn id="84" dur="500" spd="-100000" fill="hold"/>
                                            <p:tgtEl>
                                              <p:spTgt spid="139"/>
                                            </p:tgtEl>
                                            <p:attrNameLst>
                                              <p:attrName>ppt_x</p:attrName>
                                              <p:attrName>ppt_y</p:attrName>
                                            </p:attrNameLst>
                                          </p:cBhvr>
                                          <p:rCtr x="-2569" y="-13951"/>
                                        </p:animMotion>
                                      </p:childTnLst>
                                    </p:cTn>
                                  </p:par>
                                  <p:par>
                                    <p:cTn id="85" presetID="1" presetClass="entr" presetSubtype="0" fill="hold" nodeType="withEffect">
                                      <p:stCondLst>
                                        <p:cond delay="400"/>
                                      </p:stCondLst>
                                      <p:childTnLst>
                                        <p:set>
                                          <p:cBhvr>
                                            <p:cTn id="86" dur="1" fill="hold">
                                              <p:stCondLst>
                                                <p:cond delay="0"/>
                                              </p:stCondLst>
                                            </p:cTn>
                                            <p:tgtEl>
                                              <p:spTgt spid="130"/>
                                            </p:tgtEl>
                                            <p:attrNameLst>
                                              <p:attrName>style.visibility</p:attrName>
                                            </p:attrNameLst>
                                          </p:cBhvr>
                                          <p:to>
                                            <p:strVal val="visible"/>
                                          </p:to>
                                        </p:set>
                                      </p:childTnLst>
                                    </p:cTn>
                                  </p:par>
                                  <p:par>
                                    <p:cTn id="87" presetID="53" presetClass="entr" presetSubtype="16" fill="hold" nodeType="withEffect">
                                      <p:stCondLst>
                                        <p:cond delay="400"/>
                                      </p:stCondLst>
                                      <p:childTnLst>
                                        <p:set>
                                          <p:cBhvr>
                                            <p:cTn id="88" dur="1" fill="hold">
                                              <p:stCondLst>
                                                <p:cond delay="0"/>
                                              </p:stCondLst>
                                            </p:cTn>
                                            <p:tgtEl>
                                              <p:spTgt spid="130"/>
                                            </p:tgtEl>
                                            <p:attrNameLst>
                                              <p:attrName>style.visibility</p:attrName>
                                            </p:attrNameLst>
                                          </p:cBhvr>
                                          <p:to>
                                            <p:strVal val="visible"/>
                                          </p:to>
                                        </p:set>
                                        <p:anim calcmode="lin" valueType="num">
                                          <p:cBhvr>
                                            <p:cTn id="89" dur="500" fill="hold"/>
                                            <p:tgtEl>
                                              <p:spTgt spid="130"/>
                                            </p:tgtEl>
                                            <p:attrNameLst>
                                              <p:attrName>ppt_w</p:attrName>
                                            </p:attrNameLst>
                                          </p:cBhvr>
                                          <p:tavLst>
                                            <p:tav tm="0">
                                              <p:val>
                                                <p:fltVal val="0"/>
                                              </p:val>
                                            </p:tav>
                                            <p:tav tm="100000">
                                              <p:val>
                                                <p:strVal val="#ppt_w"/>
                                              </p:val>
                                            </p:tav>
                                          </p:tavLst>
                                        </p:anim>
                                        <p:anim calcmode="lin" valueType="num">
                                          <p:cBhvr>
                                            <p:cTn id="90" dur="500" fill="hold"/>
                                            <p:tgtEl>
                                              <p:spTgt spid="130"/>
                                            </p:tgtEl>
                                            <p:attrNameLst>
                                              <p:attrName>ppt_h</p:attrName>
                                            </p:attrNameLst>
                                          </p:cBhvr>
                                          <p:tavLst>
                                            <p:tav tm="0">
                                              <p:val>
                                                <p:fltVal val="0"/>
                                              </p:val>
                                            </p:tav>
                                            <p:tav tm="100000">
                                              <p:val>
                                                <p:strVal val="#ppt_h"/>
                                              </p:val>
                                            </p:tav>
                                          </p:tavLst>
                                        </p:anim>
                                        <p:animEffect transition="in" filter="fade">
                                          <p:cBhvr>
                                            <p:cTn id="91" dur="500"/>
                                            <p:tgtEl>
                                              <p:spTgt spid="130"/>
                                            </p:tgtEl>
                                          </p:cBhvr>
                                        </p:animEffect>
                                      </p:childTnLst>
                                    </p:cTn>
                                  </p:par>
                                  <p:par>
                                    <p:cTn id="92" presetID="64" presetClass="path" presetSubtype="0" fill="hold" nodeType="withEffect">
                                      <p:stCondLst>
                                        <p:cond delay="400"/>
                                      </p:stCondLst>
                                      <p:childTnLst>
                                        <p:animMotion origin="layout" path="M -1.38889E-6 3.82716E-6 L 0.13021 -0.1926 " pathEditMode="relative" rAng="0" ptsTypes="AA">
                                          <p:cBhvr>
                                            <p:cTn id="93" dur="500" spd="-100000" fill="hold"/>
                                            <p:tgtEl>
                                              <p:spTgt spid="130"/>
                                            </p:tgtEl>
                                            <p:attrNameLst>
                                              <p:attrName>ppt_x</p:attrName>
                                              <p:attrName>ppt_y</p:attrName>
                                            </p:attrNameLst>
                                          </p:cBhvr>
                                          <p:rCtr x="6510" y="-9630"/>
                                        </p:animMotion>
                                      </p:childTnLst>
                                    </p:cTn>
                                  </p:par>
                                  <p:par>
                                    <p:cTn id="94" presetID="1" presetClass="entr" presetSubtype="0" fill="hold" grpId="0" nodeType="withEffect">
                                      <p:stCondLst>
                                        <p:cond delay="200"/>
                                      </p:stCondLst>
                                      <p:childTnLst>
                                        <p:set>
                                          <p:cBhvr>
                                            <p:cTn id="95" dur="1" fill="hold">
                                              <p:stCondLst>
                                                <p:cond delay="0"/>
                                              </p:stCondLst>
                                            </p:cTn>
                                            <p:tgtEl>
                                              <p:spTgt spid="155"/>
                                            </p:tgtEl>
                                            <p:attrNameLst>
                                              <p:attrName>style.visibility</p:attrName>
                                            </p:attrNameLst>
                                          </p:cBhvr>
                                          <p:to>
                                            <p:strVal val="visible"/>
                                          </p:to>
                                        </p:set>
                                      </p:childTnLst>
                                    </p:cTn>
                                  </p:par>
                                  <p:par>
                                    <p:cTn id="96" presetID="53" presetClass="entr" presetSubtype="16" fill="hold" grpId="1" nodeType="withEffect">
                                      <p:stCondLst>
                                        <p:cond delay="200"/>
                                      </p:stCondLst>
                                      <p:childTnLst>
                                        <p:set>
                                          <p:cBhvr>
                                            <p:cTn id="97" dur="1" fill="hold">
                                              <p:stCondLst>
                                                <p:cond delay="0"/>
                                              </p:stCondLst>
                                            </p:cTn>
                                            <p:tgtEl>
                                              <p:spTgt spid="155"/>
                                            </p:tgtEl>
                                            <p:attrNameLst>
                                              <p:attrName>style.visibility</p:attrName>
                                            </p:attrNameLst>
                                          </p:cBhvr>
                                          <p:to>
                                            <p:strVal val="visible"/>
                                          </p:to>
                                        </p:set>
                                        <p:anim calcmode="lin" valueType="num">
                                          <p:cBhvr>
                                            <p:cTn id="98" dur="500" fill="hold"/>
                                            <p:tgtEl>
                                              <p:spTgt spid="155"/>
                                            </p:tgtEl>
                                            <p:attrNameLst>
                                              <p:attrName>ppt_w</p:attrName>
                                            </p:attrNameLst>
                                          </p:cBhvr>
                                          <p:tavLst>
                                            <p:tav tm="0">
                                              <p:val>
                                                <p:fltVal val="0"/>
                                              </p:val>
                                            </p:tav>
                                            <p:tav tm="100000">
                                              <p:val>
                                                <p:strVal val="#ppt_w"/>
                                              </p:val>
                                            </p:tav>
                                          </p:tavLst>
                                        </p:anim>
                                        <p:anim calcmode="lin" valueType="num">
                                          <p:cBhvr>
                                            <p:cTn id="99" dur="500" fill="hold"/>
                                            <p:tgtEl>
                                              <p:spTgt spid="155"/>
                                            </p:tgtEl>
                                            <p:attrNameLst>
                                              <p:attrName>ppt_h</p:attrName>
                                            </p:attrNameLst>
                                          </p:cBhvr>
                                          <p:tavLst>
                                            <p:tav tm="0">
                                              <p:val>
                                                <p:fltVal val="0"/>
                                              </p:val>
                                            </p:tav>
                                            <p:tav tm="100000">
                                              <p:val>
                                                <p:strVal val="#ppt_h"/>
                                              </p:val>
                                            </p:tav>
                                          </p:tavLst>
                                        </p:anim>
                                        <p:animEffect transition="in" filter="fade">
                                          <p:cBhvr>
                                            <p:cTn id="100" dur="500"/>
                                            <p:tgtEl>
                                              <p:spTgt spid="155"/>
                                            </p:tgtEl>
                                          </p:cBhvr>
                                        </p:animEffect>
                                      </p:childTnLst>
                                    </p:cTn>
                                  </p:par>
                                  <p:par>
                                    <p:cTn id="101" presetID="1" presetClass="entr" presetSubtype="0" fill="hold" nodeType="withEffect">
                                      <p:stCondLst>
                                        <p:cond delay="200"/>
                                      </p:stCondLst>
                                      <p:childTnLst>
                                        <p:set>
                                          <p:cBhvr>
                                            <p:cTn id="102" dur="1" fill="hold">
                                              <p:stCondLst>
                                                <p:cond delay="0"/>
                                              </p:stCondLst>
                                            </p:cTn>
                                            <p:tgtEl>
                                              <p:spTgt spid="149"/>
                                            </p:tgtEl>
                                            <p:attrNameLst>
                                              <p:attrName>style.visibility</p:attrName>
                                            </p:attrNameLst>
                                          </p:cBhvr>
                                          <p:to>
                                            <p:strVal val="visible"/>
                                          </p:to>
                                        </p:set>
                                      </p:childTnLst>
                                    </p:cTn>
                                  </p:par>
                                  <p:par>
                                    <p:cTn id="103" presetID="53" presetClass="entr" presetSubtype="16" fill="hold" nodeType="withEffect">
                                      <p:stCondLst>
                                        <p:cond delay="200"/>
                                      </p:stCondLst>
                                      <p:childTnLst>
                                        <p:set>
                                          <p:cBhvr>
                                            <p:cTn id="104" dur="1" fill="hold">
                                              <p:stCondLst>
                                                <p:cond delay="0"/>
                                              </p:stCondLst>
                                            </p:cTn>
                                            <p:tgtEl>
                                              <p:spTgt spid="149"/>
                                            </p:tgtEl>
                                            <p:attrNameLst>
                                              <p:attrName>style.visibility</p:attrName>
                                            </p:attrNameLst>
                                          </p:cBhvr>
                                          <p:to>
                                            <p:strVal val="visible"/>
                                          </p:to>
                                        </p:set>
                                        <p:anim calcmode="lin" valueType="num">
                                          <p:cBhvr>
                                            <p:cTn id="105" dur="500" fill="hold"/>
                                            <p:tgtEl>
                                              <p:spTgt spid="149"/>
                                            </p:tgtEl>
                                            <p:attrNameLst>
                                              <p:attrName>ppt_w</p:attrName>
                                            </p:attrNameLst>
                                          </p:cBhvr>
                                          <p:tavLst>
                                            <p:tav tm="0">
                                              <p:val>
                                                <p:fltVal val="0"/>
                                              </p:val>
                                            </p:tav>
                                            <p:tav tm="100000">
                                              <p:val>
                                                <p:strVal val="#ppt_w"/>
                                              </p:val>
                                            </p:tav>
                                          </p:tavLst>
                                        </p:anim>
                                        <p:anim calcmode="lin" valueType="num">
                                          <p:cBhvr>
                                            <p:cTn id="106" dur="500" fill="hold"/>
                                            <p:tgtEl>
                                              <p:spTgt spid="149"/>
                                            </p:tgtEl>
                                            <p:attrNameLst>
                                              <p:attrName>ppt_h</p:attrName>
                                            </p:attrNameLst>
                                          </p:cBhvr>
                                          <p:tavLst>
                                            <p:tav tm="0">
                                              <p:val>
                                                <p:fltVal val="0"/>
                                              </p:val>
                                            </p:tav>
                                            <p:tav tm="100000">
                                              <p:val>
                                                <p:strVal val="#ppt_h"/>
                                              </p:val>
                                            </p:tav>
                                          </p:tavLst>
                                        </p:anim>
                                        <p:animEffect transition="in" filter="fade">
                                          <p:cBhvr>
                                            <p:cTn id="107" dur="500"/>
                                            <p:tgtEl>
                                              <p:spTgt spid="149"/>
                                            </p:tgtEl>
                                          </p:cBhvr>
                                        </p:animEffect>
                                      </p:childTnLst>
                                    </p:cTn>
                                  </p:par>
                                  <p:par>
                                    <p:cTn id="108" presetID="42" presetClass="path" presetSubtype="0" fill="hold" nodeType="withEffect">
                                      <p:stCondLst>
                                        <p:cond delay="200"/>
                                      </p:stCondLst>
                                      <p:childTnLst>
                                        <p:animMotion origin="layout" path="M 5.55556E-7 -4.5679E-6 L 0.14375 0.17223 " pathEditMode="relative" rAng="0" ptsTypes="AA">
                                          <p:cBhvr>
                                            <p:cTn id="109" dur="500" spd="-100000" fill="hold"/>
                                            <p:tgtEl>
                                              <p:spTgt spid="149"/>
                                            </p:tgtEl>
                                            <p:attrNameLst>
                                              <p:attrName>ppt_x</p:attrName>
                                              <p:attrName>ppt_y</p:attrName>
                                            </p:attrNameLst>
                                          </p:cBhvr>
                                          <p:rCtr x="7187" y="8611"/>
                                        </p:animMotion>
                                      </p:childTnLst>
                                    </p:cTn>
                                  </p:par>
                                  <p:par>
                                    <p:cTn id="110" presetID="1" presetClass="entr" presetSubtype="0" fill="hold" nodeType="withEffect">
                                      <p:stCondLst>
                                        <p:cond delay="600"/>
                                      </p:stCondLst>
                                      <p:childTnLst>
                                        <p:set>
                                          <p:cBhvr>
                                            <p:cTn id="111" dur="1" fill="hold">
                                              <p:stCondLst>
                                                <p:cond delay="0"/>
                                              </p:stCondLst>
                                            </p:cTn>
                                            <p:tgtEl>
                                              <p:spTgt spid="145"/>
                                            </p:tgtEl>
                                            <p:attrNameLst>
                                              <p:attrName>style.visibility</p:attrName>
                                            </p:attrNameLst>
                                          </p:cBhvr>
                                          <p:to>
                                            <p:strVal val="visible"/>
                                          </p:to>
                                        </p:set>
                                      </p:childTnLst>
                                    </p:cTn>
                                  </p:par>
                                  <p:par>
                                    <p:cTn id="112" presetID="53" presetClass="entr" presetSubtype="16" fill="hold" nodeType="withEffect">
                                      <p:stCondLst>
                                        <p:cond delay="600"/>
                                      </p:stCondLst>
                                      <p:childTnLst>
                                        <p:set>
                                          <p:cBhvr>
                                            <p:cTn id="113" dur="1" fill="hold">
                                              <p:stCondLst>
                                                <p:cond delay="0"/>
                                              </p:stCondLst>
                                            </p:cTn>
                                            <p:tgtEl>
                                              <p:spTgt spid="145"/>
                                            </p:tgtEl>
                                            <p:attrNameLst>
                                              <p:attrName>style.visibility</p:attrName>
                                            </p:attrNameLst>
                                          </p:cBhvr>
                                          <p:to>
                                            <p:strVal val="visible"/>
                                          </p:to>
                                        </p:set>
                                        <p:anim calcmode="lin" valueType="num">
                                          <p:cBhvr>
                                            <p:cTn id="114" dur="500" fill="hold"/>
                                            <p:tgtEl>
                                              <p:spTgt spid="145"/>
                                            </p:tgtEl>
                                            <p:attrNameLst>
                                              <p:attrName>ppt_w</p:attrName>
                                            </p:attrNameLst>
                                          </p:cBhvr>
                                          <p:tavLst>
                                            <p:tav tm="0">
                                              <p:val>
                                                <p:fltVal val="0"/>
                                              </p:val>
                                            </p:tav>
                                            <p:tav tm="100000">
                                              <p:val>
                                                <p:strVal val="#ppt_w"/>
                                              </p:val>
                                            </p:tav>
                                          </p:tavLst>
                                        </p:anim>
                                        <p:anim calcmode="lin" valueType="num">
                                          <p:cBhvr>
                                            <p:cTn id="115" dur="500" fill="hold"/>
                                            <p:tgtEl>
                                              <p:spTgt spid="145"/>
                                            </p:tgtEl>
                                            <p:attrNameLst>
                                              <p:attrName>ppt_h</p:attrName>
                                            </p:attrNameLst>
                                          </p:cBhvr>
                                          <p:tavLst>
                                            <p:tav tm="0">
                                              <p:val>
                                                <p:fltVal val="0"/>
                                              </p:val>
                                            </p:tav>
                                            <p:tav tm="100000">
                                              <p:val>
                                                <p:strVal val="#ppt_h"/>
                                              </p:val>
                                            </p:tav>
                                          </p:tavLst>
                                        </p:anim>
                                        <p:animEffect transition="in" filter="fade">
                                          <p:cBhvr>
                                            <p:cTn id="116" dur="500"/>
                                            <p:tgtEl>
                                              <p:spTgt spid="145"/>
                                            </p:tgtEl>
                                          </p:cBhvr>
                                        </p:animEffect>
                                      </p:childTnLst>
                                    </p:cTn>
                                  </p:par>
                                  <p:par>
                                    <p:cTn id="117" presetID="42" presetClass="path" presetSubtype="0" fill="hold" nodeType="withEffect">
                                      <p:stCondLst>
                                        <p:cond delay="600"/>
                                      </p:stCondLst>
                                      <p:childTnLst>
                                        <p:animMotion origin="layout" path="M -2.77778E-7 3.20988E-6 L 0.13507 0.28333 " pathEditMode="relative" rAng="0" ptsTypes="AA">
                                          <p:cBhvr>
                                            <p:cTn id="118" dur="500" spd="-100000" fill="hold"/>
                                            <p:tgtEl>
                                              <p:spTgt spid="145"/>
                                            </p:tgtEl>
                                            <p:attrNameLst>
                                              <p:attrName>ppt_x</p:attrName>
                                              <p:attrName>ppt_y</p:attrName>
                                            </p:attrNameLst>
                                          </p:cBhvr>
                                          <p:rCtr x="6753" y="14167"/>
                                        </p:animMotion>
                                      </p:childTnLst>
                                    </p:cTn>
                                  </p:par>
                                  <p:par>
                                    <p:cTn id="119" presetID="1" presetClass="entr" presetSubtype="0" fill="hold" grpId="0" nodeType="withEffect">
                                      <p:stCondLst>
                                        <p:cond delay="400"/>
                                      </p:stCondLst>
                                      <p:childTnLst>
                                        <p:set>
                                          <p:cBhvr>
                                            <p:cTn id="120" dur="1" fill="hold">
                                              <p:stCondLst>
                                                <p:cond delay="0"/>
                                              </p:stCondLst>
                                            </p:cTn>
                                            <p:tgtEl>
                                              <p:spTgt spid="105"/>
                                            </p:tgtEl>
                                            <p:attrNameLst>
                                              <p:attrName>style.visibility</p:attrName>
                                            </p:attrNameLst>
                                          </p:cBhvr>
                                          <p:to>
                                            <p:strVal val="visible"/>
                                          </p:to>
                                        </p:set>
                                      </p:childTnLst>
                                    </p:cTn>
                                  </p:par>
                                  <p:par>
                                    <p:cTn id="121" presetID="53" presetClass="entr" presetSubtype="16" fill="hold" grpId="1" nodeType="withEffect">
                                      <p:stCondLst>
                                        <p:cond delay="400"/>
                                      </p:stCondLst>
                                      <p:childTnLst>
                                        <p:set>
                                          <p:cBhvr>
                                            <p:cTn id="122" dur="1" fill="hold">
                                              <p:stCondLst>
                                                <p:cond delay="0"/>
                                              </p:stCondLst>
                                            </p:cTn>
                                            <p:tgtEl>
                                              <p:spTgt spid="105"/>
                                            </p:tgtEl>
                                            <p:attrNameLst>
                                              <p:attrName>style.visibility</p:attrName>
                                            </p:attrNameLst>
                                          </p:cBhvr>
                                          <p:to>
                                            <p:strVal val="visible"/>
                                          </p:to>
                                        </p:set>
                                        <p:anim calcmode="lin" valueType="num">
                                          <p:cBhvr>
                                            <p:cTn id="123" dur="500" fill="hold"/>
                                            <p:tgtEl>
                                              <p:spTgt spid="105"/>
                                            </p:tgtEl>
                                            <p:attrNameLst>
                                              <p:attrName>ppt_w</p:attrName>
                                            </p:attrNameLst>
                                          </p:cBhvr>
                                          <p:tavLst>
                                            <p:tav tm="0">
                                              <p:val>
                                                <p:fltVal val="0"/>
                                              </p:val>
                                            </p:tav>
                                            <p:tav tm="100000">
                                              <p:val>
                                                <p:strVal val="#ppt_w"/>
                                              </p:val>
                                            </p:tav>
                                          </p:tavLst>
                                        </p:anim>
                                        <p:anim calcmode="lin" valueType="num">
                                          <p:cBhvr>
                                            <p:cTn id="124" dur="500" fill="hold"/>
                                            <p:tgtEl>
                                              <p:spTgt spid="105"/>
                                            </p:tgtEl>
                                            <p:attrNameLst>
                                              <p:attrName>ppt_h</p:attrName>
                                            </p:attrNameLst>
                                          </p:cBhvr>
                                          <p:tavLst>
                                            <p:tav tm="0">
                                              <p:val>
                                                <p:fltVal val="0"/>
                                              </p:val>
                                            </p:tav>
                                            <p:tav tm="100000">
                                              <p:val>
                                                <p:strVal val="#ppt_h"/>
                                              </p:val>
                                            </p:tav>
                                          </p:tavLst>
                                        </p:anim>
                                        <p:animEffect transition="in" filter="fade">
                                          <p:cBhvr>
                                            <p:cTn id="125" dur="500"/>
                                            <p:tgtEl>
                                              <p:spTgt spid="105"/>
                                            </p:tgtEl>
                                          </p:cBhvr>
                                        </p:animEffect>
                                      </p:childTnLst>
                                    </p:cTn>
                                  </p:par>
                                  <p:par>
                                    <p:cTn id="126" presetID="42" presetClass="path" presetSubtype="0" fill="hold" grpId="2" nodeType="withEffect">
                                      <p:stCondLst>
                                        <p:cond delay="400"/>
                                      </p:stCondLst>
                                      <p:childTnLst>
                                        <p:animMotion origin="layout" path="M -3.33333E-6 1.23457E-6 L 0.0625 0.20555 " pathEditMode="relative" rAng="0" ptsTypes="AA">
                                          <p:cBhvr>
                                            <p:cTn id="127" dur="500" spd="-100000" fill="hold"/>
                                            <p:tgtEl>
                                              <p:spTgt spid="105"/>
                                            </p:tgtEl>
                                            <p:attrNameLst>
                                              <p:attrName>ppt_x</p:attrName>
                                              <p:attrName>ppt_y</p:attrName>
                                            </p:attrNameLst>
                                          </p:cBhvr>
                                          <p:rCtr x="3125" y="10278"/>
                                        </p:animMotion>
                                      </p:childTnLst>
                                    </p:cTn>
                                  </p:par>
                                  <p:par>
                                    <p:cTn id="128" presetID="1" presetClass="entr" presetSubtype="0" fill="hold" grpId="0" nodeType="withEffect">
                                      <p:stCondLst>
                                        <p:cond delay="200"/>
                                      </p:stCondLst>
                                      <p:childTnLst>
                                        <p:set>
                                          <p:cBhvr>
                                            <p:cTn id="129" dur="1" fill="hold">
                                              <p:stCondLst>
                                                <p:cond delay="0"/>
                                              </p:stCondLst>
                                            </p:cTn>
                                            <p:tgtEl>
                                              <p:spTgt spid="148"/>
                                            </p:tgtEl>
                                            <p:attrNameLst>
                                              <p:attrName>style.visibility</p:attrName>
                                            </p:attrNameLst>
                                          </p:cBhvr>
                                          <p:to>
                                            <p:strVal val="visible"/>
                                          </p:to>
                                        </p:set>
                                      </p:childTnLst>
                                    </p:cTn>
                                  </p:par>
                                  <p:par>
                                    <p:cTn id="130" presetID="53" presetClass="entr" presetSubtype="16" fill="hold" grpId="1" nodeType="withEffect">
                                      <p:stCondLst>
                                        <p:cond delay="200"/>
                                      </p:stCondLst>
                                      <p:childTnLst>
                                        <p:set>
                                          <p:cBhvr>
                                            <p:cTn id="131" dur="1" fill="hold">
                                              <p:stCondLst>
                                                <p:cond delay="0"/>
                                              </p:stCondLst>
                                            </p:cTn>
                                            <p:tgtEl>
                                              <p:spTgt spid="148"/>
                                            </p:tgtEl>
                                            <p:attrNameLst>
                                              <p:attrName>style.visibility</p:attrName>
                                            </p:attrNameLst>
                                          </p:cBhvr>
                                          <p:to>
                                            <p:strVal val="visible"/>
                                          </p:to>
                                        </p:set>
                                        <p:anim calcmode="lin" valueType="num">
                                          <p:cBhvr>
                                            <p:cTn id="132" dur="500" fill="hold"/>
                                            <p:tgtEl>
                                              <p:spTgt spid="148"/>
                                            </p:tgtEl>
                                            <p:attrNameLst>
                                              <p:attrName>ppt_w</p:attrName>
                                            </p:attrNameLst>
                                          </p:cBhvr>
                                          <p:tavLst>
                                            <p:tav tm="0">
                                              <p:val>
                                                <p:fltVal val="0"/>
                                              </p:val>
                                            </p:tav>
                                            <p:tav tm="100000">
                                              <p:val>
                                                <p:strVal val="#ppt_w"/>
                                              </p:val>
                                            </p:tav>
                                          </p:tavLst>
                                        </p:anim>
                                        <p:anim calcmode="lin" valueType="num">
                                          <p:cBhvr>
                                            <p:cTn id="133" dur="500" fill="hold"/>
                                            <p:tgtEl>
                                              <p:spTgt spid="148"/>
                                            </p:tgtEl>
                                            <p:attrNameLst>
                                              <p:attrName>ppt_h</p:attrName>
                                            </p:attrNameLst>
                                          </p:cBhvr>
                                          <p:tavLst>
                                            <p:tav tm="0">
                                              <p:val>
                                                <p:fltVal val="0"/>
                                              </p:val>
                                            </p:tav>
                                            <p:tav tm="100000">
                                              <p:val>
                                                <p:strVal val="#ppt_h"/>
                                              </p:val>
                                            </p:tav>
                                          </p:tavLst>
                                        </p:anim>
                                        <p:animEffect transition="in" filter="fade">
                                          <p:cBhvr>
                                            <p:cTn id="134" dur="500"/>
                                            <p:tgtEl>
                                              <p:spTgt spid="148"/>
                                            </p:tgtEl>
                                          </p:cBhvr>
                                        </p:animEffect>
                                      </p:childTnLst>
                                    </p:cTn>
                                  </p:par>
                                  <p:par>
                                    <p:cTn id="135" presetID="42" presetClass="path" presetSubtype="0" fill="hold" grpId="2" nodeType="withEffect">
                                      <p:stCondLst>
                                        <p:cond delay="200"/>
                                      </p:stCondLst>
                                      <p:childTnLst>
                                        <p:animMotion origin="layout" path="M 5.55556E-7 -1.97531E-6 L -0.01372 0.35 " pathEditMode="relative" rAng="0" ptsTypes="AA">
                                          <p:cBhvr>
                                            <p:cTn id="136" dur="500" spd="-100000" fill="hold"/>
                                            <p:tgtEl>
                                              <p:spTgt spid="148"/>
                                            </p:tgtEl>
                                            <p:attrNameLst>
                                              <p:attrName>ppt_x</p:attrName>
                                              <p:attrName>ppt_y</p:attrName>
                                            </p:attrNameLst>
                                          </p:cBhvr>
                                          <p:rCtr x="-694" y="17500"/>
                                        </p:animMotion>
                                      </p:childTnLst>
                                    </p:cTn>
                                  </p:par>
                                  <p:par>
                                    <p:cTn id="137" presetID="35" presetClass="path" presetSubtype="0" fill="hold" grpId="2" nodeType="withEffect">
                                      <p:stCondLst>
                                        <p:cond delay="200"/>
                                      </p:stCondLst>
                                      <p:childTnLst>
                                        <p:animMotion origin="layout" path="M 2.5E-6 -3.58025E-6 L 0.16875 -0.04074 " pathEditMode="relative" rAng="0" ptsTypes="AA">
                                          <p:cBhvr>
                                            <p:cTn id="138" dur="500" spd="-100000" fill="hold"/>
                                            <p:tgtEl>
                                              <p:spTgt spid="155"/>
                                            </p:tgtEl>
                                            <p:attrNameLst>
                                              <p:attrName>ppt_x</p:attrName>
                                              <p:attrName>ppt_y</p:attrName>
                                            </p:attrNameLst>
                                          </p:cBhvr>
                                          <p:rCtr x="8438" y="-2037"/>
                                        </p:animMotion>
                                      </p:childTnLst>
                                    </p:cTn>
                                  </p:par>
                                  <p:par>
                                    <p:cTn id="139" presetID="1" presetClass="entr" presetSubtype="0" fill="hold" nodeType="withEffect">
                                      <p:stCondLst>
                                        <p:cond delay="600"/>
                                      </p:stCondLst>
                                      <p:childTnLst>
                                        <p:set>
                                          <p:cBhvr>
                                            <p:cTn id="140" dur="1" fill="hold">
                                              <p:stCondLst>
                                                <p:cond delay="0"/>
                                              </p:stCondLst>
                                            </p:cTn>
                                            <p:tgtEl>
                                              <p:spTgt spid="142"/>
                                            </p:tgtEl>
                                            <p:attrNameLst>
                                              <p:attrName>style.visibility</p:attrName>
                                            </p:attrNameLst>
                                          </p:cBhvr>
                                          <p:to>
                                            <p:strVal val="visible"/>
                                          </p:to>
                                        </p:set>
                                      </p:childTnLst>
                                    </p:cTn>
                                  </p:par>
                                  <p:par>
                                    <p:cTn id="141" presetID="53" presetClass="entr" presetSubtype="16" fill="hold" nodeType="withEffect">
                                      <p:stCondLst>
                                        <p:cond delay="600"/>
                                      </p:stCondLst>
                                      <p:childTnLst>
                                        <p:set>
                                          <p:cBhvr>
                                            <p:cTn id="142" dur="1" fill="hold">
                                              <p:stCondLst>
                                                <p:cond delay="0"/>
                                              </p:stCondLst>
                                            </p:cTn>
                                            <p:tgtEl>
                                              <p:spTgt spid="142"/>
                                            </p:tgtEl>
                                            <p:attrNameLst>
                                              <p:attrName>style.visibility</p:attrName>
                                            </p:attrNameLst>
                                          </p:cBhvr>
                                          <p:to>
                                            <p:strVal val="visible"/>
                                          </p:to>
                                        </p:set>
                                        <p:anim calcmode="lin" valueType="num">
                                          <p:cBhvr>
                                            <p:cTn id="143" dur="500" fill="hold"/>
                                            <p:tgtEl>
                                              <p:spTgt spid="142"/>
                                            </p:tgtEl>
                                            <p:attrNameLst>
                                              <p:attrName>ppt_w</p:attrName>
                                            </p:attrNameLst>
                                          </p:cBhvr>
                                          <p:tavLst>
                                            <p:tav tm="0">
                                              <p:val>
                                                <p:fltVal val="0"/>
                                              </p:val>
                                            </p:tav>
                                            <p:tav tm="100000">
                                              <p:val>
                                                <p:strVal val="#ppt_w"/>
                                              </p:val>
                                            </p:tav>
                                          </p:tavLst>
                                        </p:anim>
                                        <p:anim calcmode="lin" valueType="num">
                                          <p:cBhvr>
                                            <p:cTn id="144" dur="500" fill="hold"/>
                                            <p:tgtEl>
                                              <p:spTgt spid="142"/>
                                            </p:tgtEl>
                                            <p:attrNameLst>
                                              <p:attrName>ppt_h</p:attrName>
                                            </p:attrNameLst>
                                          </p:cBhvr>
                                          <p:tavLst>
                                            <p:tav tm="0">
                                              <p:val>
                                                <p:fltVal val="0"/>
                                              </p:val>
                                            </p:tav>
                                            <p:tav tm="100000">
                                              <p:val>
                                                <p:strVal val="#ppt_h"/>
                                              </p:val>
                                            </p:tav>
                                          </p:tavLst>
                                        </p:anim>
                                        <p:animEffect transition="in" filter="fade">
                                          <p:cBhvr>
                                            <p:cTn id="145" dur="500"/>
                                            <p:tgtEl>
                                              <p:spTgt spid="142"/>
                                            </p:tgtEl>
                                          </p:cBhvr>
                                        </p:animEffect>
                                      </p:childTnLst>
                                    </p:cTn>
                                  </p:par>
                                  <p:par>
                                    <p:cTn id="146" presetID="42" presetClass="path" presetSubtype="0" fill="hold" nodeType="withEffect">
                                      <p:stCondLst>
                                        <p:cond delay="600"/>
                                      </p:stCondLst>
                                      <p:childTnLst>
                                        <p:animMotion origin="layout" path="M -2.22222E-6 4.93827E-6 L -0.04757 0.38549 " pathEditMode="relative" rAng="0" ptsTypes="AA">
                                          <p:cBhvr>
                                            <p:cTn id="147" dur="500" spd="-100000" fill="hold"/>
                                            <p:tgtEl>
                                              <p:spTgt spid="142"/>
                                            </p:tgtEl>
                                            <p:attrNameLst>
                                              <p:attrName>ppt_x</p:attrName>
                                              <p:attrName>ppt_y</p:attrName>
                                            </p:attrNameLst>
                                          </p:cBhvr>
                                          <p:rCtr x="-2378" y="19259"/>
                                        </p:animMotion>
                                      </p:childTnLst>
                                    </p:cTn>
                                  </p:par>
                                  <p:par>
                                    <p:cTn id="148" presetID="1" presetClass="entr" presetSubtype="0" fill="hold" nodeType="withEffect">
                                      <p:stCondLst>
                                        <p:cond delay="0"/>
                                      </p:stCondLst>
                                      <p:childTnLst>
                                        <p:set>
                                          <p:cBhvr>
                                            <p:cTn id="149" dur="1" fill="hold">
                                              <p:stCondLst>
                                                <p:cond delay="0"/>
                                              </p:stCondLst>
                                            </p:cTn>
                                            <p:tgtEl>
                                              <p:spTgt spid="109"/>
                                            </p:tgtEl>
                                            <p:attrNameLst>
                                              <p:attrName>style.visibility</p:attrName>
                                            </p:attrNameLst>
                                          </p:cBhvr>
                                          <p:to>
                                            <p:strVal val="visible"/>
                                          </p:to>
                                        </p:set>
                                      </p:childTnLst>
                                    </p:cTn>
                                  </p:par>
                                  <p:par>
                                    <p:cTn id="150" presetID="42" presetClass="path" presetSubtype="0" fill="hold" nodeType="withEffect">
                                      <p:stCondLst>
                                        <p:cond delay="0"/>
                                      </p:stCondLst>
                                      <p:childTnLst>
                                        <p:animMotion origin="layout" path="M 4.16667E-6 -3.20988E-6 L -0.0875 0.25895 " pathEditMode="relative" rAng="0" ptsTypes="AA">
                                          <p:cBhvr>
                                            <p:cTn id="151" dur="500" spd="-100000" fill="hold"/>
                                            <p:tgtEl>
                                              <p:spTgt spid="109"/>
                                            </p:tgtEl>
                                            <p:attrNameLst>
                                              <p:attrName>ppt_x</p:attrName>
                                              <p:attrName>ppt_y</p:attrName>
                                            </p:attrNameLst>
                                          </p:cBhvr>
                                          <p:rCtr x="-4375" y="12932"/>
                                        </p:animMotion>
                                      </p:childTnLst>
                                    </p:cTn>
                                  </p:par>
                                  <p:par>
                                    <p:cTn id="152" presetID="53" presetClass="entr" presetSubtype="16" fill="hold" nodeType="withEffect">
                                      <p:stCondLst>
                                        <p:cond delay="0"/>
                                      </p:stCondLst>
                                      <p:childTnLst>
                                        <p:set>
                                          <p:cBhvr>
                                            <p:cTn id="153" dur="1" fill="hold">
                                              <p:stCondLst>
                                                <p:cond delay="0"/>
                                              </p:stCondLst>
                                            </p:cTn>
                                            <p:tgtEl>
                                              <p:spTgt spid="109"/>
                                            </p:tgtEl>
                                            <p:attrNameLst>
                                              <p:attrName>style.visibility</p:attrName>
                                            </p:attrNameLst>
                                          </p:cBhvr>
                                          <p:to>
                                            <p:strVal val="visible"/>
                                          </p:to>
                                        </p:set>
                                        <p:anim calcmode="lin" valueType="num">
                                          <p:cBhvr>
                                            <p:cTn id="154" dur="500" fill="hold"/>
                                            <p:tgtEl>
                                              <p:spTgt spid="109"/>
                                            </p:tgtEl>
                                            <p:attrNameLst>
                                              <p:attrName>ppt_w</p:attrName>
                                            </p:attrNameLst>
                                          </p:cBhvr>
                                          <p:tavLst>
                                            <p:tav tm="0">
                                              <p:val>
                                                <p:fltVal val="0"/>
                                              </p:val>
                                            </p:tav>
                                            <p:tav tm="100000">
                                              <p:val>
                                                <p:strVal val="#ppt_w"/>
                                              </p:val>
                                            </p:tav>
                                          </p:tavLst>
                                        </p:anim>
                                        <p:anim calcmode="lin" valueType="num">
                                          <p:cBhvr>
                                            <p:cTn id="155" dur="500" fill="hold"/>
                                            <p:tgtEl>
                                              <p:spTgt spid="109"/>
                                            </p:tgtEl>
                                            <p:attrNameLst>
                                              <p:attrName>ppt_h</p:attrName>
                                            </p:attrNameLst>
                                          </p:cBhvr>
                                          <p:tavLst>
                                            <p:tav tm="0">
                                              <p:val>
                                                <p:fltVal val="0"/>
                                              </p:val>
                                            </p:tav>
                                            <p:tav tm="100000">
                                              <p:val>
                                                <p:strVal val="#ppt_h"/>
                                              </p:val>
                                            </p:tav>
                                          </p:tavLst>
                                        </p:anim>
                                        <p:animEffect transition="in" filter="fade">
                                          <p:cBhvr>
                                            <p:cTn id="156" dur="500"/>
                                            <p:tgtEl>
                                              <p:spTgt spid="109"/>
                                            </p:tgtEl>
                                          </p:cBhvr>
                                        </p:animEffect>
                                      </p:childTnLst>
                                    </p:cTn>
                                  </p:par>
                                  <p:par>
                                    <p:cTn id="157" presetID="1" presetClass="entr" presetSubtype="0" fill="hold" nodeType="withEffect">
                                      <p:stCondLst>
                                        <p:cond delay="400"/>
                                      </p:stCondLst>
                                      <p:childTnLst>
                                        <p:set>
                                          <p:cBhvr>
                                            <p:cTn id="158" dur="1" fill="hold">
                                              <p:stCondLst>
                                                <p:cond delay="0"/>
                                              </p:stCondLst>
                                            </p:cTn>
                                            <p:tgtEl>
                                              <p:spTgt spid="152"/>
                                            </p:tgtEl>
                                            <p:attrNameLst>
                                              <p:attrName>style.visibility</p:attrName>
                                            </p:attrNameLst>
                                          </p:cBhvr>
                                          <p:to>
                                            <p:strVal val="visible"/>
                                          </p:to>
                                        </p:set>
                                      </p:childTnLst>
                                    </p:cTn>
                                  </p:par>
                                  <p:par>
                                    <p:cTn id="159" presetID="53" presetClass="entr" presetSubtype="16" fill="hold" nodeType="withEffect">
                                      <p:stCondLst>
                                        <p:cond delay="400"/>
                                      </p:stCondLst>
                                      <p:childTnLst>
                                        <p:set>
                                          <p:cBhvr>
                                            <p:cTn id="160" dur="1" fill="hold">
                                              <p:stCondLst>
                                                <p:cond delay="0"/>
                                              </p:stCondLst>
                                            </p:cTn>
                                            <p:tgtEl>
                                              <p:spTgt spid="152"/>
                                            </p:tgtEl>
                                            <p:attrNameLst>
                                              <p:attrName>style.visibility</p:attrName>
                                            </p:attrNameLst>
                                          </p:cBhvr>
                                          <p:to>
                                            <p:strVal val="visible"/>
                                          </p:to>
                                        </p:set>
                                        <p:anim calcmode="lin" valueType="num">
                                          <p:cBhvr>
                                            <p:cTn id="161" dur="500" fill="hold"/>
                                            <p:tgtEl>
                                              <p:spTgt spid="152"/>
                                            </p:tgtEl>
                                            <p:attrNameLst>
                                              <p:attrName>ppt_w</p:attrName>
                                            </p:attrNameLst>
                                          </p:cBhvr>
                                          <p:tavLst>
                                            <p:tav tm="0">
                                              <p:val>
                                                <p:fltVal val="0"/>
                                              </p:val>
                                            </p:tav>
                                            <p:tav tm="100000">
                                              <p:val>
                                                <p:strVal val="#ppt_w"/>
                                              </p:val>
                                            </p:tav>
                                          </p:tavLst>
                                        </p:anim>
                                        <p:anim calcmode="lin" valueType="num">
                                          <p:cBhvr>
                                            <p:cTn id="162" dur="500" fill="hold"/>
                                            <p:tgtEl>
                                              <p:spTgt spid="152"/>
                                            </p:tgtEl>
                                            <p:attrNameLst>
                                              <p:attrName>ppt_h</p:attrName>
                                            </p:attrNameLst>
                                          </p:cBhvr>
                                          <p:tavLst>
                                            <p:tav tm="0">
                                              <p:val>
                                                <p:fltVal val="0"/>
                                              </p:val>
                                            </p:tav>
                                            <p:tav tm="100000">
                                              <p:val>
                                                <p:strVal val="#ppt_h"/>
                                              </p:val>
                                            </p:tav>
                                          </p:tavLst>
                                        </p:anim>
                                        <p:animEffect transition="in" filter="fade">
                                          <p:cBhvr>
                                            <p:cTn id="163" dur="500"/>
                                            <p:tgtEl>
                                              <p:spTgt spid="152"/>
                                            </p:tgtEl>
                                          </p:cBhvr>
                                        </p:animEffect>
                                      </p:childTnLst>
                                    </p:cTn>
                                  </p:par>
                                  <p:par>
                                    <p:cTn id="164" presetID="42" presetClass="path" presetSubtype="0" fill="hold" nodeType="withEffect">
                                      <p:stCondLst>
                                        <p:cond delay="400"/>
                                      </p:stCondLst>
                                      <p:childTnLst>
                                        <p:animMotion origin="layout" path="M -4.44444E-6 -4.69136E-6 L -0.18368 0.37439 " pathEditMode="relative" rAng="0" ptsTypes="AA">
                                          <p:cBhvr>
                                            <p:cTn id="165" dur="500" spd="-100000" fill="hold"/>
                                            <p:tgtEl>
                                              <p:spTgt spid="152"/>
                                            </p:tgtEl>
                                            <p:attrNameLst>
                                              <p:attrName>ppt_x</p:attrName>
                                              <p:attrName>ppt_y</p:attrName>
                                            </p:attrNameLst>
                                          </p:cBhvr>
                                          <p:rCtr x="-9184" y="18704"/>
                                        </p:animMotion>
                                      </p:childTnLst>
                                    </p:cTn>
                                  </p:par>
                                  <p:par>
                                    <p:cTn id="166" presetID="1" presetClass="entr" presetSubtype="0" fill="hold" grpId="0" nodeType="withEffect">
                                      <p:stCondLst>
                                        <p:cond delay="600"/>
                                      </p:stCondLst>
                                      <p:childTnLst>
                                        <p:set>
                                          <p:cBhvr>
                                            <p:cTn id="167" dur="1" fill="hold">
                                              <p:stCondLst>
                                                <p:cond delay="0"/>
                                              </p:stCondLst>
                                            </p:cTn>
                                            <p:tgtEl>
                                              <p:spTgt spid="133"/>
                                            </p:tgtEl>
                                            <p:attrNameLst>
                                              <p:attrName>style.visibility</p:attrName>
                                            </p:attrNameLst>
                                          </p:cBhvr>
                                          <p:to>
                                            <p:strVal val="visible"/>
                                          </p:to>
                                        </p:set>
                                      </p:childTnLst>
                                    </p:cTn>
                                  </p:par>
                                  <p:par>
                                    <p:cTn id="168" presetID="53" presetClass="entr" presetSubtype="16" fill="hold" grpId="1" nodeType="withEffect">
                                      <p:stCondLst>
                                        <p:cond delay="600"/>
                                      </p:stCondLst>
                                      <p:childTnLst>
                                        <p:set>
                                          <p:cBhvr>
                                            <p:cTn id="169" dur="1" fill="hold">
                                              <p:stCondLst>
                                                <p:cond delay="0"/>
                                              </p:stCondLst>
                                            </p:cTn>
                                            <p:tgtEl>
                                              <p:spTgt spid="133"/>
                                            </p:tgtEl>
                                            <p:attrNameLst>
                                              <p:attrName>style.visibility</p:attrName>
                                            </p:attrNameLst>
                                          </p:cBhvr>
                                          <p:to>
                                            <p:strVal val="visible"/>
                                          </p:to>
                                        </p:set>
                                        <p:anim calcmode="lin" valueType="num">
                                          <p:cBhvr>
                                            <p:cTn id="170" dur="500" fill="hold"/>
                                            <p:tgtEl>
                                              <p:spTgt spid="133"/>
                                            </p:tgtEl>
                                            <p:attrNameLst>
                                              <p:attrName>ppt_w</p:attrName>
                                            </p:attrNameLst>
                                          </p:cBhvr>
                                          <p:tavLst>
                                            <p:tav tm="0">
                                              <p:val>
                                                <p:fltVal val="0"/>
                                              </p:val>
                                            </p:tav>
                                            <p:tav tm="100000">
                                              <p:val>
                                                <p:strVal val="#ppt_w"/>
                                              </p:val>
                                            </p:tav>
                                          </p:tavLst>
                                        </p:anim>
                                        <p:anim calcmode="lin" valueType="num">
                                          <p:cBhvr>
                                            <p:cTn id="171" dur="500" fill="hold"/>
                                            <p:tgtEl>
                                              <p:spTgt spid="133"/>
                                            </p:tgtEl>
                                            <p:attrNameLst>
                                              <p:attrName>ppt_h</p:attrName>
                                            </p:attrNameLst>
                                          </p:cBhvr>
                                          <p:tavLst>
                                            <p:tav tm="0">
                                              <p:val>
                                                <p:fltVal val="0"/>
                                              </p:val>
                                            </p:tav>
                                            <p:tav tm="100000">
                                              <p:val>
                                                <p:strVal val="#ppt_h"/>
                                              </p:val>
                                            </p:tav>
                                          </p:tavLst>
                                        </p:anim>
                                        <p:animEffect transition="in" filter="fade">
                                          <p:cBhvr>
                                            <p:cTn id="172" dur="500"/>
                                            <p:tgtEl>
                                              <p:spTgt spid="133"/>
                                            </p:tgtEl>
                                          </p:cBhvr>
                                        </p:animEffect>
                                      </p:childTnLst>
                                    </p:cTn>
                                  </p:par>
                                  <p:par>
                                    <p:cTn id="173" presetID="42" presetClass="path" presetSubtype="0" fill="hold" grpId="2" nodeType="withEffect">
                                      <p:stCondLst>
                                        <p:cond delay="600"/>
                                      </p:stCondLst>
                                      <p:childTnLst>
                                        <p:animMotion origin="layout" path="M 8.33333E-7 -2.59259E-6 L -0.19879 0.28334 " pathEditMode="relative" rAng="0" ptsTypes="AA">
                                          <p:cBhvr>
                                            <p:cTn id="174" dur="500" spd="-100000" fill="hold"/>
                                            <p:tgtEl>
                                              <p:spTgt spid="133"/>
                                            </p:tgtEl>
                                            <p:attrNameLst>
                                              <p:attrName>ppt_x</p:attrName>
                                              <p:attrName>ppt_y</p:attrName>
                                            </p:attrNameLst>
                                          </p:cBhvr>
                                          <p:rCtr x="-9948" y="14167"/>
                                        </p:animMotion>
                                      </p:childTnLst>
                                    </p:cTn>
                                  </p:par>
                                </p:childTnLst>
                              </p:cTn>
                            </p:par>
                            <p:par>
                              <p:cTn id="175" fill="hold">
                                <p:stCondLst>
                                  <p:cond delay="3100"/>
                                </p:stCondLst>
                                <p:childTnLst>
                                  <p:par>
                                    <p:cTn id="176" presetID="53" presetClass="entr" presetSubtype="16" fill="hold" grpId="0" nodeType="afterEffect">
                                      <p:stCondLst>
                                        <p:cond delay="0"/>
                                      </p:stCondLst>
                                      <p:childTnLst>
                                        <p:set>
                                          <p:cBhvr>
                                            <p:cTn id="177" dur="1" fill="hold">
                                              <p:stCondLst>
                                                <p:cond delay="0"/>
                                              </p:stCondLst>
                                            </p:cTn>
                                            <p:tgtEl>
                                              <p:spTgt spid="85"/>
                                            </p:tgtEl>
                                            <p:attrNameLst>
                                              <p:attrName>style.visibility</p:attrName>
                                            </p:attrNameLst>
                                          </p:cBhvr>
                                          <p:to>
                                            <p:strVal val="visible"/>
                                          </p:to>
                                        </p:set>
                                        <p:anim calcmode="lin" valueType="num">
                                          <p:cBhvr>
                                            <p:cTn id="178" dur="500" fill="hold"/>
                                            <p:tgtEl>
                                              <p:spTgt spid="85"/>
                                            </p:tgtEl>
                                            <p:attrNameLst>
                                              <p:attrName>ppt_w</p:attrName>
                                            </p:attrNameLst>
                                          </p:cBhvr>
                                          <p:tavLst>
                                            <p:tav tm="0">
                                              <p:val>
                                                <p:fltVal val="0"/>
                                              </p:val>
                                            </p:tav>
                                            <p:tav tm="100000">
                                              <p:val>
                                                <p:strVal val="#ppt_w"/>
                                              </p:val>
                                            </p:tav>
                                          </p:tavLst>
                                        </p:anim>
                                        <p:anim calcmode="lin" valueType="num">
                                          <p:cBhvr>
                                            <p:cTn id="179" dur="500" fill="hold"/>
                                            <p:tgtEl>
                                              <p:spTgt spid="85"/>
                                            </p:tgtEl>
                                            <p:attrNameLst>
                                              <p:attrName>ppt_h</p:attrName>
                                            </p:attrNameLst>
                                          </p:cBhvr>
                                          <p:tavLst>
                                            <p:tav tm="0">
                                              <p:val>
                                                <p:fltVal val="0"/>
                                              </p:val>
                                            </p:tav>
                                            <p:tav tm="100000">
                                              <p:val>
                                                <p:strVal val="#ppt_h"/>
                                              </p:val>
                                            </p:tav>
                                          </p:tavLst>
                                        </p:anim>
                                        <p:animEffect transition="in" filter="fade">
                                          <p:cBhvr>
                                            <p:cTn id="180" dur="500"/>
                                            <p:tgtEl>
                                              <p:spTgt spid="85"/>
                                            </p:tgtEl>
                                          </p:cBhvr>
                                        </p:animEffect>
                                      </p:childTnLst>
                                    </p:cTn>
                                  </p:par>
                                  <p:par>
                                    <p:cTn id="181" presetID="53" presetClass="entr" presetSubtype="16" fill="hold" grpId="0" nodeType="withEffect">
                                      <p:stCondLst>
                                        <p:cond delay="400"/>
                                      </p:stCondLst>
                                      <p:childTnLst>
                                        <p:set>
                                          <p:cBhvr>
                                            <p:cTn id="182" dur="1" fill="hold">
                                              <p:stCondLst>
                                                <p:cond delay="0"/>
                                              </p:stCondLst>
                                            </p:cTn>
                                            <p:tgtEl>
                                              <p:spTgt spid="86"/>
                                            </p:tgtEl>
                                            <p:attrNameLst>
                                              <p:attrName>style.visibility</p:attrName>
                                            </p:attrNameLst>
                                          </p:cBhvr>
                                          <p:to>
                                            <p:strVal val="visible"/>
                                          </p:to>
                                        </p:set>
                                        <p:anim calcmode="lin" valueType="num">
                                          <p:cBhvr>
                                            <p:cTn id="183" dur="500" fill="hold"/>
                                            <p:tgtEl>
                                              <p:spTgt spid="86"/>
                                            </p:tgtEl>
                                            <p:attrNameLst>
                                              <p:attrName>ppt_w</p:attrName>
                                            </p:attrNameLst>
                                          </p:cBhvr>
                                          <p:tavLst>
                                            <p:tav tm="0">
                                              <p:val>
                                                <p:fltVal val="0"/>
                                              </p:val>
                                            </p:tav>
                                            <p:tav tm="100000">
                                              <p:val>
                                                <p:strVal val="#ppt_w"/>
                                              </p:val>
                                            </p:tav>
                                          </p:tavLst>
                                        </p:anim>
                                        <p:anim calcmode="lin" valueType="num">
                                          <p:cBhvr>
                                            <p:cTn id="184" dur="500" fill="hold"/>
                                            <p:tgtEl>
                                              <p:spTgt spid="86"/>
                                            </p:tgtEl>
                                            <p:attrNameLst>
                                              <p:attrName>ppt_h</p:attrName>
                                            </p:attrNameLst>
                                          </p:cBhvr>
                                          <p:tavLst>
                                            <p:tav tm="0">
                                              <p:val>
                                                <p:fltVal val="0"/>
                                              </p:val>
                                            </p:tav>
                                            <p:tav tm="100000">
                                              <p:val>
                                                <p:strVal val="#ppt_h"/>
                                              </p:val>
                                            </p:tav>
                                          </p:tavLst>
                                        </p:anim>
                                        <p:animEffect transition="in" filter="fade">
                                          <p:cBhvr>
                                            <p:cTn id="185" dur="500"/>
                                            <p:tgtEl>
                                              <p:spTgt spid="86"/>
                                            </p:tgtEl>
                                          </p:cBhvr>
                                        </p:animEffect>
                                      </p:childTnLst>
                                    </p:cTn>
                                  </p:par>
                                  <p:par>
                                    <p:cTn id="186" presetID="53" presetClass="entr" presetSubtype="16" fill="hold" nodeType="withEffect">
                                      <p:stCondLst>
                                        <p:cond delay="400"/>
                                      </p:stCondLst>
                                      <p:childTnLst>
                                        <p:set>
                                          <p:cBhvr>
                                            <p:cTn id="187" dur="1" fill="hold">
                                              <p:stCondLst>
                                                <p:cond delay="0"/>
                                              </p:stCondLst>
                                            </p:cTn>
                                            <p:tgtEl>
                                              <p:spTgt spid="87"/>
                                            </p:tgtEl>
                                            <p:attrNameLst>
                                              <p:attrName>style.visibility</p:attrName>
                                            </p:attrNameLst>
                                          </p:cBhvr>
                                          <p:to>
                                            <p:strVal val="visible"/>
                                          </p:to>
                                        </p:set>
                                        <p:anim calcmode="lin" valueType="num">
                                          <p:cBhvr>
                                            <p:cTn id="188" dur="500" fill="hold"/>
                                            <p:tgtEl>
                                              <p:spTgt spid="87"/>
                                            </p:tgtEl>
                                            <p:attrNameLst>
                                              <p:attrName>ppt_w</p:attrName>
                                            </p:attrNameLst>
                                          </p:cBhvr>
                                          <p:tavLst>
                                            <p:tav tm="0">
                                              <p:val>
                                                <p:fltVal val="0"/>
                                              </p:val>
                                            </p:tav>
                                            <p:tav tm="100000">
                                              <p:val>
                                                <p:strVal val="#ppt_w"/>
                                              </p:val>
                                            </p:tav>
                                          </p:tavLst>
                                        </p:anim>
                                        <p:anim calcmode="lin" valueType="num">
                                          <p:cBhvr>
                                            <p:cTn id="189" dur="500" fill="hold"/>
                                            <p:tgtEl>
                                              <p:spTgt spid="87"/>
                                            </p:tgtEl>
                                            <p:attrNameLst>
                                              <p:attrName>ppt_h</p:attrName>
                                            </p:attrNameLst>
                                          </p:cBhvr>
                                          <p:tavLst>
                                            <p:tav tm="0">
                                              <p:val>
                                                <p:fltVal val="0"/>
                                              </p:val>
                                            </p:tav>
                                            <p:tav tm="100000">
                                              <p:val>
                                                <p:strVal val="#ppt_h"/>
                                              </p:val>
                                            </p:tav>
                                          </p:tavLst>
                                        </p:anim>
                                        <p:animEffect transition="in" filter="fade">
                                          <p:cBhvr>
                                            <p:cTn id="190" dur="500"/>
                                            <p:tgtEl>
                                              <p:spTgt spid="87"/>
                                            </p:tgtEl>
                                          </p:cBhvr>
                                        </p:animEffect>
                                      </p:childTnLst>
                                    </p:cTn>
                                  </p:par>
                                  <p:par>
                                    <p:cTn id="191" presetID="53" presetClass="entr" presetSubtype="16" fill="hold" nodeType="withEffect">
                                      <p:stCondLst>
                                        <p:cond delay="200"/>
                                      </p:stCondLst>
                                      <p:childTnLst>
                                        <p:set>
                                          <p:cBhvr>
                                            <p:cTn id="192" dur="1" fill="hold">
                                              <p:stCondLst>
                                                <p:cond delay="0"/>
                                              </p:stCondLst>
                                            </p:cTn>
                                            <p:tgtEl>
                                              <p:spTgt spid="90"/>
                                            </p:tgtEl>
                                            <p:attrNameLst>
                                              <p:attrName>style.visibility</p:attrName>
                                            </p:attrNameLst>
                                          </p:cBhvr>
                                          <p:to>
                                            <p:strVal val="visible"/>
                                          </p:to>
                                        </p:set>
                                        <p:anim calcmode="lin" valueType="num">
                                          <p:cBhvr>
                                            <p:cTn id="193" dur="500" fill="hold"/>
                                            <p:tgtEl>
                                              <p:spTgt spid="90"/>
                                            </p:tgtEl>
                                            <p:attrNameLst>
                                              <p:attrName>ppt_w</p:attrName>
                                            </p:attrNameLst>
                                          </p:cBhvr>
                                          <p:tavLst>
                                            <p:tav tm="0">
                                              <p:val>
                                                <p:fltVal val="0"/>
                                              </p:val>
                                            </p:tav>
                                            <p:tav tm="100000">
                                              <p:val>
                                                <p:strVal val="#ppt_w"/>
                                              </p:val>
                                            </p:tav>
                                          </p:tavLst>
                                        </p:anim>
                                        <p:anim calcmode="lin" valueType="num">
                                          <p:cBhvr>
                                            <p:cTn id="194" dur="500" fill="hold"/>
                                            <p:tgtEl>
                                              <p:spTgt spid="90"/>
                                            </p:tgtEl>
                                            <p:attrNameLst>
                                              <p:attrName>ppt_h</p:attrName>
                                            </p:attrNameLst>
                                          </p:cBhvr>
                                          <p:tavLst>
                                            <p:tav tm="0">
                                              <p:val>
                                                <p:fltVal val="0"/>
                                              </p:val>
                                            </p:tav>
                                            <p:tav tm="100000">
                                              <p:val>
                                                <p:strVal val="#ppt_h"/>
                                              </p:val>
                                            </p:tav>
                                          </p:tavLst>
                                        </p:anim>
                                        <p:animEffect transition="in" filter="fade">
                                          <p:cBhvr>
                                            <p:cTn id="195" dur="500"/>
                                            <p:tgtEl>
                                              <p:spTgt spid="90"/>
                                            </p:tgtEl>
                                          </p:cBhvr>
                                        </p:animEffect>
                                      </p:childTnLst>
                                    </p:cTn>
                                  </p:par>
                                  <p:par>
                                    <p:cTn id="196" presetID="53" presetClass="entr" presetSubtype="16" fill="hold" nodeType="withEffect">
                                      <p:stCondLst>
                                        <p:cond delay="400"/>
                                      </p:stCondLst>
                                      <p:childTnLst>
                                        <p:set>
                                          <p:cBhvr>
                                            <p:cTn id="197" dur="1" fill="hold">
                                              <p:stCondLst>
                                                <p:cond delay="0"/>
                                              </p:stCondLst>
                                            </p:cTn>
                                            <p:tgtEl>
                                              <p:spTgt spid="93"/>
                                            </p:tgtEl>
                                            <p:attrNameLst>
                                              <p:attrName>style.visibility</p:attrName>
                                            </p:attrNameLst>
                                          </p:cBhvr>
                                          <p:to>
                                            <p:strVal val="visible"/>
                                          </p:to>
                                        </p:set>
                                        <p:anim calcmode="lin" valueType="num">
                                          <p:cBhvr>
                                            <p:cTn id="198" dur="500" fill="hold"/>
                                            <p:tgtEl>
                                              <p:spTgt spid="93"/>
                                            </p:tgtEl>
                                            <p:attrNameLst>
                                              <p:attrName>ppt_w</p:attrName>
                                            </p:attrNameLst>
                                          </p:cBhvr>
                                          <p:tavLst>
                                            <p:tav tm="0">
                                              <p:val>
                                                <p:fltVal val="0"/>
                                              </p:val>
                                            </p:tav>
                                            <p:tav tm="100000">
                                              <p:val>
                                                <p:strVal val="#ppt_w"/>
                                              </p:val>
                                            </p:tav>
                                          </p:tavLst>
                                        </p:anim>
                                        <p:anim calcmode="lin" valueType="num">
                                          <p:cBhvr>
                                            <p:cTn id="199" dur="500" fill="hold"/>
                                            <p:tgtEl>
                                              <p:spTgt spid="93"/>
                                            </p:tgtEl>
                                            <p:attrNameLst>
                                              <p:attrName>ppt_h</p:attrName>
                                            </p:attrNameLst>
                                          </p:cBhvr>
                                          <p:tavLst>
                                            <p:tav tm="0">
                                              <p:val>
                                                <p:fltVal val="0"/>
                                              </p:val>
                                            </p:tav>
                                            <p:tav tm="100000">
                                              <p:val>
                                                <p:strVal val="#ppt_h"/>
                                              </p:val>
                                            </p:tav>
                                          </p:tavLst>
                                        </p:anim>
                                        <p:animEffect transition="in" filter="fade">
                                          <p:cBhvr>
                                            <p:cTn id="200" dur="500"/>
                                            <p:tgtEl>
                                              <p:spTgt spid="93"/>
                                            </p:tgtEl>
                                          </p:cBhvr>
                                        </p:animEffect>
                                      </p:childTnLst>
                                    </p:cTn>
                                  </p:par>
                                  <p:par>
                                    <p:cTn id="201" presetID="53" presetClass="entr" presetSubtype="16" fill="hold" grpId="0" nodeType="withEffect">
                                      <p:stCondLst>
                                        <p:cond delay="200"/>
                                      </p:stCondLst>
                                      <p:childTnLst>
                                        <p:set>
                                          <p:cBhvr>
                                            <p:cTn id="202" dur="1" fill="hold">
                                              <p:stCondLst>
                                                <p:cond delay="0"/>
                                              </p:stCondLst>
                                            </p:cTn>
                                            <p:tgtEl>
                                              <p:spTgt spid="96"/>
                                            </p:tgtEl>
                                            <p:attrNameLst>
                                              <p:attrName>style.visibility</p:attrName>
                                            </p:attrNameLst>
                                          </p:cBhvr>
                                          <p:to>
                                            <p:strVal val="visible"/>
                                          </p:to>
                                        </p:set>
                                        <p:anim calcmode="lin" valueType="num">
                                          <p:cBhvr>
                                            <p:cTn id="203" dur="500" fill="hold"/>
                                            <p:tgtEl>
                                              <p:spTgt spid="96"/>
                                            </p:tgtEl>
                                            <p:attrNameLst>
                                              <p:attrName>ppt_w</p:attrName>
                                            </p:attrNameLst>
                                          </p:cBhvr>
                                          <p:tavLst>
                                            <p:tav tm="0">
                                              <p:val>
                                                <p:fltVal val="0"/>
                                              </p:val>
                                            </p:tav>
                                            <p:tav tm="100000">
                                              <p:val>
                                                <p:strVal val="#ppt_w"/>
                                              </p:val>
                                            </p:tav>
                                          </p:tavLst>
                                        </p:anim>
                                        <p:anim calcmode="lin" valueType="num">
                                          <p:cBhvr>
                                            <p:cTn id="204" dur="500" fill="hold"/>
                                            <p:tgtEl>
                                              <p:spTgt spid="96"/>
                                            </p:tgtEl>
                                            <p:attrNameLst>
                                              <p:attrName>ppt_h</p:attrName>
                                            </p:attrNameLst>
                                          </p:cBhvr>
                                          <p:tavLst>
                                            <p:tav tm="0">
                                              <p:val>
                                                <p:fltVal val="0"/>
                                              </p:val>
                                            </p:tav>
                                            <p:tav tm="100000">
                                              <p:val>
                                                <p:strVal val="#ppt_h"/>
                                              </p:val>
                                            </p:tav>
                                          </p:tavLst>
                                        </p:anim>
                                        <p:animEffect transition="in" filter="fade">
                                          <p:cBhvr>
                                            <p:cTn id="205" dur="500"/>
                                            <p:tgtEl>
                                              <p:spTgt spid="96"/>
                                            </p:tgtEl>
                                          </p:cBhvr>
                                        </p:animEffect>
                                      </p:childTnLst>
                                    </p:cTn>
                                  </p:par>
                                  <p:par>
                                    <p:cTn id="206" presetID="2" presetClass="entr" presetSubtype="3" accel="52000" fill="hold" nodeType="withEffect">
                                      <p:stCondLst>
                                        <p:cond delay="200"/>
                                      </p:stCondLst>
                                      <p:childTnLst>
                                        <p:set>
                                          <p:cBhvr>
                                            <p:cTn id="207" dur="1" fill="hold">
                                              <p:stCondLst>
                                                <p:cond delay="0"/>
                                              </p:stCondLst>
                                            </p:cTn>
                                            <p:tgtEl>
                                              <p:spTgt spid="101"/>
                                            </p:tgtEl>
                                            <p:attrNameLst>
                                              <p:attrName>style.visibility</p:attrName>
                                            </p:attrNameLst>
                                          </p:cBhvr>
                                          <p:to>
                                            <p:strVal val="visible"/>
                                          </p:to>
                                        </p:set>
                                        <p:anim calcmode="lin" valueType="num">
                                          <p:cBhvr additive="base">
                                            <p:cTn id="208" dur="2000" fill="hold"/>
                                            <p:tgtEl>
                                              <p:spTgt spid="101"/>
                                            </p:tgtEl>
                                            <p:attrNameLst>
                                              <p:attrName>ppt_x</p:attrName>
                                            </p:attrNameLst>
                                          </p:cBhvr>
                                          <p:tavLst>
                                            <p:tav tm="0">
                                              <p:val>
                                                <p:strVal val="1+#ppt_w/2"/>
                                              </p:val>
                                            </p:tav>
                                            <p:tav tm="100000">
                                              <p:val>
                                                <p:strVal val="#ppt_x"/>
                                              </p:val>
                                            </p:tav>
                                          </p:tavLst>
                                        </p:anim>
                                        <p:anim calcmode="lin" valueType="num">
                                          <p:cBhvr additive="base">
                                            <p:cTn id="209" dur="2000" fill="hold"/>
                                            <p:tgtEl>
                                              <p:spTgt spid="101"/>
                                            </p:tgtEl>
                                            <p:attrNameLst>
                                              <p:attrName>ppt_y</p:attrName>
                                            </p:attrNameLst>
                                          </p:cBhvr>
                                          <p:tavLst>
                                            <p:tav tm="0">
                                              <p:val>
                                                <p:strVal val="0-#ppt_h/2"/>
                                              </p:val>
                                            </p:tav>
                                            <p:tav tm="100000">
                                              <p:val>
                                                <p:strVal val="#ppt_y"/>
                                              </p:val>
                                            </p:tav>
                                          </p:tavLst>
                                        </p:anim>
                                      </p:childTnLst>
                                    </p:cTn>
                                  </p:par>
                                  <p:par>
                                    <p:cTn id="210" presetID="2" presetClass="entr" presetSubtype="3" accel="52000" fill="hold" nodeType="withEffect">
                                      <p:stCondLst>
                                        <p:cond delay="200"/>
                                      </p:stCondLst>
                                      <p:childTnLst>
                                        <p:set>
                                          <p:cBhvr>
                                            <p:cTn id="211" dur="1" fill="hold">
                                              <p:stCondLst>
                                                <p:cond delay="0"/>
                                              </p:stCondLst>
                                            </p:cTn>
                                            <p:tgtEl>
                                              <p:spTgt spid="165"/>
                                            </p:tgtEl>
                                            <p:attrNameLst>
                                              <p:attrName>style.visibility</p:attrName>
                                            </p:attrNameLst>
                                          </p:cBhvr>
                                          <p:to>
                                            <p:strVal val="visible"/>
                                          </p:to>
                                        </p:set>
                                        <p:anim calcmode="lin" valueType="num">
                                          <p:cBhvr additive="base">
                                            <p:cTn id="212" dur="2000" fill="hold"/>
                                            <p:tgtEl>
                                              <p:spTgt spid="165"/>
                                            </p:tgtEl>
                                            <p:attrNameLst>
                                              <p:attrName>ppt_x</p:attrName>
                                            </p:attrNameLst>
                                          </p:cBhvr>
                                          <p:tavLst>
                                            <p:tav tm="0">
                                              <p:val>
                                                <p:strVal val="1+#ppt_w/2"/>
                                              </p:val>
                                            </p:tav>
                                            <p:tav tm="100000">
                                              <p:val>
                                                <p:strVal val="#ppt_x"/>
                                              </p:val>
                                            </p:tav>
                                          </p:tavLst>
                                        </p:anim>
                                        <p:anim calcmode="lin" valueType="num">
                                          <p:cBhvr additive="base">
                                            <p:cTn id="213" dur="2000" fill="hold"/>
                                            <p:tgtEl>
                                              <p:spTgt spid="165"/>
                                            </p:tgtEl>
                                            <p:attrNameLst>
                                              <p:attrName>ppt_y</p:attrName>
                                            </p:attrNameLst>
                                          </p:cBhvr>
                                          <p:tavLst>
                                            <p:tav tm="0">
                                              <p:val>
                                                <p:strVal val="0-#ppt_h/2"/>
                                              </p:val>
                                            </p:tav>
                                            <p:tav tm="100000">
                                              <p:val>
                                                <p:strVal val="#ppt_y"/>
                                              </p:val>
                                            </p:tav>
                                          </p:tavLst>
                                        </p:anim>
                                      </p:childTnLst>
                                    </p:cTn>
                                  </p:par>
                                  <p:par>
                                    <p:cTn id="214" presetID="2" presetClass="entr" presetSubtype="3" accel="52000" fill="hold" nodeType="withEffect">
                                      <p:stCondLst>
                                        <p:cond delay="200"/>
                                      </p:stCondLst>
                                      <p:childTnLst>
                                        <p:set>
                                          <p:cBhvr>
                                            <p:cTn id="215" dur="1" fill="hold">
                                              <p:stCondLst>
                                                <p:cond delay="0"/>
                                              </p:stCondLst>
                                            </p:cTn>
                                            <p:tgtEl>
                                              <p:spTgt spid="172"/>
                                            </p:tgtEl>
                                            <p:attrNameLst>
                                              <p:attrName>style.visibility</p:attrName>
                                            </p:attrNameLst>
                                          </p:cBhvr>
                                          <p:to>
                                            <p:strVal val="visible"/>
                                          </p:to>
                                        </p:set>
                                        <p:anim calcmode="lin" valueType="num">
                                          <p:cBhvr additive="base">
                                            <p:cTn id="216" dur="2000" fill="hold"/>
                                            <p:tgtEl>
                                              <p:spTgt spid="172"/>
                                            </p:tgtEl>
                                            <p:attrNameLst>
                                              <p:attrName>ppt_x</p:attrName>
                                            </p:attrNameLst>
                                          </p:cBhvr>
                                          <p:tavLst>
                                            <p:tav tm="0">
                                              <p:val>
                                                <p:strVal val="1+#ppt_w/2"/>
                                              </p:val>
                                            </p:tav>
                                            <p:tav tm="100000">
                                              <p:val>
                                                <p:strVal val="#ppt_x"/>
                                              </p:val>
                                            </p:tav>
                                          </p:tavLst>
                                        </p:anim>
                                        <p:anim calcmode="lin" valueType="num">
                                          <p:cBhvr additive="base">
                                            <p:cTn id="217" dur="2000" fill="hold"/>
                                            <p:tgtEl>
                                              <p:spTgt spid="172"/>
                                            </p:tgtEl>
                                            <p:attrNameLst>
                                              <p:attrName>ppt_y</p:attrName>
                                            </p:attrNameLst>
                                          </p:cBhvr>
                                          <p:tavLst>
                                            <p:tav tm="0">
                                              <p:val>
                                                <p:strVal val="0-#ppt_h/2"/>
                                              </p:val>
                                            </p:tav>
                                            <p:tav tm="100000">
                                              <p:val>
                                                <p:strVal val="#ppt_y"/>
                                              </p:val>
                                            </p:tav>
                                          </p:tavLst>
                                        </p:anim>
                                      </p:childTnLst>
                                    </p:cTn>
                                  </p:par>
                                  <p:par>
                                    <p:cTn id="218" presetID="2" presetClass="entr" presetSubtype="3" accel="52000" fill="hold" nodeType="withEffect">
                                      <p:stCondLst>
                                        <p:cond delay="200"/>
                                      </p:stCondLst>
                                      <p:childTnLst>
                                        <p:set>
                                          <p:cBhvr>
                                            <p:cTn id="219" dur="1" fill="hold">
                                              <p:stCondLst>
                                                <p:cond delay="0"/>
                                              </p:stCondLst>
                                            </p:cTn>
                                            <p:tgtEl>
                                              <p:spTgt spid="179"/>
                                            </p:tgtEl>
                                            <p:attrNameLst>
                                              <p:attrName>style.visibility</p:attrName>
                                            </p:attrNameLst>
                                          </p:cBhvr>
                                          <p:to>
                                            <p:strVal val="visible"/>
                                          </p:to>
                                        </p:set>
                                        <p:anim calcmode="lin" valueType="num">
                                          <p:cBhvr additive="base">
                                            <p:cTn id="220" dur="2000" fill="hold"/>
                                            <p:tgtEl>
                                              <p:spTgt spid="179"/>
                                            </p:tgtEl>
                                            <p:attrNameLst>
                                              <p:attrName>ppt_x</p:attrName>
                                            </p:attrNameLst>
                                          </p:cBhvr>
                                          <p:tavLst>
                                            <p:tav tm="0">
                                              <p:val>
                                                <p:strVal val="1+#ppt_w/2"/>
                                              </p:val>
                                            </p:tav>
                                            <p:tav tm="100000">
                                              <p:val>
                                                <p:strVal val="#ppt_x"/>
                                              </p:val>
                                            </p:tav>
                                          </p:tavLst>
                                        </p:anim>
                                        <p:anim calcmode="lin" valueType="num">
                                          <p:cBhvr additive="base">
                                            <p:cTn id="221" dur="2000" fill="hold"/>
                                            <p:tgtEl>
                                              <p:spTgt spid="179"/>
                                            </p:tgtEl>
                                            <p:attrNameLst>
                                              <p:attrName>ppt_y</p:attrName>
                                            </p:attrNameLst>
                                          </p:cBhvr>
                                          <p:tavLst>
                                            <p:tav tm="0">
                                              <p:val>
                                                <p:strVal val="0-#ppt_h/2"/>
                                              </p:val>
                                            </p:tav>
                                            <p:tav tm="100000">
                                              <p:val>
                                                <p:strVal val="#ppt_y"/>
                                              </p:val>
                                            </p:tav>
                                          </p:tavLst>
                                        </p:anim>
                                      </p:childTnLst>
                                    </p:cTn>
                                  </p:par>
                                </p:childTnLst>
                              </p:cTn>
                            </p:par>
                            <p:par>
                              <p:cTn id="222" fill="hold">
                                <p:stCondLst>
                                  <p:cond delay="5300"/>
                                </p:stCondLst>
                                <p:childTnLst>
                                  <p:par>
                                    <p:cTn id="223" presetID="41" presetClass="entr" presetSubtype="0" fill="hold" grpId="0" nodeType="afterEffect">
                                      <p:stCondLst>
                                        <p:cond delay="0"/>
                                      </p:stCondLst>
                                      <p:iterate type="lt">
                                        <p:tmPct val="10000"/>
                                      </p:iterate>
                                      <p:childTnLst>
                                        <p:set>
                                          <p:cBhvr>
                                            <p:cTn id="224" dur="1" fill="hold">
                                              <p:stCondLst>
                                                <p:cond delay="0"/>
                                              </p:stCondLst>
                                            </p:cTn>
                                            <p:tgtEl>
                                              <p:spTgt spid="100"/>
                                            </p:tgtEl>
                                            <p:attrNameLst>
                                              <p:attrName>style.visibility</p:attrName>
                                            </p:attrNameLst>
                                          </p:cBhvr>
                                          <p:to>
                                            <p:strVal val="visible"/>
                                          </p:to>
                                        </p:set>
                                        <p:anim calcmode="lin" valueType="num">
                                          <p:cBhvr>
                                            <p:cTn id="225" dur="500" fill="hold"/>
                                            <p:tgtEl>
                                              <p:spTgt spid="100"/>
                                            </p:tgtEl>
                                            <p:attrNameLst>
                                              <p:attrName>ppt_x</p:attrName>
                                            </p:attrNameLst>
                                          </p:cBhvr>
                                          <p:tavLst>
                                            <p:tav tm="0">
                                              <p:val>
                                                <p:strVal val="#ppt_x"/>
                                              </p:val>
                                            </p:tav>
                                            <p:tav tm="50000">
                                              <p:val>
                                                <p:strVal val="#ppt_x+.1"/>
                                              </p:val>
                                            </p:tav>
                                            <p:tav tm="100000">
                                              <p:val>
                                                <p:strVal val="#ppt_x"/>
                                              </p:val>
                                            </p:tav>
                                          </p:tavLst>
                                        </p:anim>
                                        <p:anim calcmode="lin" valueType="num">
                                          <p:cBhvr>
                                            <p:cTn id="226" dur="500" fill="hold"/>
                                            <p:tgtEl>
                                              <p:spTgt spid="100"/>
                                            </p:tgtEl>
                                            <p:attrNameLst>
                                              <p:attrName>ppt_y</p:attrName>
                                            </p:attrNameLst>
                                          </p:cBhvr>
                                          <p:tavLst>
                                            <p:tav tm="0">
                                              <p:val>
                                                <p:strVal val="#ppt_y"/>
                                              </p:val>
                                            </p:tav>
                                            <p:tav tm="100000">
                                              <p:val>
                                                <p:strVal val="#ppt_y"/>
                                              </p:val>
                                            </p:tav>
                                          </p:tavLst>
                                        </p:anim>
                                        <p:anim calcmode="lin" valueType="num">
                                          <p:cBhvr>
                                            <p:cTn id="227" dur="500" fill="hold"/>
                                            <p:tgtEl>
                                              <p:spTgt spid="100"/>
                                            </p:tgtEl>
                                            <p:attrNameLst>
                                              <p:attrName>ppt_h</p:attrName>
                                            </p:attrNameLst>
                                          </p:cBhvr>
                                          <p:tavLst>
                                            <p:tav tm="0">
                                              <p:val>
                                                <p:strVal val="#ppt_h/10"/>
                                              </p:val>
                                            </p:tav>
                                            <p:tav tm="50000">
                                              <p:val>
                                                <p:strVal val="#ppt_h+.01"/>
                                              </p:val>
                                            </p:tav>
                                            <p:tav tm="100000">
                                              <p:val>
                                                <p:strVal val="#ppt_h"/>
                                              </p:val>
                                            </p:tav>
                                          </p:tavLst>
                                        </p:anim>
                                        <p:anim calcmode="lin" valueType="num">
                                          <p:cBhvr>
                                            <p:cTn id="228" dur="500" fill="hold"/>
                                            <p:tgtEl>
                                              <p:spTgt spid="100"/>
                                            </p:tgtEl>
                                            <p:attrNameLst>
                                              <p:attrName>ppt_w</p:attrName>
                                            </p:attrNameLst>
                                          </p:cBhvr>
                                          <p:tavLst>
                                            <p:tav tm="0">
                                              <p:val>
                                                <p:strVal val="#ppt_w/10"/>
                                              </p:val>
                                            </p:tav>
                                            <p:tav tm="50000">
                                              <p:val>
                                                <p:strVal val="#ppt_w+.01"/>
                                              </p:val>
                                            </p:tav>
                                            <p:tav tm="100000">
                                              <p:val>
                                                <p:strVal val="#ppt_w"/>
                                              </p:val>
                                            </p:tav>
                                          </p:tavLst>
                                        </p:anim>
                                        <p:animEffect transition="in" filter="fade">
                                          <p:cBhvr>
                                            <p:cTn id="229" dur="500" tmFilter="0,0; .5, 1; 1, 1"/>
                                            <p:tgtEl>
                                              <p:spTgt spid="100"/>
                                            </p:tgtEl>
                                          </p:cBhvr>
                                        </p:animEffect>
                                      </p:childTnLst>
                                    </p:cTn>
                                  </p:par>
                                </p:childTnLst>
                              </p:cTn>
                            </p:par>
                            <p:par>
                              <p:cTn id="230" fill="hold">
                                <p:stCondLst>
                                  <p:cond delay="6400"/>
                                </p:stCondLst>
                                <p:childTnLst>
                                  <p:par>
                                    <p:cTn id="231" presetID="10" presetClass="entr" presetSubtype="0" fill="hold" nodeType="afterEffect">
                                      <p:stCondLst>
                                        <p:cond delay="0"/>
                                      </p:stCondLst>
                                      <p:childTnLst>
                                        <p:set>
                                          <p:cBhvr>
                                            <p:cTn id="232" dur="1" fill="hold">
                                              <p:stCondLst>
                                                <p:cond delay="0"/>
                                              </p:stCondLst>
                                            </p:cTn>
                                            <p:tgtEl>
                                              <p:spTgt spid="84"/>
                                            </p:tgtEl>
                                            <p:attrNameLst>
                                              <p:attrName>style.visibility</p:attrName>
                                            </p:attrNameLst>
                                          </p:cBhvr>
                                          <p:to>
                                            <p:strVal val="visible"/>
                                          </p:to>
                                        </p:set>
                                        <p:animEffect transition="in" filter="fade">
                                          <p:cBhvr>
                                            <p:cTn id="233" dur="500"/>
                                            <p:tgtEl>
                                              <p:spTgt spid="84"/>
                                            </p:tgtEl>
                                          </p:cBhvr>
                                        </p:animEffect>
                                      </p:childTnLst>
                                    </p:cTn>
                                  </p:par>
                                </p:childTnLst>
                              </p:cTn>
                            </p:par>
                            <p:par>
                              <p:cTn id="234" fill="hold">
                                <p:stCondLst>
                                  <p:cond delay="6900"/>
                                </p:stCondLst>
                                <p:childTnLst>
                                  <p:par>
                                    <p:cTn id="235" presetID="10" presetClass="entr" presetSubtype="0" fill="hold" grpId="0" nodeType="afterEffect">
                                      <p:stCondLst>
                                        <p:cond delay="0"/>
                                      </p:stCondLst>
                                      <p:childTnLst>
                                        <p:set>
                                          <p:cBhvr>
                                            <p:cTn id="236" dur="1" fill="hold">
                                              <p:stCondLst>
                                                <p:cond delay="0"/>
                                              </p:stCondLst>
                                            </p:cTn>
                                            <p:tgtEl>
                                              <p:spTgt spid="63"/>
                                            </p:tgtEl>
                                            <p:attrNameLst>
                                              <p:attrName>style.visibility</p:attrName>
                                            </p:attrNameLst>
                                          </p:cBhvr>
                                          <p:to>
                                            <p:strVal val="visible"/>
                                          </p:to>
                                        </p:set>
                                        <p:animEffect transition="in" filter="fade">
                                          <p:cBhvr>
                                            <p:cTn id="237" dur="500"/>
                                            <p:tgtEl>
                                              <p:spTgt spid="63"/>
                                            </p:tgtEl>
                                          </p:cBhvr>
                                        </p:animEffect>
                                      </p:childTnLst>
                                    </p:cTn>
                                  </p:par>
                                </p:childTnLst>
                              </p:cTn>
                            </p:par>
                            <p:par>
                              <p:cTn id="238" fill="hold">
                                <p:stCondLst>
                                  <p:cond delay="7400"/>
                                </p:stCondLst>
                                <p:childTnLst>
                                  <p:par>
                                    <p:cTn id="239" presetID="2" presetClass="entr" presetSubtype="4" fill="hold" nodeType="afterEffect">
                                      <p:stCondLst>
                                        <p:cond delay="0"/>
                                      </p:stCondLst>
                                      <p:childTnLst>
                                        <p:set>
                                          <p:cBhvr>
                                            <p:cTn id="240" dur="1" fill="hold">
                                              <p:stCondLst>
                                                <p:cond delay="0"/>
                                              </p:stCondLst>
                                            </p:cTn>
                                            <p:tgtEl>
                                              <p:spTgt spid="74"/>
                                            </p:tgtEl>
                                            <p:attrNameLst>
                                              <p:attrName>style.visibility</p:attrName>
                                            </p:attrNameLst>
                                          </p:cBhvr>
                                          <p:to>
                                            <p:strVal val="visible"/>
                                          </p:to>
                                        </p:set>
                                        <p:anim calcmode="lin" valueType="num">
                                          <p:cBhvr additive="base">
                                            <p:cTn id="241" dur="500" fill="hold"/>
                                            <p:tgtEl>
                                              <p:spTgt spid="74"/>
                                            </p:tgtEl>
                                            <p:attrNameLst>
                                              <p:attrName>ppt_x</p:attrName>
                                            </p:attrNameLst>
                                          </p:cBhvr>
                                          <p:tavLst>
                                            <p:tav tm="0">
                                              <p:val>
                                                <p:strVal val="#ppt_x"/>
                                              </p:val>
                                            </p:tav>
                                            <p:tav tm="100000">
                                              <p:val>
                                                <p:strVal val="#ppt_x"/>
                                              </p:val>
                                            </p:tav>
                                          </p:tavLst>
                                        </p:anim>
                                        <p:anim calcmode="lin" valueType="num">
                                          <p:cBhvr additive="base">
                                            <p:cTn id="242" dur="500" fill="hold"/>
                                            <p:tgtEl>
                                              <p:spTgt spid="74"/>
                                            </p:tgtEl>
                                            <p:attrNameLst>
                                              <p:attrName>ppt_y</p:attrName>
                                            </p:attrNameLst>
                                          </p:cBhvr>
                                          <p:tavLst>
                                            <p:tav tm="0">
                                              <p:val>
                                                <p:strVal val="1+#ppt_h/2"/>
                                              </p:val>
                                            </p:tav>
                                            <p:tav tm="100000">
                                              <p:val>
                                                <p:strVal val="#ppt_y"/>
                                              </p:val>
                                            </p:tav>
                                          </p:tavLst>
                                        </p:anim>
                                      </p:childTnLst>
                                    </p:cTn>
                                  </p:par>
                                  <p:par>
                                    <p:cTn id="243" presetID="2" presetClass="entr" presetSubtype="4" fill="hold" nodeType="withEffect">
                                      <p:stCondLst>
                                        <p:cond delay="200"/>
                                      </p:stCondLst>
                                      <p:childTnLst>
                                        <p:set>
                                          <p:cBhvr>
                                            <p:cTn id="244" dur="1" fill="hold">
                                              <p:stCondLst>
                                                <p:cond delay="0"/>
                                              </p:stCondLst>
                                            </p:cTn>
                                            <p:tgtEl>
                                              <p:spTgt spid="79"/>
                                            </p:tgtEl>
                                            <p:attrNameLst>
                                              <p:attrName>style.visibility</p:attrName>
                                            </p:attrNameLst>
                                          </p:cBhvr>
                                          <p:to>
                                            <p:strVal val="visible"/>
                                          </p:to>
                                        </p:set>
                                        <p:anim calcmode="lin" valueType="num">
                                          <p:cBhvr additive="base">
                                            <p:cTn id="245" dur="500" fill="hold"/>
                                            <p:tgtEl>
                                              <p:spTgt spid="79"/>
                                            </p:tgtEl>
                                            <p:attrNameLst>
                                              <p:attrName>ppt_x</p:attrName>
                                            </p:attrNameLst>
                                          </p:cBhvr>
                                          <p:tavLst>
                                            <p:tav tm="0">
                                              <p:val>
                                                <p:strVal val="#ppt_x"/>
                                              </p:val>
                                            </p:tav>
                                            <p:tav tm="100000">
                                              <p:val>
                                                <p:strVal val="#ppt_x"/>
                                              </p:val>
                                            </p:tav>
                                          </p:tavLst>
                                        </p:anim>
                                        <p:anim calcmode="lin" valueType="num">
                                          <p:cBhvr additive="base">
                                            <p:cTn id="246" dur="500" fill="hold"/>
                                            <p:tgtEl>
                                              <p:spTgt spid="79"/>
                                            </p:tgtEl>
                                            <p:attrNameLst>
                                              <p:attrName>ppt_y</p:attrName>
                                            </p:attrNameLst>
                                          </p:cBhvr>
                                          <p:tavLst>
                                            <p:tav tm="0">
                                              <p:val>
                                                <p:strVal val="1+#ppt_h/2"/>
                                              </p:val>
                                            </p:tav>
                                            <p:tav tm="100000">
                                              <p:val>
                                                <p:strVal val="#ppt_y"/>
                                              </p:val>
                                            </p:tav>
                                          </p:tavLst>
                                        </p:anim>
                                      </p:childTnLst>
                                    </p:cTn>
                                  </p:par>
                                  <p:par>
                                    <p:cTn id="247" presetID="2" presetClass="entr" presetSubtype="4" fill="hold" nodeType="withEffect">
                                      <p:stCondLst>
                                        <p:cond delay="400"/>
                                      </p:stCondLst>
                                      <p:childTnLst>
                                        <p:set>
                                          <p:cBhvr>
                                            <p:cTn id="248" dur="1" fill="hold">
                                              <p:stCondLst>
                                                <p:cond delay="0"/>
                                              </p:stCondLst>
                                            </p:cTn>
                                            <p:tgtEl>
                                              <p:spTgt spid="64"/>
                                            </p:tgtEl>
                                            <p:attrNameLst>
                                              <p:attrName>style.visibility</p:attrName>
                                            </p:attrNameLst>
                                          </p:cBhvr>
                                          <p:to>
                                            <p:strVal val="visible"/>
                                          </p:to>
                                        </p:set>
                                        <p:anim calcmode="lin" valueType="num">
                                          <p:cBhvr additive="base">
                                            <p:cTn id="249" dur="500" fill="hold"/>
                                            <p:tgtEl>
                                              <p:spTgt spid="64"/>
                                            </p:tgtEl>
                                            <p:attrNameLst>
                                              <p:attrName>ppt_x</p:attrName>
                                            </p:attrNameLst>
                                          </p:cBhvr>
                                          <p:tavLst>
                                            <p:tav tm="0">
                                              <p:val>
                                                <p:strVal val="#ppt_x"/>
                                              </p:val>
                                            </p:tav>
                                            <p:tav tm="100000">
                                              <p:val>
                                                <p:strVal val="#ppt_x"/>
                                              </p:val>
                                            </p:tav>
                                          </p:tavLst>
                                        </p:anim>
                                        <p:anim calcmode="lin" valueType="num">
                                          <p:cBhvr additive="base">
                                            <p:cTn id="250" dur="500" fill="hold"/>
                                            <p:tgtEl>
                                              <p:spTgt spid="64"/>
                                            </p:tgtEl>
                                            <p:attrNameLst>
                                              <p:attrName>ppt_y</p:attrName>
                                            </p:attrNameLst>
                                          </p:cBhvr>
                                          <p:tavLst>
                                            <p:tav tm="0">
                                              <p:val>
                                                <p:strVal val="1+#ppt_h/2"/>
                                              </p:val>
                                            </p:tav>
                                            <p:tav tm="100000">
                                              <p:val>
                                                <p:strVal val="#ppt_y"/>
                                              </p:val>
                                            </p:tav>
                                          </p:tavLst>
                                        </p:anim>
                                      </p:childTnLst>
                                    </p:cTn>
                                  </p:par>
                                  <p:par>
                                    <p:cTn id="251" presetID="2" presetClass="entr" presetSubtype="4" fill="hold" nodeType="withEffect">
                                      <p:stCondLst>
                                        <p:cond delay="600"/>
                                      </p:stCondLst>
                                      <p:childTnLst>
                                        <p:set>
                                          <p:cBhvr>
                                            <p:cTn id="252" dur="1" fill="hold">
                                              <p:stCondLst>
                                                <p:cond delay="0"/>
                                              </p:stCondLst>
                                            </p:cTn>
                                            <p:tgtEl>
                                              <p:spTgt spid="69"/>
                                            </p:tgtEl>
                                            <p:attrNameLst>
                                              <p:attrName>style.visibility</p:attrName>
                                            </p:attrNameLst>
                                          </p:cBhvr>
                                          <p:to>
                                            <p:strVal val="visible"/>
                                          </p:to>
                                        </p:set>
                                        <p:anim calcmode="lin" valueType="num">
                                          <p:cBhvr additive="base">
                                            <p:cTn id="253" dur="500" fill="hold"/>
                                            <p:tgtEl>
                                              <p:spTgt spid="69"/>
                                            </p:tgtEl>
                                            <p:attrNameLst>
                                              <p:attrName>ppt_x</p:attrName>
                                            </p:attrNameLst>
                                          </p:cBhvr>
                                          <p:tavLst>
                                            <p:tav tm="0">
                                              <p:val>
                                                <p:strVal val="#ppt_x"/>
                                              </p:val>
                                            </p:tav>
                                            <p:tav tm="100000">
                                              <p:val>
                                                <p:strVal val="#ppt_x"/>
                                              </p:val>
                                            </p:tav>
                                          </p:tavLst>
                                        </p:anim>
                                        <p:anim calcmode="lin" valueType="num">
                                          <p:cBhvr additive="base">
                                            <p:cTn id="254" dur="500" fill="hold"/>
                                            <p:tgtEl>
                                              <p:spTgt spid="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85" grpId="0" animBg="1"/>
          <p:bldP spid="86" grpId="0" animBg="1"/>
          <p:bldP spid="96" grpId="0" animBg="1"/>
          <p:bldP spid="104" grpId="0" animBg="1"/>
          <p:bldP spid="104" grpId="1" animBg="1"/>
          <p:bldP spid="104" grpId="2" animBg="1"/>
          <p:bldP spid="105" grpId="0" animBg="1"/>
          <p:bldP spid="105" grpId="1" animBg="1"/>
          <p:bldP spid="105" grpId="2" animBg="1"/>
          <p:bldP spid="133" grpId="0" animBg="1"/>
          <p:bldP spid="133" grpId="1" animBg="1"/>
          <p:bldP spid="133" grpId="2" animBg="1"/>
          <p:bldP spid="134" grpId="0" animBg="1"/>
          <p:bldP spid="134" grpId="1" animBg="1"/>
          <p:bldP spid="134" grpId="2" animBg="1"/>
          <p:bldP spid="138" grpId="0" animBg="1"/>
          <p:bldP spid="138" grpId="1" animBg="1"/>
          <p:bldP spid="138" grpId="2" animBg="1"/>
          <p:bldP spid="148" grpId="0" animBg="1"/>
          <p:bldP spid="148" grpId="1" animBg="1"/>
          <p:bldP spid="148" grpId="2" animBg="1"/>
          <p:bldP spid="155" grpId="0" animBg="1"/>
          <p:bldP spid="155" grpId="1" animBg="1"/>
          <p:bldP spid="155" grpId="2" animBg="1"/>
          <p:bldP spid="100"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4823981" y="-1547716"/>
            <a:ext cx="3308697" cy="3308697"/>
            <a:chOff x="304800" y="673100"/>
            <a:chExt cx="4000500" cy="4000500"/>
          </a:xfrm>
          <a:effectLst>
            <a:outerShdw blurRad="444500" dist="254000" dir="684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20" name="椭圆 1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grpSp>
      <p:sp>
        <p:nvSpPr>
          <p:cNvPr id="6" name="椭圆 5"/>
          <p:cNvSpPr/>
          <p:nvPr/>
        </p:nvSpPr>
        <p:spPr>
          <a:xfrm>
            <a:off x="6798431" y="1744530"/>
            <a:ext cx="386384" cy="386384"/>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 name="椭圆 6"/>
          <p:cNvSpPr/>
          <p:nvPr/>
        </p:nvSpPr>
        <p:spPr>
          <a:xfrm>
            <a:off x="6381734" y="1910935"/>
            <a:ext cx="193193" cy="193193"/>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 name="椭圆 7"/>
          <p:cNvSpPr/>
          <p:nvPr/>
        </p:nvSpPr>
        <p:spPr>
          <a:xfrm>
            <a:off x="7515553" y="1740529"/>
            <a:ext cx="193193" cy="193193"/>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 name="椭圆 8"/>
          <p:cNvSpPr/>
          <p:nvPr/>
        </p:nvSpPr>
        <p:spPr>
          <a:xfrm>
            <a:off x="5367013" y="1558470"/>
            <a:ext cx="352182" cy="352182"/>
          </a:xfrm>
          <a:prstGeom prst="ellipse">
            <a:avLst/>
          </a:prstGeom>
          <a:solidFill>
            <a:schemeClr val="bg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 name="椭圆 9"/>
          <p:cNvSpPr/>
          <p:nvPr/>
        </p:nvSpPr>
        <p:spPr>
          <a:xfrm>
            <a:off x="5790585" y="1522821"/>
            <a:ext cx="386384" cy="386384"/>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 name="椭圆 10"/>
          <p:cNvSpPr/>
          <p:nvPr/>
        </p:nvSpPr>
        <p:spPr>
          <a:xfrm>
            <a:off x="6120791" y="1925709"/>
            <a:ext cx="193193" cy="193193"/>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2" name="椭圆 11"/>
          <p:cNvSpPr/>
          <p:nvPr/>
        </p:nvSpPr>
        <p:spPr>
          <a:xfrm>
            <a:off x="7717742" y="1665503"/>
            <a:ext cx="453000" cy="453000"/>
          </a:xfrm>
          <a:prstGeom prst="ellipse">
            <a:avLst/>
          </a:prstGeom>
          <a:solidFill>
            <a:schemeClr val="bg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3" name="椭圆 12"/>
          <p:cNvSpPr/>
          <p:nvPr/>
        </p:nvSpPr>
        <p:spPr>
          <a:xfrm>
            <a:off x="4906572" y="1744347"/>
            <a:ext cx="386384" cy="386384"/>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4" name="椭圆 13"/>
          <p:cNvSpPr/>
          <p:nvPr/>
        </p:nvSpPr>
        <p:spPr>
          <a:xfrm>
            <a:off x="4505517" y="1928882"/>
            <a:ext cx="193193" cy="193193"/>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椭圆 14"/>
          <p:cNvSpPr/>
          <p:nvPr/>
        </p:nvSpPr>
        <p:spPr>
          <a:xfrm>
            <a:off x="7107910" y="1486636"/>
            <a:ext cx="386384" cy="386384"/>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6" name="椭圆 15"/>
          <p:cNvSpPr/>
          <p:nvPr/>
        </p:nvSpPr>
        <p:spPr>
          <a:xfrm>
            <a:off x="5586846" y="1818962"/>
            <a:ext cx="193193" cy="193193"/>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7" name="椭圆 16"/>
          <p:cNvSpPr/>
          <p:nvPr/>
        </p:nvSpPr>
        <p:spPr>
          <a:xfrm>
            <a:off x="8325027" y="1925709"/>
            <a:ext cx="193193" cy="193193"/>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1" name="矩形 20"/>
          <p:cNvSpPr/>
          <p:nvPr/>
        </p:nvSpPr>
        <p:spPr>
          <a:xfrm>
            <a:off x="5674845" y="161382"/>
            <a:ext cx="1731722" cy="784830"/>
          </a:xfrm>
          <a:prstGeom prst="rect">
            <a:avLst/>
          </a:prstGeom>
        </p:spPr>
        <p:txBody>
          <a:bodyPr wrap="square">
            <a:spAutoFit/>
          </a:bodyPr>
          <a:lstStyle/>
          <a:p>
            <a:pPr defTabSz="1313731" fontAlgn="auto">
              <a:spcBef>
                <a:spcPts val="0"/>
              </a:spcBef>
              <a:spcAft>
                <a:spcPts val="0"/>
              </a:spcAft>
              <a:defRPr/>
            </a:pPr>
            <a:r>
              <a:rPr lang="zh-CN" altLang="en-US" sz="4500" kern="0" dirty="0">
                <a:solidFill>
                  <a:schemeClr val="accent1"/>
                </a:solidFill>
                <a:latin typeface="微软雅黑" panose="020B0503020204020204" pitchFamily="34" charset="-122"/>
                <a:ea typeface="微软雅黑" panose="020B0503020204020204" pitchFamily="34" charset="-122"/>
              </a:rPr>
              <a:t>目 录</a:t>
            </a:r>
          </a:p>
        </p:txBody>
      </p:sp>
      <p:sp>
        <p:nvSpPr>
          <p:cNvPr id="22" name="Rectangle 4"/>
          <p:cNvSpPr txBox="1">
            <a:spLocks noChangeArrowheads="1"/>
          </p:cNvSpPr>
          <p:nvPr/>
        </p:nvSpPr>
        <p:spPr bwMode="auto">
          <a:xfrm>
            <a:off x="5575749" y="796324"/>
            <a:ext cx="1929913" cy="535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23" tIns="48211" rIns="96423" bIns="4821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spcBef>
                <a:spcPts val="0"/>
              </a:spcBef>
              <a:spcAft>
                <a:spcPts val="0"/>
              </a:spcAft>
              <a:defRPr/>
            </a:pPr>
            <a:r>
              <a:rPr lang="en-US" altLang="zh-CN" sz="1406" b="0" kern="0" dirty="0">
                <a:solidFill>
                  <a:schemeClr val="accent1"/>
                </a:solidFill>
                <a:latin typeface="Arial"/>
                <a:ea typeface="微软雅黑"/>
              </a:rPr>
              <a:t>CATALOG</a:t>
            </a:r>
            <a:endParaRPr lang="zh-CN" altLang="en-US" sz="1406" b="0" kern="0" dirty="0">
              <a:solidFill>
                <a:schemeClr val="accent1"/>
              </a:solidFill>
              <a:latin typeface="Arial"/>
              <a:ea typeface="微软雅黑"/>
            </a:endParaRPr>
          </a:p>
        </p:txBody>
      </p:sp>
      <p:sp>
        <p:nvSpPr>
          <p:cNvPr id="126" name="TextBox 125"/>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
        <p:nvSpPr>
          <p:cNvPr id="69" name="任意多边形 68"/>
          <p:cNvSpPr/>
          <p:nvPr/>
        </p:nvSpPr>
        <p:spPr>
          <a:xfrm>
            <a:off x="2173218" y="3445744"/>
            <a:ext cx="8803417" cy="1597305"/>
          </a:xfrm>
          <a:custGeom>
            <a:avLst/>
            <a:gdLst>
              <a:gd name="connsiteX0" fmla="*/ 0 w 5689600"/>
              <a:gd name="connsiteY0" fmla="*/ 1079512 h 1079512"/>
              <a:gd name="connsiteX1" fmla="*/ 1917700 w 5689600"/>
              <a:gd name="connsiteY1" fmla="*/ 12 h 1079512"/>
              <a:gd name="connsiteX2" fmla="*/ 3810000 w 5689600"/>
              <a:gd name="connsiteY2" fmla="*/ 1054112 h 1079512"/>
              <a:gd name="connsiteX3" fmla="*/ 5689600 w 5689600"/>
              <a:gd name="connsiteY3" fmla="*/ 12712 h 1079512"/>
              <a:gd name="connsiteX0" fmla="*/ 0 w 7762075"/>
              <a:gd name="connsiteY0" fmla="*/ 1079512 h 1079512"/>
              <a:gd name="connsiteX1" fmla="*/ 1917700 w 7762075"/>
              <a:gd name="connsiteY1" fmla="*/ 12 h 1079512"/>
              <a:gd name="connsiteX2" fmla="*/ 3810000 w 7762075"/>
              <a:gd name="connsiteY2" fmla="*/ 1054112 h 1079512"/>
              <a:gd name="connsiteX3" fmla="*/ 7762075 w 7762075"/>
              <a:gd name="connsiteY3" fmla="*/ 887355 h 1079512"/>
              <a:gd name="connsiteX0" fmla="*/ 0 w 7762075"/>
              <a:gd name="connsiteY0" fmla="*/ 1258016 h 1258016"/>
              <a:gd name="connsiteX1" fmla="*/ 1917700 w 7762075"/>
              <a:gd name="connsiteY1" fmla="*/ 178516 h 1258016"/>
              <a:gd name="connsiteX2" fmla="*/ 3810000 w 7762075"/>
              <a:gd name="connsiteY2" fmla="*/ 1232616 h 1258016"/>
              <a:gd name="connsiteX3" fmla="*/ 6120167 w 7762075"/>
              <a:gd name="connsiteY3" fmla="*/ 511 h 1258016"/>
              <a:gd name="connsiteX4" fmla="*/ 7762075 w 7762075"/>
              <a:gd name="connsiteY4" fmla="*/ 1065859 h 1258016"/>
              <a:gd name="connsiteX0" fmla="*/ 0 w 7872948"/>
              <a:gd name="connsiteY0" fmla="*/ 1257930 h 1296609"/>
              <a:gd name="connsiteX1" fmla="*/ 1917700 w 7872948"/>
              <a:gd name="connsiteY1" fmla="*/ 178430 h 1296609"/>
              <a:gd name="connsiteX2" fmla="*/ 3810000 w 7872948"/>
              <a:gd name="connsiteY2" fmla="*/ 1232530 h 1296609"/>
              <a:gd name="connsiteX3" fmla="*/ 6120167 w 7872948"/>
              <a:gd name="connsiteY3" fmla="*/ 425 h 1296609"/>
              <a:gd name="connsiteX4" fmla="*/ 7872948 w 7872948"/>
              <a:gd name="connsiteY4" fmla="*/ 1296361 h 1296609"/>
              <a:gd name="connsiteX0" fmla="*/ 0 w 7872948"/>
              <a:gd name="connsiteY0" fmla="*/ 1257930 h 1296609"/>
              <a:gd name="connsiteX1" fmla="*/ 1650430 w 7872948"/>
              <a:gd name="connsiteY1" fmla="*/ 263677 h 1296609"/>
              <a:gd name="connsiteX2" fmla="*/ 3810000 w 7872948"/>
              <a:gd name="connsiteY2" fmla="*/ 1232530 h 1296609"/>
              <a:gd name="connsiteX3" fmla="*/ 6120167 w 7872948"/>
              <a:gd name="connsiteY3" fmla="*/ 425 h 1296609"/>
              <a:gd name="connsiteX4" fmla="*/ 7872948 w 7872948"/>
              <a:gd name="connsiteY4" fmla="*/ 1296361 h 1296609"/>
              <a:gd name="connsiteX0" fmla="*/ 0 w 7872948"/>
              <a:gd name="connsiteY0" fmla="*/ 1257930 h 1296609"/>
              <a:gd name="connsiteX1" fmla="*/ 1650430 w 7872948"/>
              <a:gd name="connsiteY1" fmla="*/ 263677 h 1296609"/>
              <a:gd name="connsiteX2" fmla="*/ 3430071 w 7872948"/>
              <a:gd name="connsiteY2" fmla="*/ 1226591 h 1296609"/>
              <a:gd name="connsiteX3" fmla="*/ 6120167 w 7872948"/>
              <a:gd name="connsiteY3" fmla="*/ 425 h 1296609"/>
              <a:gd name="connsiteX4" fmla="*/ 7872948 w 7872948"/>
              <a:gd name="connsiteY4" fmla="*/ 1296361 h 1296609"/>
              <a:gd name="connsiteX0" fmla="*/ 0 w 7872948"/>
              <a:gd name="connsiteY0" fmla="*/ 1191562 h 1230254"/>
              <a:gd name="connsiteX1" fmla="*/ 1650430 w 7872948"/>
              <a:gd name="connsiteY1" fmla="*/ 197309 h 1230254"/>
              <a:gd name="connsiteX2" fmla="*/ 3430071 w 7872948"/>
              <a:gd name="connsiteY2" fmla="*/ 1160223 h 1230254"/>
              <a:gd name="connsiteX3" fmla="*/ 5639957 w 7872948"/>
              <a:gd name="connsiteY3" fmla="*/ 447 h 1230254"/>
              <a:gd name="connsiteX4" fmla="*/ 7872948 w 7872948"/>
              <a:gd name="connsiteY4" fmla="*/ 1229993 h 1230254"/>
              <a:gd name="connsiteX0" fmla="*/ 0 w 7681228"/>
              <a:gd name="connsiteY0" fmla="*/ 1191632 h 1191632"/>
              <a:gd name="connsiteX1" fmla="*/ 1650430 w 7681228"/>
              <a:gd name="connsiteY1" fmla="*/ 197379 h 1191632"/>
              <a:gd name="connsiteX2" fmla="*/ 3430071 w 7681228"/>
              <a:gd name="connsiteY2" fmla="*/ 1160293 h 1191632"/>
              <a:gd name="connsiteX3" fmla="*/ 5639957 w 7681228"/>
              <a:gd name="connsiteY3" fmla="*/ 517 h 1191632"/>
              <a:gd name="connsiteX4" fmla="*/ 7681228 w 7681228"/>
              <a:gd name="connsiteY4" fmla="*/ 1053214 h 1191632"/>
              <a:gd name="connsiteX0" fmla="*/ 0 w 7681228"/>
              <a:gd name="connsiteY0" fmla="*/ 1191576 h 1191576"/>
              <a:gd name="connsiteX1" fmla="*/ 1650430 w 7681228"/>
              <a:gd name="connsiteY1" fmla="*/ 197323 h 1191576"/>
              <a:gd name="connsiteX2" fmla="*/ 3430071 w 7681228"/>
              <a:gd name="connsiteY2" fmla="*/ 1160237 h 1191576"/>
              <a:gd name="connsiteX3" fmla="*/ 5639957 w 7681228"/>
              <a:gd name="connsiteY3" fmla="*/ 461 h 1191576"/>
              <a:gd name="connsiteX4" fmla="*/ 7681228 w 7681228"/>
              <a:gd name="connsiteY4" fmla="*/ 1053158 h 1191576"/>
              <a:gd name="connsiteX0" fmla="*/ 0 w 7826216"/>
              <a:gd name="connsiteY0" fmla="*/ 1191456 h 1508838"/>
              <a:gd name="connsiteX1" fmla="*/ 1650430 w 7826216"/>
              <a:gd name="connsiteY1" fmla="*/ 197203 h 1508838"/>
              <a:gd name="connsiteX2" fmla="*/ 3430071 w 7826216"/>
              <a:gd name="connsiteY2" fmla="*/ 1160117 h 1508838"/>
              <a:gd name="connsiteX3" fmla="*/ 5639957 w 7826216"/>
              <a:gd name="connsiteY3" fmla="*/ 341 h 1508838"/>
              <a:gd name="connsiteX4" fmla="*/ 7826216 w 7826216"/>
              <a:gd name="connsiteY4" fmla="*/ 1498311 h 1508838"/>
              <a:gd name="connsiteX0" fmla="*/ 0 w 7826216"/>
              <a:gd name="connsiteY0" fmla="*/ 1008617 h 1327197"/>
              <a:gd name="connsiteX1" fmla="*/ 1650430 w 7826216"/>
              <a:gd name="connsiteY1" fmla="*/ 14364 h 1327197"/>
              <a:gd name="connsiteX2" fmla="*/ 3430071 w 7826216"/>
              <a:gd name="connsiteY2" fmla="*/ 977278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994938 h 1314128"/>
              <a:gd name="connsiteX1" fmla="*/ 1650430 w 7826216"/>
              <a:gd name="connsiteY1" fmla="*/ 685 h 1314128"/>
              <a:gd name="connsiteX2" fmla="*/ 3737105 w 7826216"/>
              <a:gd name="connsiteY2" fmla="*/ 1122625 h 1314128"/>
              <a:gd name="connsiteX3" fmla="*/ 5946991 w 7826216"/>
              <a:gd name="connsiteY3" fmla="*/ 66216 h 1314128"/>
              <a:gd name="connsiteX4" fmla="*/ 7826216 w 7826216"/>
              <a:gd name="connsiteY4" fmla="*/ 1301793 h 1314128"/>
              <a:gd name="connsiteX0" fmla="*/ 0 w 7826216"/>
              <a:gd name="connsiteY0" fmla="*/ 929125 h 1248315"/>
              <a:gd name="connsiteX1" fmla="*/ 1641902 w 7826216"/>
              <a:gd name="connsiteY1" fmla="*/ 30287 h 1248315"/>
              <a:gd name="connsiteX2" fmla="*/ 3737105 w 7826216"/>
              <a:gd name="connsiteY2" fmla="*/ 1056812 h 1248315"/>
              <a:gd name="connsiteX3" fmla="*/ 5946991 w 7826216"/>
              <a:gd name="connsiteY3" fmla="*/ 403 h 1248315"/>
              <a:gd name="connsiteX4" fmla="*/ 7826216 w 7826216"/>
              <a:gd name="connsiteY4" fmla="*/ 1235980 h 1248315"/>
              <a:gd name="connsiteX0" fmla="*/ 0 w 7826216"/>
              <a:gd name="connsiteY0" fmla="*/ 929125 h 1248315"/>
              <a:gd name="connsiteX1" fmla="*/ 1641902 w 7826216"/>
              <a:gd name="connsiteY1" fmla="*/ 30287 h 1248315"/>
              <a:gd name="connsiteX2" fmla="*/ 3941795 w 7826216"/>
              <a:gd name="connsiteY2" fmla="*/ 1088617 h 1248315"/>
              <a:gd name="connsiteX3" fmla="*/ 5946991 w 7826216"/>
              <a:gd name="connsiteY3" fmla="*/ 403 h 1248315"/>
              <a:gd name="connsiteX4" fmla="*/ 7826216 w 7826216"/>
              <a:gd name="connsiteY4" fmla="*/ 1235980 h 1248315"/>
              <a:gd name="connsiteX0" fmla="*/ 0 w 7698285"/>
              <a:gd name="connsiteY0" fmla="*/ 929138 h 1201018"/>
              <a:gd name="connsiteX1" fmla="*/ 1641902 w 7698285"/>
              <a:gd name="connsiteY1" fmla="*/ 30300 h 1201018"/>
              <a:gd name="connsiteX2" fmla="*/ 3941795 w 7698285"/>
              <a:gd name="connsiteY2" fmla="*/ 1088630 h 1201018"/>
              <a:gd name="connsiteX3" fmla="*/ 5946991 w 7698285"/>
              <a:gd name="connsiteY3" fmla="*/ 416 h 1201018"/>
              <a:gd name="connsiteX4" fmla="*/ 7698285 w 7698285"/>
              <a:gd name="connsiteY4" fmla="*/ 1188285 h 1201018"/>
              <a:gd name="connsiteX0" fmla="*/ 0 w 7698285"/>
              <a:gd name="connsiteY0" fmla="*/ 929194 h 1188341"/>
              <a:gd name="connsiteX1" fmla="*/ 1641902 w 7698285"/>
              <a:gd name="connsiteY1" fmla="*/ 30356 h 1188341"/>
              <a:gd name="connsiteX2" fmla="*/ 3941795 w 7698285"/>
              <a:gd name="connsiteY2" fmla="*/ 1088686 h 1188341"/>
              <a:gd name="connsiteX3" fmla="*/ 5946991 w 7698285"/>
              <a:gd name="connsiteY3" fmla="*/ 472 h 1188341"/>
              <a:gd name="connsiteX4" fmla="*/ 7698285 w 7698285"/>
              <a:gd name="connsiteY4" fmla="*/ 1188341 h 1188341"/>
              <a:gd name="connsiteX0" fmla="*/ 0 w 7766515"/>
              <a:gd name="connsiteY0" fmla="*/ 1064367 h 1188341"/>
              <a:gd name="connsiteX1" fmla="*/ 1710132 w 7766515"/>
              <a:gd name="connsiteY1" fmla="*/ 30356 h 1188341"/>
              <a:gd name="connsiteX2" fmla="*/ 4010025 w 7766515"/>
              <a:gd name="connsiteY2" fmla="*/ 1088686 h 1188341"/>
              <a:gd name="connsiteX3" fmla="*/ 6015221 w 7766515"/>
              <a:gd name="connsiteY3" fmla="*/ 472 h 1188341"/>
              <a:gd name="connsiteX4" fmla="*/ 7766515 w 7766515"/>
              <a:gd name="connsiteY4" fmla="*/ 1188341 h 1188341"/>
              <a:gd name="connsiteX0" fmla="*/ 0 w 7809158"/>
              <a:gd name="connsiteY0" fmla="*/ 682705 h 1188341"/>
              <a:gd name="connsiteX1" fmla="*/ 1752775 w 7809158"/>
              <a:gd name="connsiteY1" fmla="*/ 30356 h 1188341"/>
              <a:gd name="connsiteX2" fmla="*/ 4052668 w 7809158"/>
              <a:gd name="connsiteY2" fmla="*/ 1088686 h 1188341"/>
              <a:gd name="connsiteX3" fmla="*/ 6057864 w 7809158"/>
              <a:gd name="connsiteY3" fmla="*/ 472 h 1188341"/>
              <a:gd name="connsiteX4" fmla="*/ 7809158 w 7809158"/>
              <a:gd name="connsiteY4" fmla="*/ 1188341 h 1188341"/>
              <a:gd name="connsiteX0" fmla="*/ 0 w 7809158"/>
              <a:gd name="connsiteY0" fmla="*/ 682705 h 1188341"/>
              <a:gd name="connsiteX1" fmla="*/ 1752775 w 7809158"/>
              <a:gd name="connsiteY1" fmla="*/ 30356 h 1188341"/>
              <a:gd name="connsiteX2" fmla="*/ 4052668 w 7809158"/>
              <a:gd name="connsiteY2" fmla="*/ 1088686 h 1188341"/>
              <a:gd name="connsiteX3" fmla="*/ 6057864 w 7809158"/>
              <a:gd name="connsiteY3" fmla="*/ 472 h 1188341"/>
              <a:gd name="connsiteX4" fmla="*/ 7809158 w 7809158"/>
              <a:gd name="connsiteY4" fmla="*/ 1188341 h 1188341"/>
              <a:gd name="connsiteX0" fmla="*/ 0 w 7800630"/>
              <a:gd name="connsiteY0" fmla="*/ 1104124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00630"/>
              <a:gd name="connsiteY0" fmla="*/ 1120027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00630"/>
              <a:gd name="connsiteY0" fmla="*/ 1120027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19555 h 1119555"/>
              <a:gd name="connsiteX1" fmla="*/ 1744247 w 7851801"/>
              <a:gd name="connsiteY1" fmla="*/ 29884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851801"/>
              <a:gd name="connsiteY0" fmla="*/ 1119555 h 1119555"/>
              <a:gd name="connsiteX1" fmla="*/ 1744247 w 7851801"/>
              <a:gd name="connsiteY1" fmla="*/ 29884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851801"/>
              <a:gd name="connsiteY0" fmla="*/ 1119555 h 1119555"/>
              <a:gd name="connsiteX1" fmla="*/ 2349784 w 7851801"/>
              <a:gd name="connsiteY1" fmla="*/ 13981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118332"/>
              <a:gd name="connsiteY0" fmla="*/ 1079799 h 1088237"/>
              <a:gd name="connsiteX1" fmla="*/ 1616315 w 7118332"/>
              <a:gd name="connsiteY1" fmla="*/ 13981 h 1088237"/>
              <a:gd name="connsiteX2" fmla="*/ 3310671 w 7118332"/>
              <a:gd name="connsiteY2" fmla="*/ 1088214 h 1088237"/>
              <a:gd name="connsiteX3" fmla="*/ 5315867 w 7118332"/>
              <a:gd name="connsiteY3" fmla="*/ 0 h 1088237"/>
              <a:gd name="connsiteX4" fmla="*/ 7118332 w 7118332"/>
              <a:gd name="connsiteY4" fmla="*/ 1060648 h 1088237"/>
              <a:gd name="connsiteX0" fmla="*/ 0 w 7118332"/>
              <a:gd name="connsiteY0" fmla="*/ 1079799 h 1088237"/>
              <a:gd name="connsiteX1" fmla="*/ 1616315 w 7118332"/>
              <a:gd name="connsiteY1" fmla="*/ 13981 h 1088237"/>
              <a:gd name="connsiteX2" fmla="*/ 3310671 w 7118332"/>
              <a:gd name="connsiteY2" fmla="*/ 1088214 h 1088237"/>
              <a:gd name="connsiteX3" fmla="*/ 5315867 w 7118332"/>
              <a:gd name="connsiteY3" fmla="*/ 0 h 1088237"/>
              <a:gd name="connsiteX4" fmla="*/ 7118332 w 7118332"/>
              <a:gd name="connsiteY4" fmla="*/ 1060648 h 1088237"/>
              <a:gd name="connsiteX0" fmla="*/ 0 w 7118332"/>
              <a:gd name="connsiteY0" fmla="*/ 1065820 h 1074258"/>
              <a:gd name="connsiteX1" fmla="*/ 1616315 w 7118332"/>
              <a:gd name="connsiteY1" fmla="*/ 2 h 1074258"/>
              <a:gd name="connsiteX2" fmla="*/ 3310671 w 7118332"/>
              <a:gd name="connsiteY2" fmla="*/ 1074235 h 1074258"/>
              <a:gd name="connsiteX3" fmla="*/ 4974720 w 7118332"/>
              <a:gd name="connsiteY3" fmla="*/ 1924 h 1074258"/>
              <a:gd name="connsiteX4" fmla="*/ 7118332 w 7118332"/>
              <a:gd name="connsiteY4" fmla="*/ 1046669 h 1074258"/>
              <a:gd name="connsiteX0" fmla="*/ 0 w 6623667"/>
              <a:gd name="connsiteY0" fmla="*/ 1065820 h 1074258"/>
              <a:gd name="connsiteX1" fmla="*/ 1616315 w 6623667"/>
              <a:gd name="connsiteY1" fmla="*/ 2 h 1074258"/>
              <a:gd name="connsiteX2" fmla="*/ 3310671 w 6623667"/>
              <a:gd name="connsiteY2" fmla="*/ 1074235 h 1074258"/>
              <a:gd name="connsiteX3" fmla="*/ 4974720 w 6623667"/>
              <a:gd name="connsiteY3" fmla="*/ 1924 h 1074258"/>
              <a:gd name="connsiteX4" fmla="*/ 6623667 w 6623667"/>
              <a:gd name="connsiteY4" fmla="*/ 1038718 h 1074258"/>
              <a:gd name="connsiteX0" fmla="*/ 0 w 6478679"/>
              <a:gd name="connsiteY0" fmla="*/ 1065820 h 1074258"/>
              <a:gd name="connsiteX1" fmla="*/ 1616315 w 6478679"/>
              <a:gd name="connsiteY1" fmla="*/ 2 h 1074258"/>
              <a:gd name="connsiteX2" fmla="*/ 3310671 w 6478679"/>
              <a:gd name="connsiteY2" fmla="*/ 1074235 h 1074258"/>
              <a:gd name="connsiteX3" fmla="*/ 4974720 w 6478679"/>
              <a:gd name="connsiteY3" fmla="*/ 1924 h 1074258"/>
              <a:gd name="connsiteX4" fmla="*/ 6478679 w 6478679"/>
              <a:gd name="connsiteY4" fmla="*/ 1070523 h 1074258"/>
              <a:gd name="connsiteX0" fmla="*/ 0 w 6700425"/>
              <a:gd name="connsiteY0" fmla="*/ 1065820 h 1074258"/>
              <a:gd name="connsiteX1" fmla="*/ 1616315 w 6700425"/>
              <a:gd name="connsiteY1" fmla="*/ 2 h 1074258"/>
              <a:gd name="connsiteX2" fmla="*/ 3310671 w 6700425"/>
              <a:gd name="connsiteY2" fmla="*/ 1074235 h 1074258"/>
              <a:gd name="connsiteX3" fmla="*/ 4974720 w 6700425"/>
              <a:gd name="connsiteY3" fmla="*/ 1924 h 1074258"/>
              <a:gd name="connsiteX4" fmla="*/ 6700425 w 6700425"/>
              <a:gd name="connsiteY4" fmla="*/ 1038717 h 1074258"/>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22"/>
              <a:gd name="connsiteX1" fmla="*/ 1616315 w 6700425"/>
              <a:gd name="connsiteY1" fmla="*/ 61689 h 1135922"/>
              <a:gd name="connsiteX2" fmla="*/ 3310671 w 6700425"/>
              <a:gd name="connsiteY2" fmla="*/ 1135922 h 1135922"/>
              <a:gd name="connsiteX3" fmla="*/ 5034421 w 6700425"/>
              <a:gd name="connsiteY3" fmla="*/ 0 h 1135922"/>
              <a:gd name="connsiteX4" fmla="*/ 6700425 w 6700425"/>
              <a:gd name="connsiteY4" fmla="*/ 1100404 h 1135922"/>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100406 h 1135924"/>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100406 h 1135924"/>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072905 h 1135924"/>
              <a:gd name="connsiteX0" fmla="*/ 0 w 6715173"/>
              <a:gd name="connsiteY0" fmla="*/ 1127509 h 1135924"/>
              <a:gd name="connsiteX1" fmla="*/ 1616315 w 6715173"/>
              <a:gd name="connsiteY1" fmla="*/ 61691 h 1135924"/>
              <a:gd name="connsiteX2" fmla="*/ 3310671 w 6715173"/>
              <a:gd name="connsiteY2" fmla="*/ 1135924 h 1135924"/>
              <a:gd name="connsiteX3" fmla="*/ 5034421 w 6715173"/>
              <a:gd name="connsiteY3" fmla="*/ 2 h 1135924"/>
              <a:gd name="connsiteX4" fmla="*/ 6715173 w 6715173"/>
              <a:gd name="connsiteY4" fmla="*/ 1059155 h 1135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5173" h="1135924">
                <a:moveTo>
                  <a:pt x="0" y="1127509"/>
                </a:moveTo>
                <a:cubicBezTo>
                  <a:pt x="507007" y="1133134"/>
                  <a:pt x="1064537" y="60289"/>
                  <a:pt x="1616315" y="61691"/>
                </a:cubicBezTo>
                <a:cubicBezTo>
                  <a:pt x="2168093" y="63093"/>
                  <a:pt x="2778719" y="1127987"/>
                  <a:pt x="3310671" y="1135924"/>
                </a:cubicBezTo>
                <a:cubicBezTo>
                  <a:pt x="3866607" y="1117437"/>
                  <a:pt x="4488155" y="10816"/>
                  <a:pt x="5034421" y="2"/>
                </a:cubicBezTo>
                <a:cubicBezTo>
                  <a:pt x="5562285" y="-1785"/>
                  <a:pt x="6713956" y="1071307"/>
                  <a:pt x="6715173" y="1059155"/>
                </a:cubicBezTo>
              </a:path>
            </a:pathLst>
          </a:custGeom>
          <a:ln w="7620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0" name="TextBox 6"/>
          <p:cNvSpPr txBox="1">
            <a:spLocks noChangeArrowheads="1"/>
          </p:cNvSpPr>
          <p:nvPr/>
        </p:nvSpPr>
        <p:spPr bwMode="auto">
          <a:xfrm>
            <a:off x="840566" y="3302472"/>
            <a:ext cx="2518993" cy="416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109" dirty="0">
                <a:latin typeface="微软雅黑" panose="020B0503020204020204" pitchFamily="34" charset="-122"/>
                <a:ea typeface="微软雅黑" panose="020B0503020204020204" pitchFamily="34" charset="-122"/>
              </a:rPr>
              <a:t>工作汇报</a:t>
            </a:r>
          </a:p>
        </p:txBody>
      </p:sp>
      <p:sp>
        <p:nvSpPr>
          <p:cNvPr id="71" name="TextBox 6"/>
          <p:cNvSpPr txBox="1">
            <a:spLocks noChangeArrowheads="1"/>
          </p:cNvSpPr>
          <p:nvPr/>
        </p:nvSpPr>
        <p:spPr bwMode="auto">
          <a:xfrm>
            <a:off x="3059719" y="4590074"/>
            <a:ext cx="2518993" cy="416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109" dirty="0">
                <a:latin typeface="微软雅黑" panose="020B0503020204020204" pitchFamily="34" charset="-122"/>
                <a:ea typeface="微软雅黑" panose="020B0503020204020204" pitchFamily="34" charset="-122"/>
              </a:rPr>
              <a:t>工作完成情况</a:t>
            </a:r>
          </a:p>
        </p:txBody>
      </p:sp>
      <p:sp>
        <p:nvSpPr>
          <p:cNvPr id="72" name="TextBox 6"/>
          <p:cNvSpPr txBox="1">
            <a:spLocks noChangeArrowheads="1"/>
          </p:cNvSpPr>
          <p:nvPr/>
        </p:nvSpPr>
        <p:spPr bwMode="auto">
          <a:xfrm>
            <a:off x="5306485" y="3179573"/>
            <a:ext cx="2518993" cy="416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109" dirty="0">
                <a:latin typeface="微软雅黑" panose="020B0503020204020204" pitchFamily="34" charset="-122"/>
                <a:ea typeface="微软雅黑" panose="020B0503020204020204" pitchFamily="34" charset="-122"/>
              </a:rPr>
              <a:t>成功项目展示</a:t>
            </a:r>
          </a:p>
        </p:txBody>
      </p:sp>
      <p:sp>
        <p:nvSpPr>
          <p:cNvPr id="73" name="TextBox 6"/>
          <p:cNvSpPr txBox="1">
            <a:spLocks noChangeArrowheads="1"/>
          </p:cNvSpPr>
          <p:nvPr/>
        </p:nvSpPr>
        <p:spPr bwMode="auto">
          <a:xfrm>
            <a:off x="7502570" y="4609677"/>
            <a:ext cx="2518993" cy="416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algn="ctr"/>
            <a:r>
              <a:rPr lang="zh-CN" altLang="en-US" sz="2109" dirty="0">
                <a:latin typeface="微软雅黑" panose="020B0503020204020204" pitchFamily="34" charset="-122"/>
                <a:ea typeface="微软雅黑" panose="020B0503020204020204" pitchFamily="34" charset="-122"/>
              </a:rPr>
              <a:t>工作不足之处</a:t>
            </a:r>
          </a:p>
        </p:txBody>
      </p:sp>
      <p:grpSp>
        <p:nvGrpSpPr>
          <p:cNvPr id="74" name="组合 73"/>
          <p:cNvGrpSpPr/>
          <p:nvPr/>
        </p:nvGrpSpPr>
        <p:grpSpPr>
          <a:xfrm>
            <a:off x="1374859" y="4269375"/>
            <a:ext cx="1473319" cy="1473319"/>
            <a:chOff x="1008115" y="2542722"/>
            <a:chExt cx="1360493" cy="1360493"/>
          </a:xfrm>
        </p:grpSpPr>
        <p:grpSp>
          <p:nvGrpSpPr>
            <p:cNvPr id="75" name="组合 74"/>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127" name="同心圆 1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anose="020B0503020204020204" pitchFamily="34" charset="-122"/>
                  <a:ea typeface="微软雅黑" panose="020B0503020204020204" pitchFamily="34" charset="-122"/>
                </a:endParaRPr>
              </a:p>
            </p:txBody>
          </p:sp>
          <p:sp>
            <p:nvSpPr>
              <p:cNvPr id="128" name="椭圆 12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anose="020B0503020204020204" pitchFamily="34" charset="-122"/>
                  <a:ea typeface="微软雅黑" panose="020B0503020204020204" pitchFamily="34" charset="-122"/>
                </a:endParaRPr>
              </a:p>
            </p:txBody>
          </p:sp>
        </p:grpSp>
        <p:sp>
          <p:nvSpPr>
            <p:cNvPr id="76" name="TextBox 17"/>
            <p:cNvSpPr txBox="1"/>
            <p:nvPr/>
          </p:nvSpPr>
          <p:spPr>
            <a:xfrm>
              <a:off x="1385190" y="2797030"/>
              <a:ext cx="582033" cy="884595"/>
            </a:xfrm>
            <a:prstGeom prst="rect">
              <a:avLst/>
            </a:prstGeom>
            <a:noFill/>
          </p:spPr>
          <p:txBody>
            <a:bodyPr wrap="none" rtlCol="0">
              <a:spAutoFit/>
            </a:bodyPr>
            <a:lstStyle/>
            <a:p>
              <a:pPr algn="ctr"/>
              <a:r>
                <a:rPr lang="en-US" altLang="zh-CN" sz="5625" b="1" dirty="0">
                  <a:solidFill>
                    <a:srgbClr val="C00000"/>
                  </a:solidFill>
                  <a:latin typeface="微软雅黑" pitchFamily="34" charset="-122"/>
                  <a:ea typeface="微软雅黑" panose="020B0503020204020204" pitchFamily="34" charset="-122"/>
                </a:rPr>
                <a:t>1</a:t>
              </a:r>
              <a:endParaRPr lang="zh-CN" altLang="en-US" sz="5625" b="1" dirty="0">
                <a:solidFill>
                  <a:srgbClr val="C00000"/>
                </a:solidFill>
                <a:latin typeface="微软雅黑" pitchFamily="34" charset="-122"/>
                <a:ea typeface="微软雅黑" panose="020B0503020204020204" pitchFamily="34" charset="-122"/>
              </a:endParaRPr>
            </a:p>
          </p:txBody>
        </p:sp>
      </p:grpSp>
      <p:grpSp>
        <p:nvGrpSpPr>
          <p:cNvPr id="129" name="组合 128"/>
          <p:cNvGrpSpPr/>
          <p:nvPr/>
        </p:nvGrpSpPr>
        <p:grpSpPr>
          <a:xfrm>
            <a:off x="5784593" y="4228582"/>
            <a:ext cx="1473319" cy="1473318"/>
            <a:chOff x="4770261" y="2542722"/>
            <a:chExt cx="1360493" cy="1360493"/>
          </a:xfrm>
        </p:grpSpPr>
        <p:grpSp>
          <p:nvGrpSpPr>
            <p:cNvPr id="130" name="组合 129"/>
            <p:cNvGrpSpPr/>
            <p:nvPr/>
          </p:nvGrpSpPr>
          <p:grpSpPr>
            <a:xfrm>
              <a:off x="4770261" y="2542722"/>
              <a:ext cx="1360493" cy="1360493"/>
              <a:chOff x="304800" y="673100"/>
              <a:chExt cx="4000500" cy="4000500"/>
            </a:xfrm>
            <a:effectLst>
              <a:outerShdw blurRad="444500" dist="254000" dir="8100000" algn="tr" rotWithShape="0">
                <a:prstClr val="black">
                  <a:alpha val="50000"/>
                </a:prstClr>
              </a:outerShdw>
            </a:effectLst>
          </p:grpSpPr>
          <p:sp>
            <p:nvSpPr>
              <p:cNvPr id="132" name="同心圆 1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anose="020B0503020204020204" pitchFamily="34" charset="-122"/>
                  <a:ea typeface="微软雅黑" panose="020B0503020204020204" pitchFamily="34" charset="-122"/>
                </a:endParaRPr>
              </a:p>
            </p:txBody>
          </p:sp>
          <p:sp>
            <p:nvSpPr>
              <p:cNvPr id="133" name="椭圆 1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anose="020B0503020204020204" pitchFamily="34" charset="-122"/>
                  <a:ea typeface="微软雅黑" panose="020B0503020204020204" pitchFamily="34" charset="-122"/>
                </a:endParaRPr>
              </a:p>
            </p:txBody>
          </p:sp>
        </p:grpSp>
        <p:sp>
          <p:nvSpPr>
            <p:cNvPr id="131" name="TextBox 22"/>
            <p:cNvSpPr txBox="1"/>
            <p:nvPr/>
          </p:nvSpPr>
          <p:spPr>
            <a:xfrm>
              <a:off x="5158395" y="2780033"/>
              <a:ext cx="582033" cy="884596"/>
            </a:xfrm>
            <a:prstGeom prst="rect">
              <a:avLst/>
            </a:prstGeom>
            <a:noFill/>
          </p:spPr>
          <p:txBody>
            <a:bodyPr wrap="none" rtlCol="0">
              <a:spAutoFit/>
            </a:bodyPr>
            <a:lstStyle/>
            <a:p>
              <a:pPr algn="ctr"/>
              <a:r>
                <a:rPr lang="en-US" altLang="zh-CN" sz="5625" b="1" dirty="0">
                  <a:solidFill>
                    <a:srgbClr val="C00000"/>
                  </a:solidFill>
                  <a:latin typeface="微软雅黑" pitchFamily="34" charset="-122"/>
                  <a:ea typeface="微软雅黑" panose="020B0503020204020204" pitchFamily="34" charset="-122"/>
                </a:rPr>
                <a:t>3</a:t>
              </a:r>
              <a:endParaRPr lang="zh-CN" altLang="en-US" sz="5625" b="1" dirty="0">
                <a:solidFill>
                  <a:srgbClr val="C00000"/>
                </a:solidFill>
                <a:latin typeface="微软雅黑" pitchFamily="34" charset="-122"/>
                <a:ea typeface="微软雅黑" panose="020B0503020204020204" pitchFamily="34" charset="-122"/>
              </a:endParaRPr>
            </a:p>
          </p:txBody>
        </p:sp>
      </p:grpSp>
      <p:grpSp>
        <p:nvGrpSpPr>
          <p:cNvPr id="134" name="组合 133"/>
          <p:cNvGrpSpPr/>
          <p:nvPr/>
        </p:nvGrpSpPr>
        <p:grpSpPr>
          <a:xfrm>
            <a:off x="3534770" y="2823926"/>
            <a:ext cx="1473319" cy="1473319"/>
            <a:chOff x="2889188" y="1494971"/>
            <a:chExt cx="1360493" cy="1360493"/>
          </a:xfrm>
        </p:grpSpPr>
        <p:grpSp>
          <p:nvGrpSpPr>
            <p:cNvPr id="135" name="组合 134"/>
            <p:cNvGrpSpPr/>
            <p:nvPr/>
          </p:nvGrpSpPr>
          <p:grpSpPr>
            <a:xfrm>
              <a:off x="2889188" y="1494971"/>
              <a:ext cx="1360493" cy="1360493"/>
              <a:chOff x="304800" y="673100"/>
              <a:chExt cx="4000500" cy="4000500"/>
            </a:xfrm>
            <a:effectLst>
              <a:outerShdw blurRad="444500" dist="254000" dir="8100000" algn="tr" rotWithShape="0">
                <a:prstClr val="black">
                  <a:alpha val="50000"/>
                </a:prstClr>
              </a:outerShdw>
            </a:effectLst>
          </p:grpSpPr>
          <p:sp>
            <p:nvSpPr>
              <p:cNvPr id="137" name="同心圆 1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anose="020B0503020204020204" pitchFamily="34" charset="-122"/>
                  <a:ea typeface="微软雅黑" panose="020B0503020204020204" pitchFamily="34" charset="-122"/>
                </a:endParaRPr>
              </a:p>
            </p:txBody>
          </p:sp>
          <p:sp>
            <p:nvSpPr>
              <p:cNvPr id="138" name="椭圆 13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anose="020B0503020204020204" pitchFamily="34" charset="-122"/>
                  <a:ea typeface="微软雅黑" panose="020B0503020204020204" pitchFamily="34" charset="-122"/>
                </a:endParaRPr>
              </a:p>
            </p:txBody>
          </p:sp>
        </p:grpSp>
        <p:sp>
          <p:nvSpPr>
            <p:cNvPr id="136" name="TextBox 27"/>
            <p:cNvSpPr txBox="1"/>
            <p:nvPr/>
          </p:nvSpPr>
          <p:spPr>
            <a:xfrm>
              <a:off x="3277171" y="1759181"/>
              <a:ext cx="582033" cy="884596"/>
            </a:xfrm>
            <a:prstGeom prst="rect">
              <a:avLst/>
            </a:prstGeom>
            <a:noFill/>
          </p:spPr>
          <p:txBody>
            <a:bodyPr wrap="none" rtlCol="0">
              <a:spAutoFit/>
            </a:bodyPr>
            <a:lstStyle/>
            <a:p>
              <a:pPr algn="ctr"/>
              <a:r>
                <a:rPr lang="en-US" altLang="zh-CN" sz="5625" b="1" dirty="0">
                  <a:solidFill>
                    <a:srgbClr val="C00000"/>
                  </a:solidFill>
                  <a:latin typeface="微软雅黑" pitchFamily="34" charset="-122"/>
                  <a:ea typeface="微软雅黑" panose="020B0503020204020204" pitchFamily="34" charset="-122"/>
                </a:rPr>
                <a:t>2</a:t>
              </a:r>
              <a:endParaRPr lang="zh-CN" altLang="en-US" sz="5625" b="1" dirty="0">
                <a:solidFill>
                  <a:srgbClr val="C00000"/>
                </a:solidFill>
                <a:latin typeface="微软雅黑" pitchFamily="34" charset="-122"/>
                <a:ea typeface="微软雅黑" panose="020B0503020204020204" pitchFamily="34" charset="-122"/>
              </a:endParaRPr>
            </a:p>
          </p:txBody>
        </p:sp>
      </p:grpSp>
      <p:grpSp>
        <p:nvGrpSpPr>
          <p:cNvPr id="139" name="组合 138"/>
          <p:cNvGrpSpPr/>
          <p:nvPr/>
        </p:nvGrpSpPr>
        <p:grpSpPr>
          <a:xfrm>
            <a:off x="8012219" y="2702584"/>
            <a:ext cx="1473319" cy="1473318"/>
            <a:chOff x="6651335" y="1494971"/>
            <a:chExt cx="1360493" cy="1360493"/>
          </a:xfrm>
        </p:grpSpPr>
        <p:grpSp>
          <p:nvGrpSpPr>
            <p:cNvPr id="140" name="组合 139"/>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142" name="同心圆 1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anose="020B0503020204020204" pitchFamily="34" charset="-122"/>
                  <a:ea typeface="微软雅黑" panose="020B0503020204020204" pitchFamily="34" charset="-122"/>
                </a:endParaRPr>
              </a:p>
            </p:txBody>
          </p:sp>
          <p:sp>
            <p:nvSpPr>
              <p:cNvPr id="143" name="椭圆 14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anose="020B0503020204020204" pitchFamily="34" charset="-122"/>
                  <a:ea typeface="微软雅黑" panose="020B0503020204020204" pitchFamily="34" charset="-122"/>
                </a:endParaRPr>
              </a:p>
            </p:txBody>
          </p:sp>
        </p:grpSp>
        <p:sp>
          <p:nvSpPr>
            <p:cNvPr id="141" name="TextBox 32"/>
            <p:cNvSpPr txBox="1"/>
            <p:nvPr/>
          </p:nvSpPr>
          <p:spPr>
            <a:xfrm>
              <a:off x="7014625" y="1724166"/>
              <a:ext cx="582033" cy="884596"/>
            </a:xfrm>
            <a:prstGeom prst="rect">
              <a:avLst/>
            </a:prstGeom>
            <a:noFill/>
          </p:spPr>
          <p:txBody>
            <a:bodyPr wrap="none" rtlCol="0">
              <a:spAutoFit/>
            </a:bodyPr>
            <a:lstStyle/>
            <a:p>
              <a:pPr algn="ctr"/>
              <a:r>
                <a:rPr lang="en-US" altLang="zh-CN" sz="5625" b="1" dirty="0">
                  <a:solidFill>
                    <a:srgbClr val="C00000"/>
                  </a:solidFill>
                  <a:latin typeface="微软雅黑" pitchFamily="34" charset="-122"/>
                  <a:ea typeface="微软雅黑" panose="020B0503020204020204" pitchFamily="34" charset="-122"/>
                </a:rPr>
                <a:t>4</a:t>
              </a:r>
              <a:endParaRPr lang="zh-CN" altLang="en-US" sz="5625" b="1" dirty="0">
                <a:solidFill>
                  <a:srgbClr val="C00000"/>
                </a:solidFill>
                <a:latin typeface="微软雅黑" pitchFamily="34" charset="-122"/>
                <a:ea typeface="微软雅黑" panose="020B0503020204020204" pitchFamily="34" charset="-122"/>
              </a:endParaRPr>
            </a:p>
          </p:txBody>
        </p:sp>
      </p:grpSp>
      <p:grpSp>
        <p:nvGrpSpPr>
          <p:cNvPr id="144" name="组合 143"/>
          <p:cNvGrpSpPr/>
          <p:nvPr/>
        </p:nvGrpSpPr>
        <p:grpSpPr>
          <a:xfrm>
            <a:off x="10174638" y="4212638"/>
            <a:ext cx="1473319" cy="1473319"/>
            <a:chOff x="6651335" y="1494971"/>
            <a:chExt cx="1360493" cy="1360493"/>
          </a:xfrm>
        </p:grpSpPr>
        <p:grpSp>
          <p:nvGrpSpPr>
            <p:cNvPr id="145" name="组合 14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147" name="同心圆 1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anose="020B0503020204020204" pitchFamily="34" charset="-122"/>
                  <a:ea typeface="微软雅黑" panose="020B0503020204020204" pitchFamily="34" charset="-122"/>
                </a:endParaRPr>
              </a:p>
            </p:txBody>
          </p:sp>
          <p:sp>
            <p:nvSpPr>
              <p:cNvPr id="148" name="椭圆 14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anose="020B0503020204020204" pitchFamily="34" charset="-122"/>
                  <a:ea typeface="微软雅黑" panose="020B0503020204020204" pitchFamily="34" charset="-122"/>
                </a:endParaRPr>
              </a:p>
            </p:txBody>
          </p:sp>
        </p:grpSp>
        <p:sp>
          <p:nvSpPr>
            <p:cNvPr id="146" name="TextBox 37"/>
            <p:cNvSpPr txBox="1"/>
            <p:nvPr/>
          </p:nvSpPr>
          <p:spPr>
            <a:xfrm>
              <a:off x="7045599" y="1738356"/>
              <a:ext cx="582033" cy="884596"/>
            </a:xfrm>
            <a:prstGeom prst="rect">
              <a:avLst/>
            </a:prstGeom>
            <a:noFill/>
          </p:spPr>
          <p:txBody>
            <a:bodyPr wrap="none" rtlCol="0">
              <a:spAutoFit/>
            </a:bodyPr>
            <a:lstStyle/>
            <a:p>
              <a:pPr algn="ctr"/>
              <a:r>
                <a:rPr lang="en-US" altLang="zh-CN" sz="5625" b="1" dirty="0">
                  <a:solidFill>
                    <a:srgbClr val="C00000"/>
                  </a:solidFill>
                  <a:latin typeface="微软雅黑" panose="020B0503020204020204" pitchFamily="34" charset="-122"/>
                  <a:ea typeface="微软雅黑" panose="020B0503020204020204" pitchFamily="34" charset="-122"/>
                </a:rPr>
                <a:t>5</a:t>
              </a:r>
            </a:p>
          </p:txBody>
        </p:sp>
      </p:grpSp>
      <p:sp>
        <p:nvSpPr>
          <p:cNvPr id="149" name="TextBox 40"/>
          <p:cNvSpPr txBox="1">
            <a:spLocks noChangeArrowheads="1"/>
          </p:cNvSpPr>
          <p:nvPr/>
        </p:nvSpPr>
        <p:spPr bwMode="auto">
          <a:xfrm>
            <a:off x="9628940" y="3154958"/>
            <a:ext cx="2518993" cy="416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109" dirty="0">
                <a:latin typeface="微软雅黑" panose="020B0503020204020204" pitchFamily="34" charset="-122"/>
                <a:ea typeface="微软雅黑" panose="020B0503020204020204" pitchFamily="34" charset="-122"/>
              </a:rPr>
              <a:t>明年工作计划</a:t>
            </a:r>
          </a:p>
        </p:txBody>
      </p:sp>
      <p:sp>
        <p:nvSpPr>
          <p:cNvPr id="150" name="TextBox 44"/>
          <p:cNvSpPr txBox="1"/>
          <p:nvPr/>
        </p:nvSpPr>
        <p:spPr>
          <a:xfrm>
            <a:off x="1416844" y="3717581"/>
            <a:ext cx="1329210" cy="351956"/>
          </a:xfrm>
          <a:prstGeom prst="rect">
            <a:avLst/>
          </a:prstGeom>
          <a:noFill/>
        </p:spPr>
        <p:txBody>
          <a:bodyPr wrap="none" rtlCol="0">
            <a:spAutoFit/>
          </a:bodyPr>
          <a:lstStyle/>
          <a:p>
            <a:r>
              <a:rPr lang="en-US" altLang="zh-CN" sz="1687" dirty="0">
                <a:latin typeface="微软雅黑" panose="020B0503020204020204" pitchFamily="34" charset="-122"/>
                <a:ea typeface="微软雅黑" panose="020B0503020204020204" pitchFamily="34" charset="-122"/>
              </a:rPr>
              <a:t>ABOUT ME</a:t>
            </a:r>
            <a:endParaRPr lang="zh-CN" altLang="en-US" sz="1687" dirty="0">
              <a:latin typeface="微软雅黑" panose="020B0503020204020204" pitchFamily="34" charset="-122"/>
              <a:ea typeface="微软雅黑" panose="020B0503020204020204" pitchFamily="34" charset="-122"/>
            </a:endParaRPr>
          </a:p>
        </p:txBody>
      </p:sp>
      <p:sp>
        <p:nvSpPr>
          <p:cNvPr id="151" name="TextBox 45"/>
          <p:cNvSpPr txBox="1"/>
          <p:nvPr/>
        </p:nvSpPr>
        <p:spPr>
          <a:xfrm>
            <a:off x="3566926" y="5172300"/>
            <a:ext cx="1912831" cy="351956"/>
          </a:xfrm>
          <a:prstGeom prst="rect">
            <a:avLst/>
          </a:prstGeom>
          <a:noFill/>
        </p:spPr>
        <p:txBody>
          <a:bodyPr wrap="none" rtlCol="0">
            <a:spAutoFit/>
          </a:bodyPr>
          <a:lstStyle/>
          <a:p>
            <a:r>
              <a:rPr lang="en-US" altLang="zh-CN" sz="1687" dirty="0">
                <a:latin typeface="微软雅黑" panose="020B0503020204020204" pitchFamily="34" charset="-122"/>
                <a:ea typeface="微软雅黑" panose="020B0503020204020204" pitchFamily="34" charset="-122"/>
              </a:rPr>
              <a:t>POST COGNTIVE</a:t>
            </a:r>
            <a:endParaRPr lang="zh-CN" altLang="en-US" sz="1687" dirty="0">
              <a:latin typeface="微软雅黑" panose="020B0503020204020204" pitchFamily="34" charset="-122"/>
              <a:ea typeface="微软雅黑" panose="020B0503020204020204" pitchFamily="34" charset="-122"/>
            </a:endParaRPr>
          </a:p>
        </p:txBody>
      </p:sp>
      <p:sp>
        <p:nvSpPr>
          <p:cNvPr id="152" name="TextBox 46"/>
          <p:cNvSpPr txBox="1"/>
          <p:nvPr/>
        </p:nvSpPr>
        <p:spPr>
          <a:xfrm>
            <a:off x="5816749" y="3695605"/>
            <a:ext cx="1647182" cy="351956"/>
          </a:xfrm>
          <a:prstGeom prst="rect">
            <a:avLst/>
          </a:prstGeom>
          <a:noFill/>
        </p:spPr>
        <p:txBody>
          <a:bodyPr wrap="none" rtlCol="0">
            <a:spAutoFit/>
          </a:bodyPr>
          <a:lstStyle/>
          <a:p>
            <a:r>
              <a:rPr lang="en-US" altLang="zh-CN" sz="1687" dirty="0">
                <a:latin typeface="微软雅黑" panose="020B0503020204020204" pitchFamily="34" charset="-122"/>
                <a:ea typeface="微软雅黑" panose="020B0503020204020204" pitchFamily="34" charset="-122"/>
              </a:rPr>
              <a:t>COMPETENCE</a:t>
            </a:r>
            <a:endParaRPr lang="zh-CN" altLang="en-US" sz="1687" dirty="0">
              <a:latin typeface="微软雅黑" panose="020B0503020204020204" pitchFamily="34" charset="-122"/>
              <a:ea typeface="微软雅黑" panose="020B0503020204020204" pitchFamily="34" charset="-122"/>
            </a:endParaRPr>
          </a:p>
        </p:txBody>
      </p:sp>
      <p:sp>
        <p:nvSpPr>
          <p:cNvPr id="153" name="TextBox 47"/>
          <p:cNvSpPr txBox="1"/>
          <p:nvPr/>
        </p:nvSpPr>
        <p:spPr>
          <a:xfrm>
            <a:off x="7855692" y="5171742"/>
            <a:ext cx="1910395" cy="351956"/>
          </a:xfrm>
          <a:prstGeom prst="rect">
            <a:avLst/>
          </a:prstGeom>
          <a:noFill/>
        </p:spPr>
        <p:txBody>
          <a:bodyPr wrap="none" rtlCol="0">
            <a:spAutoFit/>
          </a:bodyPr>
          <a:lstStyle/>
          <a:p>
            <a:r>
              <a:rPr lang="en-US" altLang="zh-CN" sz="1687" dirty="0">
                <a:latin typeface="微软雅黑" panose="020B0503020204020204" pitchFamily="34" charset="-122"/>
                <a:ea typeface="微软雅黑" panose="020B0503020204020204" pitchFamily="34" charset="-122"/>
              </a:rPr>
              <a:t>PROGRAMMING</a:t>
            </a:r>
            <a:endParaRPr lang="zh-CN" altLang="en-US" sz="1687" dirty="0">
              <a:latin typeface="微软雅黑" panose="020B0503020204020204" pitchFamily="34" charset="-122"/>
              <a:ea typeface="微软雅黑" panose="020B0503020204020204" pitchFamily="34" charset="-122"/>
            </a:endParaRPr>
          </a:p>
        </p:txBody>
      </p:sp>
      <p:sp>
        <p:nvSpPr>
          <p:cNvPr id="154" name="TextBox 48"/>
          <p:cNvSpPr txBox="1"/>
          <p:nvPr/>
        </p:nvSpPr>
        <p:spPr>
          <a:xfrm>
            <a:off x="10044191" y="3693442"/>
            <a:ext cx="1624612" cy="351956"/>
          </a:xfrm>
          <a:prstGeom prst="rect">
            <a:avLst/>
          </a:prstGeom>
          <a:noFill/>
        </p:spPr>
        <p:txBody>
          <a:bodyPr wrap="none" rtlCol="0">
            <a:spAutoFit/>
          </a:bodyPr>
          <a:lstStyle/>
          <a:p>
            <a:r>
              <a:rPr lang="en-US" altLang="zh-CN" sz="1687" dirty="0">
                <a:latin typeface="微软雅黑" panose="020B0503020204020204" pitchFamily="34" charset="-122"/>
                <a:ea typeface="微软雅黑" panose="020B0503020204020204" pitchFamily="34" charset="-122"/>
              </a:rPr>
              <a:t>new year Plan</a:t>
            </a:r>
            <a:endParaRPr lang="zh-CN" altLang="en-US" sz="1687"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4156535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5000" fill="hold" nodeType="withEffect" p14:presetBounceEnd="55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55000">
                                          <p:cBhvr additive="base">
                                            <p:cTn id="7" dur="2000" fill="hold"/>
                                            <p:tgtEl>
                                              <p:spTgt spid="18"/>
                                            </p:tgtEl>
                                            <p:attrNameLst>
                                              <p:attrName>ppt_x</p:attrName>
                                            </p:attrNameLst>
                                          </p:cBhvr>
                                          <p:tavLst>
                                            <p:tav tm="0">
                                              <p:val>
                                                <p:strVal val="#ppt_x"/>
                                              </p:val>
                                            </p:tav>
                                            <p:tav tm="100000">
                                              <p:val>
                                                <p:strVal val="#ppt_x"/>
                                              </p:val>
                                            </p:tav>
                                          </p:tavLst>
                                        </p:anim>
                                        <p:anim calcmode="lin" valueType="num" p14:bounceEnd="55000">
                                          <p:cBhvr additive="base">
                                            <p:cTn id="8" dur="2000" fill="hold"/>
                                            <p:tgtEl>
                                              <p:spTgt spid="18"/>
                                            </p:tgtEl>
                                            <p:attrNameLst>
                                              <p:attrName>ppt_y</p:attrName>
                                            </p:attrNameLst>
                                          </p:cBhvr>
                                          <p:tavLst>
                                            <p:tav tm="0">
                                              <p:val>
                                                <p:strVal val="0-#ppt_h/2"/>
                                              </p:val>
                                            </p:tav>
                                            <p:tav tm="100000">
                                              <p:val>
                                                <p:strVal val="#ppt_y"/>
                                              </p:val>
                                            </p:tav>
                                          </p:tavLst>
                                        </p:anim>
                                      </p:childTnLst>
                                    </p:cTn>
                                  </p:par>
                                  <p:par>
                                    <p:cTn id="9" presetID="56" presetClass="entr" presetSubtype="0" fill="hold" grpId="0" nodeType="withEffect">
                                      <p:stCondLst>
                                        <p:cond delay="1000"/>
                                      </p:stCondLst>
                                      <p:iterate type="lt">
                                        <p:tmPct val="10000"/>
                                      </p:iterate>
                                      <p:childTnLst>
                                        <p:set>
                                          <p:cBhvr>
                                            <p:cTn id="10" dur="1" fill="hold">
                                              <p:stCondLst>
                                                <p:cond delay="0"/>
                                              </p:stCondLst>
                                            </p:cTn>
                                            <p:tgtEl>
                                              <p:spTgt spid="21"/>
                                            </p:tgtEl>
                                            <p:attrNameLst>
                                              <p:attrName>style.visibility</p:attrName>
                                            </p:attrNameLst>
                                          </p:cBhvr>
                                          <p:to>
                                            <p:strVal val="visible"/>
                                          </p:to>
                                        </p:set>
                                        <p:anim by="(-#ppt_w*2)" calcmode="lin" valueType="num">
                                          <p:cBhvr rctx="PPT">
                                            <p:cTn id="11" dur="500" autoRev="1" fill="hold">
                                              <p:stCondLst>
                                                <p:cond delay="0"/>
                                              </p:stCondLst>
                                            </p:cTn>
                                            <p:tgtEl>
                                              <p:spTgt spid="21"/>
                                            </p:tgtEl>
                                            <p:attrNameLst>
                                              <p:attrName>ppt_w</p:attrName>
                                            </p:attrNameLst>
                                          </p:cBhvr>
                                        </p:anim>
                                        <p:anim by="(#ppt_w*0.50)" calcmode="lin" valueType="num">
                                          <p:cBhvr>
                                            <p:cTn id="12" dur="500" decel="50000" autoRev="1" fill="hold">
                                              <p:stCondLst>
                                                <p:cond delay="0"/>
                                              </p:stCondLst>
                                            </p:cTn>
                                            <p:tgtEl>
                                              <p:spTgt spid="21"/>
                                            </p:tgtEl>
                                            <p:attrNameLst>
                                              <p:attrName>ppt_x</p:attrName>
                                            </p:attrNameLst>
                                          </p:cBhvr>
                                        </p:anim>
                                        <p:anim from="(-#ppt_h/2)" to="(#ppt_y)" calcmode="lin" valueType="num">
                                          <p:cBhvr>
                                            <p:cTn id="13" dur="1000" fill="hold">
                                              <p:stCondLst>
                                                <p:cond delay="0"/>
                                              </p:stCondLst>
                                            </p:cTn>
                                            <p:tgtEl>
                                              <p:spTgt spid="21"/>
                                            </p:tgtEl>
                                            <p:attrNameLst>
                                              <p:attrName>ppt_y</p:attrName>
                                            </p:attrNameLst>
                                          </p:cBhvr>
                                        </p:anim>
                                        <p:animRot by="21600000">
                                          <p:cBhvr>
                                            <p:cTn id="14" dur="1000" fill="hold">
                                              <p:stCondLst>
                                                <p:cond delay="0"/>
                                              </p:stCondLst>
                                            </p:cTn>
                                            <p:tgtEl>
                                              <p:spTgt spid="21"/>
                                            </p:tgtEl>
                                            <p:attrNameLst>
                                              <p:attrName>r</p:attrName>
                                            </p:attrNameLst>
                                          </p:cBhvr>
                                        </p:animRot>
                                      </p:childTnLst>
                                    </p:cTn>
                                  </p:par>
                                  <p:par>
                                    <p:cTn id="15" presetID="22" presetClass="entr" presetSubtype="8" fill="hold" grpId="0" nodeType="withEffect">
                                      <p:stCondLst>
                                        <p:cond delay="150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par>
                              <p:cTn id="18" fill="hold">
                                <p:stCondLst>
                                  <p:cond delay="2100"/>
                                </p:stCondLst>
                                <p:childTnLst>
                                  <p:par>
                                    <p:cTn id="19" presetID="5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par>
                                    <p:cTn id="29" presetID="53" presetClass="entr" presetSubtype="16" fill="hold" grpId="0" nodeType="withEffect">
                                      <p:stCondLst>
                                        <p:cond delay="20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Effect transition="in" filter="fade">
                                          <p:cBhvr>
                                            <p:cTn id="38" dur="500"/>
                                            <p:tgtEl>
                                              <p:spTgt spid="9"/>
                                            </p:tgtEl>
                                          </p:cBhvr>
                                        </p:animEffect>
                                      </p:childTnLst>
                                    </p:cTn>
                                  </p:par>
                                  <p:par>
                                    <p:cTn id="39" presetID="53" presetClass="entr" presetSubtype="16" fill="hold" grpId="0" nodeType="withEffect">
                                      <p:stCondLst>
                                        <p:cond delay="20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Effect transition="in" filter="fade">
                                          <p:cBhvr>
                                            <p:cTn id="43" dur="500"/>
                                            <p:tgtEl>
                                              <p:spTgt spid="10"/>
                                            </p:tgtEl>
                                          </p:cBhvr>
                                        </p:animEffect>
                                      </p:childTnLst>
                                    </p:cTn>
                                  </p:par>
                                  <p:par>
                                    <p:cTn id="44" presetID="53" presetClass="entr" presetSubtype="16" fill="hold" grpId="0" nodeType="withEffect">
                                      <p:stCondLst>
                                        <p:cond delay="20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Effect transition="in" filter="fade">
                                          <p:cBhvr>
                                            <p:cTn id="53" dur="500"/>
                                            <p:tgtEl>
                                              <p:spTgt spid="12"/>
                                            </p:tgtEl>
                                          </p:cBhvr>
                                        </p:animEffect>
                                      </p:childTnLst>
                                    </p:cTn>
                                  </p:par>
                                  <p:par>
                                    <p:cTn id="54" presetID="53" presetClass="entr" presetSubtype="16" fill="hold" grpId="0" nodeType="withEffect">
                                      <p:stCondLst>
                                        <p:cond delay="200"/>
                                      </p:stCondLst>
                                      <p:childTnLst>
                                        <p:set>
                                          <p:cBhvr>
                                            <p:cTn id="55" dur="1" fill="hold">
                                              <p:stCondLst>
                                                <p:cond delay="0"/>
                                              </p:stCondLst>
                                            </p:cTn>
                                            <p:tgtEl>
                                              <p:spTgt spid="13"/>
                                            </p:tgtEl>
                                            <p:attrNameLst>
                                              <p:attrName>style.visibility</p:attrName>
                                            </p:attrNameLst>
                                          </p:cBhvr>
                                          <p:to>
                                            <p:strVal val="visible"/>
                                          </p:to>
                                        </p:set>
                                        <p:anim calcmode="lin" valueType="num">
                                          <p:cBhvr>
                                            <p:cTn id="56" dur="500" fill="hold"/>
                                            <p:tgtEl>
                                              <p:spTgt spid="13"/>
                                            </p:tgtEl>
                                            <p:attrNameLst>
                                              <p:attrName>ppt_w</p:attrName>
                                            </p:attrNameLst>
                                          </p:cBhvr>
                                          <p:tavLst>
                                            <p:tav tm="0">
                                              <p:val>
                                                <p:fltVal val="0"/>
                                              </p:val>
                                            </p:tav>
                                            <p:tav tm="100000">
                                              <p:val>
                                                <p:strVal val="#ppt_w"/>
                                              </p:val>
                                            </p:tav>
                                          </p:tavLst>
                                        </p:anim>
                                        <p:anim calcmode="lin" valueType="num">
                                          <p:cBhvr>
                                            <p:cTn id="57" dur="500" fill="hold"/>
                                            <p:tgtEl>
                                              <p:spTgt spid="13"/>
                                            </p:tgtEl>
                                            <p:attrNameLst>
                                              <p:attrName>ppt_h</p:attrName>
                                            </p:attrNameLst>
                                          </p:cBhvr>
                                          <p:tavLst>
                                            <p:tav tm="0">
                                              <p:val>
                                                <p:fltVal val="0"/>
                                              </p:val>
                                            </p:tav>
                                            <p:tav tm="100000">
                                              <p:val>
                                                <p:strVal val="#ppt_h"/>
                                              </p:val>
                                            </p:tav>
                                          </p:tavLst>
                                        </p:anim>
                                        <p:animEffect transition="in" filter="fade">
                                          <p:cBhvr>
                                            <p:cTn id="58" dur="500"/>
                                            <p:tgtEl>
                                              <p:spTgt spid="13"/>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Effect transition="in" filter="fade">
                                          <p:cBhvr>
                                            <p:cTn id="63" dur="500"/>
                                            <p:tgtEl>
                                              <p:spTgt spid="14"/>
                                            </p:tgtEl>
                                          </p:cBhvr>
                                        </p:animEffect>
                                      </p:childTnLst>
                                    </p:cTn>
                                  </p:par>
                                  <p:par>
                                    <p:cTn id="64" presetID="53" presetClass="entr" presetSubtype="16" fill="hold" grpId="0" nodeType="withEffect">
                                      <p:stCondLst>
                                        <p:cond delay="40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200"/>
                                      </p:stCondLst>
                                      <p:childTnLst>
                                        <p:set>
                                          <p:cBhvr>
                                            <p:cTn id="70" dur="1" fill="hold">
                                              <p:stCondLst>
                                                <p:cond delay="0"/>
                                              </p:stCondLst>
                                            </p:cTn>
                                            <p:tgtEl>
                                              <p:spTgt spid="16"/>
                                            </p:tgtEl>
                                            <p:attrNameLst>
                                              <p:attrName>style.visibility</p:attrName>
                                            </p:attrNameLst>
                                          </p:cBhvr>
                                          <p:to>
                                            <p:strVal val="visible"/>
                                          </p:to>
                                        </p:set>
                                        <p:anim calcmode="lin" valueType="num">
                                          <p:cBhvr>
                                            <p:cTn id="71" dur="500" fill="hold"/>
                                            <p:tgtEl>
                                              <p:spTgt spid="16"/>
                                            </p:tgtEl>
                                            <p:attrNameLst>
                                              <p:attrName>ppt_w</p:attrName>
                                            </p:attrNameLst>
                                          </p:cBhvr>
                                          <p:tavLst>
                                            <p:tav tm="0">
                                              <p:val>
                                                <p:fltVal val="0"/>
                                              </p:val>
                                            </p:tav>
                                            <p:tav tm="100000">
                                              <p:val>
                                                <p:strVal val="#ppt_w"/>
                                              </p:val>
                                            </p:tav>
                                          </p:tavLst>
                                        </p:anim>
                                        <p:anim calcmode="lin" valueType="num">
                                          <p:cBhvr>
                                            <p:cTn id="72" dur="500" fill="hold"/>
                                            <p:tgtEl>
                                              <p:spTgt spid="16"/>
                                            </p:tgtEl>
                                            <p:attrNameLst>
                                              <p:attrName>ppt_h</p:attrName>
                                            </p:attrNameLst>
                                          </p:cBhvr>
                                          <p:tavLst>
                                            <p:tav tm="0">
                                              <p:val>
                                                <p:fltVal val="0"/>
                                              </p:val>
                                            </p:tav>
                                            <p:tav tm="100000">
                                              <p:val>
                                                <p:strVal val="#ppt_h"/>
                                              </p:val>
                                            </p:tav>
                                          </p:tavLst>
                                        </p:anim>
                                        <p:animEffect transition="in" filter="fade">
                                          <p:cBhvr>
                                            <p:cTn id="73" dur="500"/>
                                            <p:tgtEl>
                                              <p:spTgt spid="16"/>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 fill="hold"/>
                                            <p:tgtEl>
                                              <p:spTgt spid="17"/>
                                            </p:tgtEl>
                                            <p:attrNameLst>
                                              <p:attrName>ppt_w</p:attrName>
                                            </p:attrNameLst>
                                          </p:cBhvr>
                                          <p:tavLst>
                                            <p:tav tm="0">
                                              <p:val>
                                                <p:fltVal val="0"/>
                                              </p:val>
                                            </p:tav>
                                            <p:tav tm="100000">
                                              <p:val>
                                                <p:strVal val="#ppt_w"/>
                                              </p:val>
                                            </p:tav>
                                          </p:tavLst>
                                        </p:anim>
                                        <p:anim calcmode="lin" valueType="num">
                                          <p:cBhvr>
                                            <p:cTn id="77" dur="500" fill="hold"/>
                                            <p:tgtEl>
                                              <p:spTgt spid="17"/>
                                            </p:tgtEl>
                                            <p:attrNameLst>
                                              <p:attrName>ppt_h</p:attrName>
                                            </p:attrNameLst>
                                          </p:cBhvr>
                                          <p:tavLst>
                                            <p:tav tm="0">
                                              <p:val>
                                                <p:fltVal val="0"/>
                                              </p:val>
                                            </p:tav>
                                            <p:tav tm="100000">
                                              <p:val>
                                                <p:strVal val="#ppt_h"/>
                                              </p:val>
                                            </p:tav>
                                          </p:tavLst>
                                        </p:anim>
                                        <p:animEffect transition="in" filter="fade">
                                          <p:cBhvr>
                                            <p:cTn id="78" dur="500"/>
                                            <p:tgtEl>
                                              <p:spTgt spid="17"/>
                                            </p:tgtEl>
                                          </p:cBhvr>
                                        </p:animEffect>
                                      </p:childTnLst>
                                    </p:cTn>
                                  </p:par>
                                </p:childTnLst>
                              </p:cTn>
                            </p:par>
                            <p:par>
                              <p:cTn id="79" fill="hold">
                                <p:stCondLst>
                                  <p:cond delay="3000"/>
                                </p:stCondLst>
                                <p:childTnLst>
                                  <p:par>
                                    <p:cTn id="80" presetID="53" presetClass="entr" presetSubtype="16" fill="hold" nodeType="afterEffect">
                                      <p:stCondLst>
                                        <p:cond delay="0"/>
                                      </p:stCondLst>
                                      <p:childTnLst>
                                        <p:set>
                                          <p:cBhvr>
                                            <p:cTn id="81" dur="1" fill="hold">
                                              <p:stCondLst>
                                                <p:cond delay="0"/>
                                              </p:stCondLst>
                                            </p:cTn>
                                            <p:tgtEl>
                                              <p:spTgt spid="74"/>
                                            </p:tgtEl>
                                            <p:attrNameLst>
                                              <p:attrName>style.visibility</p:attrName>
                                            </p:attrNameLst>
                                          </p:cBhvr>
                                          <p:to>
                                            <p:strVal val="visible"/>
                                          </p:to>
                                        </p:set>
                                        <p:anim calcmode="lin" valueType="num">
                                          <p:cBhvr>
                                            <p:cTn id="82" dur="500" fill="hold"/>
                                            <p:tgtEl>
                                              <p:spTgt spid="74"/>
                                            </p:tgtEl>
                                            <p:attrNameLst>
                                              <p:attrName>ppt_w</p:attrName>
                                            </p:attrNameLst>
                                          </p:cBhvr>
                                          <p:tavLst>
                                            <p:tav tm="0">
                                              <p:val>
                                                <p:fltVal val="0"/>
                                              </p:val>
                                            </p:tav>
                                            <p:tav tm="100000">
                                              <p:val>
                                                <p:strVal val="#ppt_w"/>
                                              </p:val>
                                            </p:tav>
                                          </p:tavLst>
                                        </p:anim>
                                        <p:anim calcmode="lin" valueType="num">
                                          <p:cBhvr>
                                            <p:cTn id="83" dur="500" fill="hold"/>
                                            <p:tgtEl>
                                              <p:spTgt spid="74"/>
                                            </p:tgtEl>
                                            <p:attrNameLst>
                                              <p:attrName>ppt_h</p:attrName>
                                            </p:attrNameLst>
                                          </p:cBhvr>
                                          <p:tavLst>
                                            <p:tav tm="0">
                                              <p:val>
                                                <p:fltVal val="0"/>
                                              </p:val>
                                            </p:tav>
                                            <p:tav tm="100000">
                                              <p:val>
                                                <p:strVal val="#ppt_h"/>
                                              </p:val>
                                            </p:tav>
                                          </p:tavLst>
                                        </p:anim>
                                        <p:animEffect transition="in" filter="fade">
                                          <p:cBhvr>
                                            <p:cTn id="84" dur="500"/>
                                            <p:tgtEl>
                                              <p:spTgt spid="74"/>
                                            </p:tgtEl>
                                          </p:cBhvr>
                                        </p:animEffect>
                                      </p:childTnLst>
                                    </p:cTn>
                                  </p:par>
                                </p:childTnLst>
                              </p:cTn>
                            </p:par>
                            <p:par>
                              <p:cTn id="85" fill="hold">
                                <p:stCondLst>
                                  <p:cond delay="3500"/>
                                </p:stCondLst>
                                <p:childTnLst>
                                  <p:par>
                                    <p:cTn id="86" presetID="22" presetClass="entr" presetSubtype="8" fill="hold" grpId="0" nodeType="afterEffect">
                                      <p:stCondLst>
                                        <p:cond delay="0"/>
                                      </p:stCondLst>
                                      <p:childTnLst>
                                        <p:set>
                                          <p:cBhvr>
                                            <p:cTn id="87" dur="1" fill="hold">
                                              <p:stCondLst>
                                                <p:cond delay="0"/>
                                              </p:stCondLst>
                                            </p:cTn>
                                            <p:tgtEl>
                                              <p:spTgt spid="69"/>
                                            </p:tgtEl>
                                            <p:attrNameLst>
                                              <p:attrName>style.visibility</p:attrName>
                                            </p:attrNameLst>
                                          </p:cBhvr>
                                          <p:to>
                                            <p:strVal val="visible"/>
                                          </p:to>
                                        </p:set>
                                        <p:animEffect transition="in" filter="wipe(left)">
                                          <p:cBhvr>
                                            <p:cTn id="88" dur="2000"/>
                                            <p:tgtEl>
                                              <p:spTgt spid="69"/>
                                            </p:tgtEl>
                                          </p:cBhvr>
                                        </p:animEffect>
                                      </p:childTnLst>
                                    </p:cTn>
                                  </p:par>
                                  <p:par>
                                    <p:cTn id="89" presetID="53" presetClass="entr" presetSubtype="16" fill="hold" nodeType="withEffect">
                                      <p:stCondLst>
                                        <p:cond delay="300"/>
                                      </p:stCondLst>
                                      <p:childTnLst>
                                        <p:set>
                                          <p:cBhvr>
                                            <p:cTn id="90" dur="1" fill="hold">
                                              <p:stCondLst>
                                                <p:cond delay="0"/>
                                              </p:stCondLst>
                                            </p:cTn>
                                            <p:tgtEl>
                                              <p:spTgt spid="134"/>
                                            </p:tgtEl>
                                            <p:attrNameLst>
                                              <p:attrName>style.visibility</p:attrName>
                                            </p:attrNameLst>
                                          </p:cBhvr>
                                          <p:to>
                                            <p:strVal val="visible"/>
                                          </p:to>
                                        </p:set>
                                        <p:anim calcmode="lin" valueType="num">
                                          <p:cBhvr>
                                            <p:cTn id="91" dur="500" fill="hold"/>
                                            <p:tgtEl>
                                              <p:spTgt spid="134"/>
                                            </p:tgtEl>
                                            <p:attrNameLst>
                                              <p:attrName>ppt_w</p:attrName>
                                            </p:attrNameLst>
                                          </p:cBhvr>
                                          <p:tavLst>
                                            <p:tav tm="0">
                                              <p:val>
                                                <p:fltVal val="0"/>
                                              </p:val>
                                            </p:tav>
                                            <p:tav tm="100000">
                                              <p:val>
                                                <p:strVal val="#ppt_w"/>
                                              </p:val>
                                            </p:tav>
                                          </p:tavLst>
                                        </p:anim>
                                        <p:anim calcmode="lin" valueType="num">
                                          <p:cBhvr>
                                            <p:cTn id="92" dur="500" fill="hold"/>
                                            <p:tgtEl>
                                              <p:spTgt spid="134"/>
                                            </p:tgtEl>
                                            <p:attrNameLst>
                                              <p:attrName>ppt_h</p:attrName>
                                            </p:attrNameLst>
                                          </p:cBhvr>
                                          <p:tavLst>
                                            <p:tav tm="0">
                                              <p:val>
                                                <p:fltVal val="0"/>
                                              </p:val>
                                            </p:tav>
                                            <p:tav tm="100000">
                                              <p:val>
                                                <p:strVal val="#ppt_h"/>
                                              </p:val>
                                            </p:tav>
                                          </p:tavLst>
                                        </p:anim>
                                        <p:animEffect transition="in" filter="fade">
                                          <p:cBhvr>
                                            <p:cTn id="93" dur="500"/>
                                            <p:tgtEl>
                                              <p:spTgt spid="134"/>
                                            </p:tgtEl>
                                          </p:cBhvr>
                                        </p:animEffect>
                                      </p:childTnLst>
                                    </p:cTn>
                                  </p:par>
                                  <p:par>
                                    <p:cTn id="94" presetID="53" presetClass="entr" presetSubtype="16" fill="hold" nodeType="withEffect">
                                      <p:stCondLst>
                                        <p:cond delay="900"/>
                                      </p:stCondLst>
                                      <p:childTnLst>
                                        <p:set>
                                          <p:cBhvr>
                                            <p:cTn id="95" dur="1" fill="hold">
                                              <p:stCondLst>
                                                <p:cond delay="0"/>
                                              </p:stCondLst>
                                            </p:cTn>
                                            <p:tgtEl>
                                              <p:spTgt spid="129"/>
                                            </p:tgtEl>
                                            <p:attrNameLst>
                                              <p:attrName>style.visibility</p:attrName>
                                            </p:attrNameLst>
                                          </p:cBhvr>
                                          <p:to>
                                            <p:strVal val="visible"/>
                                          </p:to>
                                        </p:set>
                                        <p:anim calcmode="lin" valueType="num">
                                          <p:cBhvr>
                                            <p:cTn id="96" dur="500" fill="hold"/>
                                            <p:tgtEl>
                                              <p:spTgt spid="129"/>
                                            </p:tgtEl>
                                            <p:attrNameLst>
                                              <p:attrName>ppt_w</p:attrName>
                                            </p:attrNameLst>
                                          </p:cBhvr>
                                          <p:tavLst>
                                            <p:tav tm="0">
                                              <p:val>
                                                <p:fltVal val="0"/>
                                              </p:val>
                                            </p:tav>
                                            <p:tav tm="100000">
                                              <p:val>
                                                <p:strVal val="#ppt_w"/>
                                              </p:val>
                                            </p:tav>
                                          </p:tavLst>
                                        </p:anim>
                                        <p:anim calcmode="lin" valueType="num">
                                          <p:cBhvr>
                                            <p:cTn id="97" dur="500" fill="hold"/>
                                            <p:tgtEl>
                                              <p:spTgt spid="129"/>
                                            </p:tgtEl>
                                            <p:attrNameLst>
                                              <p:attrName>ppt_h</p:attrName>
                                            </p:attrNameLst>
                                          </p:cBhvr>
                                          <p:tavLst>
                                            <p:tav tm="0">
                                              <p:val>
                                                <p:fltVal val="0"/>
                                              </p:val>
                                            </p:tav>
                                            <p:tav tm="100000">
                                              <p:val>
                                                <p:strVal val="#ppt_h"/>
                                              </p:val>
                                            </p:tav>
                                          </p:tavLst>
                                        </p:anim>
                                        <p:animEffect transition="in" filter="fade">
                                          <p:cBhvr>
                                            <p:cTn id="98" dur="500"/>
                                            <p:tgtEl>
                                              <p:spTgt spid="129"/>
                                            </p:tgtEl>
                                          </p:cBhvr>
                                        </p:animEffect>
                                      </p:childTnLst>
                                    </p:cTn>
                                  </p:par>
                                  <p:par>
                                    <p:cTn id="99" presetID="53" presetClass="entr" presetSubtype="16" fill="hold" nodeType="withEffect">
                                      <p:stCondLst>
                                        <p:cond delay="1400"/>
                                      </p:stCondLst>
                                      <p:childTnLst>
                                        <p:set>
                                          <p:cBhvr>
                                            <p:cTn id="100" dur="1" fill="hold">
                                              <p:stCondLst>
                                                <p:cond delay="0"/>
                                              </p:stCondLst>
                                            </p:cTn>
                                            <p:tgtEl>
                                              <p:spTgt spid="139"/>
                                            </p:tgtEl>
                                            <p:attrNameLst>
                                              <p:attrName>style.visibility</p:attrName>
                                            </p:attrNameLst>
                                          </p:cBhvr>
                                          <p:to>
                                            <p:strVal val="visible"/>
                                          </p:to>
                                        </p:set>
                                        <p:anim calcmode="lin" valueType="num">
                                          <p:cBhvr>
                                            <p:cTn id="101" dur="500" fill="hold"/>
                                            <p:tgtEl>
                                              <p:spTgt spid="139"/>
                                            </p:tgtEl>
                                            <p:attrNameLst>
                                              <p:attrName>ppt_w</p:attrName>
                                            </p:attrNameLst>
                                          </p:cBhvr>
                                          <p:tavLst>
                                            <p:tav tm="0">
                                              <p:val>
                                                <p:fltVal val="0"/>
                                              </p:val>
                                            </p:tav>
                                            <p:tav tm="100000">
                                              <p:val>
                                                <p:strVal val="#ppt_w"/>
                                              </p:val>
                                            </p:tav>
                                          </p:tavLst>
                                        </p:anim>
                                        <p:anim calcmode="lin" valueType="num">
                                          <p:cBhvr>
                                            <p:cTn id="102" dur="500" fill="hold"/>
                                            <p:tgtEl>
                                              <p:spTgt spid="139"/>
                                            </p:tgtEl>
                                            <p:attrNameLst>
                                              <p:attrName>ppt_h</p:attrName>
                                            </p:attrNameLst>
                                          </p:cBhvr>
                                          <p:tavLst>
                                            <p:tav tm="0">
                                              <p:val>
                                                <p:fltVal val="0"/>
                                              </p:val>
                                            </p:tav>
                                            <p:tav tm="100000">
                                              <p:val>
                                                <p:strVal val="#ppt_h"/>
                                              </p:val>
                                            </p:tav>
                                          </p:tavLst>
                                        </p:anim>
                                        <p:animEffect transition="in" filter="fade">
                                          <p:cBhvr>
                                            <p:cTn id="103" dur="500"/>
                                            <p:tgtEl>
                                              <p:spTgt spid="139"/>
                                            </p:tgtEl>
                                          </p:cBhvr>
                                        </p:animEffect>
                                      </p:childTnLst>
                                    </p:cTn>
                                  </p:par>
                                  <p:par>
                                    <p:cTn id="104" presetID="42" presetClass="entr" presetSubtype="0" fill="hold" grpId="0" nodeType="withEffect">
                                      <p:stCondLst>
                                        <p:cond delay="0"/>
                                      </p:stCondLst>
                                      <p:childTnLst>
                                        <p:set>
                                          <p:cBhvr>
                                            <p:cTn id="105" dur="1" fill="hold">
                                              <p:stCondLst>
                                                <p:cond delay="0"/>
                                              </p:stCondLst>
                                            </p:cTn>
                                            <p:tgtEl>
                                              <p:spTgt spid="70"/>
                                            </p:tgtEl>
                                            <p:attrNameLst>
                                              <p:attrName>style.visibility</p:attrName>
                                            </p:attrNameLst>
                                          </p:cBhvr>
                                          <p:to>
                                            <p:strVal val="visible"/>
                                          </p:to>
                                        </p:set>
                                        <p:animEffect transition="in" filter="fade">
                                          <p:cBhvr>
                                            <p:cTn id="106" dur="1000"/>
                                            <p:tgtEl>
                                              <p:spTgt spid="70"/>
                                            </p:tgtEl>
                                          </p:cBhvr>
                                        </p:animEffect>
                                        <p:anim calcmode="lin" valueType="num">
                                          <p:cBhvr>
                                            <p:cTn id="107" dur="1000" fill="hold"/>
                                            <p:tgtEl>
                                              <p:spTgt spid="70"/>
                                            </p:tgtEl>
                                            <p:attrNameLst>
                                              <p:attrName>ppt_x</p:attrName>
                                            </p:attrNameLst>
                                          </p:cBhvr>
                                          <p:tavLst>
                                            <p:tav tm="0">
                                              <p:val>
                                                <p:strVal val="#ppt_x"/>
                                              </p:val>
                                            </p:tav>
                                            <p:tav tm="100000">
                                              <p:val>
                                                <p:strVal val="#ppt_x"/>
                                              </p:val>
                                            </p:tav>
                                          </p:tavLst>
                                        </p:anim>
                                        <p:anim calcmode="lin" valueType="num">
                                          <p:cBhvr>
                                            <p:cTn id="108" dur="1000" fill="hold"/>
                                            <p:tgtEl>
                                              <p:spTgt spid="70"/>
                                            </p:tgtEl>
                                            <p:attrNameLst>
                                              <p:attrName>ppt_y</p:attrName>
                                            </p:attrNameLst>
                                          </p:cBhvr>
                                          <p:tavLst>
                                            <p:tav tm="0">
                                              <p:val>
                                                <p:strVal val="#ppt_y+.1"/>
                                              </p:val>
                                            </p:tav>
                                            <p:tav tm="100000">
                                              <p:val>
                                                <p:strVal val="#ppt_y"/>
                                              </p:val>
                                            </p:tav>
                                          </p:tavLst>
                                        </p:anim>
                                      </p:childTnLst>
                                    </p:cTn>
                                  </p:par>
                                  <p:par>
                                    <p:cTn id="109" presetID="47" presetClass="entr" presetSubtype="0" fill="hold" grpId="0" nodeType="withEffect">
                                      <p:stCondLst>
                                        <p:cond delay="800"/>
                                      </p:stCondLst>
                                      <p:childTnLst>
                                        <p:set>
                                          <p:cBhvr>
                                            <p:cTn id="110" dur="1" fill="hold">
                                              <p:stCondLst>
                                                <p:cond delay="0"/>
                                              </p:stCondLst>
                                            </p:cTn>
                                            <p:tgtEl>
                                              <p:spTgt spid="71"/>
                                            </p:tgtEl>
                                            <p:attrNameLst>
                                              <p:attrName>style.visibility</p:attrName>
                                            </p:attrNameLst>
                                          </p:cBhvr>
                                          <p:to>
                                            <p:strVal val="visible"/>
                                          </p:to>
                                        </p:set>
                                        <p:animEffect transition="in" filter="fade">
                                          <p:cBhvr>
                                            <p:cTn id="111" dur="1000"/>
                                            <p:tgtEl>
                                              <p:spTgt spid="71"/>
                                            </p:tgtEl>
                                          </p:cBhvr>
                                        </p:animEffect>
                                        <p:anim calcmode="lin" valueType="num">
                                          <p:cBhvr>
                                            <p:cTn id="112" dur="1000" fill="hold"/>
                                            <p:tgtEl>
                                              <p:spTgt spid="71"/>
                                            </p:tgtEl>
                                            <p:attrNameLst>
                                              <p:attrName>ppt_x</p:attrName>
                                            </p:attrNameLst>
                                          </p:cBhvr>
                                          <p:tavLst>
                                            <p:tav tm="0">
                                              <p:val>
                                                <p:strVal val="#ppt_x"/>
                                              </p:val>
                                            </p:tav>
                                            <p:tav tm="100000">
                                              <p:val>
                                                <p:strVal val="#ppt_x"/>
                                              </p:val>
                                            </p:tav>
                                          </p:tavLst>
                                        </p:anim>
                                        <p:anim calcmode="lin" valueType="num">
                                          <p:cBhvr>
                                            <p:cTn id="113" dur="1000" fill="hold"/>
                                            <p:tgtEl>
                                              <p:spTgt spid="71"/>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1400"/>
                                      </p:stCondLst>
                                      <p:childTnLst>
                                        <p:set>
                                          <p:cBhvr>
                                            <p:cTn id="115" dur="1" fill="hold">
                                              <p:stCondLst>
                                                <p:cond delay="0"/>
                                              </p:stCondLst>
                                            </p:cTn>
                                            <p:tgtEl>
                                              <p:spTgt spid="72"/>
                                            </p:tgtEl>
                                            <p:attrNameLst>
                                              <p:attrName>style.visibility</p:attrName>
                                            </p:attrNameLst>
                                          </p:cBhvr>
                                          <p:to>
                                            <p:strVal val="visible"/>
                                          </p:to>
                                        </p:set>
                                        <p:animEffect transition="in" filter="fade">
                                          <p:cBhvr>
                                            <p:cTn id="116" dur="1000"/>
                                            <p:tgtEl>
                                              <p:spTgt spid="72"/>
                                            </p:tgtEl>
                                          </p:cBhvr>
                                        </p:animEffect>
                                        <p:anim calcmode="lin" valueType="num">
                                          <p:cBhvr>
                                            <p:cTn id="117" dur="1000" fill="hold"/>
                                            <p:tgtEl>
                                              <p:spTgt spid="72"/>
                                            </p:tgtEl>
                                            <p:attrNameLst>
                                              <p:attrName>ppt_x</p:attrName>
                                            </p:attrNameLst>
                                          </p:cBhvr>
                                          <p:tavLst>
                                            <p:tav tm="0">
                                              <p:val>
                                                <p:strVal val="#ppt_x"/>
                                              </p:val>
                                            </p:tav>
                                            <p:tav tm="100000">
                                              <p:val>
                                                <p:strVal val="#ppt_x"/>
                                              </p:val>
                                            </p:tav>
                                          </p:tavLst>
                                        </p:anim>
                                        <p:anim calcmode="lin" valueType="num">
                                          <p:cBhvr>
                                            <p:cTn id="118" dur="1000" fill="hold"/>
                                            <p:tgtEl>
                                              <p:spTgt spid="72"/>
                                            </p:tgtEl>
                                            <p:attrNameLst>
                                              <p:attrName>ppt_y</p:attrName>
                                            </p:attrNameLst>
                                          </p:cBhvr>
                                          <p:tavLst>
                                            <p:tav tm="0">
                                              <p:val>
                                                <p:strVal val="#ppt_y+.1"/>
                                              </p:val>
                                            </p:tav>
                                            <p:tav tm="100000">
                                              <p:val>
                                                <p:strVal val="#ppt_y"/>
                                              </p:val>
                                            </p:tav>
                                          </p:tavLst>
                                        </p:anim>
                                      </p:childTnLst>
                                    </p:cTn>
                                  </p:par>
                                  <p:par>
                                    <p:cTn id="119" presetID="47" presetClass="entr" presetSubtype="0" fill="hold" grpId="0" nodeType="withEffect">
                                      <p:stCondLst>
                                        <p:cond delay="1900"/>
                                      </p:stCondLst>
                                      <p:childTnLst>
                                        <p:set>
                                          <p:cBhvr>
                                            <p:cTn id="120" dur="1" fill="hold">
                                              <p:stCondLst>
                                                <p:cond delay="0"/>
                                              </p:stCondLst>
                                            </p:cTn>
                                            <p:tgtEl>
                                              <p:spTgt spid="73"/>
                                            </p:tgtEl>
                                            <p:attrNameLst>
                                              <p:attrName>style.visibility</p:attrName>
                                            </p:attrNameLst>
                                          </p:cBhvr>
                                          <p:to>
                                            <p:strVal val="visible"/>
                                          </p:to>
                                        </p:set>
                                        <p:animEffect transition="in" filter="fade">
                                          <p:cBhvr>
                                            <p:cTn id="121" dur="1000"/>
                                            <p:tgtEl>
                                              <p:spTgt spid="73"/>
                                            </p:tgtEl>
                                          </p:cBhvr>
                                        </p:animEffect>
                                        <p:anim calcmode="lin" valueType="num">
                                          <p:cBhvr>
                                            <p:cTn id="122" dur="1000" fill="hold"/>
                                            <p:tgtEl>
                                              <p:spTgt spid="73"/>
                                            </p:tgtEl>
                                            <p:attrNameLst>
                                              <p:attrName>ppt_x</p:attrName>
                                            </p:attrNameLst>
                                          </p:cBhvr>
                                          <p:tavLst>
                                            <p:tav tm="0">
                                              <p:val>
                                                <p:strVal val="#ppt_x"/>
                                              </p:val>
                                            </p:tav>
                                            <p:tav tm="100000">
                                              <p:val>
                                                <p:strVal val="#ppt_x"/>
                                              </p:val>
                                            </p:tav>
                                          </p:tavLst>
                                        </p:anim>
                                        <p:anim calcmode="lin" valueType="num">
                                          <p:cBhvr>
                                            <p:cTn id="123" dur="1000" fill="hold"/>
                                            <p:tgtEl>
                                              <p:spTgt spid="73"/>
                                            </p:tgtEl>
                                            <p:attrNameLst>
                                              <p:attrName>ppt_y</p:attrName>
                                            </p:attrNameLst>
                                          </p:cBhvr>
                                          <p:tavLst>
                                            <p:tav tm="0">
                                              <p:val>
                                                <p:strVal val="#ppt_y-.1"/>
                                              </p:val>
                                            </p:tav>
                                            <p:tav tm="100000">
                                              <p:val>
                                                <p:strVal val="#ppt_y"/>
                                              </p:val>
                                            </p:tav>
                                          </p:tavLst>
                                        </p:anim>
                                      </p:childTnLst>
                                    </p:cTn>
                                  </p:par>
                                  <p:par>
                                    <p:cTn id="124" presetID="53" presetClass="entr" presetSubtype="16" fill="hold" nodeType="withEffect">
                                      <p:stCondLst>
                                        <p:cond delay="1400"/>
                                      </p:stCondLst>
                                      <p:childTnLst>
                                        <p:set>
                                          <p:cBhvr>
                                            <p:cTn id="125" dur="1" fill="hold">
                                              <p:stCondLst>
                                                <p:cond delay="0"/>
                                              </p:stCondLst>
                                            </p:cTn>
                                            <p:tgtEl>
                                              <p:spTgt spid="144"/>
                                            </p:tgtEl>
                                            <p:attrNameLst>
                                              <p:attrName>style.visibility</p:attrName>
                                            </p:attrNameLst>
                                          </p:cBhvr>
                                          <p:to>
                                            <p:strVal val="visible"/>
                                          </p:to>
                                        </p:set>
                                        <p:anim calcmode="lin" valueType="num">
                                          <p:cBhvr>
                                            <p:cTn id="126" dur="500" fill="hold"/>
                                            <p:tgtEl>
                                              <p:spTgt spid="144"/>
                                            </p:tgtEl>
                                            <p:attrNameLst>
                                              <p:attrName>ppt_w</p:attrName>
                                            </p:attrNameLst>
                                          </p:cBhvr>
                                          <p:tavLst>
                                            <p:tav tm="0">
                                              <p:val>
                                                <p:fltVal val="0"/>
                                              </p:val>
                                            </p:tav>
                                            <p:tav tm="100000">
                                              <p:val>
                                                <p:strVal val="#ppt_w"/>
                                              </p:val>
                                            </p:tav>
                                          </p:tavLst>
                                        </p:anim>
                                        <p:anim calcmode="lin" valueType="num">
                                          <p:cBhvr>
                                            <p:cTn id="127" dur="500" fill="hold"/>
                                            <p:tgtEl>
                                              <p:spTgt spid="144"/>
                                            </p:tgtEl>
                                            <p:attrNameLst>
                                              <p:attrName>ppt_h</p:attrName>
                                            </p:attrNameLst>
                                          </p:cBhvr>
                                          <p:tavLst>
                                            <p:tav tm="0">
                                              <p:val>
                                                <p:fltVal val="0"/>
                                              </p:val>
                                            </p:tav>
                                            <p:tav tm="100000">
                                              <p:val>
                                                <p:strVal val="#ppt_h"/>
                                              </p:val>
                                            </p:tav>
                                          </p:tavLst>
                                        </p:anim>
                                        <p:animEffect transition="in" filter="fade">
                                          <p:cBhvr>
                                            <p:cTn id="128" dur="500"/>
                                            <p:tgtEl>
                                              <p:spTgt spid="144"/>
                                            </p:tgtEl>
                                          </p:cBhvr>
                                        </p:animEffect>
                                      </p:childTnLst>
                                    </p:cTn>
                                  </p:par>
                                  <p:par>
                                    <p:cTn id="129" presetID="47" presetClass="entr" presetSubtype="0" fill="hold" grpId="0" nodeType="withEffect">
                                      <p:stCondLst>
                                        <p:cond delay="1900"/>
                                      </p:stCondLst>
                                      <p:childTnLst>
                                        <p:set>
                                          <p:cBhvr>
                                            <p:cTn id="130" dur="1" fill="hold">
                                              <p:stCondLst>
                                                <p:cond delay="0"/>
                                              </p:stCondLst>
                                            </p:cTn>
                                            <p:tgtEl>
                                              <p:spTgt spid="149"/>
                                            </p:tgtEl>
                                            <p:attrNameLst>
                                              <p:attrName>style.visibility</p:attrName>
                                            </p:attrNameLst>
                                          </p:cBhvr>
                                          <p:to>
                                            <p:strVal val="visible"/>
                                          </p:to>
                                        </p:set>
                                        <p:animEffect transition="in" filter="fade">
                                          <p:cBhvr>
                                            <p:cTn id="131" dur="1000"/>
                                            <p:tgtEl>
                                              <p:spTgt spid="149"/>
                                            </p:tgtEl>
                                          </p:cBhvr>
                                        </p:animEffect>
                                        <p:anim calcmode="lin" valueType="num">
                                          <p:cBhvr>
                                            <p:cTn id="132" dur="1000" fill="hold"/>
                                            <p:tgtEl>
                                              <p:spTgt spid="149"/>
                                            </p:tgtEl>
                                            <p:attrNameLst>
                                              <p:attrName>ppt_x</p:attrName>
                                            </p:attrNameLst>
                                          </p:cBhvr>
                                          <p:tavLst>
                                            <p:tav tm="0">
                                              <p:val>
                                                <p:strVal val="#ppt_x"/>
                                              </p:val>
                                            </p:tav>
                                            <p:tav tm="100000">
                                              <p:val>
                                                <p:strVal val="#ppt_x"/>
                                              </p:val>
                                            </p:tav>
                                          </p:tavLst>
                                        </p:anim>
                                        <p:anim calcmode="lin" valueType="num">
                                          <p:cBhvr>
                                            <p:cTn id="133" dur="1000" fill="hold"/>
                                            <p:tgtEl>
                                              <p:spTgt spid="149"/>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150"/>
                                            </p:tgtEl>
                                            <p:attrNameLst>
                                              <p:attrName>style.visibility</p:attrName>
                                            </p:attrNameLst>
                                          </p:cBhvr>
                                          <p:to>
                                            <p:strVal val="visible"/>
                                          </p:to>
                                        </p:set>
                                        <p:animEffect transition="in" filter="fade">
                                          <p:cBhvr>
                                            <p:cTn id="136" dur="1000"/>
                                            <p:tgtEl>
                                              <p:spTgt spid="150"/>
                                            </p:tgtEl>
                                          </p:cBhvr>
                                        </p:animEffect>
                                        <p:anim calcmode="lin" valueType="num">
                                          <p:cBhvr>
                                            <p:cTn id="137" dur="1000" fill="hold"/>
                                            <p:tgtEl>
                                              <p:spTgt spid="150"/>
                                            </p:tgtEl>
                                            <p:attrNameLst>
                                              <p:attrName>ppt_x</p:attrName>
                                            </p:attrNameLst>
                                          </p:cBhvr>
                                          <p:tavLst>
                                            <p:tav tm="0">
                                              <p:val>
                                                <p:strVal val="#ppt_x"/>
                                              </p:val>
                                            </p:tav>
                                            <p:tav tm="100000">
                                              <p:val>
                                                <p:strVal val="#ppt_x"/>
                                              </p:val>
                                            </p:tav>
                                          </p:tavLst>
                                        </p:anim>
                                        <p:anim calcmode="lin" valueType="num">
                                          <p:cBhvr>
                                            <p:cTn id="138" dur="1000" fill="hold"/>
                                            <p:tgtEl>
                                              <p:spTgt spid="150"/>
                                            </p:tgtEl>
                                            <p:attrNameLst>
                                              <p:attrName>ppt_y</p:attrName>
                                            </p:attrNameLst>
                                          </p:cBhvr>
                                          <p:tavLst>
                                            <p:tav tm="0">
                                              <p:val>
                                                <p:strVal val="#ppt_y+.1"/>
                                              </p:val>
                                            </p:tav>
                                            <p:tav tm="100000">
                                              <p:val>
                                                <p:strVal val="#ppt_y"/>
                                              </p:val>
                                            </p:tav>
                                          </p:tavLst>
                                        </p:anim>
                                      </p:childTnLst>
                                    </p:cTn>
                                  </p:par>
                                  <p:par>
                                    <p:cTn id="139" presetID="47" presetClass="entr" presetSubtype="0" fill="hold" grpId="0" nodeType="withEffect">
                                      <p:stCondLst>
                                        <p:cond delay="800"/>
                                      </p:stCondLst>
                                      <p:childTnLst>
                                        <p:set>
                                          <p:cBhvr>
                                            <p:cTn id="140" dur="1" fill="hold">
                                              <p:stCondLst>
                                                <p:cond delay="0"/>
                                              </p:stCondLst>
                                            </p:cTn>
                                            <p:tgtEl>
                                              <p:spTgt spid="151"/>
                                            </p:tgtEl>
                                            <p:attrNameLst>
                                              <p:attrName>style.visibility</p:attrName>
                                            </p:attrNameLst>
                                          </p:cBhvr>
                                          <p:to>
                                            <p:strVal val="visible"/>
                                          </p:to>
                                        </p:set>
                                        <p:animEffect transition="in" filter="fade">
                                          <p:cBhvr>
                                            <p:cTn id="141" dur="1000"/>
                                            <p:tgtEl>
                                              <p:spTgt spid="151"/>
                                            </p:tgtEl>
                                          </p:cBhvr>
                                        </p:animEffect>
                                        <p:anim calcmode="lin" valueType="num">
                                          <p:cBhvr>
                                            <p:cTn id="142" dur="1000" fill="hold"/>
                                            <p:tgtEl>
                                              <p:spTgt spid="151"/>
                                            </p:tgtEl>
                                            <p:attrNameLst>
                                              <p:attrName>ppt_x</p:attrName>
                                            </p:attrNameLst>
                                          </p:cBhvr>
                                          <p:tavLst>
                                            <p:tav tm="0">
                                              <p:val>
                                                <p:strVal val="#ppt_x"/>
                                              </p:val>
                                            </p:tav>
                                            <p:tav tm="100000">
                                              <p:val>
                                                <p:strVal val="#ppt_x"/>
                                              </p:val>
                                            </p:tav>
                                          </p:tavLst>
                                        </p:anim>
                                        <p:anim calcmode="lin" valueType="num">
                                          <p:cBhvr>
                                            <p:cTn id="143" dur="1000" fill="hold"/>
                                            <p:tgtEl>
                                              <p:spTgt spid="151"/>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1400"/>
                                      </p:stCondLst>
                                      <p:childTnLst>
                                        <p:set>
                                          <p:cBhvr>
                                            <p:cTn id="145" dur="1" fill="hold">
                                              <p:stCondLst>
                                                <p:cond delay="0"/>
                                              </p:stCondLst>
                                            </p:cTn>
                                            <p:tgtEl>
                                              <p:spTgt spid="152"/>
                                            </p:tgtEl>
                                            <p:attrNameLst>
                                              <p:attrName>style.visibility</p:attrName>
                                            </p:attrNameLst>
                                          </p:cBhvr>
                                          <p:to>
                                            <p:strVal val="visible"/>
                                          </p:to>
                                        </p:set>
                                        <p:animEffect transition="in" filter="fade">
                                          <p:cBhvr>
                                            <p:cTn id="146" dur="1000"/>
                                            <p:tgtEl>
                                              <p:spTgt spid="152"/>
                                            </p:tgtEl>
                                          </p:cBhvr>
                                        </p:animEffect>
                                        <p:anim calcmode="lin" valueType="num">
                                          <p:cBhvr>
                                            <p:cTn id="147" dur="1000" fill="hold"/>
                                            <p:tgtEl>
                                              <p:spTgt spid="152"/>
                                            </p:tgtEl>
                                            <p:attrNameLst>
                                              <p:attrName>ppt_x</p:attrName>
                                            </p:attrNameLst>
                                          </p:cBhvr>
                                          <p:tavLst>
                                            <p:tav tm="0">
                                              <p:val>
                                                <p:strVal val="#ppt_x"/>
                                              </p:val>
                                            </p:tav>
                                            <p:tav tm="100000">
                                              <p:val>
                                                <p:strVal val="#ppt_x"/>
                                              </p:val>
                                            </p:tav>
                                          </p:tavLst>
                                        </p:anim>
                                        <p:anim calcmode="lin" valueType="num">
                                          <p:cBhvr>
                                            <p:cTn id="148" dur="1000" fill="hold"/>
                                            <p:tgtEl>
                                              <p:spTgt spid="152"/>
                                            </p:tgtEl>
                                            <p:attrNameLst>
                                              <p:attrName>ppt_y</p:attrName>
                                            </p:attrNameLst>
                                          </p:cBhvr>
                                          <p:tavLst>
                                            <p:tav tm="0">
                                              <p:val>
                                                <p:strVal val="#ppt_y+.1"/>
                                              </p:val>
                                            </p:tav>
                                            <p:tav tm="100000">
                                              <p:val>
                                                <p:strVal val="#ppt_y"/>
                                              </p:val>
                                            </p:tav>
                                          </p:tavLst>
                                        </p:anim>
                                      </p:childTnLst>
                                    </p:cTn>
                                  </p:par>
                                  <p:par>
                                    <p:cTn id="149" presetID="47" presetClass="entr" presetSubtype="0" fill="hold" grpId="0" nodeType="withEffect">
                                      <p:stCondLst>
                                        <p:cond delay="1900"/>
                                      </p:stCondLst>
                                      <p:childTnLst>
                                        <p:set>
                                          <p:cBhvr>
                                            <p:cTn id="150" dur="1" fill="hold">
                                              <p:stCondLst>
                                                <p:cond delay="0"/>
                                              </p:stCondLst>
                                            </p:cTn>
                                            <p:tgtEl>
                                              <p:spTgt spid="153"/>
                                            </p:tgtEl>
                                            <p:attrNameLst>
                                              <p:attrName>style.visibility</p:attrName>
                                            </p:attrNameLst>
                                          </p:cBhvr>
                                          <p:to>
                                            <p:strVal val="visible"/>
                                          </p:to>
                                        </p:set>
                                        <p:animEffect transition="in" filter="fade">
                                          <p:cBhvr>
                                            <p:cTn id="151" dur="1000"/>
                                            <p:tgtEl>
                                              <p:spTgt spid="153"/>
                                            </p:tgtEl>
                                          </p:cBhvr>
                                        </p:animEffect>
                                        <p:anim calcmode="lin" valueType="num">
                                          <p:cBhvr>
                                            <p:cTn id="152" dur="1000" fill="hold"/>
                                            <p:tgtEl>
                                              <p:spTgt spid="153"/>
                                            </p:tgtEl>
                                            <p:attrNameLst>
                                              <p:attrName>ppt_x</p:attrName>
                                            </p:attrNameLst>
                                          </p:cBhvr>
                                          <p:tavLst>
                                            <p:tav tm="0">
                                              <p:val>
                                                <p:strVal val="#ppt_x"/>
                                              </p:val>
                                            </p:tav>
                                            <p:tav tm="100000">
                                              <p:val>
                                                <p:strVal val="#ppt_x"/>
                                              </p:val>
                                            </p:tav>
                                          </p:tavLst>
                                        </p:anim>
                                        <p:anim calcmode="lin" valueType="num">
                                          <p:cBhvr>
                                            <p:cTn id="153" dur="1000" fill="hold"/>
                                            <p:tgtEl>
                                              <p:spTgt spid="153"/>
                                            </p:tgtEl>
                                            <p:attrNameLst>
                                              <p:attrName>ppt_y</p:attrName>
                                            </p:attrNameLst>
                                          </p:cBhvr>
                                          <p:tavLst>
                                            <p:tav tm="0">
                                              <p:val>
                                                <p:strVal val="#ppt_y-.1"/>
                                              </p:val>
                                            </p:tav>
                                            <p:tav tm="100000">
                                              <p:val>
                                                <p:strVal val="#ppt_y"/>
                                              </p:val>
                                            </p:tav>
                                          </p:tavLst>
                                        </p:anim>
                                      </p:childTnLst>
                                    </p:cTn>
                                  </p:par>
                                  <p:par>
                                    <p:cTn id="154" presetID="47" presetClass="entr" presetSubtype="0" fill="hold" grpId="0" nodeType="withEffect">
                                      <p:stCondLst>
                                        <p:cond delay="1900"/>
                                      </p:stCondLst>
                                      <p:childTnLst>
                                        <p:set>
                                          <p:cBhvr>
                                            <p:cTn id="155" dur="1" fill="hold">
                                              <p:stCondLst>
                                                <p:cond delay="0"/>
                                              </p:stCondLst>
                                            </p:cTn>
                                            <p:tgtEl>
                                              <p:spTgt spid="154"/>
                                            </p:tgtEl>
                                            <p:attrNameLst>
                                              <p:attrName>style.visibility</p:attrName>
                                            </p:attrNameLst>
                                          </p:cBhvr>
                                          <p:to>
                                            <p:strVal val="visible"/>
                                          </p:to>
                                        </p:set>
                                        <p:animEffect transition="in" filter="fade">
                                          <p:cBhvr>
                                            <p:cTn id="156" dur="1000"/>
                                            <p:tgtEl>
                                              <p:spTgt spid="154"/>
                                            </p:tgtEl>
                                          </p:cBhvr>
                                        </p:animEffect>
                                        <p:anim calcmode="lin" valueType="num">
                                          <p:cBhvr>
                                            <p:cTn id="157" dur="1000" fill="hold"/>
                                            <p:tgtEl>
                                              <p:spTgt spid="154"/>
                                            </p:tgtEl>
                                            <p:attrNameLst>
                                              <p:attrName>ppt_x</p:attrName>
                                            </p:attrNameLst>
                                          </p:cBhvr>
                                          <p:tavLst>
                                            <p:tav tm="0">
                                              <p:val>
                                                <p:strVal val="#ppt_x"/>
                                              </p:val>
                                            </p:tav>
                                            <p:tav tm="100000">
                                              <p:val>
                                                <p:strVal val="#ppt_x"/>
                                              </p:val>
                                            </p:tav>
                                          </p:tavLst>
                                        </p:anim>
                                        <p:anim calcmode="lin" valueType="num">
                                          <p:cBhvr>
                                            <p:cTn id="158" dur="1000" fill="hold"/>
                                            <p:tgtEl>
                                              <p:spTgt spid="154"/>
                                            </p:tgtEl>
                                            <p:attrNameLst>
                                              <p:attrName>ppt_y</p:attrName>
                                            </p:attrNameLst>
                                          </p:cBhvr>
                                          <p:tavLst>
                                            <p:tav tm="0">
                                              <p:val>
                                                <p:strVal val="#ppt_y-.1"/>
                                              </p:val>
                                            </p:tav>
                                            <p:tav tm="100000">
                                              <p:val>
                                                <p:strVal val="#ppt_y"/>
                                              </p:val>
                                            </p:tav>
                                          </p:tavLst>
                                        </p:anim>
                                      </p:childTnLst>
                                    </p:cTn>
                                  </p:par>
                                </p:childTnLst>
                              </p:cTn>
                            </p:par>
                            <p:par>
                              <p:cTn id="159" fill="hold">
                                <p:stCondLst>
                                  <p:cond delay="6400"/>
                                </p:stCondLst>
                                <p:childTnLst>
                                  <p:par>
                                    <p:cTn id="160" presetID="10" presetClass="entr" presetSubtype="0" fill="hold" grpId="0" nodeType="afterEffect">
                                      <p:stCondLst>
                                        <p:cond delay="0"/>
                                      </p:stCondLst>
                                      <p:childTnLst>
                                        <p:set>
                                          <p:cBhvr>
                                            <p:cTn id="161" dur="1" fill="hold">
                                              <p:stCondLst>
                                                <p:cond delay="0"/>
                                              </p:stCondLst>
                                            </p:cTn>
                                            <p:tgtEl>
                                              <p:spTgt spid="126"/>
                                            </p:tgtEl>
                                            <p:attrNameLst>
                                              <p:attrName>style.visibility</p:attrName>
                                            </p:attrNameLst>
                                          </p:cBhvr>
                                          <p:to>
                                            <p:strVal val="visible"/>
                                          </p:to>
                                        </p:set>
                                        <p:animEffect transition="in" filter="fade">
                                          <p:cBhvr>
                                            <p:cTn id="162" dur="500"/>
                                            <p:tgtEl>
                                              <p:spTgt spid="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1" grpId="0"/>
          <p:bldP spid="22" grpId="0"/>
          <p:bldP spid="126" grpId="0"/>
          <p:bldP spid="69" grpId="0" animBg="1"/>
          <p:bldP spid="70" grpId="0"/>
          <p:bldP spid="71" grpId="0"/>
          <p:bldP spid="72" grpId="0"/>
          <p:bldP spid="73" grpId="0"/>
          <p:bldP spid="149" grpId="0"/>
          <p:bldP spid="150" grpId="0"/>
          <p:bldP spid="151" grpId="0"/>
          <p:bldP spid="152" grpId="0"/>
          <p:bldP spid="153" grpId="0"/>
          <p:bldP spid="15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500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2000" fill="hold"/>
                                            <p:tgtEl>
                                              <p:spTgt spid="18"/>
                                            </p:tgtEl>
                                            <p:attrNameLst>
                                              <p:attrName>ppt_x</p:attrName>
                                            </p:attrNameLst>
                                          </p:cBhvr>
                                          <p:tavLst>
                                            <p:tav tm="0">
                                              <p:val>
                                                <p:strVal val="#ppt_x"/>
                                              </p:val>
                                            </p:tav>
                                            <p:tav tm="100000">
                                              <p:val>
                                                <p:strVal val="#ppt_x"/>
                                              </p:val>
                                            </p:tav>
                                          </p:tavLst>
                                        </p:anim>
                                        <p:anim calcmode="lin" valueType="num">
                                          <p:cBhvr additive="base">
                                            <p:cTn id="8" dur="2000" fill="hold"/>
                                            <p:tgtEl>
                                              <p:spTgt spid="18"/>
                                            </p:tgtEl>
                                            <p:attrNameLst>
                                              <p:attrName>ppt_y</p:attrName>
                                            </p:attrNameLst>
                                          </p:cBhvr>
                                          <p:tavLst>
                                            <p:tav tm="0">
                                              <p:val>
                                                <p:strVal val="0-#ppt_h/2"/>
                                              </p:val>
                                            </p:tav>
                                            <p:tav tm="100000">
                                              <p:val>
                                                <p:strVal val="#ppt_y"/>
                                              </p:val>
                                            </p:tav>
                                          </p:tavLst>
                                        </p:anim>
                                      </p:childTnLst>
                                    </p:cTn>
                                  </p:par>
                                  <p:par>
                                    <p:cTn id="9" presetID="56" presetClass="entr" presetSubtype="0" fill="hold" grpId="0" nodeType="withEffect">
                                      <p:stCondLst>
                                        <p:cond delay="1000"/>
                                      </p:stCondLst>
                                      <p:iterate type="lt">
                                        <p:tmPct val="10000"/>
                                      </p:iterate>
                                      <p:childTnLst>
                                        <p:set>
                                          <p:cBhvr>
                                            <p:cTn id="10" dur="1" fill="hold">
                                              <p:stCondLst>
                                                <p:cond delay="0"/>
                                              </p:stCondLst>
                                            </p:cTn>
                                            <p:tgtEl>
                                              <p:spTgt spid="21"/>
                                            </p:tgtEl>
                                            <p:attrNameLst>
                                              <p:attrName>style.visibility</p:attrName>
                                            </p:attrNameLst>
                                          </p:cBhvr>
                                          <p:to>
                                            <p:strVal val="visible"/>
                                          </p:to>
                                        </p:set>
                                        <p:anim by="(-#ppt_w*2)" calcmode="lin" valueType="num">
                                          <p:cBhvr rctx="PPT">
                                            <p:cTn id="11" dur="500" autoRev="1" fill="hold">
                                              <p:stCondLst>
                                                <p:cond delay="0"/>
                                              </p:stCondLst>
                                            </p:cTn>
                                            <p:tgtEl>
                                              <p:spTgt spid="21"/>
                                            </p:tgtEl>
                                            <p:attrNameLst>
                                              <p:attrName>ppt_w</p:attrName>
                                            </p:attrNameLst>
                                          </p:cBhvr>
                                        </p:anim>
                                        <p:anim by="(#ppt_w*0.50)" calcmode="lin" valueType="num">
                                          <p:cBhvr>
                                            <p:cTn id="12" dur="500" decel="50000" autoRev="1" fill="hold">
                                              <p:stCondLst>
                                                <p:cond delay="0"/>
                                              </p:stCondLst>
                                            </p:cTn>
                                            <p:tgtEl>
                                              <p:spTgt spid="21"/>
                                            </p:tgtEl>
                                            <p:attrNameLst>
                                              <p:attrName>ppt_x</p:attrName>
                                            </p:attrNameLst>
                                          </p:cBhvr>
                                        </p:anim>
                                        <p:anim from="(-#ppt_h/2)" to="(#ppt_y)" calcmode="lin" valueType="num">
                                          <p:cBhvr>
                                            <p:cTn id="13" dur="1000" fill="hold">
                                              <p:stCondLst>
                                                <p:cond delay="0"/>
                                              </p:stCondLst>
                                            </p:cTn>
                                            <p:tgtEl>
                                              <p:spTgt spid="21"/>
                                            </p:tgtEl>
                                            <p:attrNameLst>
                                              <p:attrName>ppt_y</p:attrName>
                                            </p:attrNameLst>
                                          </p:cBhvr>
                                        </p:anim>
                                        <p:animRot by="21600000">
                                          <p:cBhvr>
                                            <p:cTn id="14" dur="1000" fill="hold">
                                              <p:stCondLst>
                                                <p:cond delay="0"/>
                                              </p:stCondLst>
                                            </p:cTn>
                                            <p:tgtEl>
                                              <p:spTgt spid="21"/>
                                            </p:tgtEl>
                                            <p:attrNameLst>
                                              <p:attrName>r</p:attrName>
                                            </p:attrNameLst>
                                          </p:cBhvr>
                                        </p:animRot>
                                      </p:childTnLst>
                                    </p:cTn>
                                  </p:par>
                                  <p:par>
                                    <p:cTn id="15" presetID="22" presetClass="entr" presetSubtype="8" fill="hold" grpId="0" nodeType="withEffect">
                                      <p:stCondLst>
                                        <p:cond delay="150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par>
                              <p:cTn id="18" fill="hold">
                                <p:stCondLst>
                                  <p:cond delay="2100"/>
                                </p:stCondLst>
                                <p:childTnLst>
                                  <p:par>
                                    <p:cTn id="19" presetID="5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par>
                                    <p:cTn id="29" presetID="53" presetClass="entr" presetSubtype="16" fill="hold" grpId="0" nodeType="withEffect">
                                      <p:stCondLst>
                                        <p:cond delay="20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Effect transition="in" filter="fade">
                                          <p:cBhvr>
                                            <p:cTn id="38" dur="500"/>
                                            <p:tgtEl>
                                              <p:spTgt spid="9"/>
                                            </p:tgtEl>
                                          </p:cBhvr>
                                        </p:animEffect>
                                      </p:childTnLst>
                                    </p:cTn>
                                  </p:par>
                                  <p:par>
                                    <p:cTn id="39" presetID="53" presetClass="entr" presetSubtype="16" fill="hold" grpId="0" nodeType="withEffect">
                                      <p:stCondLst>
                                        <p:cond delay="20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Effect transition="in" filter="fade">
                                          <p:cBhvr>
                                            <p:cTn id="43" dur="500"/>
                                            <p:tgtEl>
                                              <p:spTgt spid="10"/>
                                            </p:tgtEl>
                                          </p:cBhvr>
                                        </p:animEffect>
                                      </p:childTnLst>
                                    </p:cTn>
                                  </p:par>
                                  <p:par>
                                    <p:cTn id="44" presetID="53" presetClass="entr" presetSubtype="16" fill="hold" grpId="0" nodeType="withEffect">
                                      <p:stCondLst>
                                        <p:cond delay="20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Effect transition="in" filter="fade">
                                          <p:cBhvr>
                                            <p:cTn id="53" dur="500"/>
                                            <p:tgtEl>
                                              <p:spTgt spid="12"/>
                                            </p:tgtEl>
                                          </p:cBhvr>
                                        </p:animEffect>
                                      </p:childTnLst>
                                    </p:cTn>
                                  </p:par>
                                  <p:par>
                                    <p:cTn id="54" presetID="53" presetClass="entr" presetSubtype="16" fill="hold" grpId="0" nodeType="withEffect">
                                      <p:stCondLst>
                                        <p:cond delay="200"/>
                                      </p:stCondLst>
                                      <p:childTnLst>
                                        <p:set>
                                          <p:cBhvr>
                                            <p:cTn id="55" dur="1" fill="hold">
                                              <p:stCondLst>
                                                <p:cond delay="0"/>
                                              </p:stCondLst>
                                            </p:cTn>
                                            <p:tgtEl>
                                              <p:spTgt spid="13"/>
                                            </p:tgtEl>
                                            <p:attrNameLst>
                                              <p:attrName>style.visibility</p:attrName>
                                            </p:attrNameLst>
                                          </p:cBhvr>
                                          <p:to>
                                            <p:strVal val="visible"/>
                                          </p:to>
                                        </p:set>
                                        <p:anim calcmode="lin" valueType="num">
                                          <p:cBhvr>
                                            <p:cTn id="56" dur="500" fill="hold"/>
                                            <p:tgtEl>
                                              <p:spTgt spid="13"/>
                                            </p:tgtEl>
                                            <p:attrNameLst>
                                              <p:attrName>ppt_w</p:attrName>
                                            </p:attrNameLst>
                                          </p:cBhvr>
                                          <p:tavLst>
                                            <p:tav tm="0">
                                              <p:val>
                                                <p:fltVal val="0"/>
                                              </p:val>
                                            </p:tav>
                                            <p:tav tm="100000">
                                              <p:val>
                                                <p:strVal val="#ppt_w"/>
                                              </p:val>
                                            </p:tav>
                                          </p:tavLst>
                                        </p:anim>
                                        <p:anim calcmode="lin" valueType="num">
                                          <p:cBhvr>
                                            <p:cTn id="57" dur="500" fill="hold"/>
                                            <p:tgtEl>
                                              <p:spTgt spid="13"/>
                                            </p:tgtEl>
                                            <p:attrNameLst>
                                              <p:attrName>ppt_h</p:attrName>
                                            </p:attrNameLst>
                                          </p:cBhvr>
                                          <p:tavLst>
                                            <p:tav tm="0">
                                              <p:val>
                                                <p:fltVal val="0"/>
                                              </p:val>
                                            </p:tav>
                                            <p:tav tm="100000">
                                              <p:val>
                                                <p:strVal val="#ppt_h"/>
                                              </p:val>
                                            </p:tav>
                                          </p:tavLst>
                                        </p:anim>
                                        <p:animEffect transition="in" filter="fade">
                                          <p:cBhvr>
                                            <p:cTn id="58" dur="500"/>
                                            <p:tgtEl>
                                              <p:spTgt spid="13"/>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Effect transition="in" filter="fade">
                                          <p:cBhvr>
                                            <p:cTn id="63" dur="500"/>
                                            <p:tgtEl>
                                              <p:spTgt spid="14"/>
                                            </p:tgtEl>
                                          </p:cBhvr>
                                        </p:animEffect>
                                      </p:childTnLst>
                                    </p:cTn>
                                  </p:par>
                                  <p:par>
                                    <p:cTn id="64" presetID="53" presetClass="entr" presetSubtype="16" fill="hold" grpId="0" nodeType="withEffect">
                                      <p:stCondLst>
                                        <p:cond delay="40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200"/>
                                      </p:stCondLst>
                                      <p:childTnLst>
                                        <p:set>
                                          <p:cBhvr>
                                            <p:cTn id="70" dur="1" fill="hold">
                                              <p:stCondLst>
                                                <p:cond delay="0"/>
                                              </p:stCondLst>
                                            </p:cTn>
                                            <p:tgtEl>
                                              <p:spTgt spid="16"/>
                                            </p:tgtEl>
                                            <p:attrNameLst>
                                              <p:attrName>style.visibility</p:attrName>
                                            </p:attrNameLst>
                                          </p:cBhvr>
                                          <p:to>
                                            <p:strVal val="visible"/>
                                          </p:to>
                                        </p:set>
                                        <p:anim calcmode="lin" valueType="num">
                                          <p:cBhvr>
                                            <p:cTn id="71" dur="500" fill="hold"/>
                                            <p:tgtEl>
                                              <p:spTgt spid="16"/>
                                            </p:tgtEl>
                                            <p:attrNameLst>
                                              <p:attrName>ppt_w</p:attrName>
                                            </p:attrNameLst>
                                          </p:cBhvr>
                                          <p:tavLst>
                                            <p:tav tm="0">
                                              <p:val>
                                                <p:fltVal val="0"/>
                                              </p:val>
                                            </p:tav>
                                            <p:tav tm="100000">
                                              <p:val>
                                                <p:strVal val="#ppt_w"/>
                                              </p:val>
                                            </p:tav>
                                          </p:tavLst>
                                        </p:anim>
                                        <p:anim calcmode="lin" valueType="num">
                                          <p:cBhvr>
                                            <p:cTn id="72" dur="500" fill="hold"/>
                                            <p:tgtEl>
                                              <p:spTgt spid="16"/>
                                            </p:tgtEl>
                                            <p:attrNameLst>
                                              <p:attrName>ppt_h</p:attrName>
                                            </p:attrNameLst>
                                          </p:cBhvr>
                                          <p:tavLst>
                                            <p:tav tm="0">
                                              <p:val>
                                                <p:fltVal val="0"/>
                                              </p:val>
                                            </p:tav>
                                            <p:tav tm="100000">
                                              <p:val>
                                                <p:strVal val="#ppt_h"/>
                                              </p:val>
                                            </p:tav>
                                          </p:tavLst>
                                        </p:anim>
                                        <p:animEffect transition="in" filter="fade">
                                          <p:cBhvr>
                                            <p:cTn id="73" dur="500"/>
                                            <p:tgtEl>
                                              <p:spTgt spid="16"/>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 fill="hold"/>
                                            <p:tgtEl>
                                              <p:spTgt spid="17"/>
                                            </p:tgtEl>
                                            <p:attrNameLst>
                                              <p:attrName>ppt_w</p:attrName>
                                            </p:attrNameLst>
                                          </p:cBhvr>
                                          <p:tavLst>
                                            <p:tav tm="0">
                                              <p:val>
                                                <p:fltVal val="0"/>
                                              </p:val>
                                            </p:tav>
                                            <p:tav tm="100000">
                                              <p:val>
                                                <p:strVal val="#ppt_w"/>
                                              </p:val>
                                            </p:tav>
                                          </p:tavLst>
                                        </p:anim>
                                        <p:anim calcmode="lin" valueType="num">
                                          <p:cBhvr>
                                            <p:cTn id="77" dur="500" fill="hold"/>
                                            <p:tgtEl>
                                              <p:spTgt spid="17"/>
                                            </p:tgtEl>
                                            <p:attrNameLst>
                                              <p:attrName>ppt_h</p:attrName>
                                            </p:attrNameLst>
                                          </p:cBhvr>
                                          <p:tavLst>
                                            <p:tav tm="0">
                                              <p:val>
                                                <p:fltVal val="0"/>
                                              </p:val>
                                            </p:tav>
                                            <p:tav tm="100000">
                                              <p:val>
                                                <p:strVal val="#ppt_h"/>
                                              </p:val>
                                            </p:tav>
                                          </p:tavLst>
                                        </p:anim>
                                        <p:animEffect transition="in" filter="fade">
                                          <p:cBhvr>
                                            <p:cTn id="78" dur="500"/>
                                            <p:tgtEl>
                                              <p:spTgt spid="17"/>
                                            </p:tgtEl>
                                          </p:cBhvr>
                                        </p:animEffect>
                                      </p:childTnLst>
                                    </p:cTn>
                                  </p:par>
                                </p:childTnLst>
                              </p:cTn>
                            </p:par>
                            <p:par>
                              <p:cTn id="79" fill="hold">
                                <p:stCondLst>
                                  <p:cond delay="3000"/>
                                </p:stCondLst>
                                <p:childTnLst>
                                  <p:par>
                                    <p:cTn id="80" presetID="53" presetClass="entr" presetSubtype="16" fill="hold" nodeType="afterEffect">
                                      <p:stCondLst>
                                        <p:cond delay="0"/>
                                      </p:stCondLst>
                                      <p:childTnLst>
                                        <p:set>
                                          <p:cBhvr>
                                            <p:cTn id="81" dur="1" fill="hold">
                                              <p:stCondLst>
                                                <p:cond delay="0"/>
                                              </p:stCondLst>
                                            </p:cTn>
                                            <p:tgtEl>
                                              <p:spTgt spid="74"/>
                                            </p:tgtEl>
                                            <p:attrNameLst>
                                              <p:attrName>style.visibility</p:attrName>
                                            </p:attrNameLst>
                                          </p:cBhvr>
                                          <p:to>
                                            <p:strVal val="visible"/>
                                          </p:to>
                                        </p:set>
                                        <p:anim calcmode="lin" valueType="num">
                                          <p:cBhvr>
                                            <p:cTn id="82" dur="500" fill="hold"/>
                                            <p:tgtEl>
                                              <p:spTgt spid="74"/>
                                            </p:tgtEl>
                                            <p:attrNameLst>
                                              <p:attrName>ppt_w</p:attrName>
                                            </p:attrNameLst>
                                          </p:cBhvr>
                                          <p:tavLst>
                                            <p:tav tm="0">
                                              <p:val>
                                                <p:fltVal val="0"/>
                                              </p:val>
                                            </p:tav>
                                            <p:tav tm="100000">
                                              <p:val>
                                                <p:strVal val="#ppt_w"/>
                                              </p:val>
                                            </p:tav>
                                          </p:tavLst>
                                        </p:anim>
                                        <p:anim calcmode="lin" valueType="num">
                                          <p:cBhvr>
                                            <p:cTn id="83" dur="500" fill="hold"/>
                                            <p:tgtEl>
                                              <p:spTgt spid="74"/>
                                            </p:tgtEl>
                                            <p:attrNameLst>
                                              <p:attrName>ppt_h</p:attrName>
                                            </p:attrNameLst>
                                          </p:cBhvr>
                                          <p:tavLst>
                                            <p:tav tm="0">
                                              <p:val>
                                                <p:fltVal val="0"/>
                                              </p:val>
                                            </p:tav>
                                            <p:tav tm="100000">
                                              <p:val>
                                                <p:strVal val="#ppt_h"/>
                                              </p:val>
                                            </p:tav>
                                          </p:tavLst>
                                        </p:anim>
                                        <p:animEffect transition="in" filter="fade">
                                          <p:cBhvr>
                                            <p:cTn id="84" dur="500"/>
                                            <p:tgtEl>
                                              <p:spTgt spid="74"/>
                                            </p:tgtEl>
                                          </p:cBhvr>
                                        </p:animEffect>
                                      </p:childTnLst>
                                    </p:cTn>
                                  </p:par>
                                </p:childTnLst>
                              </p:cTn>
                            </p:par>
                            <p:par>
                              <p:cTn id="85" fill="hold">
                                <p:stCondLst>
                                  <p:cond delay="3500"/>
                                </p:stCondLst>
                                <p:childTnLst>
                                  <p:par>
                                    <p:cTn id="86" presetID="22" presetClass="entr" presetSubtype="8" fill="hold" grpId="0" nodeType="afterEffect">
                                      <p:stCondLst>
                                        <p:cond delay="0"/>
                                      </p:stCondLst>
                                      <p:childTnLst>
                                        <p:set>
                                          <p:cBhvr>
                                            <p:cTn id="87" dur="1" fill="hold">
                                              <p:stCondLst>
                                                <p:cond delay="0"/>
                                              </p:stCondLst>
                                            </p:cTn>
                                            <p:tgtEl>
                                              <p:spTgt spid="69"/>
                                            </p:tgtEl>
                                            <p:attrNameLst>
                                              <p:attrName>style.visibility</p:attrName>
                                            </p:attrNameLst>
                                          </p:cBhvr>
                                          <p:to>
                                            <p:strVal val="visible"/>
                                          </p:to>
                                        </p:set>
                                        <p:animEffect transition="in" filter="wipe(left)">
                                          <p:cBhvr>
                                            <p:cTn id="88" dur="2000"/>
                                            <p:tgtEl>
                                              <p:spTgt spid="69"/>
                                            </p:tgtEl>
                                          </p:cBhvr>
                                        </p:animEffect>
                                      </p:childTnLst>
                                    </p:cTn>
                                  </p:par>
                                  <p:par>
                                    <p:cTn id="89" presetID="53" presetClass="entr" presetSubtype="16" fill="hold" nodeType="withEffect">
                                      <p:stCondLst>
                                        <p:cond delay="300"/>
                                      </p:stCondLst>
                                      <p:childTnLst>
                                        <p:set>
                                          <p:cBhvr>
                                            <p:cTn id="90" dur="1" fill="hold">
                                              <p:stCondLst>
                                                <p:cond delay="0"/>
                                              </p:stCondLst>
                                            </p:cTn>
                                            <p:tgtEl>
                                              <p:spTgt spid="134"/>
                                            </p:tgtEl>
                                            <p:attrNameLst>
                                              <p:attrName>style.visibility</p:attrName>
                                            </p:attrNameLst>
                                          </p:cBhvr>
                                          <p:to>
                                            <p:strVal val="visible"/>
                                          </p:to>
                                        </p:set>
                                        <p:anim calcmode="lin" valueType="num">
                                          <p:cBhvr>
                                            <p:cTn id="91" dur="500" fill="hold"/>
                                            <p:tgtEl>
                                              <p:spTgt spid="134"/>
                                            </p:tgtEl>
                                            <p:attrNameLst>
                                              <p:attrName>ppt_w</p:attrName>
                                            </p:attrNameLst>
                                          </p:cBhvr>
                                          <p:tavLst>
                                            <p:tav tm="0">
                                              <p:val>
                                                <p:fltVal val="0"/>
                                              </p:val>
                                            </p:tav>
                                            <p:tav tm="100000">
                                              <p:val>
                                                <p:strVal val="#ppt_w"/>
                                              </p:val>
                                            </p:tav>
                                          </p:tavLst>
                                        </p:anim>
                                        <p:anim calcmode="lin" valueType="num">
                                          <p:cBhvr>
                                            <p:cTn id="92" dur="500" fill="hold"/>
                                            <p:tgtEl>
                                              <p:spTgt spid="134"/>
                                            </p:tgtEl>
                                            <p:attrNameLst>
                                              <p:attrName>ppt_h</p:attrName>
                                            </p:attrNameLst>
                                          </p:cBhvr>
                                          <p:tavLst>
                                            <p:tav tm="0">
                                              <p:val>
                                                <p:fltVal val="0"/>
                                              </p:val>
                                            </p:tav>
                                            <p:tav tm="100000">
                                              <p:val>
                                                <p:strVal val="#ppt_h"/>
                                              </p:val>
                                            </p:tav>
                                          </p:tavLst>
                                        </p:anim>
                                        <p:animEffect transition="in" filter="fade">
                                          <p:cBhvr>
                                            <p:cTn id="93" dur="500"/>
                                            <p:tgtEl>
                                              <p:spTgt spid="134"/>
                                            </p:tgtEl>
                                          </p:cBhvr>
                                        </p:animEffect>
                                      </p:childTnLst>
                                    </p:cTn>
                                  </p:par>
                                  <p:par>
                                    <p:cTn id="94" presetID="53" presetClass="entr" presetSubtype="16" fill="hold" nodeType="withEffect">
                                      <p:stCondLst>
                                        <p:cond delay="900"/>
                                      </p:stCondLst>
                                      <p:childTnLst>
                                        <p:set>
                                          <p:cBhvr>
                                            <p:cTn id="95" dur="1" fill="hold">
                                              <p:stCondLst>
                                                <p:cond delay="0"/>
                                              </p:stCondLst>
                                            </p:cTn>
                                            <p:tgtEl>
                                              <p:spTgt spid="129"/>
                                            </p:tgtEl>
                                            <p:attrNameLst>
                                              <p:attrName>style.visibility</p:attrName>
                                            </p:attrNameLst>
                                          </p:cBhvr>
                                          <p:to>
                                            <p:strVal val="visible"/>
                                          </p:to>
                                        </p:set>
                                        <p:anim calcmode="lin" valueType="num">
                                          <p:cBhvr>
                                            <p:cTn id="96" dur="500" fill="hold"/>
                                            <p:tgtEl>
                                              <p:spTgt spid="129"/>
                                            </p:tgtEl>
                                            <p:attrNameLst>
                                              <p:attrName>ppt_w</p:attrName>
                                            </p:attrNameLst>
                                          </p:cBhvr>
                                          <p:tavLst>
                                            <p:tav tm="0">
                                              <p:val>
                                                <p:fltVal val="0"/>
                                              </p:val>
                                            </p:tav>
                                            <p:tav tm="100000">
                                              <p:val>
                                                <p:strVal val="#ppt_w"/>
                                              </p:val>
                                            </p:tav>
                                          </p:tavLst>
                                        </p:anim>
                                        <p:anim calcmode="lin" valueType="num">
                                          <p:cBhvr>
                                            <p:cTn id="97" dur="500" fill="hold"/>
                                            <p:tgtEl>
                                              <p:spTgt spid="129"/>
                                            </p:tgtEl>
                                            <p:attrNameLst>
                                              <p:attrName>ppt_h</p:attrName>
                                            </p:attrNameLst>
                                          </p:cBhvr>
                                          <p:tavLst>
                                            <p:tav tm="0">
                                              <p:val>
                                                <p:fltVal val="0"/>
                                              </p:val>
                                            </p:tav>
                                            <p:tav tm="100000">
                                              <p:val>
                                                <p:strVal val="#ppt_h"/>
                                              </p:val>
                                            </p:tav>
                                          </p:tavLst>
                                        </p:anim>
                                        <p:animEffect transition="in" filter="fade">
                                          <p:cBhvr>
                                            <p:cTn id="98" dur="500"/>
                                            <p:tgtEl>
                                              <p:spTgt spid="129"/>
                                            </p:tgtEl>
                                          </p:cBhvr>
                                        </p:animEffect>
                                      </p:childTnLst>
                                    </p:cTn>
                                  </p:par>
                                  <p:par>
                                    <p:cTn id="99" presetID="53" presetClass="entr" presetSubtype="16" fill="hold" nodeType="withEffect">
                                      <p:stCondLst>
                                        <p:cond delay="1400"/>
                                      </p:stCondLst>
                                      <p:childTnLst>
                                        <p:set>
                                          <p:cBhvr>
                                            <p:cTn id="100" dur="1" fill="hold">
                                              <p:stCondLst>
                                                <p:cond delay="0"/>
                                              </p:stCondLst>
                                            </p:cTn>
                                            <p:tgtEl>
                                              <p:spTgt spid="139"/>
                                            </p:tgtEl>
                                            <p:attrNameLst>
                                              <p:attrName>style.visibility</p:attrName>
                                            </p:attrNameLst>
                                          </p:cBhvr>
                                          <p:to>
                                            <p:strVal val="visible"/>
                                          </p:to>
                                        </p:set>
                                        <p:anim calcmode="lin" valueType="num">
                                          <p:cBhvr>
                                            <p:cTn id="101" dur="500" fill="hold"/>
                                            <p:tgtEl>
                                              <p:spTgt spid="139"/>
                                            </p:tgtEl>
                                            <p:attrNameLst>
                                              <p:attrName>ppt_w</p:attrName>
                                            </p:attrNameLst>
                                          </p:cBhvr>
                                          <p:tavLst>
                                            <p:tav tm="0">
                                              <p:val>
                                                <p:fltVal val="0"/>
                                              </p:val>
                                            </p:tav>
                                            <p:tav tm="100000">
                                              <p:val>
                                                <p:strVal val="#ppt_w"/>
                                              </p:val>
                                            </p:tav>
                                          </p:tavLst>
                                        </p:anim>
                                        <p:anim calcmode="lin" valueType="num">
                                          <p:cBhvr>
                                            <p:cTn id="102" dur="500" fill="hold"/>
                                            <p:tgtEl>
                                              <p:spTgt spid="139"/>
                                            </p:tgtEl>
                                            <p:attrNameLst>
                                              <p:attrName>ppt_h</p:attrName>
                                            </p:attrNameLst>
                                          </p:cBhvr>
                                          <p:tavLst>
                                            <p:tav tm="0">
                                              <p:val>
                                                <p:fltVal val="0"/>
                                              </p:val>
                                            </p:tav>
                                            <p:tav tm="100000">
                                              <p:val>
                                                <p:strVal val="#ppt_h"/>
                                              </p:val>
                                            </p:tav>
                                          </p:tavLst>
                                        </p:anim>
                                        <p:animEffect transition="in" filter="fade">
                                          <p:cBhvr>
                                            <p:cTn id="103" dur="500"/>
                                            <p:tgtEl>
                                              <p:spTgt spid="139"/>
                                            </p:tgtEl>
                                          </p:cBhvr>
                                        </p:animEffect>
                                      </p:childTnLst>
                                    </p:cTn>
                                  </p:par>
                                  <p:par>
                                    <p:cTn id="104" presetID="42" presetClass="entr" presetSubtype="0" fill="hold" grpId="0" nodeType="withEffect">
                                      <p:stCondLst>
                                        <p:cond delay="0"/>
                                      </p:stCondLst>
                                      <p:childTnLst>
                                        <p:set>
                                          <p:cBhvr>
                                            <p:cTn id="105" dur="1" fill="hold">
                                              <p:stCondLst>
                                                <p:cond delay="0"/>
                                              </p:stCondLst>
                                            </p:cTn>
                                            <p:tgtEl>
                                              <p:spTgt spid="70"/>
                                            </p:tgtEl>
                                            <p:attrNameLst>
                                              <p:attrName>style.visibility</p:attrName>
                                            </p:attrNameLst>
                                          </p:cBhvr>
                                          <p:to>
                                            <p:strVal val="visible"/>
                                          </p:to>
                                        </p:set>
                                        <p:animEffect transition="in" filter="fade">
                                          <p:cBhvr>
                                            <p:cTn id="106" dur="1000"/>
                                            <p:tgtEl>
                                              <p:spTgt spid="70"/>
                                            </p:tgtEl>
                                          </p:cBhvr>
                                        </p:animEffect>
                                        <p:anim calcmode="lin" valueType="num">
                                          <p:cBhvr>
                                            <p:cTn id="107" dur="1000" fill="hold"/>
                                            <p:tgtEl>
                                              <p:spTgt spid="70"/>
                                            </p:tgtEl>
                                            <p:attrNameLst>
                                              <p:attrName>ppt_x</p:attrName>
                                            </p:attrNameLst>
                                          </p:cBhvr>
                                          <p:tavLst>
                                            <p:tav tm="0">
                                              <p:val>
                                                <p:strVal val="#ppt_x"/>
                                              </p:val>
                                            </p:tav>
                                            <p:tav tm="100000">
                                              <p:val>
                                                <p:strVal val="#ppt_x"/>
                                              </p:val>
                                            </p:tav>
                                          </p:tavLst>
                                        </p:anim>
                                        <p:anim calcmode="lin" valueType="num">
                                          <p:cBhvr>
                                            <p:cTn id="108" dur="1000" fill="hold"/>
                                            <p:tgtEl>
                                              <p:spTgt spid="70"/>
                                            </p:tgtEl>
                                            <p:attrNameLst>
                                              <p:attrName>ppt_y</p:attrName>
                                            </p:attrNameLst>
                                          </p:cBhvr>
                                          <p:tavLst>
                                            <p:tav tm="0">
                                              <p:val>
                                                <p:strVal val="#ppt_y+.1"/>
                                              </p:val>
                                            </p:tav>
                                            <p:tav tm="100000">
                                              <p:val>
                                                <p:strVal val="#ppt_y"/>
                                              </p:val>
                                            </p:tav>
                                          </p:tavLst>
                                        </p:anim>
                                      </p:childTnLst>
                                    </p:cTn>
                                  </p:par>
                                  <p:par>
                                    <p:cTn id="109" presetID="47" presetClass="entr" presetSubtype="0" fill="hold" grpId="0" nodeType="withEffect">
                                      <p:stCondLst>
                                        <p:cond delay="800"/>
                                      </p:stCondLst>
                                      <p:childTnLst>
                                        <p:set>
                                          <p:cBhvr>
                                            <p:cTn id="110" dur="1" fill="hold">
                                              <p:stCondLst>
                                                <p:cond delay="0"/>
                                              </p:stCondLst>
                                            </p:cTn>
                                            <p:tgtEl>
                                              <p:spTgt spid="71"/>
                                            </p:tgtEl>
                                            <p:attrNameLst>
                                              <p:attrName>style.visibility</p:attrName>
                                            </p:attrNameLst>
                                          </p:cBhvr>
                                          <p:to>
                                            <p:strVal val="visible"/>
                                          </p:to>
                                        </p:set>
                                        <p:animEffect transition="in" filter="fade">
                                          <p:cBhvr>
                                            <p:cTn id="111" dur="1000"/>
                                            <p:tgtEl>
                                              <p:spTgt spid="71"/>
                                            </p:tgtEl>
                                          </p:cBhvr>
                                        </p:animEffect>
                                        <p:anim calcmode="lin" valueType="num">
                                          <p:cBhvr>
                                            <p:cTn id="112" dur="1000" fill="hold"/>
                                            <p:tgtEl>
                                              <p:spTgt spid="71"/>
                                            </p:tgtEl>
                                            <p:attrNameLst>
                                              <p:attrName>ppt_x</p:attrName>
                                            </p:attrNameLst>
                                          </p:cBhvr>
                                          <p:tavLst>
                                            <p:tav tm="0">
                                              <p:val>
                                                <p:strVal val="#ppt_x"/>
                                              </p:val>
                                            </p:tav>
                                            <p:tav tm="100000">
                                              <p:val>
                                                <p:strVal val="#ppt_x"/>
                                              </p:val>
                                            </p:tav>
                                          </p:tavLst>
                                        </p:anim>
                                        <p:anim calcmode="lin" valueType="num">
                                          <p:cBhvr>
                                            <p:cTn id="113" dur="1000" fill="hold"/>
                                            <p:tgtEl>
                                              <p:spTgt spid="71"/>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1400"/>
                                      </p:stCondLst>
                                      <p:childTnLst>
                                        <p:set>
                                          <p:cBhvr>
                                            <p:cTn id="115" dur="1" fill="hold">
                                              <p:stCondLst>
                                                <p:cond delay="0"/>
                                              </p:stCondLst>
                                            </p:cTn>
                                            <p:tgtEl>
                                              <p:spTgt spid="72"/>
                                            </p:tgtEl>
                                            <p:attrNameLst>
                                              <p:attrName>style.visibility</p:attrName>
                                            </p:attrNameLst>
                                          </p:cBhvr>
                                          <p:to>
                                            <p:strVal val="visible"/>
                                          </p:to>
                                        </p:set>
                                        <p:animEffect transition="in" filter="fade">
                                          <p:cBhvr>
                                            <p:cTn id="116" dur="1000"/>
                                            <p:tgtEl>
                                              <p:spTgt spid="72"/>
                                            </p:tgtEl>
                                          </p:cBhvr>
                                        </p:animEffect>
                                        <p:anim calcmode="lin" valueType="num">
                                          <p:cBhvr>
                                            <p:cTn id="117" dur="1000" fill="hold"/>
                                            <p:tgtEl>
                                              <p:spTgt spid="72"/>
                                            </p:tgtEl>
                                            <p:attrNameLst>
                                              <p:attrName>ppt_x</p:attrName>
                                            </p:attrNameLst>
                                          </p:cBhvr>
                                          <p:tavLst>
                                            <p:tav tm="0">
                                              <p:val>
                                                <p:strVal val="#ppt_x"/>
                                              </p:val>
                                            </p:tav>
                                            <p:tav tm="100000">
                                              <p:val>
                                                <p:strVal val="#ppt_x"/>
                                              </p:val>
                                            </p:tav>
                                          </p:tavLst>
                                        </p:anim>
                                        <p:anim calcmode="lin" valueType="num">
                                          <p:cBhvr>
                                            <p:cTn id="118" dur="1000" fill="hold"/>
                                            <p:tgtEl>
                                              <p:spTgt spid="72"/>
                                            </p:tgtEl>
                                            <p:attrNameLst>
                                              <p:attrName>ppt_y</p:attrName>
                                            </p:attrNameLst>
                                          </p:cBhvr>
                                          <p:tavLst>
                                            <p:tav tm="0">
                                              <p:val>
                                                <p:strVal val="#ppt_y+.1"/>
                                              </p:val>
                                            </p:tav>
                                            <p:tav tm="100000">
                                              <p:val>
                                                <p:strVal val="#ppt_y"/>
                                              </p:val>
                                            </p:tav>
                                          </p:tavLst>
                                        </p:anim>
                                      </p:childTnLst>
                                    </p:cTn>
                                  </p:par>
                                  <p:par>
                                    <p:cTn id="119" presetID="47" presetClass="entr" presetSubtype="0" fill="hold" grpId="0" nodeType="withEffect">
                                      <p:stCondLst>
                                        <p:cond delay="1900"/>
                                      </p:stCondLst>
                                      <p:childTnLst>
                                        <p:set>
                                          <p:cBhvr>
                                            <p:cTn id="120" dur="1" fill="hold">
                                              <p:stCondLst>
                                                <p:cond delay="0"/>
                                              </p:stCondLst>
                                            </p:cTn>
                                            <p:tgtEl>
                                              <p:spTgt spid="73"/>
                                            </p:tgtEl>
                                            <p:attrNameLst>
                                              <p:attrName>style.visibility</p:attrName>
                                            </p:attrNameLst>
                                          </p:cBhvr>
                                          <p:to>
                                            <p:strVal val="visible"/>
                                          </p:to>
                                        </p:set>
                                        <p:animEffect transition="in" filter="fade">
                                          <p:cBhvr>
                                            <p:cTn id="121" dur="1000"/>
                                            <p:tgtEl>
                                              <p:spTgt spid="73"/>
                                            </p:tgtEl>
                                          </p:cBhvr>
                                        </p:animEffect>
                                        <p:anim calcmode="lin" valueType="num">
                                          <p:cBhvr>
                                            <p:cTn id="122" dur="1000" fill="hold"/>
                                            <p:tgtEl>
                                              <p:spTgt spid="73"/>
                                            </p:tgtEl>
                                            <p:attrNameLst>
                                              <p:attrName>ppt_x</p:attrName>
                                            </p:attrNameLst>
                                          </p:cBhvr>
                                          <p:tavLst>
                                            <p:tav tm="0">
                                              <p:val>
                                                <p:strVal val="#ppt_x"/>
                                              </p:val>
                                            </p:tav>
                                            <p:tav tm="100000">
                                              <p:val>
                                                <p:strVal val="#ppt_x"/>
                                              </p:val>
                                            </p:tav>
                                          </p:tavLst>
                                        </p:anim>
                                        <p:anim calcmode="lin" valueType="num">
                                          <p:cBhvr>
                                            <p:cTn id="123" dur="1000" fill="hold"/>
                                            <p:tgtEl>
                                              <p:spTgt spid="73"/>
                                            </p:tgtEl>
                                            <p:attrNameLst>
                                              <p:attrName>ppt_y</p:attrName>
                                            </p:attrNameLst>
                                          </p:cBhvr>
                                          <p:tavLst>
                                            <p:tav tm="0">
                                              <p:val>
                                                <p:strVal val="#ppt_y-.1"/>
                                              </p:val>
                                            </p:tav>
                                            <p:tav tm="100000">
                                              <p:val>
                                                <p:strVal val="#ppt_y"/>
                                              </p:val>
                                            </p:tav>
                                          </p:tavLst>
                                        </p:anim>
                                      </p:childTnLst>
                                    </p:cTn>
                                  </p:par>
                                  <p:par>
                                    <p:cTn id="124" presetID="53" presetClass="entr" presetSubtype="16" fill="hold" nodeType="withEffect">
                                      <p:stCondLst>
                                        <p:cond delay="1400"/>
                                      </p:stCondLst>
                                      <p:childTnLst>
                                        <p:set>
                                          <p:cBhvr>
                                            <p:cTn id="125" dur="1" fill="hold">
                                              <p:stCondLst>
                                                <p:cond delay="0"/>
                                              </p:stCondLst>
                                            </p:cTn>
                                            <p:tgtEl>
                                              <p:spTgt spid="144"/>
                                            </p:tgtEl>
                                            <p:attrNameLst>
                                              <p:attrName>style.visibility</p:attrName>
                                            </p:attrNameLst>
                                          </p:cBhvr>
                                          <p:to>
                                            <p:strVal val="visible"/>
                                          </p:to>
                                        </p:set>
                                        <p:anim calcmode="lin" valueType="num">
                                          <p:cBhvr>
                                            <p:cTn id="126" dur="500" fill="hold"/>
                                            <p:tgtEl>
                                              <p:spTgt spid="144"/>
                                            </p:tgtEl>
                                            <p:attrNameLst>
                                              <p:attrName>ppt_w</p:attrName>
                                            </p:attrNameLst>
                                          </p:cBhvr>
                                          <p:tavLst>
                                            <p:tav tm="0">
                                              <p:val>
                                                <p:fltVal val="0"/>
                                              </p:val>
                                            </p:tav>
                                            <p:tav tm="100000">
                                              <p:val>
                                                <p:strVal val="#ppt_w"/>
                                              </p:val>
                                            </p:tav>
                                          </p:tavLst>
                                        </p:anim>
                                        <p:anim calcmode="lin" valueType="num">
                                          <p:cBhvr>
                                            <p:cTn id="127" dur="500" fill="hold"/>
                                            <p:tgtEl>
                                              <p:spTgt spid="144"/>
                                            </p:tgtEl>
                                            <p:attrNameLst>
                                              <p:attrName>ppt_h</p:attrName>
                                            </p:attrNameLst>
                                          </p:cBhvr>
                                          <p:tavLst>
                                            <p:tav tm="0">
                                              <p:val>
                                                <p:fltVal val="0"/>
                                              </p:val>
                                            </p:tav>
                                            <p:tav tm="100000">
                                              <p:val>
                                                <p:strVal val="#ppt_h"/>
                                              </p:val>
                                            </p:tav>
                                          </p:tavLst>
                                        </p:anim>
                                        <p:animEffect transition="in" filter="fade">
                                          <p:cBhvr>
                                            <p:cTn id="128" dur="500"/>
                                            <p:tgtEl>
                                              <p:spTgt spid="144"/>
                                            </p:tgtEl>
                                          </p:cBhvr>
                                        </p:animEffect>
                                      </p:childTnLst>
                                    </p:cTn>
                                  </p:par>
                                  <p:par>
                                    <p:cTn id="129" presetID="47" presetClass="entr" presetSubtype="0" fill="hold" grpId="0" nodeType="withEffect">
                                      <p:stCondLst>
                                        <p:cond delay="1900"/>
                                      </p:stCondLst>
                                      <p:childTnLst>
                                        <p:set>
                                          <p:cBhvr>
                                            <p:cTn id="130" dur="1" fill="hold">
                                              <p:stCondLst>
                                                <p:cond delay="0"/>
                                              </p:stCondLst>
                                            </p:cTn>
                                            <p:tgtEl>
                                              <p:spTgt spid="149"/>
                                            </p:tgtEl>
                                            <p:attrNameLst>
                                              <p:attrName>style.visibility</p:attrName>
                                            </p:attrNameLst>
                                          </p:cBhvr>
                                          <p:to>
                                            <p:strVal val="visible"/>
                                          </p:to>
                                        </p:set>
                                        <p:animEffect transition="in" filter="fade">
                                          <p:cBhvr>
                                            <p:cTn id="131" dur="1000"/>
                                            <p:tgtEl>
                                              <p:spTgt spid="149"/>
                                            </p:tgtEl>
                                          </p:cBhvr>
                                        </p:animEffect>
                                        <p:anim calcmode="lin" valueType="num">
                                          <p:cBhvr>
                                            <p:cTn id="132" dur="1000" fill="hold"/>
                                            <p:tgtEl>
                                              <p:spTgt spid="149"/>
                                            </p:tgtEl>
                                            <p:attrNameLst>
                                              <p:attrName>ppt_x</p:attrName>
                                            </p:attrNameLst>
                                          </p:cBhvr>
                                          <p:tavLst>
                                            <p:tav tm="0">
                                              <p:val>
                                                <p:strVal val="#ppt_x"/>
                                              </p:val>
                                            </p:tav>
                                            <p:tav tm="100000">
                                              <p:val>
                                                <p:strVal val="#ppt_x"/>
                                              </p:val>
                                            </p:tav>
                                          </p:tavLst>
                                        </p:anim>
                                        <p:anim calcmode="lin" valueType="num">
                                          <p:cBhvr>
                                            <p:cTn id="133" dur="1000" fill="hold"/>
                                            <p:tgtEl>
                                              <p:spTgt spid="149"/>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150"/>
                                            </p:tgtEl>
                                            <p:attrNameLst>
                                              <p:attrName>style.visibility</p:attrName>
                                            </p:attrNameLst>
                                          </p:cBhvr>
                                          <p:to>
                                            <p:strVal val="visible"/>
                                          </p:to>
                                        </p:set>
                                        <p:animEffect transition="in" filter="fade">
                                          <p:cBhvr>
                                            <p:cTn id="136" dur="1000"/>
                                            <p:tgtEl>
                                              <p:spTgt spid="150"/>
                                            </p:tgtEl>
                                          </p:cBhvr>
                                        </p:animEffect>
                                        <p:anim calcmode="lin" valueType="num">
                                          <p:cBhvr>
                                            <p:cTn id="137" dur="1000" fill="hold"/>
                                            <p:tgtEl>
                                              <p:spTgt spid="150"/>
                                            </p:tgtEl>
                                            <p:attrNameLst>
                                              <p:attrName>ppt_x</p:attrName>
                                            </p:attrNameLst>
                                          </p:cBhvr>
                                          <p:tavLst>
                                            <p:tav tm="0">
                                              <p:val>
                                                <p:strVal val="#ppt_x"/>
                                              </p:val>
                                            </p:tav>
                                            <p:tav tm="100000">
                                              <p:val>
                                                <p:strVal val="#ppt_x"/>
                                              </p:val>
                                            </p:tav>
                                          </p:tavLst>
                                        </p:anim>
                                        <p:anim calcmode="lin" valueType="num">
                                          <p:cBhvr>
                                            <p:cTn id="138" dur="1000" fill="hold"/>
                                            <p:tgtEl>
                                              <p:spTgt spid="150"/>
                                            </p:tgtEl>
                                            <p:attrNameLst>
                                              <p:attrName>ppt_y</p:attrName>
                                            </p:attrNameLst>
                                          </p:cBhvr>
                                          <p:tavLst>
                                            <p:tav tm="0">
                                              <p:val>
                                                <p:strVal val="#ppt_y+.1"/>
                                              </p:val>
                                            </p:tav>
                                            <p:tav tm="100000">
                                              <p:val>
                                                <p:strVal val="#ppt_y"/>
                                              </p:val>
                                            </p:tav>
                                          </p:tavLst>
                                        </p:anim>
                                      </p:childTnLst>
                                    </p:cTn>
                                  </p:par>
                                  <p:par>
                                    <p:cTn id="139" presetID="47" presetClass="entr" presetSubtype="0" fill="hold" grpId="0" nodeType="withEffect">
                                      <p:stCondLst>
                                        <p:cond delay="800"/>
                                      </p:stCondLst>
                                      <p:childTnLst>
                                        <p:set>
                                          <p:cBhvr>
                                            <p:cTn id="140" dur="1" fill="hold">
                                              <p:stCondLst>
                                                <p:cond delay="0"/>
                                              </p:stCondLst>
                                            </p:cTn>
                                            <p:tgtEl>
                                              <p:spTgt spid="151"/>
                                            </p:tgtEl>
                                            <p:attrNameLst>
                                              <p:attrName>style.visibility</p:attrName>
                                            </p:attrNameLst>
                                          </p:cBhvr>
                                          <p:to>
                                            <p:strVal val="visible"/>
                                          </p:to>
                                        </p:set>
                                        <p:animEffect transition="in" filter="fade">
                                          <p:cBhvr>
                                            <p:cTn id="141" dur="1000"/>
                                            <p:tgtEl>
                                              <p:spTgt spid="151"/>
                                            </p:tgtEl>
                                          </p:cBhvr>
                                        </p:animEffect>
                                        <p:anim calcmode="lin" valueType="num">
                                          <p:cBhvr>
                                            <p:cTn id="142" dur="1000" fill="hold"/>
                                            <p:tgtEl>
                                              <p:spTgt spid="151"/>
                                            </p:tgtEl>
                                            <p:attrNameLst>
                                              <p:attrName>ppt_x</p:attrName>
                                            </p:attrNameLst>
                                          </p:cBhvr>
                                          <p:tavLst>
                                            <p:tav tm="0">
                                              <p:val>
                                                <p:strVal val="#ppt_x"/>
                                              </p:val>
                                            </p:tav>
                                            <p:tav tm="100000">
                                              <p:val>
                                                <p:strVal val="#ppt_x"/>
                                              </p:val>
                                            </p:tav>
                                          </p:tavLst>
                                        </p:anim>
                                        <p:anim calcmode="lin" valueType="num">
                                          <p:cBhvr>
                                            <p:cTn id="143" dur="1000" fill="hold"/>
                                            <p:tgtEl>
                                              <p:spTgt spid="151"/>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1400"/>
                                      </p:stCondLst>
                                      <p:childTnLst>
                                        <p:set>
                                          <p:cBhvr>
                                            <p:cTn id="145" dur="1" fill="hold">
                                              <p:stCondLst>
                                                <p:cond delay="0"/>
                                              </p:stCondLst>
                                            </p:cTn>
                                            <p:tgtEl>
                                              <p:spTgt spid="152"/>
                                            </p:tgtEl>
                                            <p:attrNameLst>
                                              <p:attrName>style.visibility</p:attrName>
                                            </p:attrNameLst>
                                          </p:cBhvr>
                                          <p:to>
                                            <p:strVal val="visible"/>
                                          </p:to>
                                        </p:set>
                                        <p:animEffect transition="in" filter="fade">
                                          <p:cBhvr>
                                            <p:cTn id="146" dur="1000"/>
                                            <p:tgtEl>
                                              <p:spTgt spid="152"/>
                                            </p:tgtEl>
                                          </p:cBhvr>
                                        </p:animEffect>
                                        <p:anim calcmode="lin" valueType="num">
                                          <p:cBhvr>
                                            <p:cTn id="147" dur="1000" fill="hold"/>
                                            <p:tgtEl>
                                              <p:spTgt spid="152"/>
                                            </p:tgtEl>
                                            <p:attrNameLst>
                                              <p:attrName>ppt_x</p:attrName>
                                            </p:attrNameLst>
                                          </p:cBhvr>
                                          <p:tavLst>
                                            <p:tav tm="0">
                                              <p:val>
                                                <p:strVal val="#ppt_x"/>
                                              </p:val>
                                            </p:tav>
                                            <p:tav tm="100000">
                                              <p:val>
                                                <p:strVal val="#ppt_x"/>
                                              </p:val>
                                            </p:tav>
                                          </p:tavLst>
                                        </p:anim>
                                        <p:anim calcmode="lin" valueType="num">
                                          <p:cBhvr>
                                            <p:cTn id="148" dur="1000" fill="hold"/>
                                            <p:tgtEl>
                                              <p:spTgt spid="152"/>
                                            </p:tgtEl>
                                            <p:attrNameLst>
                                              <p:attrName>ppt_y</p:attrName>
                                            </p:attrNameLst>
                                          </p:cBhvr>
                                          <p:tavLst>
                                            <p:tav tm="0">
                                              <p:val>
                                                <p:strVal val="#ppt_y+.1"/>
                                              </p:val>
                                            </p:tav>
                                            <p:tav tm="100000">
                                              <p:val>
                                                <p:strVal val="#ppt_y"/>
                                              </p:val>
                                            </p:tav>
                                          </p:tavLst>
                                        </p:anim>
                                      </p:childTnLst>
                                    </p:cTn>
                                  </p:par>
                                  <p:par>
                                    <p:cTn id="149" presetID="47" presetClass="entr" presetSubtype="0" fill="hold" grpId="0" nodeType="withEffect">
                                      <p:stCondLst>
                                        <p:cond delay="1900"/>
                                      </p:stCondLst>
                                      <p:childTnLst>
                                        <p:set>
                                          <p:cBhvr>
                                            <p:cTn id="150" dur="1" fill="hold">
                                              <p:stCondLst>
                                                <p:cond delay="0"/>
                                              </p:stCondLst>
                                            </p:cTn>
                                            <p:tgtEl>
                                              <p:spTgt spid="153"/>
                                            </p:tgtEl>
                                            <p:attrNameLst>
                                              <p:attrName>style.visibility</p:attrName>
                                            </p:attrNameLst>
                                          </p:cBhvr>
                                          <p:to>
                                            <p:strVal val="visible"/>
                                          </p:to>
                                        </p:set>
                                        <p:animEffect transition="in" filter="fade">
                                          <p:cBhvr>
                                            <p:cTn id="151" dur="1000"/>
                                            <p:tgtEl>
                                              <p:spTgt spid="153"/>
                                            </p:tgtEl>
                                          </p:cBhvr>
                                        </p:animEffect>
                                        <p:anim calcmode="lin" valueType="num">
                                          <p:cBhvr>
                                            <p:cTn id="152" dur="1000" fill="hold"/>
                                            <p:tgtEl>
                                              <p:spTgt spid="153"/>
                                            </p:tgtEl>
                                            <p:attrNameLst>
                                              <p:attrName>ppt_x</p:attrName>
                                            </p:attrNameLst>
                                          </p:cBhvr>
                                          <p:tavLst>
                                            <p:tav tm="0">
                                              <p:val>
                                                <p:strVal val="#ppt_x"/>
                                              </p:val>
                                            </p:tav>
                                            <p:tav tm="100000">
                                              <p:val>
                                                <p:strVal val="#ppt_x"/>
                                              </p:val>
                                            </p:tav>
                                          </p:tavLst>
                                        </p:anim>
                                        <p:anim calcmode="lin" valueType="num">
                                          <p:cBhvr>
                                            <p:cTn id="153" dur="1000" fill="hold"/>
                                            <p:tgtEl>
                                              <p:spTgt spid="153"/>
                                            </p:tgtEl>
                                            <p:attrNameLst>
                                              <p:attrName>ppt_y</p:attrName>
                                            </p:attrNameLst>
                                          </p:cBhvr>
                                          <p:tavLst>
                                            <p:tav tm="0">
                                              <p:val>
                                                <p:strVal val="#ppt_y-.1"/>
                                              </p:val>
                                            </p:tav>
                                            <p:tav tm="100000">
                                              <p:val>
                                                <p:strVal val="#ppt_y"/>
                                              </p:val>
                                            </p:tav>
                                          </p:tavLst>
                                        </p:anim>
                                      </p:childTnLst>
                                    </p:cTn>
                                  </p:par>
                                  <p:par>
                                    <p:cTn id="154" presetID="47" presetClass="entr" presetSubtype="0" fill="hold" grpId="0" nodeType="withEffect">
                                      <p:stCondLst>
                                        <p:cond delay="1900"/>
                                      </p:stCondLst>
                                      <p:childTnLst>
                                        <p:set>
                                          <p:cBhvr>
                                            <p:cTn id="155" dur="1" fill="hold">
                                              <p:stCondLst>
                                                <p:cond delay="0"/>
                                              </p:stCondLst>
                                            </p:cTn>
                                            <p:tgtEl>
                                              <p:spTgt spid="154"/>
                                            </p:tgtEl>
                                            <p:attrNameLst>
                                              <p:attrName>style.visibility</p:attrName>
                                            </p:attrNameLst>
                                          </p:cBhvr>
                                          <p:to>
                                            <p:strVal val="visible"/>
                                          </p:to>
                                        </p:set>
                                        <p:animEffect transition="in" filter="fade">
                                          <p:cBhvr>
                                            <p:cTn id="156" dur="1000"/>
                                            <p:tgtEl>
                                              <p:spTgt spid="154"/>
                                            </p:tgtEl>
                                          </p:cBhvr>
                                        </p:animEffect>
                                        <p:anim calcmode="lin" valueType="num">
                                          <p:cBhvr>
                                            <p:cTn id="157" dur="1000" fill="hold"/>
                                            <p:tgtEl>
                                              <p:spTgt spid="154"/>
                                            </p:tgtEl>
                                            <p:attrNameLst>
                                              <p:attrName>ppt_x</p:attrName>
                                            </p:attrNameLst>
                                          </p:cBhvr>
                                          <p:tavLst>
                                            <p:tav tm="0">
                                              <p:val>
                                                <p:strVal val="#ppt_x"/>
                                              </p:val>
                                            </p:tav>
                                            <p:tav tm="100000">
                                              <p:val>
                                                <p:strVal val="#ppt_x"/>
                                              </p:val>
                                            </p:tav>
                                          </p:tavLst>
                                        </p:anim>
                                        <p:anim calcmode="lin" valueType="num">
                                          <p:cBhvr>
                                            <p:cTn id="158" dur="1000" fill="hold"/>
                                            <p:tgtEl>
                                              <p:spTgt spid="154"/>
                                            </p:tgtEl>
                                            <p:attrNameLst>
                                              <p:attrName>ppt_y</p:attrName>
                                            </p:attrNameLst>
                                          </p:cBhvr>
                                          <p:tavLst>
                                            <p:tav tm="0">
                                              <p:val>
                                                <p:strVal val="#ppt_y-.1"/>
                                              </p:val>
                                            </p:tav>
                                            <p:tav tm="100000">
                                              <p:val>
                                                <p:strVal val="#ppt_y"/>
                                              </p:val>
                                            </p:tav>
                                          </p:tavLst>
                                        </p:anim>
                                      </p:childTnLst>
                                    </p:cTn>
                                  </p:par>
                                </p:childTnLst>
                              </p:cTn>
                            </p:par>
                            <p:par>
                              <p:cTn id="159" fill="hold">
                                <p:stCondLst>
                                  <p:cond delay="6400"/>
                                </p:stCondLst>
                                <p:childTnLst>
                                  <p:par>
                                    <p:cTn id="160" presetID="10" presetClass="entr" presetSubtype="0" fill="hold" grpId="0" nodeType="afterEffect">
                                      <p:stCondLst>
                                        <p:cond delay="0"/>
                                      </p:stCondLst>
                                      <p:childTnLst>
                                        <p:set>
                                          <p:cBhvr>
                                            <p:cTn id="161" dur="1" fill="hold">
                                              <p:stCondLst>
                                                <p:cond delay="0"/>
                                              </p:stCondLst>
                                            </p:cTn>
                                            <p:tgtEl>
                                              <p:spTgt spid="126"/>
                                            </p:tgtEl>
                                            <p:attrNameLst>
                                              <p:attrName>style.visibility</p:attrName>
                                            </p:attrNameLst>
                                          </p:cBhvr>
                                          <p:to>
                                            <p:strVal val="visible"/>
                                          </p:to>
                                        </p:set>
                                        <p:animEffect transition="in" filter="fade">
                                          <p:cBhvr>
                                            <p:cTn id="162" dur="500"/>
                                            <p:tgtEl>
                                              <p:spTgt spid="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1" grpId="0"/>
          <p:bldP spid="22" grpId="0"/>
          <p:bldP spid="126" grpId="0"/>
          <p:bldP spid="69" grpId="0" animBg="1"/>
          <p:bldP spid="70" grpId="0"/>
          <p:bldP spid="71" grpId="0"/>
          <p:bldP spid="72" grpId="0"/>
          <p:bldP spid="73" grpId="0"/>
          <p:bldP spid="149" grpId="0"/>
          <p:bldP spid="150" grpId="0"/>
          <p:bldP spid="151" grpId="0"/>
          <p:bldP spid="152" grpId="0"/>
          <p:bldP spid="153" grpId="0"/>
          <p:bldP spid="15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2"/>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77107" y="-720245"/>
            <a:ext cx="13012963" cy="8673139"/>
          </a:xfrm>
          <a:prstGeom prst="rect">
            <a:avLst/>
          </a:prstGeom>
          <a:noFill/>
          <a:extLst>
            <a:ext uri="{909E8E84-426E-40DD-AFC4-6F175D3DCCD1}">
              <a14:hiddenFill xmlns:a14="http://schemas.microsoft.com/office/drawing/2010/main">
                <a:solidFill>
                  <a:srgbClr val="FFFFFF"/>
                </a:solidFill>
              </a14:hiddenFill>
            </a:ext>
          </a:extLst>
        </p:spPr>
      </p:pic>
      <p:sp>
        <p:nvSpPr>
          <p:cNvPr id="24" name="矩形 23"/>
          <p:cNvSpPr/>
          <p:nvPr/>
        </p:nvSpPr>
        <p:spPr>
          <a:xfrm>
            <a:off x="353" y="1894978"/>
            <a:ext cx="12858044" cy="3645205"/>
          </a:xfrm>
          <a:prstGeom prst="rect">
            <a:avLst/>
          </a:prstGeom>
          <a:solidFill>
            <a:schemeClr val="accent3">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5416822" y="2401257"/>
            <a:ext cx="4935967" cy="1477199"/>
          </a:xfrm>
          <a:prstGeom prst="rect">
            <a:avLst/>
          </a:prstGeom>
          <a:noFill/>
        </p:spPr>
        <p:txBody>
          <a:bodyPr wrap="none" rtlCol="0">
            <a:spAutoFit/>
          </a:bodyPr>
          <a:lstStyle/>
          <a:p>
            <a:pPr marL="0" lvl="1"/>
            <a:r>
              <a:rPr lang="zh-CN" altLang="en-US" sz="1969" b="1" dirty="0">
                <a:solidFill>
                  <a:schemeClr val="bg1"/>
                </a:solidFill>
                <a:latin typeface="微软雅黑" pitchFamily="34" charset="-122"/>
                <a:ea typeface="微软雅黑" pitchFamily="34" charset="-122"/>
              </a:rPr>
              <a:t> </a:t>
            </a:r>
            <a:r>
              <a:rPr lang="zh-CN" altLang="en-US" sz="3937" b="1" dirty="0">
                <a:solidFill>
                  <a:schemeClr val="bg1"/>
                </a:solidFill>
                <a:latin typeface="微软雅黑" pitchFamily="34" charset="-122"/>
                <a:ea typeface="微软雅黑" pitchFamily="34" charset="-122"/>
              </a:rPr>
              <a:t>第一部分</a:t>
            </a:r>
            <a:endParaRPr lang="en-US" altLang="zh-CN" sz="3937" b="1" dirty="0">
              <a:solidFill>
                <a:schemeClr val="bg1"/>
              </a:solidFill>
              <a:latin typeface="微软雅黑" pitchFamily="34" charset="-122"/>
              <a:ea typeface="微软雅黑" pitchFamily="34" charset="-122"/>
            </a:endParaRPr>
          </a:p>
          <a:p>
            <a:pPr marL="0" lvl="1" algn="ctr"/>
            <a:r>
              <a:rPr lang="zh-CN" altLang="en-US" sz="5062" b="1" dirty="0">
                <a:solidFill>
                  <a:schemeClr val="bg1"/>
                </a:solidFill>
                <a:latin typeface="微软雅黑" pitchFamily="34" charset="-122"/>
                <a:ea typeface="微软雅黑" pitchFamily="34" charset="-122"/>
              </a:rPr>
              <a:t>年度工作概述</a:t>
            </a:r>
            <a:endParaRPr lang="en-US" altLang="zh-CN" sz="5062" b="1" dirty="0">
              <a:solidFill>
                <a:schemeClr val="bg1"/>
              </a:solidFill>
              <a:latin typeface="微软雅黑" pitchFamily="34" charset="-122"/>
              <a:ea typeface="微软雅黑" pitchFamily="34" charset="-122"/>
            </a:endParaRPr>
          </a:p>
        </p:txBody>
      </p:sp>
      <p:cxnSp>
        <p:nvCxnSpPr>
          <p:cNvPr id="13" name="直接连接符 12"/>
          <p:cNvCxnSpPr/>
          <p:nvPr/>
        </p:nvCxnSpPr>
        <p:spPr>
          <a:xfrm flipV="1">
            <a:off x="5113051" y="2300001"/>
            <a:ext cx="0" cy="2706073"/>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3259715" y="4541560"/>
            <a:ext cx="1269558" cy="346249"/>
          </a:xfrm>
          <a:prstGeom prst="rect">
            <a:avLst/>
          </a:prstGeom>
          <a:noFill/>
        </p:spPr>
        <p:txBody>
          <a:bodyPr wrap="square" lIns="0" tIns="0" rIns="0" bIns="0" rtlCol="0">
            <a:spAutoFit/>
          </a:bodyPr>
          <a:lstStyle/>
          <a:p>
            <a:r>
              <a:rPr lang="en-US" altLang="zh-CN" sz="2250" dirty="0">
                <a:solidFill>
                  <a:schemeClr val="bg1"/>
                </a:solidFill>
                <a:latin typeface="微软雅黑" pitchFamily="34" charset="-122"/>
                <a:ea typeface="微软雅黑" pitchFamily="34" charset="-122"/>
              </a:rPr>
              <a:t>PART 01</a:t>
            </a:r>
            <a:endParaRPr lang="zh-CN" altLang="en-US" sz="2250" dirty="0">
              <a:solidFill>
                <a:schemeClr val="bg1"/>
              </a:solidFill>
              <a:latin typeface="微软雅黑" pitchFamily="34" charset="-122"/>
              <a:ea typeface="微软雅黑" pitchFamily="34" charset="-122"/>
            </a:endParaRPr>
          </a:p>
        </p:txBody>
      </p:sp>
      <p:grpSp>
        <p:nvGrpSpPr>
          <p:cNvPr id="15" name="组合 14"/>
          <p:cNvGrpSpPr/>
          <p:nvPr/>
        </p:nvGrpSpPr>
        <p:grpSpPr>
          <a:xfrm>
            <a:off x="2986682" y="2401260"/>
            <a:ext cx="1683435" cy="1683435"/>
            <a:chOff x="1068965" y="491752"/>
            <a:chExt cx="1197175" cy="1197175"/>
          </a:xfrm>
        </p:grpSpPr>
        <p:grpSp>
          <p:nvGrpSpPr>
            <p:cNvPr id="16" name="组合 15"/>
            <p:cNvGrpSpPr/>
            <p:nvPr/>
          </p:nvGrpSpPr>
          <p:grpSpPr>
            <a:xfrm>
              <a:off x="1068965" y="491752"/>
              <a:ext cx="1197175" cy="1197175"/>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椭圆 1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KSO_Shape"/>
            <p:cNvSpPr>
              <a:spLocks/>
            </p:cNvSpPr>
            <p:nvPr/>
          </p:nvSpPr>
          <p:spPr bwMode="auto">
            <a:xfrm>
              <a:off x="1288029" y="82973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accent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sp>
        <p:nvSpPr>
          <p:cNvPr id="25" name="TextBox 24"/>
          <p:cNvSpPr txBox="1"/>
          <p:nvPr/>
        </p:nvSpPr>
        <p:spPr>
          <a:xfrm>
            <a:off x="5552755" y="3920093"/>
            <a:ext cx="1445380"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工作前言</a:t>
            </a:r>
          </a:p>
        </p:txBody>
      </p:sp>
      <p:sp>
        <p:nvSpPr>
          <p:cNvPr id="26" name="TextBox 25"/>
          <p:cNvSpPr txBox="1"/>
          <p:nvPr/>
        </p:nvSpPr>
        <p:spPr>
          <a:xfrm>
            <a:off x="7032993" y="3920093"/>
            <a:ext cx="1385412"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工作回顾</a:t>
            </a:r>
          </a:p>
        </p:txBody>
      </p:sp>
      <p:sp>
        <p:nvSpPr>
          <p:cNvPr id="27" name="TextBox 26"/>
          <p:cNvSpPr txBox="1"/>
          <p:nvPr/>
        </p:nvSpPr>
        <p:spPr>
          <a:xfrm>
            <a:off x="8453264" y="3920093"/>
            <a:ext cx="1445380"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工作计划</a:t>
            </a:r>
          </a:p>
        </p:txBody>
      </p:sp>
      <p:sp>
        <p:nvSpPr>
          <p:cNvPr id="28" name="TextBox 27"/>
          <p:cNvSpPr txBox="1"/>
          <p:nvPr/>
        </p:nvSpPr>
        <p:spPr>
          <a:xfrm>
            <a:off x="5552756" y="4408135"/>
            <a:ext cx="1385412"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工作团队</a:t>
            </a:r>
          </a:p>
        </p:txBody>
      </p:sp>
      <p:sp>
        <p:nvSpPr>
          <p:cNvPr id="29" name="TextBox 28"/>
          <p:cNvSpPr txBox="1"/>
          <p:nvPr/>
        </p:nvSpPr>
        <p:spPr>
          <a:xfrm>
            <a:off x="7032994" y="4408135"/>
            <a:ext cx="1385412"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工作进度</a:t>
            </a:r>
          </a:p>
        </p:txBody>
      </p:sp>
      <p:sp>
        <p:nvSpPr>
          <p:cNvPr id="30" name="TextBox 29"/>
          <p:cNvSpPr txBox="1"/>
          <p:nvPr/>
        </p:nvSpPr>
        <p:spPr>
          <a:xfrm>
            <a:off x="8452721" y="4408135"/>
            <a:ext cx="1385412"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去年相比</a:t>
            </a:r>
          </a:p>
        </p:txBody>
      </p:sp>
      <p:grpSp>
        <p:nvGrpSpPr>
          <p:cNvPr id="34" name="组合 33"/>
          <p:cNvGrpSpPr/>
          <p:nvPr/>
        </p:nvGrpSpPr>
        <p:grpSpPr>
          <a:xfrm>
            <a:off x="9069507" y="-1095189"/>
            <a:ext cx="1658273" cy="1658273"/>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36" name="椭圆 3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37" name="组合 36"/>
          <p:cNvGrpSpPr/>
          <p:nvPr/>
        </p:nvGrpSpPr>
        <p:grpSpPr>
          <a:xfrm>
            <a:off x="6922067" y="-399143"/>
            <a:ext cx="886212" cy="886212"/>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39" name="椭圆 3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40" name="组合 39"/>
          <p:cNvGrpSpPr/>
          <p:nvPr/>
        </p:nvGrpSpPr>
        <p:grpSpPr>
          <a:xfrm>
            <a:off x="7876562" y="43963"/>
            <a:ext cx="1252224" cy="1252224"/>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42" name="椭圆 4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43" name="组合 42"/>
          <p:cNvGrpSpPr/>
          <p:nvPr/>
        </p:nvGrpSpPr>
        <p:grpSpPr>
          <a:xfrm>
            <a:off x="11142402" y="-223037"/>
            <a:ext cx="964353" cy="964353"/>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45" name="椭圆 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46" name="组合 45"/>
          <p:cNvGrpSpPr/>
          <p:nvPr/>
        </p:nvGrpSpPr>
        <p:grpSpPr>
          <a:xfrm>
            <a:off x="1078286" y="7087798"/>
            <a:ext cx="828035" cy="828035"/>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48" name="椭圆 4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49" name="组合 48"/>
          <p:cNvGrpSpPr/>
          <p:nvPr/>
        </p:nvGrpSpPr>
        <p:grpSpPr>
          <a:xfrm>
            <a:off x="5573289" y="6369756"/>
            <a:ext cx="355046" cy="355046"/>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51" name="椭圆 5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52" name="组合 51"/>
          <p:cNvGrpSpPr/>
          <p:nvPr/>
        </p:nvGrpSpPr>
        <p:grpSpPr>
          <a:xfrm>
            <a:off x="4474520" y="6084582"/>
            <a:ext cx="743971" cy="743971"/>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54" name="椭圆 5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55" name="组合 54"/>
          <p:cNvGrpSpPr/>
          <p:nvPr/>
        </p:nvGrpSpPr>
        <p:grpSpPr>
          <a:xfrm>
            <a:off x="12134202" y="-1488900"/>
            <a:ext cx="1658273" cy="1658273"/>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57" name="椭圆 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58" name="组合 57"/>
          <p:cNvGrpSpPr/>
          <p:nvPr/>
        </p:nvGrpSpPr>
        <p:grpSpPr>
          <a:xfrm>
            <a:off x="12170393" y="584472"/>
            <a:ext cx="313689" cy="313689"/>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60" name="椭圆 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61" name="组合 60"/>
          <p:cNvGrpSpPr/>
          <p:nvPr/>
        </p:nvGrpSpPr>
        <p:grpSpPr>
          <a:xfrm>
            <a:off x="2733215" y="6617653"/>
            <a:ext cx="1658273" cy="1658273"/>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63" name="椭圆 62"/>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64" name="组合 63"/>
          <p:cNvGrpSpPr/>
          <p:nvPr/>
        </p:nvGrpSpPr>
        <p:grpSpPr>
          <a:xfrm>
            <a:off x="1793808" y="6477739"/>
            <a:ext cx="731480" cy="731480"/>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66" name="椭圆 6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67" name="组合 66"/>
          <p:cNvGrpSpPr/>
          <p:nvPr/>
        </p:nvGrpSpPr>
        <p:grpSpPr>
          <a:xfrm>
            <a:off x="409730" y="6920844"/>
            <a:ext cx="445584" cy="445584"/>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69" name="椭圆 6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70" name="组合 69"/>
          <p:cNvGrpSpPr/>
          <p:nvPr/>
        </p:nvGrpSpPr>
        <p:grpSpPr>
          <a:xfrm>
            <a:off x="165106" y="6663083"/>
            <a:ext cx="222791" cy="222791"/>
            <a:chOff x="304800" y="673100"/>
            <a:chExt cx="4000500" cy="4000500"/>
          </a:xfrm>
          <a:effectLst>
            <a:outerShdw blurRad="444500" dist="254000" dir="8100000" algn="tr" rotWithShape="0">
              <a:prstClr val="black">
                <a:alpha val="50000"/>
              </a:prstClr>
            </a:outerShdw>
          </a:effectLst>
        </p:grpSpPr>
        <p:sp>
          <p:nvSpPr>
            <p:cNvPr id="71" name="同心圆 7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72" name="椭圆 7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sp>
        <p:nvSpPr>
          <p:cNvPr id="73" name="TextBox 72"/>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Tree>
    <p:extLst>
      <p:ext uri="{BB962C8B-B14F-4D97-AF65-F5344CB8AC3E}">
        <p14:creationId xmlns:p14="http://schemas.microsoft.com/office/powerpoint/2010/main" val="17770415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wipe(up)">
                                          <p:cBhvr>
                                            <p:cTn id="7" dur="500"/>
                                            <p:tgtEl>
                                              <p:spTgt spid="74"/>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outHorizontal)">
                                          <p:cBhvr>
                                            <p:cTn id="11" dur="500"/>
                                            <p:tgtEl>
                                              <p:spTgt spid="24"/>
                                            </p:tgtEl>
                                          </p:cBhvr>
                                        </p:animEffect>
                                      </p:childTnLst>
                                    </p:cTn>
                                  </p:par>
                                  <p:par>
                                    <p:cTn id="12" presetID="2" presetClass="entr" presetSubtype="8" accel="35000" fill="hold" nodeType="withEffect" p14:presetBounceEnd="55000">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14:bounceEnd="55000">
                                          <p:cBhvr additive="base">
                                            <p:cTn id="14" dur="1500" fill="hold"/>
                                            <p:tgtEl>
                                              <p:spTgt spid="15"/>
                                            </p:tgtEl>
                                            <p:attrNameLst>
                                              <p:attrName>ppt_x</p:attrName>
                                            </p:attrNameLst>
                                          </p:cBhvr>
                                          <p:tavLst>
                                            <p:tav tm="0">
                                              <p:val>
                                                <p:strVal val="0-#ppt_w/2"/>
                                              </p:val>
                                            </p:tav>
                                            <p:tav tm="100000">
                                              <p:val>
                                                <p:strVal val="#ppt_x"/>
                                              </p:val>
                                            </p:tav>
                                          </p:tavLst>
                                        </p:anim>
                                        <p:anim calcmode="lin" valueType="num" p14:bounceEnd="55000">
                                          <p:cBhvr additive="base">
                                            <p:cTn id="15" dur="1500" fill="hold"/>
                                            <p:tgtEl>
                                              <p:spTgt spid="15"/>
                                            </p:tgtEl>
                                            <p:attrNameLst>
                                              <p:attrName>ppt_y</p:attrName>
                                            </p:attrNameLst>
                                          </p:cBhvr>
                                          <p:tavLst>
                                            <p:tav tm="0">
                                              <p:val>
                                                <p:strVal val="#ppt_y"/>
                                              </p:val>
                                            </p:tav>
                                            <p:tav tm="100000">
                                              <p:val>
                                                <p:strVal val="#ppt_y"/>
                                              </p:val>
                                            </p:tav>
                                          </p:tavLst>
                                        </p:anim>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5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3000"/>
                                </p:stCondLst>
                                <p:childTnLst>
                                  <p:par>
                                    <p:cTn id="26" presetID="47"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anim calcmode="lin" valueType="num">
                                          <p:cBhvr>
                                            <p:cTn id="29" dur="500" fill="hold"/>
                                            <p:tgtEl>
                                              <p:spTgt spid="14"/>
                                            </p:tgtEl>
                                            <p:attrNameLst>
                                              <p:attrName>ppt_x</p:attrName>
                                            </p:attrNameLst>
                                          </p:cBhvr>
                                          <p:tavLst>
                                            <p:tav tm="0">
                                              <p:val>
                                                <p:strVal val="#ppt_x"/>
                                              </p:val>
                                            </p:tav>
                                            <p:tav tm="100000">
                                              <p:val>
                                                <p:strVal val="#ppt_x"/>
                                              </p:val>
                                            </p:tav>
                                          </p:tavLst>
                                        </p:anim>
                                        <p:anim calcmode="lin" valueType="num">
                                          <p:cBhvr>
                                            <p:cTn id="30" dur="5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 presetClass="entr" presetSubtype="4"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500" fill="hold"/>
                                            <p:tgtEl>
                                              <p:spTgt spid="25"/>
                                            </p:tgtEl>
                                            <p:attrNameLst>
                                              <p:attrName>ppt_x</p:attrName>
                                            </p:attrNameLst>
                                          </p:cBhvr>
                                          <p:tavLst>
                                            <p:tav tm="0">
                                              <p:val>
                                                <p:strVal val="#ppt_x"/>
                                              </p:val>
                                            </p:tav>
                                            <p:tav tm="100000">
                                              <p:val>
                                                <p:strVal val="#ppt_x"/>
                                              </p:val>
                                            </p:tav>
                                          </p:tavLst>
                                        </p:anim>
                                        <p:anim calcmode="lin" valueType="num">
                                          <p:cBhvr additive="base">
                                            <p:cTn id="35" dur="500" fill="hold"/>
                                            <p:tgtEl>
                                              <p:spTgt spid="2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0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500" fill="hold"/>
                                            <p:tgtEl>
                                              <p:spTgt spid="26"/>
                                            </p:tgtEl>
                                            <p:attrNameLst>
                                              <p:attrName>ppt_x</p:attrName>
                                            </p:attrNameLst>
                                          </p:cBhvr>
                                          <p:tavLst>
                                            <p:tav tm="0">
                                              <p:val>
                                                <p:strVal val="#ppt_x"/>
                                              </p:val>
                                            </p:tav>
                                            <p:tav tm="100000">
                                              <p:val>
                                                <p:strVal val="#ppt_x"/>
                                              </p:val>
                                            </p:tav>
                                          </p:tavLst>
                                        </p:anim>
                                        <p:anim calcmode="lin" valueType="num">
                                          <p:cBhvr additive="base">
                                            <p:cTn id="39" dur="500" fill="hold"/>
                                            <p:tgtEl>
                                              <p:spTgt spid="26"/>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40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ppt_x"/>
                                              </p:val>
                                            </p:tav>
                                            <p:tav tm="100000">
                                              <p:val>
                                                <p:strVal val="#ppt_x"/>
                                              </p:val>
                                            </p:tav>
                                          </p:tavLst>
                                        </p:anim>
                                        <p:anim calcmode="lin" valueType="num">
                                          <p:cBhvr additive="base">
                                            <p:cTn id="43" dur="500" fill="hold"/>
                                            <p:tgtEl>
                                              <p:spTgt spid="2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60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500" fill="hold"/>
                                            <p:tgtEl>
                                              <p:spTgt spid="28"/>
                                            </p:tgtEl>
                                            <p:attrNameLst>
                                              <p:attrName>ppt_x</p:attrName>
                                            </p:attrNameLst>
                                          </p:cBhvr>
                                          <p:tavLst>
                                            <p:tav tm="0">
                                              <p:val>
                                                <p:strVal val="#ppt_x"/>
                                              </p:val>
                                            </p:tav>
                                            <p:tav tm="100000">
                                              <p:val>
                                                <p:strVal val="#ppt_x"/>
                                              </p:val>
                                            </p:tav>
                                          </p:tavLst>
                                        </p:anim>
                                        <p:anim calcmode="lin" valueType="num">
                                          <p:cBhvr additive="base">
                                            <p:cTn id="47" dur="500" fill="hold"/>
                                            <p:tgtEl>
                                              <p:spTgt spid="28"/>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80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500" fill="hold"/>
                                            <p:tgtEl>
                                              <p:spTgt spid="29"/>
                                            </p:tgtEl>
                                            <p:attrNameLst>
                                              <p:attrName>ppt_x</p:attrName>
                                            </p:attrNameLst>
                                          </p:cBhvr>
                                          <p:tavLst>
                                            <p:tav tm="0">
                                              <p:val>
                                                <p:strVal val="#ppt_x"/>
                                              </p:val>
                                            </p:tav>
                                            <p:tav tm="100000">
                                              <p:val>
                                                <p:strVal val="#ppt_x"/>
                                              </p:val>
                                            </p:tav>
                                          </p:tavLst>
                                        </p:anim>
                                        <p:anim calcmode="lin" valueType="num">
                                          <p:cBhvr additive="base">
                                            <p:cTn id="51" dur="500" fill="hold"/>
                                            <p:tgtEl>
                                              <p:spTgt spid="2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100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500" fill="hold"/>
                                            <p:tgtEl>
                                              <p:spTgt spid="30"/>
                                            </p:tgtEl>
                                            <p:attrNameLst>
                                              <p:attrName>ppt_x</p:attrName>
                                            </p:attrNameLst>
                                          </p:cBhvr>
                                          <p:tavLst>
                                            <p:tav tm="0">
                                              <p:val>
                                                <p:strVal val="#ppt_x"/>
                                              </p:val>
                                            </p:tav>
                                            <p:tav tm="100000">
                                              <p:val>
                                                <p:strVal val="#ppt_x"/>
                                              </p:val>
                                            </p:tav>
                                          </p:tavLst>
                                        </p:anim>
                                        <p:anim calcmode="lin" valueType="num">
                                          <p:cBhvr additive="base">
                                            <p:cTn id="55" dur="500" fill="hold"/>
                                            <p:tgtEl>
                                              <p:spTgt spid="30"/>
                                            </p:tgtEl>
                                            <p:attrNameLst>
                                              <p:attrName>ppt_y</p:attrName>
                                            </p:attrNameLst>
                                          </p:cBhvr>
                                          <p:tavLst>
                                            <p:tav tm="0">
                                              <p:val>
                                                <p:strVal val="1+#ppt_h/2"/>
                                              </p:val>
                                            </p:tav>
                                            <p:tav tm="100000">
                                              <p:val>
                                                <p:strVal val="#ppt_y"/>
                                              </p:val>
                                            </p:tav>
                                          </p:tavLst>
                                        </p:anim>
                                      </p:childTnLst>
                                    </p:cTn>
                                  </p:par>
                                </p:childTnLst>
                              </p:cTn>
                            </p:par>
                            <p:par>
                              <p:cTn id="56" fill="hold">
                                <p:stCondLst>
                                  <p:cond delay="5000"/>
                                </p:stCondLst>
                                <p:childTnLst>
                                  <p:par>
                                    <p:cTn id="57" presetID="23" presetClass="entr" presetSubtype="528" fill="hold" nodeType="afterEffect">
                                      <p:stCondLst>
                                        <p:cond delay="0"/>
                                      </p:stCondLst>
                                      <p:childTnLst>
                                        <p:set>
                                          <p:cBhvr>
                                            <p:cTn id="58" dur="1" fill="hold">
                                              <p:stCondLst>
                                                <p:cond delay="0"/>
                                              </p:stCondLst>
                                            </p:cTn>
                                            <p:tgtEl>
                                              <p:spTgt spid="34"/>
                                            </p:tgtEl>
                                            <p:attrNameLst>
                                              <p:attrName>style.visibility</p:attrName>
                                            </p:attrNameLst>
                                          </p:cBhvr>
                                          <p:to>
                                            <p:strVal val="visible"/>
                                          </p:to>
                                        </p:set>
                                        <p:anim calcmode="lin" valueType="num">
                                          <p:cBhvr>
                                            <p:cTn id="59" dur="500" fill="hold"/>
                                            <p:tgtEl>
                                              <p:spTgt spid="34"/>
                                            </p:tgtEl>
                                            <p:attrNameLst>
                                              <p:attrName>ppt_w</p:attrName>
                                            </p:attrNameLst>
                                          </p:cBhvr>
                                          <p:tavLst>
                                            <p:tav tm="0">
                                              <p:val>
                                                <p:fltVal val="0"/>
                                              </p:val>
                                            </p:tav>
                                            <p:tav tm="100000">
                                              <p:val>
                                                <p:strVal val="#ppt_w"/>
                                              </p:val>
                                            </p:tav>
                                          </p:tavLst>
                                        </p:anim>
                                        <p:anim calcmode="lin" valueType="num">
                                          <p:cBhvr>
                                            <p:cTn id="60" dur="500" fill="hold"/>
                                            <p:tgtEl>
                                              <p:spTgt spid="34"/>
                                            </p:tgtEl>
                                            <p:attrNameLst>
                                              <p:attrName>ppt_h</p:attrName>
                                            </p:attrNameLst>
                                          </p:cBhvr>
                                          <p:tavLst>
                                            <p:tav tm="0">
                                              <p:val>
                                                <p:fltVal val="0"/>
                                              </p:val>
                                            </p:tav>
                                            <p:tav tm="100000">
                                              <p:val>
                                                <p:strVal val="#ppt_h"/>
                                              </p:val>
                                            </p:tav>
                                          </p:tavLst>
                                        </p:anim>
                                        <p:anim calcmode="lin" valueType="num">
                                          <p:cBhvr>
                                            <p:cTn id="61" dur="500" fill="hold"/>
                                            <p:tgtEl>
                                              <p:spTgt spid="34"/>
                                            </p:tgtEl>
                                            <p:attrNameLst>
                                              <p:attrName>ppt_x</p:attrName>
                                            </p:attrNameLst>
                                          </p:cBhvr>
                                          <p:tavLst>
                                            <p:tav tm="0">
                                              <p:val>
                                                <p:fltVal val="0.5"/>
                                              </p:val>
                                            </p:tav>
                                            <p:tav tm="100000">
                                              <p:val>
                                                <p:strVal val="#ppt_x"/>
                                              </p:val>
                                            </p:tav>
                                          </p:tavLst>
                                        </p:anim>
                                        <p:anim calcmode="lin" valueType="num">
                                          <p:cBhvr>
                                            <p:cTn id="62" dur="500" fill="hold"/>
                                            <p:tgtEl>
                                              <p:spTgt spid="34"/>
                                            </p:tgtEl>
                                            <p:attrNameLst>
                                              <p:attrName>ppt_y</p:attrName>
                                            </p:attrNameLst>
                                          </p:cBhvr>
                                          <p:tavLst>
                                            <p:tav tm="0">
                                              <p:val>
                                                <p:fltVal val="0.5"/>
                                              </p:val>
                                            </p:tav>
                                            <p:tav tm="100000">
                                              <p:val>
                                                <p:strVal val="#ppt_y"/>
                                              </p:val>
                                            </p:tav>
                                          </p:tavLst>
                                        </p:anim>
                                      </p:childTnLst>
                                    </p:cTn>
                                  </p:par>
                                  <p:par>
                                    <p:cTn id="63" presetID="23" presetClass="entr" presetSubtype="528" fill="hold" nodeType="withEffect">
                                      <p:stCondLst>
                                        <p:cond delay="30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 calcmode="lin" valueType="num">
                                          <p:cBhvr>
                                            <p:cTn id="67" dur="500" fill="hold"/>
                                            <p:tgtEl>
                                              <p:spTgt spid="37"/>
                                            </p:tgtEl>
                                            <p:attrNameLst>
                                              <p:attrName>ppt_x</p:attrName>
                                            </p:attrNameLst>
                                          </p:cBhvr>
                                          <p:tavLst>
                                            <p:tav tm="0">
                                              <p:val>
                                                <p:fltVal val="0.5"/>
                                              </p:val>
                                            </p:tav>
                                            <p:tav tm="100000">
                                              <p:val>
                                                <p:strVal val="#ppt_x"/>
                                              </p:val>
                                            </p:tav>
                                          </p:tavLst>
                                        </p:anim>
                                        <p:anim calcmode="lin" valueType="num">
                                          <p:cBhvr>
                                            <p:cTn id="68" dur="500" fill="hold"/>
                                            <p:tgtEl>
                                              <p:spTgt spid="37"/>
                                            </p:tgtEl>
                                            <p:attrNameLst>
                                              <p:attrName>ppt_y</p:attrName>
                                            </p:attrNameLst>
                                          </p:cBhvr>
                                          <p:tavLst>
                                            <p:tav tm="0">
                                              <p:val>
                                                <p:fltVal val="0.5"/>
                                              </p:val>
                                            </p:tav>
                                            <p:tav tm="100000">
                                              <p:val>
                                                <p:strVal val="#ppt_y"/>
                                              </p:val>
                                            </p:tav>
                                          </p:tavLst>
                                        </p:anim>
                                      </p:childTnLst>
                                    </p:cTn>
                                  </p:par>
                                  <p:par>
                                    <p:cTn id="69" presetID="23" presetClass="entr" presetSubtype="528" fill="hold" nodeType="withEffect">
                                      <p:stCondLst>
                                        <p:cond delay="700"/>
                                      </p:stCondLst>
                                      <p:childTnLst>
                                        <p:set>
                                          <p:cBhvr>
                                            <p:cTn id="70" dur="1" fill="hold">
                                              <p:stCondLst>
                                                <p:cond delay="0"/>
                                              </p:stCondLst>
                                            </p:cTn>
                                            <p:tgtEl>
                                              <p:spTgt spid="40"/>
                                            </p:tgtEl>
                                            <p:attrNameLst>
                                              <p:attrName>style.visibility</p:attrName>
                                            </p:attrNameLst>
                                          </p:cBhvr>
                                          <p:to>
                                            <p:strVal val="visible"/>
                                          </p:to>
                                        </p:set>
                                        <p:anim calcmode="lin" valueType="num">
                                          <p:cBhvr>
                                            <p:cTn id="71" dur="500" fill="hold"/>
                                            <p:tgtEl>
                                              <p:spTgt spid="40"/>
                                            </p:tgtEl>
                                            <p:attrNameLst>
                                              <p:attrName>ppt_w</p:attrName>
                                            </p:attrNameLst>
                                          </p:cBhvr>
                                          <p:tavLst>
                                            <p:tav tm="0">
                                              <p:val>
                                                <p:fltVal val="0"/>
                                              </p:val>
                                            </p:tav>
                                            <p:tav tm="100000">
                                              <p:val>
                                                <p:strVal val="#ppt_w"/>
                                              </p:val>
                                            </p:tav>
                                          </p:tavLst>
                                        </p:anim>
                                        <p:anim calcmode="lin" valueType="num">
                                          <p:cBhvr>
                                            <p:cTn id="72" dur="500" fill="hold"/>
                                            <p:tgtEl>
                                              <p:spTgt spid="40"/>
                                            </p:tgtEl>
                                            <p:attrNameLst>
                                              <p:attrName>ppt_h</p:attrName>
                                            </p:attrNameLst>
                                          </p:cBhvr>
                                          <p:tavLst>
                                            <p:tav tm="0">
                                              <p:val>
                                                <p:fltVal val="0"/>
                                              </p:val>
                                            </p:tav>
                                            <p:tav tm="100000">
                                              <p:val>
                                                <p:strVal val="#ppt_h"/>
                                              </p:val>
                                            </p:tav>
                                          </p:tavLst>
                                        </p:anim>
                                        <p:anim calcmode="lin" valueType="num">
                                          <p:cBhvr>
                                            <p:cTn id="73" dur="500" fill="hold"/>
                                            <p:tgtEl>
                                              <p:spTgt spid="40"/>
                                            </p:tgtEl>
                                            <p:attrNameLst>
                                              <p:attrName>ppt_x</p:attrName>
                                            </p:attrNameLst>
                                          </p:cBhvr>
                                          <p:tavLst>
                                            <p:tav tm="0">
                                              <p:val>
                                                <p:fltVal val="0.5"/>
                                              </p:val>
                                            </p:tav>
                                            <p:tav tm="100000">
                                              <p:val>
                                                <p:strVal val="#ppt_x"/>
                                              </p:val>
                                            </p:tav>
                                          </p:tavLst>
                                        </p:anim>
                                        <p:anim calcmode="lin" valueType="num">
                                          <p:cBhvr>
                                            <p:cTn id="74" dur="500" fill="hold"/>
                                            <p:tgtEl>
                                              <p:spTgt spid="40"/>
                                            </p:tgtEl>
                                            <p:attrNameLst>
                                              <p:attrName>ppt_y</p:attrName>
                                            </p:attrNameLst>
                                          </p:cBhvr>
                                          <p:tavLst>
                                            <p:tav tm="0">
                                              <p:val>
                                                <p:fltVal val="0.5"/>
                                              </p:val>
                                            </p:tav>
                                            <p:tav tm="100000">
                                              <p:val>
                                                <p:strVal val="#ppt_y"/>
                                              </p:val>
                                            </p:tav>
                                          </p:tavLst>
                                        </p:anim>
                                      </p:childTnLst>
                                    </p:cTn>
                                  </p:par>
                                  <p:par>
                                    <p:cTn id="75" presetID="23" presetClass="entr" presetSubtype="528" fill="hold" nodeType="withEffect">
                                      <p:stCondLst>
                                        <p:cond delay="300"/>
                                      </p:stCondLst>
                                      <p:childTnLst>
                                        <p:set>
                                          <p:cBhvr>
                                            <p:cTn id="76" dur="1" fill="hold">
                                              <p:stCondLst>
                                                <p:cond delay="0"/>
                                              </p:stCondLst>
                                            </p:cTn>
                                            <p:tgtEl>
                                              <p:spTgt spid="43"/>
                                            </p:tgtEl>
                                            <p:attrNameLst>
                                              <p:attrName>style.visibility</p:attrName>
                                            </p:attrNameLst>
                                          </p:cBhvr>
                                          <p:to>
                                            <p:strVal val="visible"/>
                                          </p:to>
                                        </p:set>
                                        <p:anim calcmode="lin" valueType="num">
                                          <p:cBhvr>
                                            <p:cTn id="77" dur="500" fill="hold"/>
                                            <p:tgtEl>
                                              <p:spTgt spid="43"/>
                                            </p:tgtEl>
                                            <p:attrNameLst>
                                              <p:attrName>ppt_w</p:attrName>
                                            </p:attrNameLst>
                                          </p:cBhvr>
                                          <p:tavLst>
                                            <p:tav tm="0">
                                              <p:val>
                                                <p:fltVal val="0"/>
                                              </p:val>
                                            </p:tav>
                                            <p:tav tm="100000">
                                              <p:val>
                                                <p:strVal val="#ppt_w"/>
                                              </p:val>
                                            </p:tav>
                                          </p:tavLst>
                                        </p:anim>
                                        <p:anim calcmode="lin" valueType="num">
                                          <p:cBhvr>
                                            <p:cTn id="78" dur="500" fill="hold"/>
                                            <p:tgtEl>
                                              <p:spTgt spid="43"/>
                                            </p:tgtEl>
                                            <p:attrNameLst>
                                              <p:attrName>ppt_h</p:attrName>
                                            </p:attrNameLst>
                                          </p:cBhvr>
                                          <p:tavLst>
                                            <p:tav tm="0">
                                              <p:val>
                                                <p:fltVal val="0"/>
                                              </p:val>
                                            </p:tav>
                                            <p:tav tm="100000">
                                              <p:val>
                                                <p:strVal val="#ppt_h"/>
                                              </p:val>
                                            </p:tav>
                                          </p:tavLst>
                                        </p:anim>
                                        <p:anim calcmode="lin" valueType="num">
                                          <p:cBhvr>
                                            <p:cTn id="79" dur="500" fill="hold"/>
                                            <p:tgtEl>
                                              <p:spTgt spid="43"/>
                                            </p:tgtEl>
                                            <p:attrNameLst>
                                              <p:attrName>ppt_x</p:attrName>
                                            </p:attrNameLst>
                                          </p:cBhvr>
                                          <p:tavLst>
                                            <p:tav tm="0">
                                              <p:val>
                                                <p:fltVal val="0.5"/>
                                              </p:val>
                                            </p:tav>
                                            <p:tav tm="100000">
                                              <p:val>
                                                <p:strVal val="#ppt_x"/>
                                              </p:val>
                                            </p:tav>
                                          </p:tavLst>
                                        </p:anim>
                                        <p:anim calcmode="lin" valueType="num">
                                          <p:cBhvr>
                                            <p:cTn id="80" dur="500" fill="hold"/>
                                            <p:tgtEl>
                                              <p:spTgt spid="43"/>
                                            </p:tgtEl>
                                            <p:attrNameLst>
                                              <p:attrName>ppt_y</p:attrName>
                                            </p:attrNameLst>
                                          </p:cBhvr>
                                          <p:tavLst>
                                            <p:tav tm="0">
                                              <p:val>
                                                <p:fltVal val="0.5"/>
                                              </p:val>
                                            </p:tav>
                                            <p:tav tm="100000">
                                              <p:val>
                                                <p:strVal val="#ppt_y"/>
                                              </p:val>
                                            </p:tav>
                                          </p:tavLst>
                                        </p:anim>
                                      </p:childTnLst>
                                    </p:cTn>
                                  </p:par>
                                  <p:par>
                                    <p:cTn id="81" presetID="23" presetClass="entr" presetSubtype="528" fill="hold" nodeType="withEffect">
                                      <p:stCondLst>
                                        <p:cond delay="100"/>
                                      </p:stCondLst>
                                      <p:childTnLst>
                                        <p:set>
                                          <p:cBhvr>
                                            <p:cTn id="82" dur="1" fill="hold">
                                              <p:stCondLst>
                                                <p:cond delay="0"/>
                                              </p:stCondLst>
                                            </p:cTn>
                                            <p:tgtEl>
                                              <p:spTgt spid="46"/>
                                            </p:tgtEl>
                                            <p:attrNameLst>
                                              <p:attrName>style.visibility</p:attrName>
                                            </p:attrNameLst>
                                          </p:cBhvr>
                                          <p:to>
                                            <p:strVal val="visible"/>
                                          </p:to>
                                        </p:set>
                                        <p:anim calcmode="lin" valueType="num">
                                          <p:cBhvr>
                                            <p:cTn id="83" dur="500" fill="hold"/>
                                            <p:tgtEl>
                                              <p:spTgt spid="46"/>
                                            </p:tgtEl>
                                            <p:attrNameLst>
                                              <p:attrName>ppt_w</p:attrName>
                                            </p:attrNameLst>
                                          </p:cBhvr>
                                          <p:tavLst>
                                            <p:tav tm="0">
                                              <p:val>
                                                <p:fltVal val="0"/>
                                              </p:val>
                                            </p:tav>
                                            <p:tav tm="100000">
                                              <p:val>
                                                <p:strVal val="#ppt_w"/>
                                              </p:val>
                                            </p:tav>
                                          </p:tavLst>
                                        </p:anim>
                                        <p:anim calcmode="lin" valueType="num">
                                          <p:cBhvr>
                                            <p:cTn id="84" dur="500" fill="hold"/>
                                            <p:tgtEl>
                                              <p:spTgt spid="46"/>
                                            </p:tgtEl>
                                            <p:attrNameLst>
                                              <p:attrName>ppt_h</p:attrName>
                                            </p:attrNameLst>
                                          </p:cBhvr>
                                          <p:tavLst>
                                            <p:tav tm="0">
                                              <p:val>
                                                <p:fltVal val="0"/>
                                              </p:val>
                                            </p:tav>
                                            <p:tav tm="100000">
                                              <p:val>
                                                <p:strVal val="#ppt_h"/>
                                              </p:val>
                                            </p:tav>
                                          </p:tavLst>
                                        </p:anim>
                                        <p:anim calcmode="lin" valueType="num">
                                          <p:cBhvr>
                                            <p:cTn id="85" dur="500" fill="hold"/>
                                            <p:tgtEl>
                                              <p:spTgt spid="46"/>
                                            </p:tgtEl>
                                            <p:attrNameLst>
                                              <p:attrName>ppt_x</p:attrName>
                                            </p:attrNameLst>
                                          </p:cBhvr>
                                          <p:tavLst>
                                            <p:tav tm="0">
                                              <p:val>
                                                <p:fltVal val="0.5"/>
                                              </p:val>
                                            </p:tav>
                                            <p:tav tm="100000">
                                              <p:val>
                                                <p:strVal val="#ppt_x"/>
                                              </p:val>
                                            </p:tav>
                                          </p:tavLst>
                                        </p:anim>
                                        <p:anim calcmode="lin" valueType="num">
                                          <p:cBhvr>
                                            <p:cTn id="86" dur="500" fill="hold"/>
                                            <p:tgtEl>
                                              <p:spTgt spid="46"/>
                                            </p:tgtEl>
                                            <p:attrNameLst>
                                              <p:attrName>ppt_y</p:attrName>
                                            </p:attrNameLst>
                                          </p:cBhvr>
                                          <p:tavLst>
                                            <p:tav tm="0">
                                              <p:val>
                                                <p:fltVal val="0.5"/>
                                              </p:val>
                                            </p:tav>
                                            <p:tav tm="100000">
                                              <p:val>
                                                <p:strVal val="#ppt_y"/>
                                              </p:val>
                                            </p:tav>
                                          </p:tavLst>
                                        </p:anim>
                                      </p:childTnLst>
                                    </p:cTn>
                                  </p:par>
                                  <p:par>
                                    <p:cTn id="87" presetID="23" presetClass="entr" presetSubtype="528" fill="hold" nodeType="withEffect">
                                      <p:stCondLst>
                                        <p:cond delay="600"/>
                                      </p:stCondLst>
                                      <p:childTnLst>
                                        <p:set>
                                          <p:cBhvr>
                                            <p:cTn id="88" dur="1" fill="hold">
                                              <p:stCondLst>
                                                <p:cond delay="0"/>
                                              </p:stCondLst>
                                            </p:cTn>
                                            <p:tgtEl>
                                              <p:spTgt spid="49"/>
                                            </p:tgtEl>
                                            <p:attrNameLst>
                                              <p:attrName>style.visibility</p:attrName>
                                            </p:attrNameLst>
                                          </p:cBhvr>
                                          <p:to>
                                            <p:strVal val="visible"/>
                                          </p:to>
                                        </p:set>
                                        <p:anim calcmode="lin" valueType="num">
                                          <p:cBhvr>
                                            <p:cTn id="89" dur="500" fill="hold"/>
                                            <p:tgtEl>
                                              <p:spTgt spid="49"/>
                                            </p:tgtEl>
                                            <p:attrNameLst>
                                              <p:attrName>ppt_w</p:attrName>
                                            </p:attrNameLst>
                                          </p:cBhvr>
                                          <p:tavLst>
                                            <p:tav tm="0">
                                              <p:val>
                                                <p:fltVal val="0"/>
                                              </p:val>
                                            </p:tav>
                                            <p:tav tm="100000">
                                              <p:val>
                                                <p:strVal val="#ppt_w"/>
                                              </p:val>
                                            </p:tav>
                                          </p:tavLst>
                                        </p:anim>
                                        <p:anim calcmode="lin" valueType="num">
                                          <p:cBhvr>
                                            <p:cTn id="90" dur="500" fill="hold"/>
                                            <p:tgtEl>
                                              <p:spTgt spid="49"/>
                                            </p:tgtEl>
                                            <p:attrNameLst>
                                              <p:attrName>ppt_h</p:attrName>
                                            </p:attrNameLst>
                                          </p:cBhvr>
                                          <p:tavLst>
                                            <p:tav tm="0">
                                              <p:val>
                                                <p:fltVal val="0"/>
                                              </p:val>
                                            </p:tav>
                                            <p:tav tm="100000">
                                              <p:val>
                                                <p:strVal val="#ppt_h"/>
                                              </p:val>
                                            </p:tav>
                                          </p:tavLst>
                                        </p:anim>
                                        <p:anim calcmode="lin" valueType="num">
                                          <p:cBhvr>
                                            <p:cTn id="91" dur="500" fill="hold"/>
                                            <p:tgtEl>
                                              <p:spTgt spid="49"/>
                                            </p:tgtEl>
                                            <p:attrNameLst>
                                              <p:attrName>ppt_x</p:attrName>
                                            </p:attrNameLst>
                                          </p:cBhvr>
                                          <p:tavLst>
                                            <p:tav tm="0">
                                              <p:val>
                                                <p:fltVal val="0.5"/>
                                              </p:val>
                                            </p:tav>
                                            <p:tav tm="100000">
                                              <p:val>
                                                <p:strVal val="#ppt_x"/>
                                              </p:val>
                                            </p:tav>
                                          </p:tavLst>
                                        </p:anim>
                                        <p:anim calcmode="lin" valueType="num">
                                          <p:cBhvr>
                                            <p:cTn id="92" dur="500" fill="hold"/>
                                            <p:tgtEl>
                                              <p:spTgt spid="49"/>
                                            </p:tgtEl>
                                            <p:attrNameLst>
                                              <p:attrName>ppt_y</p:attrName>
                                            </p:attrNameLst>
                                          </p:cBhvr>
                                          <p:tavLst>
                                            <p:tav tm="0">
                                              <p:val>
                                                <p:fltVal val="0.5"/>
                                              </p:val>
                                            </p:tav>
                                            <p:tav tm="100000">
                                              <p:val>
                                                <p:strVal val="#ppt_y"/>
                                              </p:val>
                                            </p:tav>
                                          </p:tavLst>
                                        </p:anim>
                                      </p:childTnLst>
                                    </p:cTn>
                                  </p:par>
                                  <p:par>
                                    <p:cTn id="93" presetID="23" presetClass="entr" presetSubtype="528" fill="hold" nodeType="withEffect">
                                      <p:stCondLst>
                                        <p:cond delay="300"/>
                                      </p:stCondLst>
                                      <p:childTnLst>
                                        <p:set>
                                          <p:cBhvr>
                                            <p:cTn id="94" dur="1" fill="hold">
                                              <p:stCondLst>
                                                <p:cond delay="0"/>
                                              </p:stCondLst>
                                            </p:cTn>
                                            <p:tgtEl>
                                              <p:spTgt spid="52"/>
                                            </p:tgtEl>
                                            <p:attrNameLst>
                                              <p:attrName>style.visibility</p:attrName>
                                            </p:attrNameLst>
                                          </p:cBhvr>
                                          <p:to>
                                            <p:strVal val="visible"/>
                                          </p:to>
                                        </p:set>
                                        <p:anim calcmode="lin" valueType="num">
                                          <p:cBhvr>
                                            <p:cTn id="95" dur="500" fill="hold"/>
                                            <p:tgtEl>
                                              <p:spTgt spid="52"/>
                                            </p:tgtEl>
                                            <p:attrNameLst>
                                              <p:attrName>ppt_w</p:attrName>
                                            </p:attrNameLst>
                                          </p:cBhvr>
                                          <p:tavLst>
                                            <p:tav tm="0">
                                              <p:val>
                                                <p:fltVal val="0"/>
                                              </p:val>
                                            </p:tav>
                                            <p:tav tm="100000">
                                              <p:val>
                                                <p:strVal val="#ppt_w"/>
                                              </p:val>
                                            </p:tav>
                                          </p:tavLst>
                                        </p:anim>
                                        <p:anim calcmode="lin" valueType="num">
                                          <p:cBhvr>
                                            <p:cTn id="96" dur="500" fill="hold"/>
                                            <p:tgtEl>
                                              <p:spTgt spid="52"/>
                                            </p:tgtEl>
                                            <p:attrNameLst>
                                              <p:attrName>ppt_h</p:attrName>
                                            </p:attrNameLst>
                                          </p:cBhvr>
                                          <p:tavLst>
                                            <p:tav tm="0">
                                              <p:val>
                                                <p:fltVal val="0"/>
                                              </p:val>
                                            </p:tav>
                                            <p:tav tm="100000">
                                              <p:val>
                                                <p:strVal val="#ppt_h"/>
                                              </p:val>
                                            </p:tav>
                                          </p:tavLst>
                                        </p:anim>
                                        <p:anim calcmode="lin" valueType="num">
                                          <p:cBhvr>
                                            <p:cTn id="97" dur="500" fill="hold"/>
                                            <p:tgtEl>
                                              <p:spTgt spid="52"/>
                                            </p:tgtEl>
                                            <p:attrNameLst>
                                              <p:attrName>ppt_x</p:attrName>
                                            </p:attrNameLst>
                                          </p:cBhvr>
                                          <p:tavLst>
                                            <p:tav tm="0">
                                              <p:val>
                                                <p:fltVal val="0.5"/>
                                              </p:val>
                                            </p:tav>
                                            <p:tav tm="100000">
                                              <p:val>
                                                <p:strVal val="#ppt_x"/>
                                              </p:val>
                                            </p:tav>
                                          </p:tavLst>
                                        </p:anim>
                                        <p:anim calcmode="lin" valueType="num">
                                          <p:cBhvr>
                                            <p:cTn id="98" dur="500" fill="hold"/>
                                            <p:tgtEl>
                                              <p:spTgt spid="52"/>
                                            </p:tgtEl>
                                            <p:attrNameLst>
                                              <p:attrName>ppt_y</p:attrName>
                                            </p:attrNameLst>
                                          </p:cBhvr>
                                          <p:tavLst>
                                            <p:tav tm="0">
                                              <p:val>
                                                <p:fltVal val="0.5"/>
                                              </p:val>
                                            </p:tav>
                                            <p:tav tm="100000">
                                              <p:val>
                                                <p:strVal val="#ppt_y"/>
                                              </p:val>
                                            </p:tav>
                                          </p:tavLst>
                                        </p:anim>
                                      </p:childTnLst>
                                    </p:cTn>
                                  </p:par>
                                  <p:par>
                                    <p:cTn id="99" presetID="23" presetClass="entr" presetSubtype="528" fill="hold" nodeType="withEffect">
                                      <p:stCondLst>
                                        <p:cond delay="300"/>
                                      </p:stCondLst>
                                      <p:childTnLst>
                                        <p:set>
                                          <p:cBhvr>
                                            <p:cTn id="100" dur="1" fill="hold">
                                              <p:stCondLst>
                                                <p:cond delay="0"/>
                                              </p:stCondLst>
                                            </p:cTn>
                                            <p:tgtEl>
                                              <p:spTgt spid="55"/>
                                            </p:tgtEl>
                                            <p:attrNameLst>
                                              <p:attrName>style.visibility</p:attrName>
                                            </p:attrNameLst>
                                          </p:cBhvr>
                                          <p:to>
                                            <p:strVal val="visible"/>
                                          </p:to>
                                        </p:set>
                                        <p:anim calcmode="lin" valueType="num">
                                          <p:cBhvr>
                                            <p:cTn id="101" dur="500" fill="hold"/>
                                            <p:tgtEl>
                                              <p:spTgt spid="55"/>
                                            </p:tgtEl>
                                            <p:attrNameLst>
                                              <p:attrName>ppt_w</p:attrName>
                                            </p:attrNameLst>
                                          </p:cBhvr>
                                          <p:tavLst>
                                            <p:tav tm="0">
                                              <p:val>
                                                <p:fltVal val="0"/>
                                              </p:val>
                                            </p:tav>
                                            <p:tav tm="100000">
                                              <p:val>
                                                <p:strVal val="#ppt_w"/>
                                              </p:val>
                                            </p:tav>
                                          </p:tavLst>
                                        </p:anim>
                                        <p:anim calcmode="lin" valueType="num">
                                          <p:cBhvr>
                                            <p:cTn id="102" dur="500" fill="hold"/>
                                            <p:tgtEl>
                                              <p:spTgt spid="55"/>
                                            </p:tgtEl>
                                            <p:attrNameLst>
                                              <p:attrName>ppt_h</p:attrName>
                                            </p:attrNameLst>
                                          </p:cBhvr>
                                          <p:tavLst>
                                            <p:tav tm="0">
                                              <p:val>
                                                <p:fltVal val="0"/>
                                              </p:val>
                                            </p:tav>
                                            <p:tav tm="100000">
                                              <p:val>
                                                <p:strVal val="#ppt_h"/>
                                              </p:val>
                                            </p:tav>
                                          </p:tavLst>
                                        </p:anim>
                                        <p:anim calcmode="lin" valueType="num">
                                          <p:cBhvr>
                                            <p:cTn id="103" dur="500" fill="hold"/>
                                            <p:tgtEl>
                                              <p:spTgt spid="55"/>
                                            </p:tgtEl>
                                            <p:attrNameLst>
                                              <p:attrName>ppt_x</p:attrName>
                                            </p:attrNameLst>
                                          </p:cBhvr>
                                          <p:tavLst>
                                            <p:tav tm="0">
                                              <p:val>
                                                <p:fltVal val="0.5"/>
                                              </p:val>
                                            </p:tav>
                                            <p:tav tm="100000">
                                              <p:val>
                                                <p:strVal val="#ppt_x"/>
                                              </p:val>
                                            </p:tav>
                                          </p:tavLst>
                                        </p:anim>
                                        <p:anim calcmode="lin" valueType="num">
                                          <p:cBhvr>
                                            <p:cTn id="104" dur="500" fill="hold"/>
                                            <p:tgtEl>
                                              <p:spTgt spid="55"/>
                                            </p:tgtEl>
                                            <p:attrNameLst>
                                              <p:attrName>ppt_y</p:attrName>
                                            </p:attrNameLst>
                                          </p:cBhvr>
                                          <p:tavLst>
                                            <p:tav tm="0">
                                              <p:val>
                                                <p:fltVal val="0.5"/>
                                              </p:val>
                                            </p:tav>
                                            <p:tav tm="100000">
                                              <p:val>
                                                <p:strVal val="#ppt_y"/>
                                              </p:val>
                                            </p:tav>
                                          </p:tavLst>
                                        </p:anim>
                                      </p:childTnLst>
                                    </p:cTn>
                                  </p:par>
                                  <p:par>
                                    <p:cTn id="105" presetID="23" presetClass="entr" presetSubtype="528" fill="hold" nodeType="withEffect">
                                      <p:stCondLst>
                                        <p:cond delay="600"/>
                                      </p:stCondLst>
                                      <p:childTnLst>
                                        <p:set>
                                          <p:cBhvr>
                                            <p:cTn id="106" dur="1" fill="hold">
                                              <p:stCondLst>
                                                <p:cond delay="0"/>
                                              </p:stCondLst>
                                            </p:cTn>
                                            <p:tgtEl>
                                              <p:spTgt spid="58"/>
                                            </p:tgtEl>
                                            <p:attrNameLst>
                                              <p:attrName>style.visibility</p:attrName>
                                            </p:attrNameLst>
                                          </p:cBhvr>
                                          <p:to>
                                            <p:strVal val="visible"/>
                                          </p:to>
                                        </p:set>
                                        <p:anim calcmode="lin" valueType="num">
                                          <p:cBhvr>
                                            <p:cTn id="107" dur="500" fill="hold"/>
                                            <p:tgtEl>
                                              <p:spTgt spid="58"/>
                                            </p:tgtEl>
                                            <p:attrNameLst>
                                              <p:attrName>ppt_w</p:attrName>
                                            </p:attrNameLst>
                                          </p:cBhvr>
                                          <p:tavLst>
                                            <p:tav tm="0">
                                              <p:val>
                                                <p:fltVal val="0"/>
                                              </p:val>
                                            </p:tav>
                                            <p:tav tm="100000">
                                              <p:val>
                                                <p:strVal val="#ppt_w"/>
                                              </p:val>
                                            </p:tav>
                                          </p:tavLst>
                                        </p:anim>
                                        <p:anim calcmode="lin" valueType="num">
                                          <p:cBhvr>
                                            <p:cTn id="108" dur="500" fill="hold"/>
                                            <p:tgtEl>
                                              <p:spTgt spid="58"/>
                                            </p:tgtEl>
                                            <p:attrNameLst>
                                              <p:attrName>ppt_h</p:attrName>
                                            </p:attrNameLst>
                                          </p:cBhvr>
                                          <p:tavLst>
                                            <p:tav tm="0">
                                              <p:val>
                                                <p:fltVal val="0"/>
                                              </p:val>
                                            </p:tav>
                                            <p:tav tm="100000">
                                              <p:val>
                                                <p:strVal val="#ppt_h"/>
                                              </p:val>
                                            </p:tav>
                                          </p:tavLst>
                                        </p:anim>
                                        <p:anim calcmode="lin" valueType="num">
                                          <p:cBhvr>
                                            <p:cTn id="109" dur="500" fill="hold"/>
                                            <p:tgtEl>
                                              <p:spTgt spid="58"/>
                                            </p:tgtEl>
                                            <p:attrNameLst>
                                              <p:attrName>ppt_x</p:attrName>
                                            </p:attrNameLst>
                                          </p:cBhvr>
                                          <p:tavLst>
                                            <p:tav tm="0">
                                              <p:val>
                                                <p:fltVal val="0.5"/>
                                              </p:val>
                                            </p:tav>
                                            <p:tav tm="100000">
                                              <p:val>
                                                <p:strVal val="#ppt_x"/>
                                              </p:val>
                                            </p:tav>
                                          </p:tavLst>
                                        </p:anim>
                                        <p:anim calcmode="lin" valueType="num">
                                          <p:cBhvr>
                                            <p:cTn id="110" dur="500" fill="hold"/>
                                            <p:tgtEl>
                                              <p:spTgt spid="58"/>
                                            </p:tgtEl>
                                            <p:attrNameLst>
                                              <p:attrName>ppt_y</p:attrName>
                                            </p:attrNameLst>
                                          </p:cBhvr>
                                          <p:tavLst>
                                            <p:tav tm="0">
                                              <p:val>
                                                <p:fltVal val="0.5"/>
                                              </p:val>
                                            </p:tav>
                                            <p:tav tm="100000">
                                              <p:val>
                                                <p:strVal val="#ppt_y"/>
                                              </p:val>
                                            </p:tav>
                                          </p:tavLst>
                                        </p:anim>
                                      </p:childTnLst>
                                    </p:cTn>
                                  </p:par>
                                  <p:par>
                                    <p:cTn id="111" presetID="23" presetClass="entr" presetSubtype="528" fill="hold" nodeType="withEffect">
                                      <p:stCondLst>
                                        <p:cond delay="600"/>
                                      </p:stCondLst>
                                      <p:childTnLst>
                                        <p:set>
                                          <p:cBhvr>
                                            <p:cTn id="112" dur="1" fill="hold">
                                              <p:stCondLst>
                                                <p:cond delay="0"/>
                                              </p:stCondLst>
                                            </p:cTn>
                                            <p:tgtEl>
                                              <p:spTgt spid="61"/>
                                            </p:tgtEl>
                                            <p:attrNameLst>
                                              <p:attrName>style.visibility</p:attrName>
                                            </p:attrNameLst>
                                          </p:cBhvr>
                                          <p:to>
                                            <p:strVal val="visible"/>
                                          </p:to>
                                        </p:set>
                                        <p:anim calcmode="lin" valueType="num">
                                          <p:cBhvr>
                                            <p:cTn id="113" dur="500" fill="hold"/>
                                            <p:tgtEl>
                                              <p:spTgt spid="61"/>
                                            </p:tgtEl>
                                            <p:attrNameLst>
                                              <p:attrName>ppt_w</p:attrName>
                                            </p:attrNameLst>
                                          </p:cBhvr>
                                          <p:tavLst>
                                            <p:tav tm="0">
                                              <p:val>
                                                <p:fltVal val="0"/>
                                              </p:val>
                                            </p:tav>
                                            <p:tav tm="100000">
                                              <p:val>
                                                <p:strVal val="#ppt_w"/>
                                              </p:val>
                                            </p:tav>
                                          </p:tavLst>
                                        </p:anim>
                                        <p:anim calcmode="lin" valueType="num">
                                          <p:cBhvr>
                                            <p:cTn id="114" dur="500" fill="hold"/>
                                            <p:tgtEl>
                                              <p:spTgt spid="61"/>
                                            </p:tgtEl>
                                            <p:attrNameLst>
                                              <p:attrName>ppt_h</p:attrName>
                                            </p:attrNameLst>
                                          </p:cBhvr>
                                          <p:tavLst>
                                            <p:tav tm="0">
                                              <p:val>
                                                <p:fltVal val="0"/>
                                              </p:val>
                                            </p:tav>
                                            <p:tav tm="100000">
                                              <p:val>
                                                <p:strVal val="#ppt_h"/>
                                              </p:val>
                                            </p:tav>
                                          </p:tavLst>
                                        </p:anim>
                                        <p:anim calcmode="lin" valueType="num">
                                          <p:cBhvr>
                                            <p:cTn id="115" dur="500" fill="hold"/>
                                            <p:tgtEl>
                                              <p:spTgt spid="61"/>
                                            </p:tgtEl>
                                            <p:attrNameLst>
                                              <p:attrName>ppt_x</p:attrName>
                                            </p:attrNameLst>
                                          </p:cBhvr>
                                          <p:tavLst>
                                            <p:tav tm="0">
                                              <p:val>
                                                <p:fltVal val="0.5"/>
                                              </p:val>
                                            </p:tav>
                                            <p:tav tm="100000">
                                              <p:val>
                                                <p:strVal val="#ppt_x"/>
                                              </p:val>
                                            </p:tav>
                                          </p:tavLst>
                                        </p:anim>
                                        <p:anim calcmode="lin" valueType="num">
                                          <p:cBhvr>
                                            <p:cTn id="116" dur="500" fill="hold"/>
                                            <p:tgtEl>
                                              <p:spTgt spid="61"/>
                                            </p:tgtEl>
                                            <p:attrNameLst>
                                              <p:attrName>ppt_y</p:attrName>
                                            </p:attrNameLst>
                                          </p:cBhvr>
                                          <p:tavLst>
                                            <p:tav tm="0">
                                              <p:val>
                                                <p:fltVal val="0.5"/>
                                              </p:val>
                                            </p:tav>
                                            <p:tav tm="100000">
                                              <p:val>
                                                <p:strVal val="#ppt_y"/>
                                              </p:val>
                                            </p:tav>
                                          </p:tavLst>
                                        </p:anim>
                                      </p:childTnLst>
                                    </p:cTn>
                                  </p:par>
                                  <p:par>
                                    <p:cTn id="117" presetID="23" presetClass="entr" presetSubtype="528" fill="hold" nodeType="withEffect">
                                      <p:stCondLst>
                                        <p:cond delay="300"/>
                                      </p:stCondLst>
                                      <p:childTnLst>
                                        <p:set>
                                          <p:cBhvr>
                                            <p:cTn id="118" dur="1" fill="hold">
                                              <p:stCondLst>
                                                <p:cond delay="0"/>
                                              </p:stCondLst>
                                            </p:cTn>
                                            <p:tgtEl>
                                              <p:spTgt spid="64"/>
                                            </p:tgtEl>
                                            <p:attrNameLst>
                                              <p:attrName>style.visibility</p:attrName>
                                            </p:attrNameLst>
                                          </p:cBhvr>
                                          <p:to>
                                            <p:strVal val="visible"/>
                                          </p:to>
                                        </p:set>
                                        <p:anim calcmode="lin" valueType="num">
                                          <p:cBhvr>
                                            <p:cTn id="119" dur="500" fill="hold"/>
                                            <p:tgtEl>
                                              <p:spTgt spid="64"/>
                                            </p:tgtEl>
                                            <p:attrNameLst>
                                              <p:attrName>ppt_w</p:attrName>
                                            </p:attrNameLst>
                                          </p:cBhvr>
                                          <p:tavLst>
                                            <p:tav tm="0">
                                              <p:val>
                                                <p:fltVal val="0"/>
                                              </p:val>
                                            </p:tav>
                                            <p:tav tm="100000">
                                              <p:val>
                                                <p:strVal val="#ppt_w"/>
                                              </p:val>
                                            </p:tav>
                                          </p:tavLst>
                                        </p:anim>
                                        <p:anim calcmode="lin" valueType="num">
                                          <p:cBhvr>
                                            <p:cTn id="120" dur="500" fill="hold"/>
                                            <p:tgtEl>
                                              <p:spTgt spid="64"/>
                                            </p:tgtEl>
                                            <p:attrNameLst>
                                              <p:attrName>ppt_h</p:attrName>
                                            </p:attrNameLst>
                                          </p:cBhvr>
                                          <p:tavLst>
                                            <p:tav tm="0">
                                              <p:val>
                                                <p:fltVal val="0"/>
                                              </p:val>
                                            </p:tav>
                                            <p:tav tm="100000">
                                              <p:val>
                                                <p:strVal val="#ppt_h"/>
                                              </p:val>
                                            </p:tav>
                                          </p:tavLst>
                                        </p:anim>
                                        <p:anim calcmode="lin" valueType="num">
                                          <p:cBhvr>
                                            <p:cTn id="121" dur="500" fill="hold"/>
                                            <p:tgtEl>
                                              <p:spTgt spid="64"/>
                                            </p:tgtEl>
                                            <p:attrNameLst>
                                              <p:attrName>ppt_x</p:attrName>
                                            </p:attrNameLst>
                                          </p:cBhvr>
                                          <p:tavLst>
                                            <p:tav tm="0">
                                              <p:val>
                                                <p:fltVal val="0.5"/>
                                              </p:val>
                                            </p:tav>
                                            <p:tav tm="100000">
                                              <p:val>
                                                <p:strVal val="#ppt_x"/>
                                              </p:val>
                                            </p:tav>
                                          </p:tavLst>
                                        </p:anim>
                                        <p:anim calcmode="lin" valueType="num">
                                          <p:cBhvr>
                                            <p:cTn id="122" dur="500" fill="hold"/>
                                            <p:tgtEl>
                                              <p:spTgt spid="64"/>
                                            </p:tgtEl>
                                            <p:attrNameLst>
                                              <p:attrName>ppt_y</p:attrName>
                                            </p:attrNameLst>
                                          </p:cBhvr>
                                          <p:tavLst>
                                            <p:tav tm="0">
                                              <p:val>
                                                <p:fltVal val="0.5"/>
                                              </p:val>
                                            </p:tav>
                                            <p:tav tm="100000">
                                              <p:val>
                                                <p:strVal val="#ppt_y"/>
                                              </p:val>
                                            </p:tav>
                                          </p:tavLst>
                                        </p:anim>
                                      </p:childTnLst>
                                    </p:cTn>
                                  </p:par>
                                  <p:par>
                                    <p:cTn id="123" presetID="23" presetClass="entr" presetSubtype="528" fill="hold" nodeType="withEffect">
                                      <p:stCondLst>
                                        <p:cond delay="600"/>
                                      </p:stCondLst>
                                      <p:childTnLst>
                                        <p:set>
                                          <p:cBhvr>
                                            <p:cTn id="124" dur="1" fill="hold">
                                              <p:stCondLst>
                                                <p:cond delay="0"/>
                                              </p:stCondLst>
                                            </p:cTn>
                                            <p:tgtEl>
                                              <p:spTgt spid="67"/>
                                            </p:tgtEl>
                                            <p:attrNameLst>
                                              <p:attrName>style.visibility</p:attrName>
                                            </p:attrNameLst>
                                          </p:cBhvr>
                                          <p:to>
                                            <p:strVal val="visible"/>
                                          </p:to>
                                        </p:set>
                                        <p:anim calcmode="lin" valueType="num">
                                          <p:cBhvr>
                                            <p:cTn id="125" dur="500" fill="hold"/>
                                            <p:tgtEl>
                                              <p:spTgt spid="67"/>
                                            </p:tgtEl>
                                            <p:attrNameLst>
                                              <p:attrName>ppt_w</p:attrName>
                                            </p:attrNameLst>
                                          </p:cBhvr>
                                          <p:tavLst>
                                            <p:tav tm="0">
                                              <p:val>
                                                <p:fltVal val="0"/>
                                              </p:val>
                                            </p:tav>
                                            <p:tav tm="100000">
                                              <p:val>
                                                <p:strVal val="#ppt_w"/>
                                              </p:val>
                                            </p:tav>
                                          </p:tavLst>
                                        </p:anim>
                                        <p:anim calcmode="lin" valueType="num">
                                          <p:cBhvr>
                                            <p:cTn id="126" dur="500" fill="hold"/>
                                            <p:tgtEl>
                                              <p:spTgt spid="67"/>
                                            </p:tgtEl>
                                            <p:attrNameLst>
                                              <p:attrName>ppt_h</p:attrName>
                                            </p:attrNameLst>
                                          </p:cBhvr>
                                          <p:tavLst>
                                            <p:tav tm="0">
                                              <p:val>
                                                <p:fltVal val="0"/>
                                              </p:val>
                                            </p:tav>
                                            <p:tav tm="100000">
                                              <p:val>
                                                <p:strVal val="#ppt_h"/>
                                              </p:val>
                                            </p:tav>
                                          </p:tavLst>
                                        </p:anim>
                                        <p:anim calcmode="lin" valueType="num">
                                          <p:cBhvr>
                                            <p:cTn id="127" dur="500" fill="hold"/>
                                            <p:tgtEl>
                                              <p:spTgt spid="67"/>
                                            </p:tgtEl>
                                            <p:attrNameLst>
                                              <p:attrName>ppt_x</p:attrName>
                                            </p:attrNameLst>
                                          </p:cBhvr>
                                          <p:tavLst>
                                            <p:tav tm="0">
                                              <p:val>
                                                <p:fltVal val="0.5"/>
                                              </p:val>
                                            </p:tav>
                                            <p:tav tm="100000">
                                              <p:val>
                                                <p:strVal val="#ppt_x"/>
                                              </p:val>
                                            </p:tav>
                                          </p:tavLst>
                                        </p:anim>
                                        <p:anim calcmode="lin" valueType="num">
                                          <p:cBhvr>
                                            <p:cTn id="128" dur="500" fill="hold"/>
                                            <p:tgtEl>
                                              <p:spTgt spid="67"/>
                                            </p:tgtEl>
                                            <p:attrNameLst>
                                              <p:attrName>ppt_y</p:attrName>
                                            </p:attrNameLst>
                                          </p:cBhvr>
                                          <p:tavLst>
                                            <p:tav tm="0">
                                              <p:val>
                                                <p:fltVal val="0.5"/>
                                              </p:val>
                                            </p:tav>
                                            <p:tav tm="100000">
                                              <p:val>
                                                <p:strVal val="#ppt_y"/>
                                              </p:val>
                                            </p:tav>
                                          </p:tavLst>
                                        </p:anim>
                                      </p:childTnLst>
                                    </p:cTn>
                                  </p:par>
                                  <p:par>
                                    <p:cTn id="129" presetID="23" presetClass="entr" presetSubtype="528" fill="hold" nodeType="withEffect">
                                      <p:stCondLst>
                                        <p:cond delay="600"/>
                                      </p:stCondLst>
                                      <p:childTnLst>
                                        <p:set>
                                          <p:cBhvr>
                                            <p:cTn id="130" dur="1" fill="hold">
                                              <p:stCondLst>
                                                <p:cond delay="0"/>
                                              </p:stCondLst>
                                            </p:cTn>
                                            <p:tgtEl>
                                              <p:spTgt spid="70"/>
                                            </p:tgtEl>
                                            <p:attrNameLst>
                                              <p:attrName>style.visibility</p:attrName>
                                            </p:attrNameLst>
                                          </p:cBhvr>
                                          <p:to>
                                            <p:strVal val="visible"/>
                                          </p:to>
                                        </p:set>
                                        <p:anim calcmode="lin" valueType="num">
                                          <p:cBhvr>
                                            <p:cTn id="131" dur="500" fill="hold"/>
                                            <p:tgtEl>
                                              <p:spTgt spid="70"/>
                                            </p:tgtEl>
                                            <p:attrNameLst>
                                              <p:attrName>ppt_w</p:attrName>
                                            </p:attrNameLst>
                                          </p:cBhvr>
                                          <p:tavLst>
                                            <p:tav tm="0">
                                              <p:val>
                                                <p:fltVal val="0"/>
                                              </p:val>
                                            </p:tav>
                                            <p:tav tm="100000">
                                              <p:val>
                                                <p:strVal val="#ppt_w"/>
                                              </p:val>
                                            </p:tav>
                                          </p:tavLst>
                                        </p:anim>
                                        <p:anim calcmode="lin" valueType="num">
                                          <p:cBhvr>
                                            <p:cTn id="132" dur="500" fill="hold"/>
                                            <p:tgtEl>
                                              <p:spTgt spid="70"/>
                                            </p:tgtEl>
                                            <p:attrNameLst>
                                              <p:attrName>ppt_h</p:attrName>
                                            </p:attrNameLst>
                                          </p:cBhvr>
                                          <p:tavLst>
                                            <p:tav tm="0">
                                              <p:val>
                                                <p:fltVal val="0"/>
                                              </p:val>
                                            </p:tav>
                                            <p:tav tm="100000">
                                              <p:val>
                                                <p:strVal val="#ppt_h"/>
                                              </p:val>
                                            </p:tav>
                                          </p:tavLst>
                                        </p:anim>
                                        <p:anim calcmode="lin" valueType="num">
                                          <p:cBhvr>
                                            <p:cTn id="133" dur="500" fill="hold"/>
                                            <p:tgtEl>
                                              <p:spTgt spid="70"/>
                                            </p:tgtEl>
                                            <p:attrNameLst>
                                              <p:attrName>ppt_x</p:attrName>
                                            </p:attrNameLst>
                                          </p:cBhvr>
                                          <p:tavLst>
                                            <p:tav tm="0">
                                              <p:val>
                                                <p:fltVal val="0.5"/>
                                              </p:val>
                                            </p:tav>
                                            <p:tav tm="100000">
                                              <p:val>
                                                <p:strVal val="#ppt_x"/>
                                              </p:val>
                                            </p:tav>
                                          </p:tavLst>
                                        </p:anim>
                                        <p:anim calcmode="lin" valueType="num">
                                          <p:cBhvr>
                                            <p:cTn id="134" dur="500" fill="hold"/>
                                            <p:tgtEl>
                                              <p:spTgt spid="70"/>
                                            </p:tgtEl>
                                            <p:attrNameLst>
                                              <p:attrName>ppt_y</p:attrName>
                                            </p:attrNameLst>
                                          </p:cBhvr>
                                          <p:tavLst>
                                            <p:tav tm="0">
                                              <p:val>
                                                <p:fltVal val="0.5"/>
                                              </p:val>
                                            </p:tav>
                                            <p:tav tm="100000">
                                              <p:val>
                                                <p:strVal val="#ppt_y"/>
                                              </p:val>
                                            </p:tav>
                                          </p:tavLst>
                                        </p:anim>
                                      </p:childTnLst>
                                    </p:cTn>
                                  </p:par>
                                  <p:par>
                                    <p:cTn id="135" presetID="26" presetClass="emph" presetSubtype="0" repeatCount="3000" fill="hold" nodeType="withEffect">
                                      <p:stCondLst>
                                        <p:cond delay="600"/>
                                      </p:stCondLst>
                                      <p:childTnLst>
                                        <p:animEffect transition="out" filter="fade">
                                          <p:cBhvr>
                                            <p:cTn id="136" dur="500" tmFilter="0, 0; .2, .5; .8, .5; 1, 0"/>
                                            <p:tgtEl>
                                              <p:spTgt spid="34"/>
                                            </p:tgtEl>
                                          </p:cBhvr>
                                        </p:animEffect>
                                        <p:animScale>
                                          <p:cBhvr>
                                            <p:cTn id="137" dur="250" autoRev="1" fill="hold"/>
                                            <p:tgtEl>
                                              <p:spTgt spid="34"/>
                                            </p:tgtEl>
                                          </p:cBhvr>
                                          <p:by x="105000" y="105000"/>
                                        </p:animScale>
                                      </p:childTnLst>
                                    </p:cTn>
                                  </p:par>
                                  <p:par>
                                    <p:cTn id="138" presetID="26" presetClass="emph" presetSubtype="0" repeatCount="3000" fill="hold" nodeType="withEffect">
                                      <p:stCondLst>
                                        <p:cond delay="710"/>
                                      </p:stCondLst>
                                      <p:childTnLst>
                                        <p:animEffect transition="out" filter="fade">
                                          <p:cBhvr>
                                            <p:cTn id="139" dur="500" tmFilter="0, 0; .2, .5; .8, .5; 1, 0"/>
                                            <p:tgtEl>
                                              <p:spTgt spid="55"/>
                                            </p:tgtEl>
                                          </p:cBhvr>
                                        </p:animEffect>
                                        <p:animScale>
                                          <p:cBhvr>
                                            <p:cTn id="140" dur="250" autoRev="1" fill="hold"/>
                                            <p:tgtEl>
                                              <p:spTgt spid="55"/>
                                            </p:tgtEl>
                                          </p:cBhvr>
                                          <p:by x="105000" y="105000"/>
                                        </p:animScale>
                                      </p:childTnLst>
                                    </p:cTn>
                                  </p:par>
                                  <p:par>
                                    <p:cTn id="141" presetID="26" presetClass="emph" presetSubtype="0" repeatCount="3000" fill="hold" nodeType="withEffect">
                                      <p:stCondLst>
                                        <p:cond delay="410"/>
                                      </p:stCondLst>
                                      <p:childTnLst>
                                        <p:animEffect transition="out" filter="fade">
                                          <p:cBhvr>
                                            <p:cTn id="142" dur="500" tmFilter="0, 0; .2, .5; .8, .5; 1, 0"/>
                                            <p:tgtEl>
                                              <p:spTgt spid="61"/>
                                            </p:tgtEl>
                                          </p:cBhvr>
                                        </p:animEffect>
                                        <p:animScale>
                                          <p:cBhvr>
                                            <p:cTn id="143" dur="250" autoRev="1" fill="hold"/>
                                            <p:tgtEl>
                                              <p:spTgt spid="61"/>
                                            </p:tgtEl>
                                          </p:cBhvr>
                                          <p:by x="105000" y="105000"/>
                                        </p:animScale>
                                      </p:childTnLst>
                                    </p:cTn>
                                  </p:par>
                                  <p:par>
                                    <p:cTn id="144" presetID="26" presetClass="emph" presetSubtype="0" repeatCount="3000" fill="hold" nodeType="withEffect">
                                      <p:stCondLst>
                                        <p:cond delay="810"/>
                                      </p:stCondLst>
                                      <p:childTnLst>
                                        <p:animEffect transition="out" filter="fade">
                                          <p:cBhvr>
                                            <p:cTn id="145" dur="500" tmFilter="0, 0; .2, .5; .8, .5; 1, 0"/>
                                            <p:tgtEl>
                                              <p:spTgt spid="64"/>
                                            </p:tgtEl>
                                          </p:cBhvr>
                                        </p:animEffect>
                                        <p:animScale>
                                          <p:cBhvr>
                                            <p:cTn id="146" dur="250" autoRev="1" fill="hold"/>
                                            <p:tgtEl>
                                              <p:spTgt spid="64"/>
                                            </p:tgtEl>
                                          </p:cBhvr>
                                          <p:by x="105000" y="105000"/>
                                        </p:animScale>
                                      </p:childTnLst>
                                    </p:cTn>
                                  </p:par>
                                </p:childTnLst>
                              </p:cTn>
                            </p:par>
                            <p:par>
                              <p:cTn id="147" fill="hold">
                                <p:stCondLst>
                                  <p:cond delay="7310"/>
                                </p:stCondLst>
                                <p:childTnLst>
                                  <p:par>
                                    <p:cTn id="148" presetID="10" presetClass="entr" presetSubtype="0" fill="hold" grpId="0" nodeType="afterEffect">
                                      <p:stCondLst>
                                        <p:cond delay="0"/>
                                      </p:stCondLst>
                                      <p:childTnLst>
                                        <p:set>
                                          <p:cBhvr>
                                            <p:cTn id="149" dur="1" fill="hold">
                                              <p:stCondLst>
                                                <p:cond delay="0"/>
                                              </p:stCondLst>
                                            </p:cTn>
                                            <p:tgtEl>
                                              <p:spTgt spid="73"/>
                                            </p:tgtEl>
                                            <p:attrNameLst>
                                              <p:attrName>style.visibility</p:attrName>
                                            </p:attrNameLst>
                                          </p:cBhvr>
                                          <p:to>
                                            <p:strVal val="visible"/>
                                          </p:to>
                                        </p:set>
                                        <p:animEffect transition="in" filter="fade">
                                          <p:cBhvr>
                                            <p:cTn id="15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2" grpId="0"/>
          <p:bldP spid="14" grpId="0"/>
          <p:bldP spid="25" grpId="0"/>
          <p:bldP spid="26" grpId="0"/>
          <p:bldP spid="27" grpId="0"/>
          <p:bldP spid="28" grpId="0"/>
          <p:bldP spid="29" grpId="0"/>
          <p:bldP spid="30" grpId="0"/>
          <p:bldP spid="7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wipe(up)">
                                          <p:cBhvr>
                                            <p:cTn id="7" dur="500"/>
                                            <p:tgtEl>
                                              <p:spTgt spid="74"/>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outHorizontal)">
                                          <p:cBhvr>
                                            <p:cTn id="11" dur="500"/>
                                            <p:tgtEl>
                                              <p:spTgt spid="24"/>
                                            </p:tgtEl>
                                          </p:cBhvr>
                                        </p:animEffect>
                                      </p:childTnLst>
                                    </p:cTn>
                                  </p:par>
                                  <p:par>
                                    <p:cTn id="12" presetID="2" presetClass="entr" presetSubtype="8" accel="3500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1500" fill="hold"/>
                                            <p:tgtEl>
                                              <p:spTgt spid="15"/>
                                            </p:tgtEl>
                                            <p:attrNameLst>
                                              <p:attrName>ppt_x</p:attrName>
                                            </p:attrNameLst>
                                          </p:cBhvr>
                                          <p:tavLst>
                                            <p:tav tm="0">
                                              <p:val>
                                                <p:strVal val="0-#ppt_w/2"/>
                                              </p:val>
                                            </p:tav>
                                            <p:tav tm="100000">
                                              <p:val>
                                                <p:strVal val="#ppt_x"/>
                                              </p:val>
                                            </p:tav>
                                          </p:tavLst>
                                        </p:anim>
                                        <p:anim calcmode="lin" valueType="num">
                                          <p:cBhvr additive="base">
                                            <p:cTn id="15" dur="1500" fill="hold"/>
                                            <p:tgtEl>
                                              <p:spTgt spid="15"/>
                                            </p:tgtEl>
                                            <p:attrNameLst>
                                              <p:attrName>ppt_y</p:attrName>
                                            </p:attrNameLst>
                                          </p:cBhvr>
                                          <p:tavLst>
                                            <p:tav tm="0">
                                              <p:val>
                                                <p:strVal val="#ppt_y"/>
                                              </p:val>
                                            </p:tav>
                                            <p:tav tm="100000">
                                              <p:val>
                                                <p:strVal val="#ppt_y"/>
                                              </p:val>
                                            </p:tav>
                                          </p:tavLst>
                                        </p:anim>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5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3000"/>
                                </p:stCondLst>
                                <p:childTnLst>
                                  <p:par>
                                    <p:cTn id="26" presetID="47"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anim calcmode="lin" valueType="num">
                                          <p:cBhvr>
                                            <p:cTn id="29" dur="500" fill="hold"/>
                                            <p:tgtEl>
                                              <p:spTgt spid="14"/>
                                            </p:tgtEl>
                                            <p:attrNameLst>
                                              <p:attrName>ppt_x</p:attrName>
                                            </p:attrNameLst>
                                          </p:cBhvr>
                                          <p:tavLst>
                                            <p:tav tm="0">
                                              <p:val>
                                                <p:strVal val="#ppt_x"/>
                                              </p:val>
                                            </p:tav>
                                            <p:tav tm="100000">
                                              <p:val>
                                                <p:strVal val="#ppt_x"/>
                                              </p:val>
                                            </p:tav>
                                          </p:tavLst>
                                        </p:anim>
                                        <p:anim calcmode="lin" valueType="num">
                                          <p:cBhvr>
                                            <p:cTn id="30" dur="5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 presetClass="entr" presetSubtype="4"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500" fill="hold"/>
                                            <p:tgtEl>
                                              <p:spTgt spid="25"/>
                                            </p:tgtEl>
                                            <p:attrNameLst>
                                              <p:attrName>ppt_x</p:attrName>
                                            </p:attrNameLst>
                                          </p:cBhvr>
                                          <p:tavLst>
                                            <p:tav tm="0">
                                              <p:val>
                                                <p:strVal val="#ppt_x"/>
                                              </p:val>
                                            </p:tav>
                                            <p:tav tm="100000">
                                              <p:val>
                                                <p:strVal val="#ppt_x"/>
                                              </p:val>
                                            </p:tav>
                                          </p:tavLst>
                                        </p:anim>
                                        <p:anim calcmode="lin" valueType="num">
                                          <p:cBhvr additive="base">
                                            <p:cTn id="35" dur="500" fill="hold"/>
                                            <p:tgtEl>
                                              <p:spTgt spid="2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0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500" fill="hold"/>
                                            <p:tgtEl>
                                              <p:spTgt spid="26"/>
                                            </p:tgtEl>
                                            <p:attrNameLst>
                                              <p:attrName>ppt_x</p:attrName>
                                            </p:attrNameLst>
                                          </p:cBhvr>
                                          <p:tavLst>
                                            <p:tav tm="0">
                                              <p:val>
                                                <p:strVal val="#ppt_x"/>
                                              </p:val>
                                            </p:tav>
                                            <p:tav tm="100000">
                                              <p:val>
                                                <p:strVal val="#ppt_x"/>
                                              </p:val>
                                            </p:tav>
                                          </p:tavLst>
                                        </p:anim>
                                        <p:anim calcmode="lin" valueType="num">
                                          <p:cBhvr additive="base">
                                            <p:cTn id="39" dur="500" fill="hold"/>
                                            <p:tgtEl>
                                              <p:spTgt spid="26"/>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40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ppt_x"/>
                                              </p:val>
                                            </p:tav>
                                            <p:tav tm="100000">
                                              <p:val>
                                                <p:strVal val="#ppt_x"/>
                                              </p:val>
                                            </p:tav>
                                          </p:tavLst>
                                        </p:anim>
                                        <p:anim calcmode="lin" valueType="num">
                                          <p:cBhvr additive="base">
                                            <p:cTn id="43" dur="500" fill="hold"/>
                                            <p:tgtEl>
                                              <p:spTgt spid="2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60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500" fill="hold"/>
                                            <p:tgtEl>
                                              <p:spTgt spid="28"/>
                                            </p:tgtEl>
                                            <p:attrNameLst>
                                              <p:attrName>ppt_x</p:attrName>
                                            </p:attrNameLst>
                                          </p:cBhvr>
                                          <p:tavLst>
                                            <p:tav tm="0">
                                              <p:val>
                                                <p:strVal val="#ppt_x"/>
                                              </p:val>
                                            </p:tav>
                                            <p:tav tm="100000">
                                              <p:val>
                                                <p:strVal val="#ppt_x"/>
                                              </p:val>
                                            </p:tav>
                                          </p:tavLst>
                                        </p:anim>
                                        <p:anim calcmode="lin" valueType="num">
                                          <p:cBhvr additive="base">
                                            <p:cTn id="47" dur="500" fill="hold"/>
                                            <p:tgtEl>
                                              <p:spTgt spid="28"/>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80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500" fill="hold"/>
                                            <p:tgtEl>
                                              <p:spTgt spid="29"/>
                                            </p:tgtEl>
                                            <p:attrNameLst>
                                              <p:attrName>ppt_x</p:attrName>
                                            </p:attrNameLst>
                                          </p:cBhvr>
                                          <p:tavLst>
                                            <p:tav tm="0">
                                              <p:val>
                                                <p:strVal val="#ppt_x"/>
                                              </p:val>
                                            </p:tav>
                                            <p:tav tm="100000">
                                              <p:val>
                                                <p:strVal val="#ppt_x"/>
                                              </p:val>
                                            </p:tav>
                                          </p:tavLst>
                                        </p:anim>
                                        <p:anim calcmode="lin" valueType="num">
                                          <p:cBhvr additive="base">
                                            <p:cTn id="51" dur="500" fill="hold"/>
                                            <p:tgtEl>
                                              <p:spTgt spid="2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100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500" fill="hold"/>
                                            <p:tgtEl>
                                              <p:spTgt spid="30"/>
                                            </p:tgtEl>
                                            <p:attrNameLst>
                                              <p:attrName>ppt_x</p:attrName>
                                            </p:attrNameLst>
                                          </p:cBhvr>
                                          <p:tavLst>
                                            <p:tav tm="0">
                                              <p:val>
                                                <p:strVal val="#ppt_x"/>
                                              </p:val>
                                            </p:tav>
                                            <p:tav tm="100000">
                                              <p:val>
                                                <p:strVal val="#ppt_x"/>
                                              </p:val>
                                            </p:tav>
                                          </p:tavLst>
                                        </p:anim>
                                        <p:anim calcmode="lin" valueType="num">
                                          <p:cBhvr additive="base">
                                            <p:cTn id="55" dur="500" fill="hold"/>
                                            <p:tgtEl>
                                              <p:spTgt spid="30"/>
                                            </p:tgtEl>
                                            <p:attrNameLst>
                                              <p:attrName>ppt_y</p:attrName>
                                            </p:attrNameLst>
                                          </p:cBhvr>
                                          <p:tavLst>
                                            <p:tav tm="0">
                                              <p:val>
                                                <p:strVal val="1+#ppt_h/2"/>
                                              </p:val>
                                            </p:tav>
                                            <p:tav tm="100000">
                                              <p:val>
                                                <p:strVal val="#ppt_y"/>
                                              </p:val>
                                            </p:tav>
                                          </p:tavLst>
                                        </p:anim>
                                      </p:childTnLst>
                                    </p:cTn>
                                  </p:par>
                                </p:childTnLst>
                              </p:cTn>
                            </p:par>
                            <p:par>
                              <p:cTn id="56" fill="hold">
                                <p:stCondLst>
                                  <p:cond delay="5000"/>
                                </p:stCondLst>
                                <p:childTnLst>
                                  <p:par>
                                    <p:cTn id="57" presetID="23" presetClass="entr" presetSubtype="528" fill="hold" nodeType="afterEffect">
                                      <p:stCondLst>
                                        <p:cond delay="0"/>
                                      </p:stCondLst>
                                      <p:childTnLst>
                                        <p:set>
                                          <p:cBhvr>
                                            <p:cTn id="58" dur="1" fill="hold">
                                              <p:stCondLst>
                                                <p:cond delay="0"/>
                                              </p:stCondLst>
                                            </p:cTn>
                                            <p:tgtEl>
                                              <p:spTgt spid="34"/>
                                            </p:tgtEl>
                                            <p:attrNameLst>
                                              <p:attrName>style.visibility</p:attrName>
                                            </p:attrNameLst>
                                          </p:cBhvr>
                                          <p:to>
                                            <p:strVal val="visible"/>
                                          </p:to>
                                        </p:set>
                                        <p:anim calcmode="lin" valueType="num">
                                          <p:cBhvr>
                                            <p:cTn id="59" dur="500" fill="hold"/>
                                            <p:tgtEl>
                                              <p:spTgt spid="34"/>
                                            </p:tgtEl>
                                            <p:attrNameLst>
                                              <p:attrName>ppt_w</p:attrName>
                                            </p:attrNameLst>
                                          </p:cBhvr>
                                          <p:tavLst>
                                            <p:tav tm="0">
                                              <p:val>
                                                <p:fltVal val="0"/>
                                              </p:val>
                                            </p:tav>
                                            <p:tav tm="100000">
                                              <p:val>
                                                <p:strVal val="#ppt_w"/>
                                              </p:val>
                                            </p:tav>
                                          </p:tavLst>
                                        </p:anim>
                                        <p:anim calcmode="lin" valueType="num">
                                          <p:cBhvr>
                                            <p:cTn id="60" dur="500" fill="hold"/>
                                            <p:tgtEl>
                                              <p:spTgt spid="34"/>
                                            </p:tgtEl>
                                            <p:attrNameLst>
                                              <p:attrName>ppt_h</p:attrName>
                                            </p:attrNameLst>
                                          </p:cBhvr>
                                          <p:tavLst>
                                            <p:tav tm="0">
                                              <p:val>
                                                <p:fltVal val="0"/>
                                              </p:val>
                                            </p:tav>
                                            <p:tav tm="100000">
                                              <p:val>
                                                <p:strVal val="#ppt_h"/>
                                              </p:val>
                                            </p:tav>
                                          </p:tavLst>
                                        </p:anim>
                                        <p:anim calcmode="lin" valueType="num">
                                          <p:cBhvr>
                                            <p:cTn id="61" dur="500" fill="hold"/>
                                            <p:tgtEl>
                                              <p:spTgt spid="34"/>
                                            </p:tgtEl>
                                            <p:attrNameLst>
                                              <p:attrName>ppt_x</p:attrName>
                                            </p:attrNameLst>
                                          </p:cBhvr>
                                          <p:tavLst>
                                            <p:tav tm="0">
                                              <p:val>
                                                <p:fltVal val="0.5"/>
                                              </p:val>
                                            </p:tav>
                                            <p:tav tm="100000">
                                              <p:val>
                                                <p:strVal val="#ppt_x"/>
                                              </p:val>
                                            </p:tav>
                                          </p:tavLst>
                                        </p:anim>
                                        <p:anim calcmode="lin" valueType="num">
                                          <p:cBhvr>
                                            <p:cTn id="62" dur="500" fill="hold"/>
                                            <p:tgtEl>
                                              <p:spTgt spid="34"/>
                                            </p:tgtEl>
                                            <p:attrNameLst>
                                              <p:attrName>ppt_y</p:attrName>
                                            </p:attrNameLst>
                                          </p:cBhvr>
                                          <p:tavLst>
                                            <p:tav tm="0">
                                              <p:val>
                                                <p:fltVal val="0.5"/>
                                              </p:val>
                                            </p:tav>
                                            <p:tav tm="100000">
                                              <p:val>
                                                <p:strVal val="#ppt_y"/>
                                              </p:val>
                                            </p:tav>
                                          </p:tavLst>
                                        </p:anim>
                                      </p:childTnLst>
                                    </p:cTn>
                                  </p:par>
                                  <p:par>
                                    <p:cTn id="63" presetID="23" presetClass="entr" presetSubtype="528" fill="hold" nodeType="withEffect">
                                      <p:stCondLst>
                                        <p:cond delay="30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 calcmode="lin" valueType="num">
                                          <p:cBhvr>
                                            <p:cTn id="67" dur="500" fill="hold"/>
                                            <p:tgtEl>
                                              <p:spTgt spid="37"/>
                                            </p:tgtEl>
                                            <p:attrNameLst>
                                              <p:attrName>ppt_x</p:attrName>
                                            </p:attrNameLst>
                                          </p:cBhvr>
                                          <p:tavLst>
                                            <p:tav tm="0">
                                              <p:val>
                                                <p:fltVal val="0.5"/>
                                              </p:val>
                                            </p:tav>
                                            <p:tav tm="100000">
                                              <p:val>
                                                <p:strVal val="#ppt_x"/>
                                              </p:val>
                                            </p:tav>
                                          </p:tavLst>
                                        </p:anim>
                                        <p:anim calcmode="lin" valueType="num">
                                          <p:cBhvr>
                                            <p:cTn id="68" dur="500" fill="hold"/>
                                            <p:tgtEl>
                                              <p:spTgt spid="37"/>
                                            </p:tgtEl>
                                            <p:attrNameLst>
                                              <p:attrName>ppt_y</p:attrName>
                                            </p:attrNameLst>
                                          </p:cBhvr>
                                          <p:tavLst>
                                            <p:tav tm="0">
                                              <p:val>
                                                <p:fltVal val="0.5"/>
                                              </p:val>
                                            </p:tav>
                                            <p:tav tm="100000">
                                              <p:val>
                                                <p:strVal val="#ppt_y"/>
                                              </p:val>
                                            </p:tav>
                                          </p:tavLst>
                                        </p:anim>
                                      </p:childTnLst>
                                    </p:cTn>
                                  </p:par>
                                  <p:par>
                                    <p:cTn id="69" presetID="23" presetClass="entr" presetSubtype="528" fill="hold" nodeType="withEffect">
                                      <p:stCondLst>
                                        <p:cond delay="700"/>
                                      </p:stCondLst>
                                      <p:childTnLst>
                                        <p:set>
                                          <p:cBhvr>
                                            <p:cTn id="70" dur="1" fill="hold">
                                              <p:stCondLst>
                                                <p:cond delay="0"/>
                                              </p:stCondLst>
                                            </p:cTn>
                                            <p:tgtEl>
                                              <p:spTgt spid="40"/>
                                            </p:tgtEl>
                                            <p:attrNameLst>
                                              <p:attrName>style.visibility</p:attrName>
                                            </p:attrNameLst>
                                          </p:cBhvr>
                                          <p:to>
                                            <p:strVal val="visible"/>
                                          </p:to>
                                        </p:set>
                                        <p:anim calcmode="lin" valueType="num">
                                          <p:cBhvr>
                                            <p:cTn id="71" dur="500" fill="hold"/>
                                            <p:tgtEl>
                                              <p:spTgt spid="40"/>
                                            </p:tgtEl>
                                            <p:attrNameLst>
                                              <p:attrName>ppt_w</p:attrName>
                                            </p:attrNameLst>
                                          </p:cBhvr>
                                          <p:tavLst>
                                            <p:tav tm="0">
                                              <p:val>
                                                <p:fltVal val="0"/>
                                              </p:val>
                                            </p:tav>
                                            <p:tav tm="100000">
                                              <p:val>
                                                <p:strVal val="#ppt_w"/>
                                              </p:val>
                                            </p:tav>
                                          </p:tavLst>
                                        </p:anim>
                                        <p:anim calcmode="lin" valueType="num">
                                          <p:cBhvr>
                                            <p:cTn id="72" dur="500" fill="hold"/>
                                            <p:tgtEl>
                                              <p:spTgt spid="40"/>
                                            </p:tgtEl>
                                            <p:attrNameLst>
                                              <p:attrName>ppt_h</p:attrName>
                                            </p:attrNameLst>
                                          </p:cBhvr>
                                          <p:tavLst>
                                            <p:tav tm="0">
                                              <p:val>
                                                <p:fltVal val="0"/>
                                              </p:val>
                                            </p:tav>
                                            <p:tav tm="100000">
                                              <p:val>
                                                <p:strVal val="#ppt_h"/>
                                              </p:val>
                                            </p:tav>
                                          </p:tavLst>
                                        </p:anim>
                                        <p:anim calcmode="lin" valueType="num">
                                          <p:cBhvr>
                                            <p:cTn id="73" dur="500" fill="hold"/>
                                            <p:tgtEl>
                                              <p:spTgt spid="40"/>
                                            </p:tgtEl>
                                            <p:attrNameLst>
                                              <p:attrName>ppt_x</p:attrName>
                                            </p:attrNameLst>
                                          </p:cBhvr>
                                          <p:tavLst>
                                            <p:tav tm="0">
                                              <p:val>
                                                <p:fltVal val="0.5"/>
                                              </p:val>
                                            </p:tav>
                                            <p:tav tm="100000">
                                              <p:val>
                                                <p:strVal val="#ppt_x"/>
                                              </p:val>
                                            </p:tav>
                                          </p:tavLst>
                                        </p:anim>
                                        <p:anim calcmode="lin" valueType="num">
                                          <p:cBhvr>
                                            <p:cTn id="74" dur="500" fill="hold"/>
                                            <p:tgtEl>
                                              <p:spTgt spid="40"/>
                                            </p:tgtEl>
                                            <p:attrNameLst>
                                              <p:attrName>ppt_y</p:attrName>
                                            </p:attrNameLst>
                                          </p:cBhvr>
                                          <p:tavLst>
                                            <p:tav tm="0">
                                              <p:val>
                                                <p:fltVal val="0.5"/>
                                              </p:val>
                                            </p:tav>
                                            <p:tav tm="100000">
                                              <p:val>
                                                <p:strVal val="#ppt_y"/>
                                              </p:val>
                                            </p:tav>
                                          </p:tavLst>
                                        </p:anim>
                                      </p:childTnLst>
                                    </p:cTn>
                                  </p:par>
                                  <p:par>
                                    <p:cTn id="75" presetID="23" presetClass="entr" presetSubtype="528" fill="hold" nodeType="withEffect">
                                      <p:stCondLst>
                                        <p:cond delay="300"/>
                                      </p:stCondLst>
                                      <p:childTnLst>
                                        <p:set>
                                          <p:cBhvr>
                                            <p:cTn id="76" dur="1" fill="hold">
                                              <p:stCondLst>
                                                <p:cond delay="0"/>
                                              </p:stCondLst>
                                            </p:cTn>
                                            <p:tgtEl>
                                              <p:spTgt spid="43"/>
                                            </p:tgtEl>
                                            <p:attrNameLst>
                                              <p:attrName>style.visibility</p:attrName>
                                            </p:attrNameLst>
                                          </p:cBhvr>
                                          <p:to>
                                            <p:strVal val="visible"/>
                                          </p:to>
                                        </p:set>
                                        <p:anim calcmode="lin" valueType="num">
                                          <p:cBhvr>
                                            <p:cTn id="77" dur="500" fill="hold"/>
                                            <p:tgtEl>
                                              <p:spTgt spid="43"/>
                                            </p:tgtEl>
                                            <p:attrNameLst>
                                              <p:attrName>ppt_w</p:attrName>
                                            </p:attrNameLst>
                                          </p:cBhvr>
                                          <p:tavLst>
                                            <p:tav tm="0">
                                              <p:val>
                                                <p:fltVal val="0"/>
                                              </p:val>
                                            </p:tav>
                                            <p:tav tm="100000">
                                              <p:val>
                                                <p:strVal val="#ppt_w"/>
                                              </p:val>
                                            </p:tav>
                                          </p:tavLst>
                                        </p:anim>
                                        <p:anim calcmode="lin" valueType="num">
                                          <p:cBhvr>
                                            <p:cTn id="78" dur="500" fill="hold"/>
                                            <p:tgtEl>
                                              <p:spTgt spid="43"/>
                                            </p:tgtEl>
                                            <p:attrNameLst>
                                              <p:attrName>ppt_h</p:attrName>
                                            </p:attrNameLst>
                                          </p:cBhvr>
                                          <p:tavLst>
                                            <p:tav tm="0">
                                              <p:val>
                                                <p:fltVal val="0"/>
                                              </p:val>
                                            </p:tav>
                                            <p:tav tm="100000">
                                              <p:val>
                                                <p:strVal val="#ppt_h"/>
                                              </p:val>
                                            </p:tav>
                                          </p:tavLst>
                                        </p:anim>
                                        <p:anim calcmode="lin" valueType="num">
                                          <p:cBhvr>
                                            <p:cTn id="79" dur="500" fill="hold"/>
                                            <p:tgtEl>
                                              <p:spTgt spid="43"/>
                                            </p:tgtEl>
                                            <p:attrNameLst>
                                              <p:attrName>ppt_x</p:attrName>
                                            </p:attrNameLst>
                                          </p:cBhvr>
                                          <p:tavLst>
                                            <p:tav tm="0">
                                              <p:val>
                                                <p:fltVal val="0.5"/>
                                              </p:val>
                                            </p:tav>
                                            <p:tav tm="100000">
                                              <p:val>
                                                <p:strVal val="#ppt_x"/>
                                              </p:val>
                                            </p:tav>
                                          </p:tavLst>
                                        </p:anim>
                                        <p:anim calcmode="lin" valueType="num">
                                          <p:cBhvr>
                                            <p:cTn id="80" dur="500" fill="hold"/>
                                            <p:tgtEl>
                                              <p:spTgt spid="43"/>
                                            </p:tgtEl>
                                            <p:attrNameLst>
                                              <p:attrName>ppt_y</p:attrName>
                                            </p:attrNameLst>
                                          </p:cBhvr>
                                          <p:tavLst>
                                            <p:tav tm="0">
                                              <p:val>
                                                <p:fltVal val="0.5"/>
                                              </p:val>
                                            </p:tav>
                                            <p:tav tm="100000">
                                              <p:val>
                                                <p:strVal val="#ppt_y"/>
                                              </p:val>
                                            </p:tav>
                                          </p:tavLst>
                                        </p:anim>
                                      </p:childTnLst>
                                    </p:cTn>
                                  </p:par>
                                  <p:par>
                                    <p:cTn id="81" presetID="23" presetClass="entr" presetSubtype="528" fill="hold" nodeType="withEffect">
                                      <p:stCondLst>
                                        <p:cond delay="100"/>
                                      </p:stCondLst>
                                      <p:childTnLst>
                                        <p:set>
                                          <p:cBhvr>
                                            <p:cTn id="82" dur="1" fill="hold">
                                              <p:stCondLst>
                                                <p:cond delay="0"/>
                                              </p:stCondLst>
                                            </p:cTn>
                                            <p:tgtEl>
                                              <p:spTgt spid="46"/>
                                            </p:tgtEl>
                                            <p:attrNameLst>
                                              <p:attrName>style.visibility</p:attrName>
                                            </p:attrNameLst>
                                          </p:cBhvr>
                                          <p:to>
                                            <p:strVal val="visible"/>
                                          </p:to>
                                        </p:set>
                                        <p:anim calcmode="lin" valueType="num">
                                          <p:cBhvr>
                                            <p:cTn id="83" dur="500" fill="hold"/>
                                            <p:tgtEl>
                                              <p:spTgt spid="46"/>
                                            </p:tgtEl>
                                            <p:attrNameLst>
                                              <p:attrName>ppt_w</p:attrName>
                                            </p:attrNameLst>
                                          </p:cBhvr>
                                          <p:tavLst>
                                            <p:tav tm="0">
                                              <p:val>
                                                <p:fltVal val="0"/>
                                              </p:val>
                                            </p:tav>
                                            <p:tav tm="100000">
                                              <p:val>
                                                <p:strVal val="#ppt_w"/>
                                              </p:val>
                                            </p:tav>
                                          </p:tavLst>
                                        </p:anim>
                                        <p:anim calcmode="lin" valueType="num">
                                          <p:cBhvr>
                                            <p:cTn id="84" dur="500" fill="hold"/>
                                            <p:tgtEl>
                                              <p:spTgt spid="46"/>
                                            </p:tgtEl>
                                            <p:attrNameLst>
                                              <p:attrName>ppt_h</p:attrName>
                                            </p:attrNameLst>
                                          </p:cBhvr>
                                          <p:tavLst>
                                            <p:tav tm="0">
                                              <p:val>
                                                <p:fltVal val="0"/>
                                              </p:val>
                                            </p:tav>
                                            <p:tav tm="100000">
                                              <p:val>
                                                <p:strVal val="#ppt_h"/>
                                              </p:val>
                                            </p:tav>
                                          </p:tavLst>
                                        </p:anim>
                                        <p:anim calcmode="lin" valueType="num">
                                          <p:cBhvr>
                                            <p:cTn id="85" dur="500" fill="hold"/>
                                            <p:tgtEl>
                                              <p:spTgt spid="46"/>
                                            </p:tgtEl>
                                            <p:attrNameLst>
                                              <p:attrName>ppt_x</p:attrName>
                                            </p:attrNameLst>
                                          </p:cBhvr>
                                          <p:tavLst>
                                            <p:tav tm="0">
                                              <p:val>
                                                <p:fltVal val="0.5"/>
                                              </p:val>
                                            </p:tav>
                                            <p:tav tm="100000">
                                              <p:val>
                                                <p:strVal val="#ppt_x"/>
                                              </p:val>
                                            </p:tav>
                                          </p:tavLst>
                                        </p:anim>
                                        <p:anim calcmode="lin" valueType="num">
                                          <p:cBhvr>
                                            <p:cTn id="86" dur="500" fill="hold"/>
                                            <p:tgtEl>
                                              <p:spTgt spid="46"/>
                                            </p:tgtEl>
                                            <p:attrNameLst>
                                              <p:attrName>ppt_y</p:attrName>
                                            </p:attrNameLst>
                                          </p:cBhvr>
                                          <p:tavLst>
                                            <p:tav tm="0">
                                              <p:val>
                                                <p:fltVal val="0.5"/>
                                              </p:val>
                                            </p:tav>
                                            <p:tav tm="100000">
                                              <p:val>
                                                <p:strVal val="#ppt_y"/>
                                              </p:val>
                                            </p:tav>
                                          </p:tavLst>
                                        </p:anim>
                                      </p:childTnLst>
                                    </p:cTn>
                                  </p:par>
                                  <p:par>
                                    <p:cTn id="87" presetID="23" presetClass="entr" presetSubtype="528" fill="hold" nodeType="withEffect">
                                      <p:stCondLst>
                                        <p:cond delay="600"/>
                                      </p:stCondLst>
                                      <p:childTnLst>
                                        <p:set>
                                          <p:cBhvr>
                                            <p:cTn id="88" dur="1" fill="hold">
                                              <p:stCondLst>
                                                <p:cond delay="0"/>
                                              </p:stCondLst>
                                            </p:cTn>
                                            <p:tgtEl>
                                              <p:spTgt spid="49"/>
                                            </p:tgtEl>
                                            <p:attrNameLst>
                                              <p:attrName>style.visibility</p:attrName>
                                            </p:attrNameLst>
                                          </p:cBhvr>
                                          <p:to>
                                            <p:strVal val="visible"/>
                                          </p:to>
                                        </p:set>
                                        <p:anim calcmode="lin" valueType="num">
                                          <p:cBhvr>
                                            <p:cTn id="89" dur="500" fill="hold"/>
                                            <p:tgtEl>
                                              <p:spTgt spid="49"/>
                                            </p:tgtEl>
                                            <p:attrNameLst>
                                              <p:attrName>ppt_w</p:attrName>
                                            </p:attrNameLst>
                                          </p:cBhvr>
                                          <p:tavLst>
                                            <p:tav tm="0">
                                              <p:val>
                                                <p:fltVal val="0"/>
                                              </p:val>
                                            </p:tav>
                                            <p:tav tm="100000">
                                              <p:val>
                                                <p:strVal val="#ppt_w"/>
                                              </p:val>
                                            </p:tav>
                                          </p:tavLst>
                                        </p:anim>
                                        <p:anim calcmode="lin" valueType="num">
                                          <p:cBhvr>
                                            <p:cTn id="90" dur="500" fill="hold"/>
                                            <p:tgtEl>
                                              <p:spTgt spid="49"/>
                                            </p:tgtEl>
                                            <p:attrNameLst>
                                              <p:attrName>ppt_h</p:attrName>
                                            </p:attrNameLst>
                                          </p:cBhvr>
                                          <p:tavLst>
                                            <p:tav tm="0">
                                              <p:val>
                                                <p:fltVal val="0"/>
                                              </p:val>
                                            </p:tav>
                                            <p:tav tm="100000">
                                              <p:val>
                                                <p:strVal val="#ppt_h"/>
                                              </p:val>
                                            </p:tav>
                                          </p:tavLst>
                                        </p:anim>
                                        <p:anim calcmode="lin" valueType="num">
                                          <p:cBhvr>
                                            <p:cTn id="91" dur="500" fill="hold"/>
                                            <p:tgtEl>
                                              <p:spTgt spid="49"/>
                                            </p:tgtEl>
                                            <p:attrNameLst>
                                              <p:attrName>ppt_x</p:attrName>
                                            </p:attrNameLst>
                                          </p:cBhvr>
                                          <p:tavLst>
                                            <p:tav tm="0">
                                              <p:val>
                                                <p:fltVal val="0.5"/>
                                              </p:val>
                                            </p:tav>
                                            <p:tav tm="100000">
                                              <p:val>
                                                <p:strVal val="#ppt_x"/>
                                              </p:val>
                                            </p:tav>
                                          </p:tavLst>
                                        </p:anim>
                                        <p:anim calcmode="lin" valueType="num">
                                          <p:cBhvr>
                                            <p:cTn id="92" dur="500" fill="hold"/>
                                            <p:tgtEl>
                                              <p:spTgt spid="49"/>
                                            </p:tgtEl>
                                            <p:attrNameLst>
                                              <p:attrName>ppt_y</p:attrName>
                                            </p:attrNameLst>
                                          </p:cBhvr>
                                          <p:tavLst>
                                            <p:tav tm="0">
                                              <p:val>
                                                <p:fltVal val="0.5"/>
                                              </p:val>
                                            </p:tav>
                                            <p:tav tm="100000">
                                              <p:val>
                                                <p:strVal val="#ppt_y"/>
                                              </p:val>
                                            </p:tav>
                                          </p:tavLst>
                                        </p:anim>
                                      </p:childTnLst>
                                    </p:cTn>
                                  </p:par>
                                  <p:par>
                                    <p:cTn id="93" presetID="23" presetClass="entr" presetSubtype="528" fill="hold" nodeType="withEffect">
                                      <p:stCondLst>
                                        <p:cond delay="300"/>
                                      </p:stCondLst>
                                      <p:childTnLst>
                                        <p:set>
                                          <p:cBhvr>
                                            <p:cTn id="94" dur="1" fill="hold">
                                              <p:stCondLst>
                                                <p:cond delay="0"/>
                                              </p:stCondLst>
                                            </p:cTn>
                                            <p:tgtEl>
                                              <p:spTgt spid="52"/>
                                            </p:tgtEl>
                                            <p:attrNameLst>
                                              <p:attrName>style.visibility</p:attrName>
                                            </p:attrNameLst>
                                          </p:cBhvr>
                                          <p:to>
                                            <p:strVal val="visible"/>
                                          </p:to>
                                        </p:set>
                                        <p:anim calcmode="lin" valueType="num">
                                          <p:cBhvr>
                                            <p:cTn id="95" dur="500" fill="hold"/>
                                            <p:tgtEl>
                                              <p:spTgt spid="52"/>
                                            </p:tgtEl>
                                            <p:attrNameLst>
                                              <p:attrName>ppt_w</p:attrName>
                                            </p:attrNameLst>
                                          </p:cBhvr>
                                          <p:tavLst>
                                            <p:tav tm="0">
                                              <p:val>
                                                <p:fltVal val="0"/>
                                              </p:val>
                                            </p:tav>
                                            <p:tav tm="100000">
                                              <p:val>
                                                <p:strVal val="#ppt_w"/>
                                              </p:val>
                                            </p:tav>
                                          </p:tavLst>
                                        </p:anim>
                                        <p:anim calcmode="lin" valueType="num">
                                          <p:cBhvr>
                                            <p:cTn id="96" dur="500" fill="hold"/>
                                            <p:tgtEl>
                                              <p:spTgt spid="52"/>
                                            </p:tgtEl>
                                            <p:attrNameLst>
                                              <p:attrName>ppt_h</p:attrName>
                                            </p:attrNameLst>
                                          </p:cBhvr>
                                          <p:tavLst>
                                            <p:tav tm="0">
                                              <p:val>
                                                <p:fltVal val="0"/>
                                              </p:val>
                                            </p:tav>
                                            <p:tav tm="100000">
                                              <p:val>
                                                <p:strVal val="#ppt_h"/>
                                              </p:val>
                                            </p:tav>
                                          </p:tavLst>
                                        </p:anim>
                                        <p:anim calcmode="lin" valueType="num">
                                          <p:cBhvr>
                                            <p:cTn id="97" dur="500" fill="hold"/>
                                            <p:tgtEl>
                                              <p:spTgt spid="52"/>
                                            </p:tgtEl>
                                            <p:attrNameLst>
                                              <p:attrName>ppt_x</p:attrName>
                                            </p:attrNameLst>
                                          </p:cBhvr>
                                          <p:tavLst>
                                            <p:tav tm="0">
                                              <p:val>
                                                <p:fltVal val="0.5"/>
                                              </p:val>
                                            </p:tav>
                                            <p:tav tm="100000">
                                              <p:val>
                                                <p:strVal val="#ppt_x"/>
                                              </p:val>
                                            </p:tav>
                                          </p:tavLst>
                                        </p:anim>
                                        <p:anim calcmode="lin" valueType="num">
                                          <p:cBhvr>
                                            <p:cTn id="98" dur="500" fill="hold"/>
                                            <p:tgtEl>
                                              <p:spTgt spid="52"/>
                                            </p:tgtEl>
                                            <p:attrNameLst>
                                              <p:attrName>ppt_y</p:attrName>
                                            </p:attrNameLst>
                                          </p:cBhvr>
                                          <p:tavLst>
                                            <p:tav tm="0">
                                              <p:val>
                                                <p:fltVal val="0.5"/>
                                              </p:val>
                                            </p:tav>
                                            <p:tav tm="100000">
                                              <p:val>
                                                <p:strVal val="#ppt_y"/>
                                              </p:val>
                                            </p:tav>
                                          </p:tavLst>
                                        </p:anim>
                                      </p:childTnLst>
                                    </p:cTn>
                                  </p:par>
                                  <p:par>
                                    <p:cTn id="99" presetID="23" presetClass="entr" presetSubtype="528" fill="hold" nodeType="withEffect">
                                      <p:stCondLst>
                                        <p:cond delay="300"/>
                                      </p:stCondLst>
                                      <p:childTnLst>
                                        <p:set>
                                          <p:cBhvr>
                                            <p:cTn id="100" dur="1" fill="hold">
                                              <p:stCondLst>
                                                <p:cond delay="0"/>
                                              </p:stCondLst>
                                            </p:cTn>
                                            <p:tgtEl>
                                              <p:spTgt spid="55"/>
                                            </p:tgtEl>
                                            <p:attrNameLst>
                                              <p:attrName>style.visibility</p:attrName>
                                            </p:attrNameLst>
                                          </p:cBhvr>
                                          <p:to>
                                            <p:strVal val="visible"/>
                                          </p:to>
                                        </p:set>
                                        <p:anim calcmode="lin" valueType="num">
                                          <p:cBhvr>
                                            <p:cTn id="101" dur="500" fill="hold"/>
                                            <p:tgtEl>
                                              <p:spTgt spid="55"/>
                                            </p:tgtEl>
                                            <p:attrNameLst>
                                              <p:attrName>ppt_w</p:attrName>
                                            </p:attrNameLst>
                                          </p:cBhvr>
                                          <p:tavLst>
                                            <p:tav tm="0">
                                              <p:val>
                                                <p:fltVal val="0"/>
                                              </p:val>
                                            </p:tav>
                                            <p:tav tm="100000">
                                              <p:val>
                                                <p:strVal val="#ppt_w"/>
                                              </p:val>
                                            </p:tav>
                                          </p:tavLst>
                                        </p:anim>
                                        <p:anim calcmode="lin" valueType="num">
                                          <p:cBhvr>
                                            <p:cTn id="102" dur="500" fill="hold"/>
                                            <p:tgtEl>
                                              <p:spTgt spid="55"/>
                                            </p:tgtEl>
                                            <p:attrNameLst>
                                              <p:attrName>ppt_h</p:attrName>
                                            </p:attrNameLst>
                                          </p:cBhvr>
                                          <p:tavLst>
                                            <p:tav tm="0">
                                              <p:val>
                                                <p:fltVal val="0"/>
                                              </p:val>
                                            </p:tav>
                                            <p:tav tm="100000">
                                              <p:val>
                                                <p:strVal val="#ppt_h"/>
                                              </p:val>
                                            </p:tav>
                                          </p:tavLst>
                                        </p:anim>
                                        <p:anim calcmode="lin" valueType="num">
                                          <p:cBhvr>
                                            <p:cTn id="103" dur="500" fill="hold"/>
                                            <p:tgtEl>
                                              <p:spTgt spid="55"/>
                                            </p:tgtEl>
                                            <p:attrNameLst>
                                              <p:attrName>ppt_x</p:attrName>
                                            </p:attrNameLst>
                                          </p:cBhvr>
                                          <p:tavLst>
                                            <p:tav tm="0">
                                              <p:val>
                                                <p:fltVal val="0.5"/>
                                              </p:val>
                                            </p:tav>
                                            <p:tav tm="100000">
                                              <p:val>
                                                <p:strVal val="#ppt_x"/>
                                              </p:val>
                                            </p:tav>
                                          </p:tavLst>
                                        </p:anim>
                                        <p:anim calcmode="lin" valueType="num">
                                          <p:cBhvr>
                                            <p:cTn id="104" dur="500" fill="hold"/>
                                            <p:tgtEl>
                                              <p:spTgt spid="55"/>
                                            </p:tgtEl>
                                            <p:attrNameLst>
                                              <p:attrName>ppt_y</p:attrName>
                                            </p:attrNameLst>
                                          </p:cBhvr>
                                          <p:tavLst>
                                            <p:tav tm="0">
                                              <p:val>
                                                <p:fltVal val="0.5"/>
                                              </p:val>
                                            </p:tav>
                                            <p:tav tm="100000">
                                              <p:val>
                                                <p:strVal val="#ppt_y"/>
                                              </p:val>
                                            </p:tav>
                                          </p:tavLst>
                                        </p:anim>
                                      </p:childTnLst>
                                    </p:cTn>
                                  </p:par>
                                  <p:par>
                                    <p:cTn id="105" presetID="23" presetClass="entr" presetSubtype="528" fill="hold" nodeType="withEffect">
                                      <p:stCondLst>
                                        <p:cond delay="600"/>
                                      </p:stCondLst>
                                      <p:childTnLst>
                                        <p:set>
                                          <p:cBhvr>
                                            <p:cTn id="106" dur="1" fill="hold">
                                              <p:stCondLst>
                                                <p:cond delay="0"/>
                                              </p:stCondLst>
                                            </p:cTn>
                                            <p:tgtEl>
                                              <p:spTgt spid="58"/>
                                            </p:tgtEl>
                                            <p:attrNameLst>
                                              <p:attrName>style.visibility</p:attrName>
                                            </p:attrNameLst>
                                          </p:cBhvr>
                                          <p:to>
                                            <p:strVal val="visible"/>
                                          </p:to>
                                        </p:set>
                                        <p:anim calcmode="lin" valueType="num">
                                          <p:cBhvr>
                                            <p:cTn id="107" dur="500" fill="hold"/>
                                            <p:tgtEl>
                                              <p:spTgt spid="58"/>
                                            </p:tgtEl>
                                            <p:attrNameLst>
                                              <p:attrName>ppt_w</p:attrName>
                                            </p:attrNameLst>
                                          </p:cBhvr>
                                          <p:tavLst>
                                            <p:tav tm="0">
                                              <p:val>
                                                <p:fltVal val="0"/>
                                              </p:val>
                                            </p:tav>
                                            <p:tav tm="100000">
                                              <p:val>
                                                <p:strVal val="#ppt_w"/>
                                              </p:val>
                                            </p:tav>
                                          </p:tavLst>
                                        </p:anim>
                                        <p:anim calcmode="lin" valueType="num">
                                          <p:cBhvr>
                                            <p:cTn id="108" dur="500" fill="hold"/>
                                            <p:tgtEl>
                                              <p:spTgt spid="58"/>
                                            </p:tgtEl>
                                            <p:attrNameLst>
                                              <p:attrName>ppt_h</p:attrName>
                                            </p:attrNameLst>
                                          </p:cBhvr>
                                          <p:tavLst>
                                            <p:tav tm="0">
                                              <p:val>
                                                <p:fltVal val="0"/>
                                              </p:val>
                                            </p:tav>
                                            <p:tav tm="100000">
                                              <p:val>
                                                <p:strVal val="#ppt_h"/>
                                              </p:val>
                                            </p:tav>
                                          </p:tavLst>
                                        </p:anim>
                                        <p:anim calcmode="lin" valueType="num">
                                          <p:cBhvr>
                                            <p:cTn id="109" dur="500" fill="hold"/>
                                            <p:tgtEl>
                                              <p:spTgt spid="58"/>
                                            </p:tgtEl>
                                            <p:attrNameLst>
                                              <p:attrName>ppt_x</p:attrName>
                                            </p:attrNameLst>
                                          </p:cBhvr>
                                          <p:tavLst>
                                            <p:tav tm="0">
                                              <p:val>
                                                <p:fltVal val="0.5"/>
                                              </p:val>
                                            </p:tav>
                                            <p:tav tm="100000">
                                              <p:val>
                                                <p:strVal val="#ppt_x"/>
                                              </p:val>
                                            </p:tav>
                                          </p:tavLst>
                                        </p:anim>
                                        <p:anim calcmode="lin" valueType="num">
                                          <p:cBhvr>
                                            <p:cTn id="110" dur="500" fill="hold"/>
                                            <p:tgtEl>
                                              <p:spTgt spid="58"/>
                                            </p:tgtEl>
                                            <p:attrNameLst>
                                              <p:attrName>ppt_y</p:attrName>
                                            </p:attrNameLst>
                                          </p:cBhvr>
                                          <p:tavLst>
                                            <p:tav tm="0">
                                              <p:val>
                                                <p:fltVal val="0.5"/>
                                              </p:val>
                                            </p:tav>
                                            <p:tav tm="100000">
                                              <p:val>
                                                <p:strVal val="#ppt_y"/>
                                              </p:val>
                                            </p:tav>
                                          </p:tavLst>
                                        </p:anim>
                                      </p:childTnLst>
                                    </p:cTn>
                                  </p:par>
                                  <p:par>
                                    <p:cTn id="111" presetID="23" presetClass="entr" presetSubtype="528" fill="hold" nodeType="withEffect">
                                      <p:stCondLst>
                                        <p:cond delay="600"/>
                                      </p:stCondLst>
                                      <p:childTnLst>
                                        <p:set>
                                          <p:cBhvr>
                                            <p:cTn id="112" dur="1" fill="hold">
                                              <p:stCondLst>
                                                <p:cond delay="0"/>
                                              </p:stCondLst>
                                            </p:cTn>
                                            <p:tgtEl>
                                              <p:spTgt spid="61"/>
                                            </p:tgtEl>
                                            <p:attrNameLst>
                                              <p:attrName>style.visibility</p:attrName>
                                            </p:attrNameLst>
                                          </p:cBhvr>
                                          <p:to>
                                            <p:strVal val="visible"/>
                                          </p:to>
                                        </p:set>
                                        <p:anim calcmode="lin" valueType="num">
                                          <p:cBhvr>
                                            <p:cTn id="113" dur="500" fill="hold"/>
                                            <p:tgtEl>
                                              <p:spTgt spid="61"/>
                                            </p:tgtEl>
                                            <p:attrNameLst>
                                              <p:attrName>ppt_w</p:attrName>
                                            </p:attrNameLst>
                                          </p:cBhvr>
                                          <p:tavLst>
                                            <p:tav tm="0">
                                              <p:val>
                                                <p:fltVal val="0"/>
                                              </p:val>
                                            </p:tav>
                                            <p:tav tm="100000">
                                              <p:val>
                                                <p:strVal val="#ppt_w"/>
                                              </p:val>
                                            </p:tav>
                                          </p:tavLst>
                                        </p:anim>
                                        <p:anim calcmode="lin" valueType="num">
                                          <p:cBhvr>
                                            <p:cTn id="114" dur="500" fill="hold"/>
                                            <p:tgtEl>
                                              <p:spTgt spid="61"/>
                                            </p:tgtEl>
                                            <p:attrNameLst>
                                              <p:attrName>ppt_h</p:attrName>
                                            </p:attrNameLst>
                                          </p:cBhvr>
                                          <p:tavLst>
                                            <p:tav tm="0">
                                              <p:val>
                                                <p:fltVal val="0"/>
                                              </p:val>
                                            </p:tav>
                                            <p:tav tm="100000">
                                              <p:val>
                                                <p:strVal val="#ppt_h"/>
                                              </p:val>
                                            </p:tav>
                                          </p:tavLst>
                                        </p:anim>
                                        <p:anim calcmode="lin" valueType="num">
                                          <p:cBhvr>
                                            <p:cTn id="115" dur="500" fill="hold"/>
                                            <p:tgtEl>
                                              <p:spTgt spid="61"/>
                                            </p:tgtEl>
                                            <p:attrNameLst>
                                              <p:attrName>ppt_x</p:attrName>
                                            </p:attrNameLst>
                                          </p:cBhvr>
                                          <p:tavLst>
                                            <p:tav tm="0">
                                              <p:val>
                                                <p:fltVal val="0.5"/>
                                              </p:val>
                                            </p:tav>
                                            <p:tav tm="100000">
                                              <p:val>
                                                <p:strVal val="#ppt_x"/>
                                              </p:val>
                                            </p:tav>
                                          </p:tavLst>
                                        </p:anim>
                                        <p:anim calcmode="lin" valueType="num">
                                          <p:cBhvr>
                                            <p:cTn id="116" dur="500" fill="hold"/>
                                            <p:tgtEl>
                                              <p:spTgt spid="61"/>
                                            </p:tgtEl>
                                            <p:attrNameLst>
                                              <p:attrName>ppt_y</p:attrName>
                                            </p:attrNameLst>
                                          </p:cBhvr>
                                          <p:tavLst>
                                            <p:tav tm="0">
                                              <p:val>
                                                <p:fltVal val="0.5"/>
                                              </p:val>
                                            </p:tav>
                                            <p:tav tm="100000">
                                              <p:val>
                                                <p:strVal val="#ppt_y"/>
                                              </p:val>
                                            </p:tav>
                                          </p:tavLst>
                                        </p:anim>
                                      </p:childTnLst>
                                    </p:cTn>
                                  </p:par>
                                  <p:par>
                                    <p:cTn id="117" presetID="23" presetClass="entr" presetSubtype="528" fill="hold" nodeType="withEffect">
                                      <p:stCondLst>
                                        <p:cond delay="300"/>
                                      </p:stCondLst>
                                      <p:childTnLst>
                                        <p:set>
                                          <p:cBhvr>
                                            <p:cTn id="118" dur="1" fill="hold">
                                              <p:stCondLst>
                                                <p:cond delay="0"/>
                                              </p:stCondLst>
                                            </p:cTn>
                                            <p:tgtEl>
                                              <p:spTgt spid="64"/>
                                            </p:tgtEl>
                                            <p:attrNameLst>
                                              <p:attrName>style.visibility</p:attrName>
                                            </p:attrNameLst>
                                          </p:cBhvr>
                                          <p:to>
                                            <p:strVal val="visible"/>
                                          </p:to>
                                        </p:set>
                                        <p:anim calcmode="lin" valueType="num">
                                          <p:cBhvr>
                                            <p:cTn id="119" dur="500" fill="hold"/>
                                            <p:tgtEl>
                                              <p:spTgt spid="64"/>
                                            </p:tgtEl>
                                            <p:attrNameLst>
                                              <p:attrName>ppt_w</p:attrName>
                                            </p:attrNameLst>
                                          </p:cBhvr>
                                          <p:tavLst>
                                            <p:tav tm="0">
                                              <p:val>
                                                <p:fltVal val="0"/>
                                              </p:val>
                                            </p:tav>
                                            <p:tav tm="100000">
                                              <p:val>
                                                <p:strVal val="#ppt_w"/>
                                              </p:val>
                                            </p:tav>
                                          </p:tavLst>
                                        </p:anim>
                                        <p:anim calcmode="lin" valueType="num">
                                          <p:cBhvr>
                                            <p:cTn id="120" dur="500" fill="hold"/>
                                            <p:tgtEl>
                                              <p:spTgt spid="64"/>
                                            </p:tgtEl>
                                            <p:attrNameLst>
                                              <p:attrName>ppt_h</p:attrName>
                                            </p:attrNameLst>
                                          </p:cBhvr>
                                          <p:tavLst>
                                            <p:tav tm="0">
                                              <p:val>
                                                <p:fltVal val="0"/>
                                              </p:val>
                                            </p:tav>
                                            <p:tav tm="100000">
                                              <p:val>
                                                <p:strVal val="#ppt_h"/>
                                              </p:val>
                                            </p:tav>
                                          </p:tavLst>
                                        </p:anim>
                                        <p:anim calcmode="lin" valueType="num">
                                          <p:cBhvr>
                                            <p:cTn id="121" dur="500" fill="hold"/>
                                            <p:tgtEl>
                                              <p:spTgt spid="64"/>
                                            </p:tgtEl>
                                            <p:attrNameLst>
                                              <p:attrName>ppt_x</p:attrName>
                                            </p:attrNameLst>
                                          </p:cBhvr>
                                          <p:tavLst>
                                            <p:tav tm="0">
                                              <p:val>
                                                <p:fltVal val="0.5"/>
                                              </p:val>
                                            </p:tav>
                                            <p:tav tm="100000">
                                              <p:val>
                                                <p:strVal val="#ppt_x"/>
                                              </p:val>
                                            </p:tav>
                                          </p:tavLst>
                                        </p:anim>
                                        <p:anim calcmode="lin" valueType="num">
                                          <p:cBhvr>
                                            <p:cTn id="122" dur="500" fill="hold"/>
                                            <p:tgtEl>
                                              <p:spTgt spid="64"/>
                                            </p:tgtEl>
                                            <p:attrNameLst>
                                              <p:attrName>ppt_y</p:attrName>
                                            </p:attrNameLst>
                                          </p:cBhvr>
                                          <p:tavLst>
                                            <p:tav tm="0">
                                              <p:val>
                                                <p:fltVal val="0.5"/>
                                              </p:val>
                                            </p:tav>
                                            <p:tav tm="100000">
                                              <p:val>
                                                <p:strVal val="#ppt_y"/>
                                              </p:val>
                                            </p:tav>
                                          </p:tavLst>
                                        </p:anim>
                                      </p:childTnLst>
                                    </p:cTn>
                                  </p:par>
                                  <p:par>
                                    <p:cTn id="123" presetID="23" presetClass="entr" presetSubtype="528" fill="hold" nodeType="withEffect">
                                      <p:stCondLst>
                                        <p:cond delay="600"/>
                                      </p:stCondLst>
                                      <p:childTnLst>
                                        <p:set>
                                          <p:cBhvr>
                                            <p:cTn id="124" dur="1" fill="hold">
                                              <p:stCondLst>
                                                <p:cond delay="0"/>
                                              </p:stCondLst>
                                            </p:cTn>
                                            <p:tgtEl>
                                              <p:spTgt spid="67"/>
                                            </p:tgtEl>
                                            <p:attrNameLst>
                                              <p:attrName>style.visibility</p:attrName>
                                            </p:attrNameLst>
                                          </p:cBhvr>
                                          <p:to>
                                            <p:strVal val="visible"/>
                                          </p:to>
                                        </p:set>
                                        <p:anim calcmode="lin" valueType="num">
                                          <p:cBhvr>
                                            <p:cTn id="125" dur="500" fill="hold"/>
                                            <p:tgtEl>
                                              <p:spTgt spid="67"/>
                                            </p:tgtEl>
                                            <p:attrNameLst>
                                              <p:attrName>ppt_w</p:attrName>
                                            </p:attrNameLst>
                                          </p:cBhvr>
                                          <p:tavLst>
                                            <p:tav tm="0">
                                              <p:val>
                                                <p:fltVal val="0"/>
                                              </p:val>
                                            </p:tav>
                                            <p:tav tm="100000">
                                              <p:val>
                                                <p:strVal val="#ppt_w"/>
                                              </p:val>
                                            </p:tav>
                                          </p:tavLst>
                                        </p:anim>
                                        <p:anim calcmode="lin" valueType="num">
                                          <p:cBhvr>
                                            <p:cTn id="126" dur="500" fill="hold"/>
                                            <p:tgtEl>
                                              <p:spTgt spid="67"/>
                                            </p:tgtEl>
                                            <p:attrNameLst>
                                              <p:attrName>ppt_h</p:attrName>
                                            </p:attrNameLst>
                                          </p:cBhvr>
                                          <p:tavLst>
                                            <p:tav tm="0">
                                              <p:val>
                                                <p:fltVal val="0"/>
                                              </p:val>
                                            </p:tav>
                                            <p:tav tm="100000">
                                              <p:val>
                                                <p:strVal val="#ppt_h"/>
                                              </p:val>
                                            </p:tav>
                                          </p:tavLst>
                                        </p:anim>
                                        <p:anim calcmode="lin" valueType="num">
                                          <p:cBhvr>
                                            <p:cTn id="127" dur="500" fill="hold"/>
                                            <p:tgtEl>
                                              <p:spTgt spid="67"/>
                                            </p:tgtEl>
                                            <p:attrNameLst>
                                              <p:attrName>ppt_x</p:attrName>
                                            </p:attrNameLst>
                                          </p:cBhvr>
                                          <p:tavLst>
                                            <p:tav tm="0">
                                              <p:val>
                                                <p:fltVal val="0.5"/>
                                              </p:val>
                                            </p:tav>
                                            <p:tav tm="100000">
                                              <p:val>
                                                <p:strVal val="#ppt_x"/>
                                              </p:val>
                                            </p:tav>
                                          </p:tavLst>
                                        </p:anim>
                                        <p:anim calcmode="lin" valueType="num">
                                          <p:cBhvr>
                                            <p:cTn id="128" dur="500" fill="hold"/>
                                            <p:tgtEl>
                                              <p:spTgt spid="67"/>
                                            </p:tgtEl>
                                            <p:attrNameLst>
                                              <p:attrName>ppt_y</p:attrName>
                                            </p:attrNameLst>
                                          </p:cBhvr>
                                          <p:tavLst>
                                            <p:tav tm="0">
                                              <p:val>
                                                <p:fltVal val="0.5"/>
                                              </p:val>
                                            </p:tav>
                                            <p:tav tm="100000">
                                              <p:val>
                                                <p:strVal val="#ppt_y"/>
                                              </p:val>
                                            </p:tav>
                                          </p:tavLst>
                                        </p:anim>
                                      </p:childTnLst>
                                    </p:cTn>
                                  </p:par>
                                  <p:par>
                                    <p:cTn id="129" presetID="23" presetClass="entr" presetSubtype="528" fill="hold" nodeType="withEffect">
                                      <p:stCondLst>
                                        <p:cond delay="600"/>
                                      </p:stCondLst>
                                      <p:childTnLst>
                                        <p:set>
                                          <p:cBhvr>
                                            <p:cTn id="130" dur="1" fill="hold">
                                              <p:stCondLst>
                                                <p:cond delay="0"/>
                                              </p:stCondLst>
                                            </p:cTn>
                                            <p:tgtEl>
                                              <p:spTgt spid="70"/>
                                            </p:tgtEl>
                                            <p:attrNameLst>
                                              <p:attrName>style.visibility</p:attrName>
                                            </p:attrNameLst>
                                          </p:cBhvr>
                                          <p:to>
                                            <p:strVal val="visible"/>
                                          </p:to>
                                        </p:set>
                                        <p:anim calcmode="lin" valueType="num">
                                          <p:cBhvr>
                                            <p:cTn id="131" dur="500" fill="hold"/>
                                            <p:tgtEl>
                                              <p:spTgt spid="70"/>
                                            </p:tgtEl>
                                            <p:attrNameLst>
                                              <p:attrName>ppt_w</p:attrName>
                                            </p:attrNameLst>
                                          </p:cBhvr>
                                          <p:tavLst>
                                            <p:tav tm="0">
                                              <p:val>
                                                <p:fltVal val="0"/>
                                              </p:val>
                                            </p:tav>
                                            <p:tav tm="100000">
                                              <p:val>
                                                <p:strVal val="#ppt_w"/>
                                              </p:val>
                                            </p:tav>
                                          </p:tavLst>
                                        </p:anim>
                                        <p:anim calcmode="lin" valueType="num">
                                          <p:cBhvr>
                                            <p:cTn id="132" dur="500" fill="hold"/>
                                            <p:tgtEl>
                                              <p:spTgt spid="70"/>
                                            </p:tgtEl>
                                            <p:attrNameLst>
                                              <p:attrName>ppt_h</p:attrName>
                                            </p:attrNameLst>
                                          </p:cBhvr>
                                          <p:tavLst>
                                            <p:tav tm="0">
                                              <p:val>
                                                <p:fltVal val="0"/>
                                              </p:val>
                                            </p:tav>
                                            <p:tav tm="100000">
                                              <p:val>
                                                <p:strVal val="#ppt_h"/>
                                              </p:val>
                                            </p:tav>
                                          </p:tavLst>
                                        </p:anim>
                                        <p:anim calcmode="lin" valueType="num">
                                          <p:cBhvr>
                                            <p:cTn id="133" dur="500" fill="hold"/>
                                            <p:tgtEl>
                                              <p:spTgt spid="70"/>
                                            </p:tgtEl>
                                            <p:attrNameLst>
                                              <p:attrName>ppt_x</p:attrName>
                                            </p:attrNameLst>
                                          </p:cBhvr>
                                          <p:tavLst>
                                            <p:tav tm="0">
                                              <p:val>
                                                <p:fltVal val="0.5"/>
                                              </p:val>
                                            </p:tav>
                                            <p:tav tm="100000">
                                              <p:val>
                                                <p:strVal val="#ppt_x"/>
                                              </p:val>
                                            </p:tav>
                                          </p:tavLst>
                                        </p:anim>
                                        <p:anim calcmode="lin" valueType="num">
                                          <p:cBhvr>
                                            <p:cTn id="134" dur="500" fill="hold"/>
                                            <p:tgtEl>
                                              <p:spTgt spid="70"/>
                                            </p:tgtEl>
                                            <p:attrNameLst>
                                              <p:attrName>ppt_y</p:attrName>
                                            </p:attrNameLst>
                                          </p:cBhvr>
                                          <p:tavLst>
                                            <p:tav tm="0">
                                              <p:val>
                                                <p:fltVal val="0.5"/>
                                              </p:val>
                                            </p:tav>
                                            <p:tav tm="100000">
                                              <p:val>
                                                <p:strVal val="#ppt_y"/>
                                              </p:val>
                                            </p:tav>
                                          </p:tavLst>
                                        </p:anim>
                                      </p:childTnLst>
                                    </p:cTn>
                                  </p:par>
                                  <p:par>
                                    <p:cTn id="135" presetID="26" presetClass="emph" presetSubtype="0" repeatCount="3000" fill="hold" nodeType="withEffect">
                                      <p:stCondLst>
                                        <p:cond delay="600"/>
                                      </p:stCondLst>
                                      <p:childTnLst>
                                        <p:animEffect transition="out" filter="fade">
                                          <p:cBhvr>
                                            <p:cTn id="136" dur="500" tmFilter="0, 0; .2, .5; .8, .5; 1, 0"/>
                                            <p:tgtEl>
                                              <p:spTgt spid="34"/>
                                            </p:tgtEl>
                                          </p:cBhvr>
                                        </p:animEffect>
                                        <p:animScale>
                                          <p:cBhvr>
                                            <p:cTn id="137" dur="250" autoRev="1" fill="hold"/>
                                            <p:tgtEl>
                                              <p:spTgt spid="34"/>
                                            </p:tgtEl>
                                          </p:cBhvr>
                                          <p:by x="105000" y="105000"/>
                                        </p:animScale>
                                      </p:childTnLst>
                                    </p:cTn>
                                  </p:par>
                                  <p:par>
                                    <p:cTn id="138" presetID="26" presetClass="emph" presetSubtype="0" repeatCount="3000" fill="hold" nodeType="withEffect">
                                      <p:stCondLst>
                                        <p:cond delay="710"/>
                                      </p:stCondLst>
                                      <p:childTnLst>
                                        <p:animEffect transition="out" filter="fade">
                                          <p:cBhvr>
                                            <p:cTn id="139" dur="500" tmFilter="0, 0; .2, .5; .8, .5; 1, 0"/>
                                            <p:tgtEl>
                                              <p:spTgt spid="55"/>
                                            </p:tgtEl>
                                          </p:cBhvr>
                                        </p:animEffect>
                                        <p:animScale>
                                          <p:cBhvr>
                                            <p:cTn id="140" dur="250" autoRev="1" fill="hold"/>
                                            <p:tgtEl>
                                              <p:spTgt spid="55"/>
                                            </p:tgtEl>
                                          </p:cBhvr>
                                          <p:by x="105000" y="105000"/>
                                        </p:animScale>
                                      </p:childTnLst>
                                    </p:cTn>
                                  </p:par>
                                  <p:par>
                                    <p:cTn id="141" presetID="26" presetClass="emph" presetSubtype="0" repeatCount="3000" fill="hold" nodeType="withEffect">
                                      <p:stCondLst>
                                        <p:cond delay="410"/>
                                      </p:stCondLst>
                                      <p:childTnLst>
                                        <p:animEffect transition="out" filter="fade">
                                          <p:cBhvr>
                                            <p:cTn id="142" dur="500" tmFilter="0, 0; .2, .5; .8, .5; 1, 0"/>
                                            <p:tgtEl>
                                              <p:spTgt spid="61"/>
                                            </p:tgtEl>
                                          </p:cBhvr>
                                        </p:animEffect>
                                        <p:animScale>
                                          <p:cBhvr>
                                            <p:cTn id="143" dur="250" autoRev="1" fill="hold"/>
                                            <p:tgtEl>
                                              <p:spTgt spid="61"/>
                                            </p:tgtEl>
                                          </p:cBhvr>
                                          <p:by x="105000" y="105000"/>
                                        </p:animScale>
                                      </p:childTnLst>
                                    </p:cTn>
                                  </p:par>
                                  <p:par>
                                    <p:cTn id="144" presetID="26" presetClass="emph" presetSubtype="0" repeatCount="3000" fill="hold" nodeType="withEffect">
                                      <p:stCondLst>
                                        <p:cond delay="810"/>
                                      </p:stCondLst>
                                      <p:childTnLst>
                                        <p:animEffect transition="out" filter="fade">
                                          <p:cBhvr>
                                            <p:cTn id="145" dur="500" tmFilter="0, 0; .2, .5; .8, .5; 1, 0"/>
                                            <p:tgtEl>
                                              <p:spTgt spid="64"/>
                                            </p:tgtEl>
                                          </p:cBhvr>
                                        </p:animEffect>
                                        <p:animScale>
                                          <p:cBhvr>
                                            <p:cTn id="146" dur="250" autoRev="1" fill="hold"/>
                                            <p:tgtEl>
                                              <p:spTgt spid="64"/>
                                            </p:tgtEl>
                                          </p:cBhvr>
                                          <p:by x="105000" y="105000"/>
                                        </p:animScale>
                                      </p:childTnLst>
                                    </p:cTn>
                                  </p:par>
                                </p:childTnLst>
                              </p:cTn>
                            </p:par>
                            <p:par>
                              <p:cTn id="147" fill="hold">
                                <p:stCondLst>
                                  <p:cond delay="7310"/>
                                </p:stCondLst>
                                <p:childTnLst>
                                  <p:par>
                                    <p:cTn id="148" presetID="10" presetClass="entr" presetSubtype="0" fill="hold" grpId="0" nodeType="afterEffect">
                                      <p:stCondLst>
                                        <p:cond delay="0"/>
                                      </p:stCondLst>
                                      <p:childTnLst>
                                        <p:set>
                                          <p:cBhvr>
                                            <p:cTn id="149" dur="1" fill="hold">
                                              <p:stCondLst>
                                                <p:cond delay="0"/>
                                              </p:stCondLst>
                                            </p:cTn>
                                            <p:tgtEl>
                                              <p:spTgt spid="73"/>
                                            </p:tgtEl>
                                            <p:attrNameLst>
                                              <p:attrName>style.visibility</p:attrName>
                                            </p:attrNameLst>
                                          </p:cBhvr>
                                          <p:to>
                                            <p:strVal val="visible"/>
                                          </p:to>
                                        </p:set>
                                        <p:animEffect transition="in" filter="fade">
                                          <p:cBhvr>
                                            <p:cTn id="15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2" grpId="0"/>
          <p:bldP spid="14" grpId="0"/>
          <p:bldP spid="25" grpId="0"/>
          <p:bldP spid="26" grpId="0"/>
          <p:bldP spid="27" grpId="0"/>
          <p:bldP spid="28" grpId="0"/>
          <p:bldP spid="29" grpId="0"/>
          <p:bldP spid="30" grpId="0"/>
          <p:bldP spid="73"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543205" y="2958873"/>
            <a:ext cx="5278738" cy="2986951"/>
          </a:xfrm>
          <a:prstGeom prst="rect">
            <a:avLst/>
          </a:prstGeom>
          <a:noFill/>
        </p:spPr>
        <p:txBody>
          <a:bodyPr wrap="square" lIns="128505" tIns="64252" rIns="128505" bIns="64252" rtlCol="0">
            <a:spAutoFit/>
          </a:bodyPr>
          <a:lstStyle/>
          <a:p>
            <a:pPr>
              <a:lnSpc>
                <a:spcPct val="150000"/>
              </a:lnSpc>
            </a:pPr>
            <a:r>
              <a:rPr lang="zh-CN" altLang="en-US" sz="1547" dirty="0">
                <a:latin typeface="微软雅黑" pitchFamily="34" charset="-122"/>
                <a:ea typeface="微软雅黑" pitchFamily="34" charset="-122"/>
                <a:sym typeface="微软雅黑" pitchFamily="34" charset="-122"/>
              </a:rPr>
              <a:t>        回顾这一年的工作，在取得成绩的同时，我们也找到了工作中的不足和问题，主要反映于</a:t>
            </a:r>
            <a:r>
              <a:rPr lang="en-US" altLang="zh-CN" sz="1547" dirty="0">
                <a:latin typeface="微软雅黑" pitchFamily="34" charset="-122"/>
                <a:ea typeface="微软雅黑" pitchFamily="34" charset="-122"/>
                <a:sym typeface="微软雅黑" pitchFamily="34" charset="-122"/>
              </a:rPr>
              <a:t>xx</a:t>
            </a:r>
            <a:r>
              <a:rPr lang="zh-CN" altLang="en-US" sz="1547" dirty="0">
                <a:latin typeface="微软雅黑" pitchFamily="34" charset="-122"/>
                <a:ea typeface="微软雅黑" pitchFamily="34" charset="-122"/>
                <a:sym typeface="微软雅黑" pitchFamily="34" charset="-122"/>
              </a:rPr>
              <a:t>及</a:t>
            </a:r>
            <a:r>
              <a:rPr lang="en-US" altLang="zh-CN" sz="1547" dirty="0">
                <a:latin typeface="微软雅黑" pitchFamily="34" charset="-122"/>
                <a:ea typeface="微软雅黑" pitchFamily="34" charset="-122"/>
                <a:sym typeface="微软雅黑" pitchFamily="34" charset="-122"/>
              </a:rPr>
              <a:t>xxx</a:t>
            </a:r>
            <a:r>
              <a:rPr lang="zh-CN" altLang="en-US" sz="1547" dirty="0">
                <a:latin typeface="微软雅黑" pitchFamily="34" charset="-122"/>
                <a:ea typeface="微软雅黑" pitchFamily="34" charset="-122"/>
                <a:sym typeface="微软雅黑" pitchFamily="34" charset="-122"/>
              </a:rPr>
              <a:t>的风格、定型还有待进一步探索，尤其是网上的公司产品库充分体现我们</a:t>
            </a:r>
            <a:r>
              <a:rPr lang="en-US" altLang="zh-CN" sz="1547" dirty="0" err="1">
                <a:latin typeface="微软雅黑" pitchFamily="34" charset="-122"/>
                <a:ea typeface="微软雅黑" pitchFamily="34" charset="-122"/>
                <a:sym typeface="微软雅黑" pitchFamily="34" charset="-122"/>
              </a:rPr>
              <a:t>xxxxx</a:t>
            </a:r>
            <a:r>
              <a:rPr lang="zh-CN" altLang="en-US" sz="1547" dirty="0">
                <a:latin typeface="微软雅黑" pitchFamily="34" charset="-122"/>
                <a:ea typeface="微软雅黑" pitchFamily="34" charset="-122"/>
                <a:sym typeface="微软雅黑" pitchFamily="34" charset="-122"/>
              </a:rPr>
              <a:t>和我们这个平台能为客户提供良好的商机和快捷方便的信息、导航的功能发挥。展望新的一年，我们将继续努力，力争各项工作更上一个新台阶</a:t>
            </a:r>
            <a:r>
              <a:rPr lang="zh-CN" altLang="en-US" sz="1547" dirty="0" smtClean="0">
                <a:latin typeface="微软雅黑" pitchFamily="34" charset="-122"/>
                <a:ea typeface="微软雅黑" pitchFamily="34" charset="-122"/>
                <a:sym typeface="微软雅黑" pitchFamily="34" charset="-122"/>
              </a:rPr>
              <a:t>。</a:t>
            </a:r>
            <a:r>
              <a:rPr lang="en-US" altLang="zh-CN" sz="1547" dirty="0" smtClean="0">
                <a:latin typeface="微软雅黑" pitchFamily="34" charset="-122"/>
                <a:ea typeface="微软雅黑" pitchFamily="34" charset="-122"/>
              </a:rPr>
              <a:t>20XX</a:t>
            </a:r>
            <a:r>
              <a:rPr lang="zh-CN" altLang="en-US" sz="1547" dirty="0" smtClean="0">
                <a:latin typeface="微软雅黑" pitchFamily="34" charset="-122"/>
                <a:ea typeface="微软雅黑" pitchFamily="34" charset="-122"/>
              </a:rPr>
              <a:t>我</a:t>
            </a:r>
            <a:r>
              <a:rPr lang="zh-CN" altLang="en-US" sz="1547" dirty="0">
                <a:latin typeface="微软雅黑" pitchFamily="34" charset="-122"/>
                <a:ea typeface="微软雅黑" pitchFamily="34" charset="-122"/>
              </a:rPr>
              <a:t>们所向披靡</a:t>
            </a:r>
            <a:r>
              <a:rPr lang="zh-CN" altLang="en-US" sz="1547" dirty="0" smtClean="0">
                <a:latin typeface="微软雅黑" pitchFamily="34" charset="-122"/>
                <a:ea typeface="微软雅黑" pitchFamily="34" charset="-122"/>
              </a:rPr>
              <a:t>，</a:t>
            </a:r>
            <a:r>
              <a:rPr lang="en-US" altLang="zh-CN" sz="1547" dirty="0" smtClean="0">
                <a:latin typeface="微软雅黑" pitchFamily="34" charset="-122"/>
                <a:ea typeface="微软雅黑" pitchFamily="34" charset="-122"/>
              </a:rPr>
              <a:t>20XX</a:t>
            </a:r>
            <a:r>
              <a:rPr lang="zh-CN" altLang="en-US" sz="1547" dirty="0" smtClean="0">
                <a:latin typeface="微软雅黑" pitchFamily="34" charset="-122"/>
                <a:ea typeface="微软雅黑" pitchFamily="34" charset="-122"/>
              </a:rPr>
              <a:t>我</a:t>
            </a:r>
            <a:r>
              <a:rPr lang="zh-CN" altLang="en-US" sz="1547" dirty="0">
                <a:latin typeface="微软雅黑" pitchFamily="34" charset="-122"/>
                <a:ea typeface="微软雅黑" pitchFamily="34" charset="-122"/>
              </a:rPr>
              <a:t>们勇往直前！</a:t>
            </a:r>
            <a:endParaRPr lang="zh-CN" altLang="en-US" sz="1547" dirty="0">
              <a:latin typeface="微软雅黑" pitchFamily="34" charset="-122"/>
              <a:ea typeface="微软雅黑" pitchFamily="34" charset="-122"/>
              <a:sym typeface="微软雅黑" pitchFamily="34" charset="-122"/>
            </a:endParaRPr>
          </a:p>
          <a:p>
            <a:pPr>
              <a:lnSpc>
                <a:spcPct val="150000"/>
              </a:lnSpc>
            </a:pPr>
            <a:endParaRPr lang="zh-CN" altLang="en-US" sz="1547" dirty="0">
              <a:latin typeface="微软雅黑" pitchFamily="34" charset="-122"/>
              <a:ea typeface="微软雅黑" pitchFamily="34" charset="-122"/>
            </a:endParaRPr>
          </a:p>
        </p:txBody>
      </p:sp>
      <p:pic>
        <p:nvPicPr>
          <p:cNvPr id="4" name="Picture 3"/>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658185" y="-15484"/>
            <a:ext cx="7201060" cy="724377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rot="962903">
            <a:off x="5473811" y="-657162"/>
            <a:ext cx="300751" cy="8137735"/>
          </a:xfrm>
          <a:prstGeom prst="rect">
            <a:avLst/>
          </a:prstGeom>
          <a:solidFill>
            <a:schemeClr val="accent2"/>
          </a:solidFill>
          <a:ln>
            <a:noFill/>
          </a:ln>
          <a:effectLst>
            <a:outerShdw blurRad="152400" dist="63500" algn="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8505" tIns="64252" rIns="128505" bIns="64252" spcCol="0" rtlCol="0" anchor="ctr"/>
          <a:lstStyle/>
          <a:p>
            <a:pPr algn="ctr"/>
            <a:endParaRPr lang="zh-CN" altLang="en-US"/>
          </a:p>
        </p:txBody>
      </p:sp>
      <p:grpSp>
        <p:nvGrpSpPr>
          <p:cNvPr id="6" name="组合 5"/>
          <p:cNvGrpSpPr/>
          <p:nvPr/>
        </p:nvGrpSpPr>
        <p:grpSpPr>
          <a:xfrm>
            <a:off x="8264248" y="1043645"/>
            <a:ext cx="1836652" cy="1784893"/>
            <a:chOff x="4345444" y="2542859"/>
            <a:chExt cx="1810550" cy="1811205"/>
          </a:xfrm>
        </p:grpSpPr>
        <p:grpSp>
          <p:nvGrpSpPr>
            <p:cNvPr id="7" name="组合 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9" name="同心圆 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椭圆 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椭圆 7"/>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8631182" y="1534593"/>
            <a:ext cx="1358232" cy="805190"/>
            <a:chOff x="6369066" y="979195"/>
            <a:chExt cx="965907" cy="572611"/>
          </a:xfrm>
        </p:grpSpPr>
        <p:sp>
          <p:nvSpPr>
            <p:cNvPr id="12" name="TextBox 11"/>
            <p:cNvSpPr txBox="1"/>
            <p:nvPr/>
          </p:nvSpPr>
          <p:spPr>
            <a:xfrm>
              <a:off x="6369066" y="979195"/>
              <a:ext cx="950693" cy="388823"/>
            </a:xfrm>
            <a:prstGeom prst="rect">
              <a:avLst/>
            </a:prstGeom>
            <a:noFill/>
          </p:spPr>
          <p:txBody>
            <a:bodyPr wrap="square" rtlCol="0">
              <a:spAutoFit/>
            </a:bodyPr>
            <a:lstStyle/>
            <a:p>
              <a:r>
                <a:rPr lang="zh-CN" altLang="en-US" sz="2953" dirty="0">
                  <a:solidFill>
                    <a:schemeClr val="bg1"/>
                  </a:solidFill>
                  <a:latin typeface="微软雅黑" panose="020B0503020204020204" pitchFamily="34" charset="-122"/>
                  <a:ea typeface="微软雅黑" panose="020B0503020204020204" pitchFamily="34" charset="-122"/>
                </a:rPr>
                <a:t>前 言</a:t>
              </a:r>
            </a:p>
          </p:txBody>
        </p:sp>
        <p:sp>
          <p:nvSpPr>
            <p:cNvPr id="13" name="TextBox 12"/>
            <p:cNvSpPr txBox="1"/>
            <p:nvPr/>
          </p:nvSpPr>
          <p:spPr>
            <a:xfrm>
              <a:off x="6369066" y="1347613"/>
              <a:ext cx="965907" cy="204193"/>
            </a:xfrm>
            <a:prstGeom prst="rect">
              <a:avLst/>
            </a:prstGeom>
            <a:noFill/>
          </p:spPr>
          <p:txBody>
            <a:bodyPr wrap="square" rtlCol="0">
              <a:spAutoFit/>
            </a:bodyPr>
            <a:lstStyle/>
            <a:p>
              <a:r>
                <a:rPr lang="en-US" altLang="zh-CN" sz="1266" dirty="0">
                  <a:solidFill>
                    <a:schemeClr val="bg1"/>
                  </a:solidFill>
                  <a:latin typeface="微软雅黑" panose="020B0503020204020204" pitchFamily="34" charset="-122"/>
                  <a:ea typeface="微软雅黑" panose="020B0503020204020204" pitchFamily="34" charset="-122"/>
                </a:rPr>
                <a:t>FOREWORD</a:t>
              </a:r>
              <a:endParaRPr lang="zh-CN" altLang="en-US" sz="1266" dirty="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7772867" y="2214947"/>
            <a:ext cx="491381" cy="491381"/>
            <a:chOff x="304800" y="673100"/>
            <a:chExt cx="4000500" cy="4000500"/>
          </a:xfrm>
          <a:effectLst>
            <a:outerShdw blurRad="444500" dist="254000" dir="684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grpSp>
      <p:grpSp>
        <p:nvGrpSpPr>
          <p:cNvPr id="17" name="组合 16"/>
          <p:cNvGrpSpPr/>
          <p:nvPr/>
        </p:nvGrpSpPr>
        <p:grpSpPr>
          <a:xfrm>
            <a:off x="10003441" y="1156659"/>
            <a:ext cx="219774" cy="219774"/>
            <a:chOff x="304800" y="673100"/>
            <a:chExt cx="4000500" cy="4000500"/>
          </a:xfrm>
          <a:effectLst>
            <a:outerShdw blurRad="444500" dist="254000" dir="684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19" name="椭圆 1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grpSp>
      <p:grpSp>
        <p:nvGrpSpPr>
          <p:cNvPr id="20" name="组合 19"/>
          <p:cNvGrpSpPr/>
          <p:nvPr/>
        </p:nvGrpSpPr>
        <p:grpSpPr>
          <a:xfrm>
            <a:off x="10223215" y="1388041"/>
            <a:ext cx="293103" cy="293103"/>
            <a:chOff x="304800" y="673100"/>
            <a:chExt cx="4000500" cy="4000500"/>
          </a:xfrm>
          <a:effectLst>
            <a:outerShdw blurRad="444500" dist="254000" dir="684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sp>
          <p:nvSpPr>
            <p:cNvPr id="22" name="椭圆 2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itchFamily="34" charset="-122"/>
              </a:endParaRPr>
            </a:p>
          </p:txBody>
        </p:sp>
      </p:grpSp>
      <p:sp>
        <p:nvSpPr>
          <p:cNvPr id="23" name="椭圆 22"/>
          <p:cNvSpPr/>
          <p:nvPr/>
        </p:nvSpPr>
        <p:spPr>
          <a:xfrm>
            <a:off x="10960610" y="6247999"/>
            <a:ext cx="704363" cy="704363"/>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1844976" y="4953523"/>
            <a:ext cx="386384" cy="386384"/>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10101949" y="6697102"/>
            <a:ext cx="309044" cy="309044"/>
            <a:chOff x="304800" y="673100"/>
            <a:chExt cx="4000500" cy="4000500"/>
          </a:xfrm>
          <a:effectLst>
            <a:outerShdw blurRad="381000" dist="152400" dir="8100000" algn="tr" rotWithShape="0">
              <a:prstClr val="black">
                <a:alpha val="70000"/>
              </a:prstClr>
            </a:outerShdw>
          </a:effectLst>
        </p:grpSpPr>
        <p:sp>
          <p:nvSpPr>
            <p:cNvPr id="26" name="同心圆 2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椭圆 2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10287927" y="5760450"/>
            <a:ext cx="404864" cy="404864"/>
            <a:chOff x="304800" y="673100"/>
            <a:chExt cx="4000500" cy="4000500"/>
          </a:xfrm>
          <a:effectLst>
            <a:outerShdw blurRad="381000" dist="152400" dir="8100000" algn="tr" rotWithShape="0">
              <a:prstClr val="black">
                <a:alpha val="7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11828636" y="5837374"/>
            <a:ext cx="574249" cy="574249"/>
            <a:chOff x="304800" y="673100"/>
            <a:chExt cx="4000500" cy="4000500"/>
          </a:xfrm>
          <a:effectLst>
            <a:outerShdw blurRad="317500" dist="1905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椭圆 33"/>
          <p:cNvSpPr/>
          <p:nvPr/>
        </p:nvSpPr>
        <p:spPr>
          <a:xfrm>
            <a:off x="9322592" y="6619762"/>
            <a:ext cx="386384" cy="386384"/>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2072738" y="7008657"/>
            <a:ext cx="193193" cy="193193"/>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TextBox 35"/>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Tree>
    <p:extLst>
      <p:ext uri="{BB962C8B-B14F-4D97-AF65-F5344CB8AC3E}">
        <p14:creationId xmlns:p14="http://schemas.microsoft.com/office/powerpoint/2010/main" val="45097357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par>
                                    <p:cTn id="12" presetID="2" presetClass="entr" presetSubtype="3" accel="35000" fill="hold" nodeType="withEffect" p14:presetBounceEnd="55000">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14:bounceEnd="55000">
                                          <p:cBhvr additive="base">
                                            <p:cTn id="14" dur="2000" fill="hold"/>
                                            <p:tgtEl>
                                              <p:spTgt spid="14"/>
                                            </p:tgtEl>
                                            <p:attrNameLst>
                                              <p:attrName>ppt_x</p:attrName>
                                            </p:attrNameLst>
                                          </p:cBhvr>
                                          <p:tavLst>
                                            <p:tav tm="0">
                                              <p:val>
                                                <p:strVal val="1+#ppt_w/2"/>
                                              </p:val>
                                            </p:tav>
                                            <p:tav tm="100000">
                                              <p:val>
                                                <p:strVal val="#ppt_x"/>
                                              </p:val>
                                            </p:tav>
                                          </p:tavLst>
                                        </p:anim>
                                        <p:anim calcmode="lin" valueType="num" p14:bounceEnd="55000">
                                          <p:cBhvr additive="base">
                                            <p:cTn id="15" dur="2000" fill="hold"/>
                                            <p:tgtEl>
                                              <p:spTgt spid="14"/>
                                            </p:tgtEl>
                                            <p:attrNameLst>
                                              <p:attrName>ppt_y</p:attrName>
                                            </p:attrNameLst>
                                          </p:cBhvr>
                                          <p:tavLst>
                                            <p:tav tm="0">
                                              <p:val>
                                                <p:strVal val="0-#ppt_h/2"/>
                                              </p:val>
                                            </p:tav>
                                            <p:tav tm="100000">
                                              <p:val>
                                                <p:strVal val="#ppt_y"/>
                                              </p:val>
                                            </p:tav>
                                          </p:tavLst>
                                        </p:anim>
                                      </p:childTnLst>
                                    </p:cTn>
                                  </p:par>
                                  <p:par>
                                    <p:cTn id="16" presetID="2" presetClass="entr" presetSubtype="2" accel="35000" fill="hold" nodeType="withEffect" p14:presetBounceEnd="55000">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14:bounceEnd="55000">
                                          <p:cBhvr additive="base">
                                            <p:cTn id="18" dur="2000" fill="hold"/>
                                            <p:tgtEl>
                                              <p:spTgt spid="17"/>
                                            </p:tgtEl>
                                            <p:attrNameLst>
                                              <p:attrName>ppt_x</p:attrName>
                                            </p:attrNameLst>
                                          </p:cBhvr>
                                          <p:tavLst>
                                            <p:tav tm="0">
                                              <p:val>
                                                <p:strVal val="1+#ppt_w/2"/>
                                              </p:val>
                                            </p:tav>
                                            <p:tav tm="100000">
                                              <p:val>
                                                <p:strVal val="#ppt_x"/>
                                              </p:val>
                                            </p:tav>
                                          </p:tavLst>
                                        </p:anim>
                                        <p:anim calcmode="lin" valueType="num" p14:bounceEnd="55000">
                                          <p:cBhvr additive="base">
                                            <p:cTn id="19" dur="2000" fill="hold"/>
                                            <p:tgtEl>
                                              <p:spTgt spid="17"/>
                                            </p:tgtEl>
                                            <p:attrNameLst>
                                              <p:attrName>ppt_y</p:attrName>
                                            </p:attrNameLst>
                                          </p:cBhvr>
                                          <p:tavLst>
                                            <p:tav tm="0">
                                              <p:val>
                                                <p:strVal val="#ppt_y"/>
                                              </p:val>
                                            </p:tav>
                                            <p:tav tm="100000">
                                              <p:val>
                                                <p:strVal val="#ppt_y"/>
                                              </p:val>
                                            </p:tav>
                                          </p:tavLst>
                                        </p:anim>
                                      </p:childTnLst>
                                    </p:cTn>
                                  </p:par>
                                  <p:par>
                                    <p:cTn id="20" presetID="2" presetClass="entr" presetSubtype="3" accel="35000" fill="hold" nodeType="withEffect" p14:presetBounceEnd="55000">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14:bounceEnd="55000">
                                          <p:cBhvr additive="base">
                                            <p:cTn id="22" dur="2000" fill="hold"/>
                                            <p:tgtEl>
                                              <p:spTgt spid="20"/>
                                            </p:tgtEl>
                                            <p:attrNameLst>
                                              <p:attrName>ppt_x</p:attrName>
                                            </p:attrNameLst>
                                          </p:cBhvr>
                                          <p:tavLst>
                                            <p:tav tm="0">
                                              <p:val>
                                                <p:strVal val="1+#ppt_w/2"/>
                                              </p:val>
                                            </p:tav>
                                            <p:tav tm="100000">
                                              <p:val>
                                                <p:strVal val="#ppt_x"/>
                                              </p:val>
                                            </p:tav>
                                          </p:tavLst>
                                        </p:anim>
                                        <p:anim calcmode="lin" valueType="num" p14:bounceEnd="55000">
                                          <p:cBhvr additive="base">
                                            <p:cTn id="23" dur="2000" fill="hold"/>
                                            <p:tgtEl>
                                              <p:spTgt spid="20"/>
                                            </p:tgtEl>
                                            <p:attrNameLst>
                                              <p:attrName>ppt_y</p:attrName>
                                            </p:attrNameLst>
                                          </p:cBhvr>
                                          <p:tavLst>
                                            <p:tav tm="0">
                                              <p:val>
                                                <p:strVal val="0-#ppt_h/2"/>
                                              </p:val>
                                            </p:tav>
                                            <p:tav tm="100000">
                                              <p:val>
                                                <p:strVal val="#ppt_y"/>
                                              </p:val>
                                            </p:tav>
                                          </p:tavLst>
                                        </p:anim>
                                      </p:childTnLst>
                                    </p:cTn>
                                  </p:par>
                                  <p:par>
                                    <p:cTn id="24" presetID="2" presetClass="entr" presetSubtype="1" accel="35000" fill="hold" nodeType="withEffect" p14:presetBounceEnd="55000">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14:bounceEnd="55000">
                                          <p:cBhvr additive="base">
                                            <p:cTn id="26" dur="2000" fill="hold"/>
                                            <p:tgtEl>
                                              <p:spTgt spid="6"/>
                                            </p:tgtEl>
                                            <p:attrNameLst>
                                              <p:attrName>ppt_x</p:attrName>
                                            </p:attrNameLst>
                                          </p:cBhvr>
                                          <p:tavLst>
                                            <p:tav tm="0">
                                              <p:val>
                                                <p:strVal val="#ppt_x"/>
                                              </p:val>
                                            </p:tav>
                                            <p:tav tm="100000">
                                              <p:val>
                                                <p:strVal val="#ppt_x"/>
                                              </p:val>
                                            </p:tav>
                                          </p:tavLst>
                                        </p:anim>
                                        <p:anim calcmode="lin" valueType="num" p14:bounceEnd="55000">
                                          <p:cBhvr additive="base">
                                            <p:cTn id="27" dur="2000" fill="hold"/>
                                            <p:tgtEl>
                                              <p:spTgt spid="6"/>
                                            </p:tgtEl>
                                            <p:attrNameLst>
                                              <p:attrName>ppt_y</p:attrName>
                                            </p:attrNameLst>
                                          </p:cBhvr>
                                          <p:tavLst>
                                            <p:tav tm="0">
                                              <p:val>
                                                <p:strVal val="0-#ppt_h/2"/>
                                              </p:val>
                                            </p:tav>
                                            <p:tav tm="100000">
                                              <p:val>
                                                <p:strVal val="#ppt_y"/>
                                              </p:val>
                                            </p:tav>
                                          </p:tavLst>
                                        </p:anim>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par>
                                    <p:cTn id="40" presetID="53" presetClass="entr" presetSubtype="16" fill="hold" grpId="0" nodeType="withEffect">
                                      <p:stCondLst>
                                        <p:cond delay="40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nodeType="withEffect">
                                      <p:stCondLst>
                                        <p:cond delay="40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nodeType="withEffect">
                                      <p:stCondLst>
                                        <p:cond delay="200"/>
                                      </p:stCondLst>
                                      <p:childTnLst>
                                        <p:set>
                                          <p:cBhvr>
                                            <p:cTn id="51" dur="1" fill="hold">
                                              <p:stCondLst>
                                                <p:cond delay="0"/>
                                              </p:stCondLst>
                                            </p:cTn>
                                            <p:tgtEl>
                                              <p:spTgt spid="28"/>
                                            </p:tgtEl>
                                            <p:attrNameLst>
                                              <p:attrName>style.visibility</p:attrName>
                                            </p:attrNameLst>
                                          </p:cBhvr>
                                          <p:to>
                                            <p:strVal val="visible"/>
                                          </p:to>
                                        </p:set>
                                        <p:anim calcmode="lin" valueType="num">
                                          <p:cBhvr>
                                            <p:cTn id="52" dur="500" fill="hold"/>
                                            <p:tgtEl>
                                              <p:spTgt spid="28"/>
                                            </p:tgtEl>
                                            <p:attrNameLst>
                                              <p:attrName>ppt_w</p:attrName>
                                            </p:attrNameLst>
                                          </p:cBhvr>
                                          <p:tavLst>
                                            <p:tav tm="0">
                                              <p:val>
                                                <p:fltVal val="0"/>
                                              </p:val>
                                            </p:tav>
                                            <p:tav tm="100000">
                                              <p:val>
                                                <p:strVal val="#ppt_w"/>
                                              </p:val>
                                            </p:tav>
                                          </p:tavLst>
                                        </p:anim>
                                        <p:anim calcmode="lin" valueType="num">
                                          <p:cBhvr>
                                            <p:cTn id="53" dur="500" fill="hold"/>
                                            <p:tgtEl>
                                              <p:spTgt spid="28"/>
                                            </p:tgtEl>
                                            <p:attrNameLst>
                                              <p:attrName>ppt_h</p:attrName>
                                            </p:attrNameLst>
                                          </p:cBhvr>
                                          <p:tavLst>
                                            <p:tav tm="0">
                                              <p:val>
                                                <p:fltVal val="0"/>
                                              </p:val>
                                            </p:tav>
                                            <p:tav tm="100000">
                                              <p:val>
                                                <p:strVal val="#ppt_h"/>
                                              </p:val>
                                            </p:tav>
                                          </p:tavLst>
                                        </p:anim>
                                        <p:animEffect transition="in" filter="fade">
                                          <p:cBhvr>
                                            <p:cTn id="54" dur="500"/>
                                            <p:tgtEl>
                                              <p:spTgt spid="28"/>
                                            </p:tgtEl>
                                          </p:cBhvr>
                                        </p:animEffect>
                                      </p:childTnLst>
                                    </p:cTn>
                                  </p:par>
                                  <p:par>
                                    <p:cTn id="55" presetID="53" presetClass="entr" presetSubtype="16" fill="hold" nodeType="withEffect">
                                      <p:stCondLst>
                                        <p:cond delay="40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par>
                                    <p:cTn id="60" presetID="53" presetClass="entr" presetSubtype="16" fill="hold" grpId="0" nodeType="withEffect">
                                      <p:stCondLst>
                                        <p:cond delay="400"/>
                                      </p:stCondLst>
                                      <p:childTnLst>
                                        <p:set>
                                          <p:cBhvr>
                                            <p:cTn id="61" dur="1" fill="hold">
                                              <p:stCondLst>
                                                <p:cond delay="0"/>
                                              </p:stCondLst>
                                            </p:cTn>
                                            <p:tgtEl>
                                              <p:spTgt spid="34"/>
                                            </p:tgtEl>
                                            <p:attrNameLst>
                                              <p:attrName>style.visibility</p:attrName>
                                            </p:attrNameLst>
                                          </p:cBhvr>
                                          <p:to>
                                            <p:strVal val="visible"/>
                                          </p:to>
                                        </p:set>
                                        <p:anim calcmode="lin" valueType="num">
                                          <p:cBhvr>
                                            <p:cTn id="62" dur="500" fill="hold"/>
                                            <p:tgtEl>
                                              <p:spTgt spid="34"/>
                                            </p:tgtEl>
                                            <p:attrNameLst>
                                              <p:attrName>ppt_w</p:attrName>
                                            </p:attrNameLst>
                                          </p:cBhvr>
                                          <p:tavLst>
                                            <p:tav tm="0">
                                              <p:val>
                                                <p:fltVal val="0"/>
                                              </p:val>
                                            </p:tav>
                                            <p:tav tm="100000">
                                              <p:val>
                                                <p:strVal val="#ppt_w"/>
                                              </p:val>
                                            </p:tav>
                                          </p:tavLst>
                                        </p:anim>
                                        <p:anim calcmode="lin" valueType="num">
                                          <p:cBhvr>
                                            <p:cTn id="63" dur="500" fill="hold"/>
                                            <p:tgtEl>
                                              <p:spTgt spid="34"/>
                                            </p:tgtEl>
                                            <p:attrNameLst>
                                              <p:attrName>ppt_h</p:attrName>
                                            </p:attrNameLst>
                                          </p:cBhvr>
                                          <p:tavLst>
                                            <p:tav tm="0">
                                              <p:val>
                                                <p:fltVal val="0"/>
                                              </p:val>
                                            </p:tav>
                                            <p:tav tm="100000">
                                              <p:val>
                                                <p:strVal val="#ppt_h"/>
                                              </p:val>
                                            </p:tav>
                                          </p:tavLst>
                                        </p:anim>
                                        <p:animEffect transition="in" filter="fade">
                                          <p:cBhvr>
                                            <p:cTn id="64" dur="500"/>
                                            <p:tgtEl>
                                              <p:spTgt spid="34"/>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35"/>
                                            </p:tgtEl>
                                            <p:attrNameLst>
                                              <p:attrName>style.visibility</p:attrName>
                                            </p:attrNameLst>
                                          </p:cBhvr>
                                          <p:to>
                                            <p:strVal val="visible"/>
                                          </p:to>
                                        </p:set>
                                        <p:anim calcmode="lin" valueType="num">
                                          <p:cBhvr>
                                            <p:cTn id="67" dur="500" fill="hold"/>
                                            <p:tgtEl>
                                              <p:spTgt spid="35"/>
                                            </p:tgtEl>
                                            <p:attrNameLst>
                                              <p:attrName>ppt_w</p:attrName>
                                            </p:attrNameLst>
                                          </p:cBhvr>
                                          <p:tavLst>
                                            <p:tav tm="0">
                                              <p:val>
                                                <p:fltVal val="0"/>
                                              </p:val>
                                            </p:tav>
                                            <p:tav tm="100000">
                                              <p:val>
                                                <p:strVal val="#ppt_w"/>
                                              </p:val>
                                            </p:tav>
                                          </p:tavLst>
                                        </p:anim>
                                        <p:anim calcmode="lin" valueType="num">
                                          <p:cBhvr>
                                            <p:cTn id="68" dur="500" fill="hold"/>
                                            <p:tgtEl>
                                              <p:spTgt spid="35"/>
                                            </p:tgtEl>
                                            <p:attrNameLst>
                                              <p:attrName>ppt_h</p:attrName>
                                            </p:attrNameLst>
                                          </p:cBhvr>
                                          <p:tavLst>
                                            <p:tav tm="0">
                                              <p:val>
                                                <p:fltVal val="0"/>
                                              </p:val>
                                            </p:tav>
                                            <p:tav tm="100000">
                                              <p:val>
                                                <p:strVal val="#ppt_h"/>
                                              </p:val>
                                            </p:tav>
                                          </p:tavLst>
                                        </p:anim>
                                        <p:animEffect transition="in" filter="fade">
                                          <p:cBhvr>
                                            <p:cTn id="69" dur="500"/>
                                            <p:tgtEl>
                                              <p:spTgt spid="35"/>
                                            </p:tgtEl>
                                          </p:cBhvr>
                                        </p:animEffect>
                                      </p:childTnLst>
                                    </p:cTn>
                                  </p:par>
                                  <p:par>
                                    <p:cTn id="70" presetID="22" presetClass="entr" presetSubtype="4" fill="hold" grpId="0" nodeType="withEffect">
                                      <p:stCondLst>
                                        <p:cond delay="0"/>
                                      </p:stCondLst>
                                      <p:iterate type="lt">
                                        <p:tmPct val="10000"/>
                                      </p:iterate>
                                      <p:childTnLst>
                                        <p:set>
                                          <p:cBhvr>
                                            <p:cTn id="71" dur="1" fill="hold">
                                              <p:stCondLst>
                                                <p:cond delay="0"/>
                                              </p:stCondLst>
                                            </p:cTn>
                                            <p:tgtEl>
                                              <p:spTgt spid="3"/>
                                            </p:tgtEl>
                                            <p:attrNameLst>
                                              <p:attrName>style.visibility</p:attrName>
                                            </p:attrNameLst>
                                          </p:cBhvr>
                                          <p:to>
                                            <p:strVal val="visible"/>
                                          </p:to>
                                        </p:set>
                                        <p:animEffect transition="in" filter="wipe(down)">
                                          <p:cBhvr>
                                            <p:cTn id="72" dur="500"/>
                                            <p:tgtEl>
                                              <p:spTgt spid="3"/>
                                            </p:tgtEl>
                                          </p:cBhvr>
                                        </p:animEffect>
                                      </p:childTnLst>
                                    </p:cTn>
                                  </p:par>
                                </p:childTnLst>
                              </p:cTn>
                            </p:par>
                            <p:par>
                              <p:cTn id="73" fill="hold">
                                <p:stCondLst>
                                  <p:cond delay="11850"/>
                                </p:stCondLst>
                                <p:childTnLst>
                                  <p:par>
                                    <p:cTn id="74" presetID="10" presetClass="entr" presetSubtype="0" fill="hold" grpId="0" nodeType="afterEffect">
                                      <p:stCondLst>
                                        <p:cond delay="0"/>
                                      </p:stCondLst>
                                      <p:childTnLst>
                                        <p:set>
                                          <p:cBhvr>
                                            <p:cTn id="75" dur="1" fill="hold">
                                              <p:stCondLst>
                                                <p:cond delay="0"/>
                                              </p:stCondLst>
                                            </p:cTn>
                                            <p:tgtEl>
                                              <p:spTgt spid="36"/>
                                            </p:tgtEl>
                                            <p:attrNameLst>
                                              <p:attrName>style.visibility</p:attrName>
                                            </p:attrNameLst>
                                          </p:cBhvr>
                                          <p:to>
                                            <p:strVal val="visible"/>
                                          </p:to>
                                        </p:set>
                                        <p:animEffect transition="in" filter="fade">
                                          <p:cBhvr>
                                            <p:cTn id="7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23" grpId="0" animBg="1"/>
          <p:bldP spid="24" grpId="0" animBg="1"/>
          <p:bldP spid="34" grpId="0" animBg="1"/>
          <p:bldP spid="35" grpId="0" animBg="1"/>
          <p:bldP spid="3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par>
                                    <p:cTn id="12" presetID="2" presetClass="entr" presetSubtype="3" accel="35000"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2000" fill="hold"/>
                                            <p:tgtEl>
                                              <p:spTgt spid="14"/>
                                            </p:tgtEl>
                                            <p:attrNameLst>
                                              <p:attrName>ppt_x</p:attrName>
                                            </p:attrNameLst>
                                          </p:cBhvr>
                                          <p:tavLst>
                                            <p:tav tm="0">
                                              <p:val>
                                                <p:strVal val="1+#ppt_w/2"/>
                                              </p:val>
                                            </p:tav>
                                            <p:tav tm="100000">
                                              <p:val>
                                                <p:strVal val="#ppt_x"/>
                                              </p:val>
                                            </p:tav>
                                          </p:tavLst>
                                        </p:anim>
                                        <p:anim calcmode="lin" valueType="num">
                                          <p:cBhvr additive="base">
                                            <p:cTn id="15" dur="2000" fill="hold"/>
                                            <p:tgtEl>
                                              <p:spTgt spid="14"/>
                                            </p:tgtEl>
                                            <p:attrNameLst>
                                              <p:attrName>ppt_y</p:attrName>
                                            </p:attrNameLst>
                                          </p:cBhvr>
                                          <p:tavLst>
                                            <p:tav tm="0">
                                              <p:val>
                                                <p:strVal val="0-#ppt_h/2"/>
                                              </p:val>
                                            </p:tav>
                                            <p:tav tm="100000">
                                              <p:val>
                                                <p:strVal val="#ppt_y"/>
                                              </p:val>
                                            </p:tav>
                                          </p:tavLst>
                                        </p:anim>
                                      </p:childTnLst>
                                    </p:cTn>
                                  </p:par>
                                  <p:par>
                                    <p:cTn id="16" presetID="2" presetClass="entr" presetSubtype="2" accel="35000"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2000" fill="hold"/>
                                            <p:tgtEl>
                                              <p:spTgt spid="17"/>
                                            </p:tgtEl>
                                            <p:attrNameLst>
                                              <p:attrName>ppt_x</p:attrName>
                                            </p:attrNameLst>
                                          </p:cBhvr>
                                          <p:tavLst>
                                            <p:tav tm="0">
                                              <p:val>
                                                <p:strVal val="1+#ppt_w/2"/>
                                              </p:val>
                                            </p:tav>
                                            <p:tav tm="100000">
                                              <p:val>
                                                <p:strVal val="#ppt_x"/>
                                              </p:val>
                                            </p:tav>
                                          </p:tavLst>
                                        </p:anim>
                                        <p:anim calcmode="lin" valueType="num">
                                          <p:cBhvr additive="base">
                                            <p:cTn id="19" dur="2000" fill="hold"/>
                                            <p:tgtEl>
                                              <p:spTgt spid="17"/>
                                            </p:tgtEl>
                                            <p:attrNameLst>
                                              <p:attrName>ppt_y</p:attrName>
                                            </p:attrNameLst>
                                          </p:cBhvr>
                                          <p:tavLst>
                                            <p:tav tm="0">
                                              <p:val>
                                                <p:strVal val="#ppt_y"/>
                                              </p:val>
                                            </p:tav>
                                            <p:tav tm="100000">
                                              <p:val>
                                                <p:strVal val="#ppt_y"/>
                                              </p:val>
                                            </p:tav>
                                          </p:tavLst>
                                        </p:anim>
                                      </p:childTnLst>
                                    </p:cTn>
                                  </p:par>
                                  <p:par>
                                    <p:cTn id="20" presetID="2" presetClass="entr" presetSubtype="3" accel="35000"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2000" fill="hold"/>
                                            <p:tgtEl>
                                              <p:spTgt spid="20"/>
                                            </p:tgtEl>
                                            <p:attrNameLst>
                                              <p:attrName>ppt_x</p:attrName>
                                            </p:attrNameLst>
                                          </p:cBhvr>
                                          <p:tavLst>
                                            <p:tav tm="0">
                                              <p:val>
                                                <p:strVal val="1+#ppt_w/2"/>
                                              </p:val>
                                            </p:tav>
                                            <p:tav tm="100000">
                                              <p:val>
                                                <p:strVal val="#ppt_x"/>
                                              </p:val>
                                            </p:tav>
                                          </p:tavLst>
                                        </p:anim>
                                        <p:anim calcmode="lin" valueType="num">
                                          <p:cBhvr additive="base">
                                            <p:cTn id="23" dur="2000" fill="hold"/>
                                            <p:tgtEl>
                                              <p:spTgt spid="20"/>
                                            </p:tgtEl>
                                            <p:attrNameLst>
                                              <p:attrName>ppt_y</p:attrName>
                                            </p:attrNameLst>
                                          </p:cBhvr>
                                          <p:tavLst>
                                            <p:tav tm="0">
                                              <p:val>
                                                <p:strVal val="0-#ppt_h/2"/>
                                              </p:val>
                                            </p:tav>
                                            <p:tav tm="100000">
                                              <p:val>
                                                <p:strVal val="#ppt_y"/>
                                              </p:val>
                                            </p:tav>
                                          </p:tavLst>
                                        </p:anim>
                                      </p:childTnLst>
                                    </p:cTn>
                                  </p:par>
                                  <p:par>
                                    <p:cTn id="24" presetID="2" presetClass="entr" presetSubtype="1" accel="3500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ppt_x"/>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par>
                                    <p:cTn id="40" presetID="53" presetClass="entr" presetSubtype="16" fill="hold" grpId="0" nodeType="withEffect">
                                      <p:stCondLst>
                                        <p:cond delay="40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nodeType="withEffect">
                                      <p:stCondLst>
                                        <p:cond delay="40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nodeType="withEffect">
                                      <p:stCondLst>
                                        <p:cond delay="200"/>
                                      </p:stCondLst>
                                      <p:childTnLst>
                                        <p:set>
                                          <p:cBhvr>
                                            <p:cTn id="51" dur="1" fill="hold">
                                              <p:stCondLst>
                                                <p:cond delay="0"/>
                                              </p:stCondLst>
                                            </p:cTn>
                                            <p:tgtEl>
                                              <p:spTgt spid="28"/>
                                            </p:tgtEl>
                                            <p:attrNameLst>
                                              <p:attrName>style.visibility</p:attrName>
                                            </p:attrNameLst>
                                          </p:cBhvr>
                                          <p:to>
                                            <p:strVal val="visible"/>
                                          </p:to>
                                        </p:set>
                                        <p:anim calcmode="lin" valueType="num">
                                          <p:cBhvr>
                                            <p:cTn id="52" dur="500" fill="hold"/>
                                            <p:tgtEl>
                                              <p:spTgt spid="28"/>
                                            </p:tgtEl>
                                            <p:attrNameLst>
                                              <p:attrName>ppt_w</p:attrName>
                                            </p:attrNameLst>
                                          </p:cBhvr>
                                          <p:tavLst>
                                            <p:tav tm="0">
                                              <p:val>
                                                <p:fltVal val="0"/>
                                              </p:val>
                                            </p:tav>
                                            <p:tav tm="100000">
                                              <p:val>
                                                <p:strVal val="#ppt_w"/>
                                              </p:val>
                                            </p:tav>
                                          </p:tavLst>
                                        </p:anim>
                                        <p:anim calcmode="lin" valueType="num">
                                          <p:cBhvr>
                                            <p:cTn id="53" dur="500" fill="hold"/>
                                            <p:tgtEl>
                                              <p:spTgt spid="28"/>
                                            </p:tgtEl>
                                            <p:attrNameLst>
                                              <p:attrName>ppt_h</p:attrName>
                                            </p:attrNameLst>
                                          </p:cBhvr>
                                          <p:tavLst>
                                            <p:tav tm="0">
                                              <p:val>
                                                <p:fltVal val="0"/>
                                              </p:val>
                                            </p:tav>
                                            <p:tav tm="100000">
                                              <p:val>
                                                <p:strVal val="#ppt_h"/>
                                              </p:val>
                                            </p:tav>
                                          </p:tavLst>
                                        </p:anim>
                                        <p:animEffect transition="in" filter="fade">
                                          <p:cBhvr>
                                            <p:cTn id="54" dur="500"/>
                                            <p:tgtEl>
                                              <p:spTgt spid="28"/>
                                            </p:tgtEl>
                                          </p:cBhvr>
                                        </p:animEffect>
                                      </p:childTnLst>
                                    </p:cTn>
                                  </p:par>
                                  <p:par>
                                    <p:cTn id="55" presetID="53" presetClass="entr" presetSubtype="16" fill="hold" nodeType="withEffect">
                                      <p:stCondLst>
                                        <p:cond delay="40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par>
                                    <p:cTn id="60" presetID="53" presetClass="entr" presetSubtype="16" fill="hold" grpId="0" nodeType="withEffect">
                                      <p:stCondLst>
                                        <p:cond delay="400"/>
                                      </p:stCondLst>
                                      <p:childTnLst>
                                        <p:set>
                                          <p:cBhvr>
                                            <p:cTn id="61" dur="1" fill="hold">
                                              <p:stCondLst>
                                                <p:cond delay="0"/>
                                              </p:stCondLst>
                                            </p:cTn>
                                            <p:tgtEl>
                                              <p:spTgt spid="34"/>
                                            </p:tgtEl>
                                            <p:attrNameLst>
                                              <p:attrName>style.visibility</p:attrName>
                                            </p:attrNameLst>
                                          </p:cBhvr>
                                          <p:to>
                                            <p:strVal val="visible"/>
                                          </p:to>
                                        </p:set>
                                        <p:anim calcmode="lin" valueType="num">
                                          <p:cBhvr>
                                            <p:cTn id="62" dur="500" fill="hold"/>
                                            <p:tgtEl>
                                              <p:spTgt spid="34"/>
                                            </p:tgtEl>
                                            <p:attrNameLst>
                                              <p:attrName>ppt_w</p:attrName>
                                            </p:attrNameLst>
                                          </p:cBhvr>
                                          <p:tavLst>
                                            <p:tav tm="0">
                                              <p:val>
                                                <p:fltVal val="0"/>
                                              </p:val>
                                            </p:tav>
                                            <p:tav tm="100000">
                                              <p:val>
                                                <p:strVal val="#ppt_w"/>
                                              </p:val>
                                            </p:tav>
                                          </p:tavLst>
                                        </p:anim>
                                        <p:anim calcmode="lin" valueType="num">
                                          <p:cBhvr>
                                            <p:cTn id="63" dur="500" fill="hold"/>
                                            <p:tgtEl>
                                              <p:spTgt spid="34"/>
                                            </p:tgtEl>
                                            <p:attrNameLst>
                                              <p:attrName>ppt_h</p:attrName>
                                            </p:attrNameLst>
                                          </p:cBhvr>
                                          <p:tavLst>
                                            <p:tav tm="0">
                                              <p:val>
                                                <p:fltVal val="0"/>
                                              </p:val>
                                            </p:tav>
                                            <p:tav tm="100000">
                                              <p:val>
                                                <p:strVal val="#ppt_h"/>
                                              </p:val>
                                            </p:tav>
                                          </p:tavLst>
                                        </p:anim>
                                        <p:animEffect transition="in" filter="fade">
                                          <p:cBhvr>
                                            <p:cTn id="64" dur="500"/>
                                            <p:tgtEl>
                                              <p:spTgt spid="34"/>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35"/>
                                            </p:tgtEl>
                                            <p:attrNameLst>
                                              <p:attrName>style.visibility</p:attrName>
                                            </p:attrNameLst>
                                          </p:cBhvr>
                                          <p:to>
                                            <p:strVal val="visible"/>
                                          </p:to>
                                        </p:set>
                                        <p:anim calcmode="lin" valueType="num">
                                          <p:cBhvr>
                                            <p:cTn id="67" dur="500" fill="hold"/>
                                            <p:tgtEl>
                                              <p:spTgt spid="35"/>
                                            </p:tgtEl>
                                            <p:attrNameLst>
                                              <p:attrName>ppt_w</p:attrName>
                                            </p:attrNameLst>
                                          </p:cBhvr>
                                          <p:tavLst>
                                            <p:tav tm="0">
                                              <p:val>
                                                <p:fltVal val="0"/>
                                              </p:val>
                                            </p:tav>
                                            <p:tav tm="100000">
                                              <p:val>
                                                <p:strVal val="#ppt_w"/>
                                              </p:val>
                                            </p:tav>
                                          </p:tavLst>
                                        </p:anim>
                                        <p:anim calcmode="lin" valueType="num">
                                          <p:cBhvr>
                                            <p:cTn id="68" dur="500" fill="hold"/>
                                            <p:tgtEl>
                                              <p:spTgt spid="35"/>
                                            </p:tgtEl>
                                            <p:attrNameLst>
                                              <p:attrName>ppt_h</p:attrName>
                                            </p:attrNameLst>
                                          </p:cBhvr>
                                          <p:tavLst>
                                            <p:tav tm="0">
                                              <p:val>
                                                <p:fltVal val="0"/>
                                              </p:val>
                                            </p:tav>
                                            <p:tav tm="100000">
                                              <p:val>
                                                <p:strVal val="#ppt_h"/>
                                              </p:val>
                                            </p:tav>
                                          </p:tavLst>
                                        </p:anim>
                                        <p:animEffect transition="in" filter="fade">
                                          <p:cBhvr>
                                            <p:cTn id="69" dur="500"/>
                                            <p:tgtEl>
                                              <p:spTgt spid="35"/>
                                            </p:tgtEl>
                                          </p:cBhvr>
                                        </p:animEffect>
                                      </p:childTnLst>
                                    </p:cTn>
                                  </p:par>
                                  <p:par>
                                    <p:cTn id="70" presetID="22" presetClass="entr" presetSubtype="4" fill="hold" grpId="0" nodeType="withEffect">
                                      <p:stCondLst>
                                        <p:cond delay="0"/>
                                      </p:stCondLst>
                                      <p:iterate type="lt">
                                        <p:tmPct val="10000"/>
                                      </p:iterate>
                                      <p:childTnLst>
                                        <p:set>
                                          <p:cBhvr>
                                            <p:cTn id="71" dur="1" fill="hold">
                                              <p:stCondLst>
                                                <p:cond delay="0"/>
                                              </p:stCondLst>
                                            </p:cTn>
                                            <p:tgtEl>
                                              <p:spTgt spid="3"/>
                                            </p:tgtEl>
                                            <p:attrNameLst>
                                              <p:attrName>style.visibility</p:attrName>
                                            </p:attrNameLst>
                                          </p:cBhvr>
                                          <p:to>
                                            <p:strVal val="visible"/>
                                          </p:to>
                                        </p:set>
                                        <p:animEffect transition="in" filter="wipe(down)">
                                          <p:cBhvr>
                                            <p:cTn id="72" dur="500"/>
                                            <p:tgtEl>
                                              <p:spTgt spid="3"/>
                                            </p:tgtEl>
                                          </p:cBhvr>
                                        </p:animEffect>
                                      </p:childTnLst>
                                    </p:cTn>
                                  </p:par>
                                </p:childTnLst>
                              </p:cTn>
                            </p:par>
                            <p:par>
                              <p:cTn id="73" fill="hold">
                                <p:stCondLst>
                                  <p:cond delay="11850"/>
                                </p:stCondLst>
                                <p:childTnLst>
                                  <p:par>
                                    <p:cTn id="74" presetID="10" presetClass="entr" presetSubtype="0" fill="hold" grpId="0" nodeType="afterEffect">
                                      <p:stCondLst>
                                        <p:cond delay="0"/>
                                      </p:stCondLst>
                                      <p:childTnLst>
                                        <p:set>
                                          <p:cBhvr>
                                            <p:cTn id="75" dur="1" fill="hold">
                                              <p:stCondLst>
                                                <p:cond delay="0"/>
                                              </p:stCondLst>
                                            </p:cTn>
                                            <p:tgtEl>
                                              <p:spTgt spid="36"/>
                                            </p:tgtEl>
                                            <p:attrNameLst>
                                              <p:attrName>style.visibility</p:attrName>
                                            </p:attrNameLst>
                                          </p:cBhvr>
                                          <p:to>
                                            <p:strVal val="visible"/>
                                          </p:to>
                                        </p:set>
                                        <p:animEffect transition="in" filter="fade">
                                          <p:cBhvr>
                                            <p:cTn id="7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23" grpId="0" animBg="1"/>
          <p:bldP spid="24" grpId="0" animBg="1"/>
          <p:bldP spid="34" grpId="0" animBg="1"/>
          <p:bldP spid="35" grpId="0" animBg="1"/>
          <p:bldP spid="36"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8"/>
          <p:cNvSpPr>
            <a:spLocks noGrp="1"/>
          </p:cNvSpPr>
          <p:nvPr>
            <p:ph type="title"/>
          </p:nvPr>
        </p:nvSpPr>
        <p:spPr>
          <a:xfrm>
            <a:off x="1974124" y="274887"/>
            <a:ext cx="2469270" cy="458719"/>
          </a:xfrm>
          <a:prstGeom prst="rect">
            <a:avLst/>
          </a:prstGeom>
        </p:spPr>
        <p:txBody>
          <a:bodyPr/>
          <a:lstStyle/>
          <a:p>
            <a:pPr algn="l"/>
            <a:r>
              <a:rPr lang="en-US" altLang="zh-CN" dirty="0" smtClean="0">
                <a:solidFill>
                  <a:schemeClr val="tx1"/>
                </a:solidFill>
              </a:rPr>
              <a:t>20XX</a:t>
            </a:r>
            <a:r>
              <a:rPr lang="zh-CN" altLang="en-US" dirty="0" smtClean="0">
                <a:solidFill>
                  <a:schemeClr val="tx1"/>
                </a:solidFill>
              </a:rPr>
              <a:t>工</a:t>
            </a:r>
            <a:r>
              <a:rPr lang="zh-CN" altLang="en-US" dirty="0">
                <a:solidFill>
                  <a:schemeClr val="tx1"/>
                </a:solidFill>
              </a:rPr>
              <a:t>作概述</a:t>
            </a:r>
          </a:p>
        </p:txBody>
      </p:sp>
      <p:sp>
        <p:nvSpPr>
          <p:cNvPr id="75" name="矩形 160"/>
          <p:cNvSpPr>
            <a:spLocks noChangeArrowheads="1"/>
          </p:cNvSpPr>
          <p:nvPr/>
        </p:nvSpPr>
        <p:spPr bwMode="auto">
          <a:xfrm flipH="1">
            <a:off x="-1063547" y="1654455"/>
            <a:ext cx="15694633" cy="3746461"/>
          </a:xfrm>
          <a:custGeom>
            <a:avLst/>
            <a:gdLst>
              <a:gd name="connsiteX0" fmla="*/ 0 w 7260238"/>
              <a:gd name="connsiteY0" fmla="*/ 0 h 3090960"/>
              <a:gd name="connsiteX1" fmla="*/ 7260238 w 7260238"/>
              <a:gd name="connsiteY1" fmla="*/ 0 h 3090960"/>
              <a:gd name="connsiteX2" fmla="*/ 7260238 w 7260238"/>
              <a:gd name="connsiteY2" fmla="*/ 3090960 h 3090960"/>
              <a:gd name="connsiteX3" fmla="*/ 0 w 7260238"/>
              <a:gd name="connsiteY3" fmla="*/ 3090960 h 3090960"/>
              <a:gd name="connsiteX4" fmla="*/ 0 w 7260238"/>
              <a:gd name="connsiteY4" fmla="*/ 0 h 3090960"/>
              <a:gd name="connsiteX0" fmla="*/ 0 w 7260238"/>
              <a:gd name="connsiteY0" fmla="*/ 0 h 3090960"/>
              <a:gd name="connsiteX1" fmla="*/ 7260238 w 7260238"/>
              <a:gd name="connsiteY1" fmla="*/ 0 h 3090960"/>
              <a:gd name="connsiteX2" fmla="*/ 7260238 w 7260238"/>
              <a:gd name="connsiteY2" fmla="*/ 3090960 h 3090960"/>
              <a:gd name="connsiteX3" fmla="*/ 666205 w 7260238"/>
              <a:gd name="connsiteY3" fmla="*/ 3090960 h 3090960"/>
              <a:gd name="connsiteX4" fmla="*/ 0 w 7260238"/>
              <a:gd name="connsiteY4" fmla="*/ 0 h 309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0238" h="3090960">
                <a:moveTo>
                  <a:pt x="0" y="0"/>
                </a:moveTo>
                <a:lnTo>
                  <a:pt x="7260238" y="0"/>
                </a:lnTo>
                <a:lnTo>
                  <a:pt x="7260238" y="3090960"/>
                </a:lnTo>
                <a:lnTo>
                  <a:pt x="666205" y="3090960"/>
                </a:lnTo>
                <a:lnTo>
                  <a:pt x="0" y="0"/>
                </a:lnTo>
                <a:close/>
              </a:path>
            </a:pathLst>
          </a:custGeom>
          <a:solidFill>
            <a:schemeClr val="accent1">
              <a:alpha val="24000"/>
            </a:schemeClr>
          </a:solidFill>
          <a:ln w="12700" cmpd="sng">
            <a:solidFill>
              <a:schemeClr val="accent1"/>
            </a:solidFill>
            <a:miter lim="800000"/>
            <a:headEnd/>
            <a:tailEnd/>
          </a:ln>
        </p:spPr>
        <p:txBody>
          <a:bodyPr anchor="ctr"/>
          <a:lstStyle/>
          <a:p>
            <a:pPr algn="ctr">
              <a:defRPr/>
            </a:pPr>
            <a:endParaRPr lang="zh-CN" altLang="en-US" b="1" dirty="0">
              <a:solidFill>
                <a:srgbClr val="FFC000"/>
              </a:solidFill>
              <a:latin typeface="+mn-ea"/>
              <a:ea typeface="+mn-ea"/>
            </a:endParaRPr>
          </a:p>
        </p:txBody>
      </p:sp>
      <p:pic>
        <p:nvPicPr>
          <p:cNvPr id="76" name="Picture 2"/>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5518074" y="477399"/>
            <a:ext cx="7340323" cy="5020782"/>
          </a:xfrm>
          <a:prstGeom prst="rect">
            <a:avLst/>
          </a:prstGeom>
          <a:noFill/>
          <a:ln w="9525">
            <a:noFill/>
            <a:miter lim="800000"/>
            <a:headEnd/>
            <a:tailEnd/>
          </a:ln>
        </p:spPr>
      </p:pic>
      <p:pic>
        <p:nvPicPr>
          <p:cNvPr id="77" name="图片 7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33181" y="1863162"/>
            <a:ext cx="1101177" cy="950590"/>
          </a:xfrm>
          <a:prstGeom prst="rect">
            <a:avLst/>
          </a:prstGeom>
        </p:spPr>
      </p:pic>
      <p:sp>
        <p:nvSpPr>
          <p:cNvPr id="78" name="矩形 77"/>
          <p:cNvSpPr/>
          <p:nvPr/>
        </p:nvSpPr>
        <p:spPr>
          <a:xfrm flipH="1">
            <a:off x="455289" y="1864152"/>
            <a:ext cx="2709396" cy="611642"/>
          </a:xfrm>
          <a:prstGeom prst="rect">
            <a:avLst/>
          </a:prstGeom>
        </p:spPr>
        <p:txBody>
          <a:bodyPr wrap="none">
            <a:spAutoFit/>
          </a:bodyPr>
          <a:lstStyle/>
          <a:p>
            <a:pPr fontAlgn="base">
              <a:lnSpc>
                <a:spcPct val="120000"/>
              </a:lnSpc>
            </a:pPr>
            <a:r>
              <a:rPr lang="zh-CN" altLang="en-US" sz="2812" b="1" dirty="0">
                <a:solidFill>
                  <a:schemeClr val="accent6"/>
                </a:solidFill>
                <a:latin typeface="微软雅黑" pitchFamily="34" charset="-122"/>
                <a:ea typeface="微软雅黑" pitchFamily="34" charset="-122"/>
                <a:sym typeface="Arial" pitchFamily="34" charset="0"/>
              </a:rPr>
              <a:t>本年度工作叙述</a:t>
            </a:r>
          </a:p>
        </p:txBody>
      </p:sp>
      <p:grpSp>
        <p:nvGrpSpPr>
          <p:cNvPr id="79" name="组合 78"/>
          <p:cNvGrpSpPr/>
          <p:nvPr/>
        </p:nvGrpSpPr>
        <p:grpSpPr>
          <a:xfrm flipH="1">
            <a:off x="511578" y="2613298"/>
            <a:ext cx="6429022" cy="1168943"/>
            <a:chOff x="-107776" y="1594012"/>
            <a:chExt cx="4572000" cy="831294"/>
          </a:xfrm>
        </p:grpSpPr>
        <p:sp>
          <p:nvSpPr>
            <p:cNvPr id="80" name="矩形 79"/>
            <p:cNvSpPr/>
            <p:nvPr/>
          </p:nvSpPr>
          <p:spPr>
            <a:xfrm>
              <a:off x="2891830" y="1594012"/>
              <a:ext cx="1392138" cy="324255"/>
            </a:xfrm>
            <a:prstGeom prst="rect">
              <a:avLst/>
            </a:prstGeom>
          </p:spPr>
          <p:txBody>
            <a:bodyPr wrap="none">
              <a:spAutoFit/>
            </a:bodyPr>
            <a:lstStyle/>
            <a:p>
              <a:pPr fontAlgn="base">
                <a:lnSpc>
                  <a:spcPct val="120000"/>
                </a:lnSpc>
              </a:pPr>
              <a:r>
                <a:rPr lang="zh-CN" altLang="en-US" sz="1969" b="1" dirty="0">
                  <a:latin typeface="微软雅黑" pitchFamily="34" charset="-122"/>
                  <a:ea typeface="微软雅黑" pitchFamily="34" charset="-122"/>
                  <a:sym typeface="Arial" pitchFamily="34" charset="0"/>
                </a:rPr>
                <a:t>点击增加小标题</a:t>
              </a:r>
            </a:p>
          </p:txBody>
        </p:sp>
        <p:sp>
          <p:nvSpPr>
            <p:cNvPr id="81" name="椭圆 80"/>
            <p:cNvSpPr/>
            <p:nvPr/>
          </p:nvSpPr>
          <p:spPr>
            <a:xfrm>
              <a:off x="4283968" y="1722476"/>
              <a:ext cx="72008" cy="720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2" name="矩形 81"/>
            <p:cNvSpPr/>
            <p:nvPr/>
          </p:nvSpPr>
          <p:spPr>
            <a:xfrm>
              <a:off x="-107776" y="1851670"/>
              <a:ext cx="4572000" cy="573636"/>
            </a:xfrm>
            <a:prstGeom prst="rect">
              <a:avLst/>
            </a:prstGeom>
          </p:spPr>
          <p:txBody>
            <a:bodyPr>
              <a:spAutoFit/>
            </a:bodyPr>
            <a:lstStyle/>
            <a:p>
              <a:pPr>
                <a:lnSpc>
                  <a:spcPct val="150000"/>
                </a:lnSpc>
              </a:pPr>
              <a:r>
                <a:rPr lang="zh-CN" altLang="en-US" sz="1547" dirty="0">
                  <a:latin typeface="微软雅黑" pitchFamily="34" charset="-122"/>
                  <a:ea typeface="微软雅黑" pitchFamily="34" charset="-122"/>
                </a:rPr>
                <a:t>请输入相关内容请输入相关内容请输入相关内容请输入相关内容</a:t>
              </a:r>
              <a:endParaRPr lang="en-US" altLang="zh-CN" sz="1547" dirty="0">
                <a:latin typeface="微软雅黑" pitchFamily="34" charset="-122"/>
                <a:ea typeface="微软雅黑" pitchFamily="34" charset="-122"/>
              </a:endParaRPr>
            </a:p>
            <a:p>
              <a:pPr>
                <a:lnSpc>
                  <a:spcPct val="150000"/>
                </a:lnSpc>
              </a:pPr>
              <a:r>
                <a:rPr lang="zh-CN" altLang="en-US" sz="1547" dirty="0">
                  <a:latin typeface="微软雅黑" pitchFamily="34" charset="-122"/>
                  <a:ea typeface="微软雅黑" pitchFamily="34" charset="-122"/>
                </a:rPr>
                <a:t>请输入相关内容请输入相关内容请输入相关内容</a:t>
              </a:r>
            </a:p>
          </p:txBody>
        </p:sp>
      </p:grpSp>
      <p:grpSp>
        <p:nvGrpSpPr>
          <p:cNvPr id="83" name="组合 82"/>
          <p:cNvGrpSpPr/>
          <p:nvPr/>
        </p:nvGrpSpPr>
        <p:grpSpPr>
          <a:xfrm flipH="1">
            <a:off x="513849" y="3886911"/>
            <a:ext cx="6429022" cy="1168943"/>
            <a:chOff x="-107776" y="1594012"/>
            <a:chExt cx="4572000" cy="831294"/>
          </a:xfrm>
        </p:grpSpPr>
        <p:sp>
          <p:nvSpPr>
            <p:cNvPr id="84" name="矩形 83"/>
            <p:cNvSpPr/>
            <p:nvPr/>
          </p:nvSpPr>
          <p:spPr>
            <a:xfrm>
              <a:off x="2891830" y="1594012"/>
              <a:ext cx="1392138" cy="324255"/>
            </a:xfrm>
            <a:prstGeom prst="rect">
              <a:avLst/>
            </a:prstGeom>
          </p:spPr>
          <p:txBody>
            <a:bodyPr wrap="none">
              <a:spAutoFit/>
            </a:bodyPr>
            <a:lstStyle/>
            <a:p>
              <a:pPr fontAlgn="base">
                <a:lnSpc>
                  <a:spcPct val="120000"/>
                </a:lnSpc>
              </a:pPr>
              <a:r>
                <a:rPr lang="zh-CN" altLang="en-US" sz="1969" b="1" dirty="0">
                  <a:latin typeface="微软雅黑" pitchFamily="34" charset="-122"/>
                  <a:ea typeface="微软雅黑" pitchFamily="34" charset="-122"/>
                  <a:sym typeface="Arial" pitchFamily="34" charset="0"/>
                </a:rPr>
                <a:t>点击增加小标题</a:t>
              </a:r>
            </a:p>
          </p:txBody>
        </p:sp>
        <p:sp>
          <p:nvSpPr>
            <p:cNvPr id="85" name="椭圆 84"/>
            <p:cNvSpPr/>
            <p:nvPr/>
          </p:nvSpPr>
          <p:spPr>
            <a:xfrm>
              <a:off x="4283968" y="1722476"/>
              <a:ext cx="72008" cy="720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6" name="矩形 85"/>
            <p:cNvSpPr/>
            <p:nvPr/>
          </p:nvSpPr>
          <p:spPr>
            <a:xfrm>
              <a:off x="-107776" y="1851670"/>
              <a:ext cx="4572000" cy="573636"/>
            </a:xfrm>
            <a:prstGeom prst="rect">
              <a:avLst/>
            </a:prstGeom>
          </p:spPr>
          <p:txBody>
            <a:bodyPr>
              <a:spAutoFit/>
            </a:bodyPr>
            <a:lstStyle/>
            <a:p>
              <a:pPr>
                <a:lnSpc>
                  <a:spcPct val="150000"/>
                </a:lnSpc>
              </a:pPr>
              <a:r>
                <a:rPr lang="zh-CN" altLang="en-US" sz="1547" dirty="0">
                  <a:latin typeface="微软雅黑" pitchFamily="34" charset="-122"/>
                  <a:ea typeface="微软雅黑" pitchFamily="34" charset="-122"/>
                </a:rPr>
                <a:t>请输入相关内容请输入相关内容请输入相关内容请输入相关内容</a:t>
              </a:r>
              <a:endParaRPr lang="en-US" altLang="zh-CN" sz="1547" dirty="0">
                <a:latin typeface="微软雅黑" pitchFamily="34" charset="-122"/>
                <a:ea typeface="微软雅黑" pitchFamily="34" charset="-122"/>
              </a:endParaRPr>
            </a:p>
            <a:p>
              <a:pPr>
                <a:lnSpc>
                  <a:spcPct val="150000"/>
                </a:lnSpc>
              </a:pPr>
              <a:r>
                <a:rPr lang="zh-CN" altLang="en-US" sz="1547" dirty="0">
                  <a:latin typeface="微软雅黑" pitchFamily="34" charset="-122"/>
                  <a:ea typeface="微软雅黑" pitchFamily="34" charset="-122"/>
                </a:rPr>
                <a:t>请输入相关内容请输入相关内容请输入相关内容</a:t>
              </a:r>
            </a:p>
          </p:txBody>
        </p:sp>
      </p:grpSp>
      <p:sp>
        <p:nvSpPr>
          <p:cNvPr id="87" name="矩形 86"/>
          <p:cNvSpPr>
            <a:spLocks noChangeArrowheads="1"/>
          </p:cNvSpPr>
          <p:nvPr/>
        </p:nvSpPr>
        <p:spPr bwMode="auto">
          <a:xfrm>
            <a:off x="514225" y="5646418"/>
            <a:ext cx="11889236" cy="1274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pPr>
            <a:r>
              <a:rPr lang="zh-CN" altLang="en-US" sz="1477" dirty="0">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altLang="zh-CN" sz="1477" dirty="0">
              <a:latin typeface="微软雅黑" pitchFamily="34" charset="-122"/>
              <a:ea typeface="微软雅黑" pitchFamily="34" charset="-122"/>
            </a:endParaRPr>
          </a:p>
          <a:p>
            <a:pPr>
              <a:lnSpc>
                <a:spcPct val="130000"/>
              </a:lnSpc>
            </a:pPr>
            <a:endParaRPr lang="en-US" altLang="zh-CN" sz="1477" dirty="0">
              <a:latin typeface="微软雅黑" pitchFamily="34" charset="-122"/>
              <a:ea typeface="微软雅黑" pitchFamily="34" charset="-122"/>
            </a:endParaRPr>
          </a:p>
        </p:txBody>
      </p:sp>
      <p:sp>
        <p:nvSpPr>
          <p:cNvPr id="88" name="TextBox 87"/>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Tree>
    <p:extLst>
      <p:ext uri="{BB962C8B-B14F-4D97-AF65-F5344CB8AC3E}">
        <p14:creationId xmlns:p14="http://schemas.microsoft.com/office/powerpoint/2010/main" val="301012432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1000" fill="hold"/>
                                            <p:tgtEl>
                                              <p:spTgt spid="75"/>
                                            </p:tgtEl>
                                            <p:attrNameLst>
                                              <p:attrName>ppt_x</p:attrName>
                                            </p:attrNameLst>
                                          </p:cBhvr>
                                          <p:tavLst>
                                            <p:tav tm="0">
                                              <p:val>
                                                <p:strVal val="0-#ppt_w/2"/>
                                              </p:val>
                                            </p:tav>
                                            <p:tav tm="100000">
                                              <p:val>
                                                <p:strVal val="#ppt_x"/>
                                              </p:val>
                                            </p:tav>
                                          </p:tavLst>
                                        </p:anim>
                                        <p:anim calcmode="lin" valueType="num">
                                          <p:cBhvr additive="base">
                                            <p:cTn id="8" dur="1000" fill="hold"/>
                                            <p:tgtEl>
                                              <p:spTgt spid="75"/>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1500"/>
                                      </p:stCondLst>
                                      <p:childTnLst>
                                        <p:set>
                                          <p:cBhvr>
                                            <p:cTn id="10" dur="1" fill="hold">
                                              <p:stCondLst>
                                                <p:cond delay="0"/>
                                              </p:stCondLst>
                                            </p:cTn>
                                            <p:tgtEl>
                                              <p:spTgt spid="76"/>
                                            </p:tgtEl>
                                            <p:attrNameLst>
                                              <p:attrName>style.visibility</p:attrName>
                                            </p:attrNameLst>
                                          </p:cBhvr>
                                          <p:to>
                                            <p:strVal val="visible"/>
                                          </p:to>
                                        </p:set>
                                        <p:animEffect transition="in" filter="fade">
                                          <p:cBhvr>
                                            <p:cTn id="11" dur="1750"/>
                                            <p:tgtEl>
                                              <p:spTgt spid="76"/>
                                            </p:tgtEl>
                                          </p:cBhvr>
                                        </p:animEffect>
                                      </p:childTnLst>
                                    </p:cTn>
                                  </p:par>
                                  <p:par>
                                    <p:cTn id="12" presetID="2" presetClass="entr" presetSubtype="6" accel="74000" fill="hold" nodeType="withEffect" p14:presetBounceEnd="26000">
                                      <p:stCondLst>
                                        <p:cond delay="1500"/>
                                      </p:stCondLst>
                                      <p:childTnLst>
                                        <p:set>
                                          <p:cBhvr>
                                            <p:cTn id="13" dur="1" fill="hold">
                                              <p:stCondLst>
                                                <p:cond delay="0"/>
                                              </p:stCondLst>
                                            </p:cTn>
                                            <p:tgtEl>
                                              <p:spTgt spid="77"/>
                                            </p:tgtEl>
                                            <p:attrNameLst>
                                              <p:attrName>style.visibility</p:attrName>
                                            </p:attrNameLst>
                                          </p:cBhvr>
                                          <p:to>
                                            <p:strVal val="visible"/>
                                          </p:to>
                                        </p:set>
                                        <p:anim calcmode="lin" valueType="num" p14:bounceEnd="26000">
                                          <p:cBhvr additive="base">
                                            <p:cTn id="14" dur="1500" fill="hold"/>
                                            <p:tgtEl>
                                              <p:spTgt spid="77"/>
                                            </p:tgtEl>
                                            <p:attrNameLst>
                                              <p:attrName>ppt_x</p:attrName>
                                            </p:attrNameLst>
                                          </p:cBhvr>
                                          <p:tavLst>
                                            <p:tav tm="0">
                                              <p:val>
                                                <p:strVal val="1+#ppt_w/2"/>
                                              </p:val>
                                            </p:tav>
                                            <p:tav tm="100000">
                                              <p:val>
                                                <p:strVal val="#ppt_x"/>
                                              </p:val>
                                            </p:tav>
                                          </p:tavLst>
                                        </p:anim>
                                        <p:anim calcmode="lin" valueType="num" p14:bounceEnd="26000">
                                          <p:cBhvr additive="base">
                                            <p:cTn id="15" dur="1500" fill="hold"/>
                                            <p:tgtEl>
                                              <p:spTgt spid="77"/>
                                            </p:tgtEl>
                                            <p:attrNameLst>
                                              <p:attrName>ppt_y</p:attrName>
                                            </p:attrNameLst>
                                          </p:cBhvr>
                                          <p:tavLst>
                                            <p:tav tm="0">
                                              <p:val>
                                                <p:strVal val="1+#ppt_h/2"/>
                                              </p:val>
                                            </p:tav>
                                            <p:tav tm="100000">
                                              <p:val>
                                                <p:strVal val="#ppt_y"/>
                                              </p:val>
                                            </p:tav>
                                          </p:tavLst>
                                        </p:anim>
                                      </p:childTnLst>
                                    </p:cTn>
                                  </p:par>
                                </p:childTnLst>
                              </p:cTn>
                            </p:par>
                            <p:par>
                              <p:cTn id="16" fill="hold">
                                <p:stCondLst>
                                  <p:cond delay="3250"/>
                                </p:stCondLst>
                                <p:childTnLst>
                                  <p:par>
                                    <p:cTn id="17" presetID="22" presetClass="entr" presetSubtype="8" fill="hold" grpId="0" nodeType="afterEffect">
                                      <p:stCondLst>
                                        <p:cond delay="0"/>
                                      </p:stCondLst>
                                      <p:childTnLst>
                                        <p:set>
                                          <p:cBhvr>
                                            <p:cTn id="18" dur="1" fill="hold">
                                              <p:stCondLst>
                                                <p:cond delay="0"/>
                                              </p:stCondLst>
                                            </p:cTn>
                                            <p:tgtEl>
                                              <p:spTgt spid="78"/>
                                            </p:tgtEl>
                                            <p:attrNameLst>
                                              <p:attrName>style.visibility</p:attrName>
                                            </p:attrNameLst>
                                          </p:cBhvr>
                                          <p:to>
                                            <p:strVal val="visible"/>
                                          </p:to>
                                        </p:set>
                                        <p:animEffect transition="in" filter="wipe(left)">
                                          <p:cBhvr>
                                            <p:cTn id="19" dur="500"/>
                                            <p:tgtEl>
                                              <p:spTgt spid="78"/>
                                            </p:tgtEl>
                                          </p:cBhvr>
                                        </p:animEffect>
                                      </p:childTnLst>
                                    </p:cTn>
                                  </p:par>
                                </p:childTnLst>
                              </p:cTn>
                            </p:par>
                            <p:par>
                              <p:cTn id="20" fill="hold">
                                <p:stCondLst>
                                  <p:cond delay="3750"/>
                                </p:stCondLst>
                                <p:childTnLst>
                                  <p:par>
                                    <p:cTn id="21" presetID="22" presetClass="entr" presetSubtype="8" fill="hold" nodeType="afterEffect">
                                      <p:stCondLst>
                                        <p:cond delay="0"/>
                                      </p:stCondLst>
                                      <p:childTnLst>
                                        <p:set>
                                          <p:cBhvr>
                                            <p:cTn id="22" dur="1" fill="hold">
                                              <p:stCondLst>
                                                <p:cond delay="0"/>
                                              </p:stCondLst>
                                            </p:cTn>
                                            <p:tgtEl>
                                              <p:spTgt spid="79"/>
                                            </p:tgtEl>
                                            <p:attrNameLst>
                                              <p:attrName>style.visibility</p:attrName>
                                            </p:attrNameLst>
                                          </p:cBhvr>
                                          <p:to>
                                            <p:strVal val="visible"/>
                                          </p:to>
                                        </p:set>
                                        <p:animEffect transition="in" filter="wipe(left)">
                                          <p:cBhvr>
                                            <p:cTn id="23" dur="500"/>
                                            <p:tgtEl>
                                              <p:spTgt spid="79"/>
                                            </p:tgtEl>
                                          </p:cBhvr>
                                        </p:animEffect>
                                      </p:childTnLst>
                                    </p:cTn>
                                  </p:par>
                                </p:childTnLst>
                              </p:cTn>
                            </p:par>
                            <p:par>
                              <p:cTn id="24" fill="hold">
                                <p:stCondLst>
                                  <p:cond delay="4250"/>
                                </p:stCondLst>
                                <p:childTnLst>
                                  <p:par>
                                    <p:cTn id="25" presetID="22" presetClass="entr" presetSubtype="8" fill="hold" nodeType="afterEffect">
                                      <p:stCondLst>
                                        <p:cond delay="0"/>
                                      </p:stCondLst>
                                      <p:childTnLst>
                                        <p:set>
                                          <p:cBhvr>
                                            <p:cTn id="26" dur="1" fill="hold">
                                              <p:stCondLst>
                                                <p:cond delay="0"/>
                                              </p:stCondLst>
                                            </p:cTn>
                                            <p:tgtEl>
                                              <p:spTgt spid="83"/>
                                            </p:tgtEl>
                                            <p:attrNameLst>
                                              <p:attrName>style.visibility</p:attrName>
                                            </p:attrNameLst>
                                          </p:cBhvr>
                                          <p:to>
                                            <p:strVal val="visible"/>
                                          </p:to>
                                        </p:set>
                                        <p:animEffect transition="in" filter="wipe(left)">
                                          <p:cBhvr>
                                            <p:cTn id="27" dur="500"/>
                                            <p:tgtEl>
                                              <p:spTgt spid="83"/>
                                            </p:tgtEl>
                                          </p:cBhvr>
                                        </p:animEffect>
                                      </p:childTnLst>
                                    </p:cTn>
                                  </p:par>
                                </p:childTnLst>
                              </p:cTn>
                            </p:par>
                            <p:par>
                              <p:cTn id="28" fill="hold">
                                <p:stCondLst>
                                  <p:cond delay="4750"/>
                                </p:stCondLst>
                                <p:childTnLst>
                                  <p:par>
                                    <p:cTn id="29" presetID="42" presetClass="entr" presetSubtype="0" fill="hold" grpId="0" nodeType="afterEffect">
                                      <p:stCondLst>
                                        <p:cond delay="0"/>
                                      </p:stCondLst>
                                      <p:childTnLst>
                                        <p:set>
                                          <p:cBhvr>
                                            <p:cTn id="30" dur="1" fill="hold">
                                              <p:stCondLst>
                                                <p:cond delay="0"/>
                                              </p:stCondLst>
                                            </p:cTn>
                                            <p:tgtEl>
                                              <p:spTgt spid="87"/>
                                            </p:tgtEl>
                                            <p:attrNameLst>
                                              <p:attrName>style.visibility</p:attrName>
                                            </p:attrNameLst>
                                          </p:cBhvr>
                                          <p:to>
                                            <p:strVal val="visible"/>
                                          </p:to>
                                        </p:set>
                                        <p:animEffect transition="in" filter="fade">
                                          <p:cBhvr>
                                            <p:cTn id="31" dur="1000"/>
                                            <p:tgtEl>
                                              <p:spTgt spid="87"/>
                                            </p:tgtEl>
                                          </p:cBhvr>
                                        </p:animEffect>
                                        <p:anim calcmode="lin" valueType="num">
                                          <p:cBhvr>
                                            <p:cTn id="32" dur="1000" fill="hold"/>
                                            <p:tgtEl>
                                              <p:spTgt spid="87"/>
                                            </p:tgtEl>
                                            <p:attrNameLst>
                                              <p:attrName>ppt_x</p:attrName>
                                            </p:attrNameLst>
                                          </p:cBhvr>
                                          <p:tavLst>
                                            <p:tav tm="0">
                                              <p:val>
                                                <p:strVal val="#ppt_x"/>
                                              </p:val>
                                            </p:tav>
                                            <p:tav tm="100000">
                                              <p:val>
                                                <p:strVal val="#ppt_x"/>
                                              </p:val>
                                            </p:tav>
                                          </p:tavLst>
                                        </p:anim>
                                        <p:anim calcmode="lin" valueType="num">
                                          <p:cBhvr>
                                            <p:cTn id="33" dur="1000" fill="hold"/>
                                            <p:tgtEl>
                                              <p:spTgt spid="87"/>
                                            </p:tgtEl>
                                            <p:attrNameLst>
                                              <p:attrName>ppt_y</p:attrName>
                                            </p:attrNameLst>
                                          </p:cBhvr>
                                          <p:tavLst>
                                            <p:tav tm="0">
                                              <p:val>
                                                <p:strVal val="#ppt_y+.1"/>
                                              </p:val>
                                            </p:tav>
                                            <p:tav tm="100000">
                                              <p:val>
                                                <p:strVal val="#ppt_y"/>
                                              </p:val>
                                            </p:tav>
                                          </p:tavLst>
                                        </p:anim>
                                      </p:childTnLst>
                                    </p:cTn>
                                  </p:par>
                                </p:childTnLst>
                              </p:cTn>
                            </p:par>
                            <p:par>
                              <p:cTn id="34" fill="hold">
                                <p:stCondLst>
                                  <p:cond delay="5750"/>
                                </p:stCondLst>
                                <p:childTnLst>
                                  <p:par>
                                    <p:cTn id="35" presetID="10" presetClass="entr" presetSubtype="0" fill="hold" grpId="0" nodeType="afterEffect">
                                      <p:stCondLst>
                                        <p:cond delay="0"/>
                                      </p:stCondLst>
                                      <p:childTnLst>
                                        <p:set>
                                          <p:cBhvr>
                                            <p:cTn id="36" dur="1" fill="hold">
                                              <p:stCondLst>
                                                <p:cond delay="0"/>
                                              </p:stCondLst>
                                            </p:cTn>
                                            <p:tgtEl>
                                              <p:spTgt spid="88"/>
                                            </p:tgtEl>
                                            <p:attrNameLst>
                                              <p:attrName>style.visibility</p:attrName>
                                            </p:attrNameLst>
                                          </p:cBhvr>
                                          <p:to>
                                            <p:strVal val="visible"/>
                                          </p:to>
                                        </p:set>
                                        <p:animEffect transition="in" filter="fade">
                                          <p:cBhvr>
                                            <p:cTn id="37"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78" grpId="0"/>
          <p:bldP spid="87" grpId="0"/>
          <p:bldP spid="8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1000" fill="hold"/>
                                            <p:tgtEl>
                                              <p:spTgt spid="75"/>
                                            </p:tgtEl>
                                            <p:attrNameLst>
                                              <p:attrName>ppt_x</p:attrName>
                                            </p:attrNameLst>
                                          </p:cBhvr>
                                          <p:tavLst>
                                            <p:tav tm="0">
                                              <p:val>
                                                <p:strVal val="0-#ppt_w/2"/>
                                              </p:val>
                                            </p:tav>
                                            <p:tav tm="100000">
                                              <p:val>
                                                <p:strVal val="#ppt_x"/>
                                              </p:val>
                                            </p:tav>
                                          </p:tavLst>
                                        </p:anim>
                                        <p:anim calcmode="lin" valueType="num">
                                          <p:cBhvr additive="base">
                                            <p:cTn id="8" dur="1000" fill="hold"/>
                                            <p:tgtEl>
                                              <p:spTgt spid="75"/>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1500"/>
                                      </p:stCondLst>
                                      <p:childTnLst>
                                        <p:set>
                                          <p:cBhvr>
                                            <p:cTn id="10" dur="1" fill="hold">
                                              <p:stCondLst>
                                                <p:cond delay="0"/>
                                              </p:stCondLst>
                                            </p:cTn>
                                            <p:tgtEl>
                                              <p:spTgt spid="76"/>
                                            </p:tgtEl>
                                            <p:attrNameLst>
                                              <p:attrName>style.visibility</p:attrName>
                                            </p:attrNameLst>
                                          </p:cBhvr>
                                          <p:to>
                                            <p:strVal val="visible"/>
                                          </p:to>
                                        </p:set>
                                        <p:animEffect transition="in" filter="fade">
                                          <p:cBhvr>
                                            <p:cTn id="11" dur="1750"/>
                                            <p:tgtEl>
                                              <p:spTgt spid="76"/>
                                            </p:tgtEl>
                                          </p:cBhvr>
                                        </p:animEffect>
                                      </p:childTnLst>
                                    </p:cTn>
                                  </p:par>
                                  <p:par>
                                    <p:cTn id="12" presetID="2" presetClass="entr" presetSubtype="6" accel="74000" fill="hold" nodeType="withEffect">
                                      <p:stCondLst>
                                        <p:cond delay="1500"/>
                                      </p:stCondLst>
                                      <p:childTnLst>
                                        <p:set>
                                          <p:cBhvr>
                                            <p:cTn id="13" dur="1" fill="hold">
                                              <p:stCondLst>
                                                <p:cond delay="0"/>
                                              </p:stCondLst>
                                            </p:cTn>
                                            <p:tgtEl>
                                              <p:spTgt spid="77"/>
                                            </p:tgtEl>
                                            <p:attrNameLst>
                                              <p:attrName>style.visibility</p:attrName>
                                            </p:attrNameLst>
                                          </p:cBhvr>
                                          <p:to>
                                            <p:strVal val="visible"/>
                                          </p:to>
                                        </p:set>
                                        <p:anim calcmode="lin" valueType="num">
                                          <p:cBhvr additive="base">
                                            <p:cTn id="14" dur="1500" fill="hold"/>
                                            <p:tgtEl>
                                              <p:spTgt spid="77"/>
                                            </p:tgtEl>
                                            <p:attrNameLst>
                                              <p:attrName>ppt_x</p:attrName>
                                            </p:attrNameLst>
                                          </p:cBhvr>
                                          <p:tavLst>
                                            <p:tav tm="0">
                                              <p:val>
                                                <p:strVal val="1+#ppt_w/2"/>
                                              </p:val>
                                            </p:tav>
                                            <p:tav tm="100000">
                                              <p:val>
                                                <p:strVal val="#ppt_x"/>
                                              </p:val>
                                            </p:tav>
                                          </p:tavLst>
                                        </p:anim>
                                        <p:anim calcmode="lin" valueType="num">
                                          <p:cBhvr additive="base">
                                            <p:cTn id="15" dur="1500" fill="hold"/>
                                            <p:tgtEl>
                                              <p:spTgt spid="77"/>
                                            </p:tgtEl>
                                            <p:attrNameLst>
                                              <p:attrName>ppt_y</p:attrName>
                                            </p:attrNameLst>
                                          </p:cBhvr>
                                          <p:tavLst>
                                            <p:tav tm="0">
                                              <p:val>
                                                <p:strVal val="1+#ppt_h/2"/>
                                              </p:val>
                                            </p:tav>
                                            <p:tav tm="100000">
                                              <p:val>
                                                <p:strVal val="#ppt_y"/>
                                              </p:val>
                                            </p:tav>
                                          </p:tavLst>
                                        </p:anim>
                                      </p:childTnLst>
                                    </p:cTn>
                                  </p:par>
                                </p:childTnLst>
                              </p:cTn>
                            </p:par>
                            <p:par>
                              <p:cTn id="16" fill="hold">
                                <p:stCondLst>
                                  <p:cond delay="3250"/>
                                </p:stCondLst>
                                <p:childTnLst>
                                  <p:par>
                                    <p:cTn id="17" presetID="22" presetClass="entr" presetSubtype="8" fill="hold" grpId="0" nodeType="afterEffect">
                                      <p:stCondLst>
                                        <p:cond delay="0"/>
                                      </p:stCondLst>
                                      <p:childTnLst>
                                        <p:set>
                                          <p:cBhvr>
                                            <p:cTn id="18" dur="1" fill="hold">
                                              <p:stCondLst>
                                                <p:cond delay="0"/>
                                              </p:stCondLst>
                                            </p:cTn>
                                            <p:tgtEl>
                                              <p:spTgt spid="78"/>
                                            </p:tgtEl>
                                            <p:attrNameLst>
                                              <p:attrName>style.visibility</p:attrName>
                                            </p:attrNameLst>
                                          </p:cBhvr>
                                          <p:to>
                                            <p:strVal val="visible"/>
                                          </p:to>
                                        </p:set>
                                        <p:animEffect transition="in" filter="wipe(left)">
                                          <p:cBhvr>
                                            <p:cTn id="19" dur="500"/>
                                            <p:tgtEl>
                                              <p:spTgt spid="78"/>
                                            </p:tgtEl>
                                          </p:cBhvr>
                                        </p:animEffect>
                                      </p:childTnLst>
                                    </p:cTn>
                                  </p:par>
                                </p:childTnLst>
                              </p:cTn>
                            </p:par>
                            <p:par>
                              <p:cTn id="20" fill="hold">
                                <p:stCondLst>
                                  <p:cond delay="3750"/>
                                </p:stCondLst>
                                <p:childTnLst>
                                  <p:par>
                                    <p:cTn id="21" presetID="22" presetClass="entr" presetSubtype="8" fill="hold" nodeType="afterEffect">
                                      <p:stCondLst>
                                        <p:cond delay="0"/>
                                      </p:stCondLst>
                                      <p:childTnLst>
                                        <p:set>
                                          <p:cBhvr>
                                            <p:cTn id="22" dur="1" fill="hold">
                                              <p:stCondLst>
                                                <p:cond delay="0"/>
                                              </p:stCondLst>
                                            </p:cTn>
                                            <p:tgtEl>
                                              <p:spTgt spid="79"/>
                                            </p:tgtEl>
                                            <p:attrNameLst>
                                              <p:attrName>style.visibility</p:attrName>
                                            </p:attrNameLst>
                                          </p:cBhvr>
                                          <p:to>
                                            <p:strVal val="visible"/>
                                          </p:to>
                                        </p:set>
                                        <p:animEffect transition="in" filter="wipe(left)">
                                          <p:cBhvr>
                                            <p:cTn id="23" dur="500"/>
                                            <p:tgtEl>
                                              <p:spTgt spid="79"/>
                                            </p:tgtEl>
                                          </p:cBhvr>
                                        </p:animEffect>
                                      </p:childTnLst>
                                    </p:cTn>
                                  </p:par>
                                </p:childTnLst>
                              </p:cTn>
                            </p:par>
                            <p:par>
                              <p:cTn id="24" fill="hold">
                                <p:stCondLst>
                                  <p:cond delay="4250"/>
                                </p:stCondLst>
                                <p:childTnLst>
                                  <p:par>
                                    <p:cTn id="25" presetID="22" presetClass="entr" presetSubtype="8" fill="hold" nodeType="afterEffect">
                                      <p:stCondLst>
                                        <p:cond delay="0"/>
                                      </p:stCondLst>
                                      <p:childTnLst>
                                        <p:set>
                                          <p:cBhvr>
                                            <p:cTn id="26" dur="1" fill="hold">
                                              <p:stCondLst>
                                                <p:cond delay="0"/>
                                              </p:stCondLst>
                                            </p:cTn>
                                            <p:tgtEl>
                                              <p:spTgt spid="83"/>
                                            </p:tgtEl>
                                            <p:attrNameLst>
                                              <p:attrName>style.visibility</p:attrName>
                                            </p:attrNameLst>
                                          </p:cBhvr>
                                          <p:to>
                                            <p:strVal val="visible"/>
                                          </p:to>
                                        </p:set>
                                        <p:animEffect transition="in" filter="wipe(left)">
                                          <p:cBhvr>
                                            <p:cTn id="27" dur="500"/>
                                            <p:tgtEl>
                                              <p:spTgt spid="83"/>
                                            </p:tgtEl>
                                          </p:cBhvr>
                                        </p:animEffect>
                                      </p:childTnLst>
                                    </p:cTn>
                                  </p:par>
                                </p:childTnLst>
                              </p:cTn>
                            </p:par>
                            <p:par>
                              <p:cTn id="28" fill="hold">
                                <p:stCondLst>
                                  <p:cond delay="4750"/>
                                </p:stCondLst>
                                <p:childTnLst>
                                  <p:par>
                                    <p:cTn id="29" presetID="42" presetClass="entr" presetSubtype="0" fill="hold" grpId="0" nodeType="afterEffect">
                                      <p:stCondLst>
                                        <p:cond delay="0"/>
                                      </p:stCondLst>
                                      <p:childTnLst>
                                        <p:set>
                                          <p:cBhvr>
                                            <p:cTn id="30" dur="1" fill="hold">
                                              <p:stCondLst>
                                                <p:cond delay="0"/>
                                              </p:stCondLst>
                                            </p:cTn>
                                            <p:tgtEl>
                                              <p:spTgt spid="87"/>
                                            </p:tgtEl>
                                            <p:attrNameLst>
                                              <p:attrName>style.visibility</p:attrName>
                                            </p:attrNameLst>
                                          </p:cBhvr>
                                          <p:to>
                                            <p:strVal val="visible"/>
                                          </p:to>
                                        </p:set>
                                        <p:animEffect transition="in" filter="fade">
                                          <p:cBhvr>
                                            <p:cTn id="31" dur="1000"/>
                                            <p:tgtEl>
                                              <p:spTgt spid="87"/>
                                            </p:tgtEl>
                                          </p:cBhvr>
                                        </p:animEffect>
                                        <p:anim calcmode="lin" valueType="num">
                                          <p:cBhvr>
                                            <p:cTn id="32" dur="1000" fill="hold"/>
                                            <p:tgtEl>
                                              <p:spTgt spid="87"/>
                                            </p:tgtEl>
                                            <p:attrNameLst>
                                              <p:attrName>ppt_x</p:attrName>
                                            </p:attrNameLst>
                                          </p:cBhvr>
                                          <p:tavLst>
                                            <p:tav tm="0">
                                              <p:val>
                                                <p:strVal val="#ppt_x"/>
                                              </p:val>
                                            </p:tav>
                                            <p:tav tm="100000">
                                              <p:val>
                                                <p:strVal val="#ppt_x"/>
                                              </p:val>
                                            </p:tav>
                                          </p:tavLst>
                                        </p:anim>
                                        <p:anim calcmode="lin" valueType="num">
                                          <p:cBhvr>
                                            <p:cTn id="33" dur="1000" fill="hold"/>
                                            <p:tgtEl>
                                              <p:spTgt spid="87"/>
                                            </p:tgtEl>
                                            <p:attrNameLst>
                                              <p:attrName>ppt_y</p:attrName>
                                            </p:attrNameLst>
                                          </p:cBhvr>
                                          <p:tavLst>
                                            <p:tav tm="0">
                                              <p:val>
                                                <p:strVal val="#ppt_y+.1"/>
                                              </p:val>
                                            </p:tav>
                                            <p:tav tm="100000">
                                              <p:val>
                                                <p:strVal val="#ppt_y"/>
                                              </p:val>
                                            </p:tav>
                                          </p:tavLst>
                                        </p:anim>
                                      </p:childTnLst>
                                    </p:cTn>
                                  </p:par>
                                </p:childTnLst>
                              </p:cTn>
                            </p:par>
                            <p:par>
                              <p:cTn id="34" fill="hold">
                                <p:stCondLst>
                                  <p:cond delay="5750"/>
                                </p:stCondLst>
                                <p:childTnLst>
                                  <p:par>
                                    <p:cTn id="35" presetID="10" presetClass="entr" presetSubtype="0" fill="hold" grpId="0" nodeType="afterEffect">
                                      <p:stCondLst>
                                        <p:cond delay="0"/>
                                      </p:stCondLst>
                                      <p:childTnLst>
                                        <p:set>
                                          <p:cBhvr>
                                            <p:cTn id="36" dur="1" fill="hold">
                                              <p:stCondLst>
                                                <p:cond delay="0"/>
                                              </p:stCondLst>
                                            </p:cTn>
                                            <p:tgtEl>
                                              <p:spTgt spid="88"/>
                                            </p:tgtEl>
                                            <p:attrNameLst>
                                              <p:attrName>style.visibility</p:attrName>
                                            </p:attrNameLst>
                                          </p:cBhvr>
                                          <p:to>
                                            <p:strVal val="visible"/>
                                          </p:to>
                                        </p:set>
                                        <p:animEffect transition="in" filter="fade">
                                          <p:cBhvr>
                                            <p:cTn id="37"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78" grpId="0"/>
          <p:bldP spid="87" grpId="0"/>
          <p:bldP spid="88"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0201" y="1591211"/>
            <a:ext cx="3900711" cy="4872316"/>
          </a:xfrm>
          <a:prstGeom prst="rect">
            <a:avLst/>
          </a:prstGeom>
        </p:spPr>
      </p:pic>
      <p:sp>
        <p:nvSpPr>
          <p:cNvPr id="9" name="标题 8"/>
          <p:cNvSpPr>
            <a:spLocks noGrp="1"/>
          </p:cNvSpPr>
          <p:nvPr>
            <p:ph type="title"/>
          </p:nvPr>
        </p:nvSpPr>
        <p:spPr>
          <a:xfrm>
            <a:off x="1988678" y="274887"/>
            <a:ext cx="2663234" cy="458719"/>
          </a:xfrm>
          <a:prstGeom prst="rect">
            <a:avLst/>
          </a:prstGeom>
        </p:spPr>
        <p:txBody>
          <a:bodyPr/>
          <a:lstStyle/>
          <a:p>
            <a:pPr algn="l"/>
            <a:r>
              <a:rPr lang="zh-CN" altLang="en-US" dirty="0">
                <a:solidFill>
                  <a:schemeClr val="tx1"/>
                </a:solidFill>
              </a:rPr>
              <a:t>我们的工作团队</a:t>
            </a:r>
          </a:p>
        </p:txBody>
      </p:sp>
      <p:sp>
        <p:nvSpPr>
          <p:cNvPr id="55" name="TextBox 54"/>
          <p:cNvSpPr txBox="1"/>
          <p:nvPr/>
        </p:nvSpPr>
        <p:spPr>
          <a:xfrm>
            <a:off x="5039500" y="3312559"/>
            <a:ext cx="7161450" cy="3214341"/>
          </a:xfrm>
          <a:prstGeom prst="rect">
            <a:avLst/>
          </a:prstGeom>
          <a:noFill/>
        </p:spPr>
        <p:txBody>
          <a:bodyPr wrap="square" lIns="0" tIns="0" rIns="0" bIns="0" rtlCol="0">
            <a:spAutoFit/>
          </a:bodyPr>
          <a:lstStyle/>
          <a:p>
            <a:pPr algn="just">
              <a:lnSpc>
                <a:spcPct val="150000"/>
              </a:lnSpc>
            </a:pPr>
            <a:r>
              <a:rPr lang="zh-CN" altLang="en-US" sz="1547" dirty="0">
                <a:latin typeface="微软雅黑" pitchFamily="34" charset="-122"/>
                <a:ea typeface="微软雅黑" pitchFamily="34" charset="-122"/>
              </a:rPr>
              <a:t>       团队是指拥有共同目标，并且具有不同能力的一小群人有意识的协调行为或力的系统，这群人就如同人的五官一样，共同协作维持一个人的生存，缺一不可。</a:t>
            </a:r>
            <a:endParaRPr lang="en-US" altLang="zh-CN" sz="1547" dirty="0">
              <a:latin typeface="微软雅黑" pitchFamily="34" charset="-122"/>
              <a:ea typeface="微软雅黑" pitchFamily="34" charset="-122"/>
            </a:endParaRPr>
          </a:p>
          <a:p>
            <a:pPr algn="just">
              <a:lnSpc>
                <a:spcPct val="150000"/>
              </a:lnSpc>
            </a:pPr>
            <a:r>
              <a:rPr lang="zh-CN" altLang="en-US" sz="1547" b="1" dirty="0">
                <a:latin typeface="微软雅黑" pitchFamily="34" charset="-122"/>
                <a:ea typeface="微软雅黑" pitchFamily="34" charset="-122"/>
              </a:rPr>
              <a:t>       我们是一支专业的团队。</a:t>
            </a:r>
            <a:r>
              <a:rPr lang="zh-CN" altLang="en-US" sz="1547" dirty="0">
                <a:latin typeface="微软雅黑" pitchFamily="34" charset="-122"/>
                <a:ea typeface="微软雅黑" pitchFamily="34" charset="-122"/>
              </a:rPr>
              <a:t>我们的成员拥有多年的信息安全专业技术背景，来自国内知名安全公司的一线骨干。</a:t>
            </a:r>
            <a:endParaRPr lang="en-US" altLang="zh-CN" sz="1547" dirty="0">
              <a:latin typeface="微软雅黑" pitchFamily="34" charset="-122"/>
              <a:ea typeface="微软雅黑" pitchFamily="34" charset="-122"/>
            </a:endParaRPr>
          </a:p>
          <a:p>
            <a:pPr algn="just">
              <a:lnSpc>
                <a:spcPct val="150000"/>
              </a:lnSpc>
            </a:pPr>
            <a:r>
              <a:rPr lang="zh-CN" altLang="en-US" sz="1547" dirty="0">
                <a:latin typeface="微软雅黑" pitchFamily="34" charset="-122"/>
                <a:ea typeface="微软雅黑" pitchFamily="34" charset="-122"/>
              </a:rPr>
              <a:t>       </a:t>
            </a:r>
            <a:r>
              <a:rPr lang="zh-CN" altLang="en-US" sz="1547" b="1" dirty="0">
                <a:latin typeface="微软雅黑" pitchFamily="34" charset="-122"/>
                <a:ea typeface="微软雅黑" pitchFamily="34" charset="-122"/>
              </a:rPr>
              <a:t>我们是一支年轻的团队</a:t>
            </a:r>
            <a:r>
              <a:rPr lang="zh-CN" altLang="en-US" sz="1547" dirty="0">
                <a:latin typeface="微软雅黑" pitchFamily="34" charset="-122"/>
                <a:ea typeface="微软雅黑" pitchFamily="34" charset="-122"/>
              </a:rPr>
              <a:t>。我们的平均年龄仅有</a:t>
            </a:r>
            <a:r>
              <a:rPr lang="en-US" altLang="zh-CN" sz="1547" dirty="0">
                <a:latin typeface="微软雅黑" pitchFamily="34" charset="-122"/>
                <a:ea typeface="微软雅黑" pitchFamily="34" charset="-122"/>
              </a:rPr>
              <a:t>26</a:t>
            </a:r>
            <a:r>
              <a:rPr lang="zh-CN" altLang="en-US" sz="1547" dirty="0">
                <a:latin typeface="微软雅黑" pitchFamily="34" charset="-122"/>
                <a:ea typeface="微软雅黑" pitchFamily="34" charset="-122"/>
              </a:rPr>
              <a:t>岁，充满了朝气和创新精神。</a:t>
            </a:r>
            <a:endParaRPr lang="en-US" altLang="zh-CN" sz="1547" dirty="0">
              <a:latin typeface="微软雅黑" pitchFamily="34" charset="-122"/>
              <a:ea typeface="微软雅黑" pitchFamily="34" charset="-122"/>
            </a:endParaRPr>
          </a:p>
          <a:p>
            <a:pPr algn="just">
              <a:lnSpc>
                <a:spcPct val="150000"/>
              </a:lnSpc>
            </a:pPr>
            <a:r>
              <a:rPr lang="zh-CN" altLang="en-US" sz="1547" dirty="0">
                <a:latin typeface="微软雅黑" pitchFamily="34" charset="-122"/>
                <a:ea typeface="微软雅黑" pitchFamily="34" charset="-122"/>
              </a:rPr>
              <a:t>       </a:t>
            </a:r>
            <a:r>
              <a:rPr lang="zh-CN" altLang="en-US" sz="1547" b="1" dirty="0">
                <a:latin typeface="微软雅黑" pitchFamily="34" charset="-122"/>
                <a:ea typeface="微软雅黑" pitchFamily="34" charset="-122"/>
              </a:rPr>
              <a:t>我们是一支专注的团队</a:t>
            </a:r>
            <a:r>
              <a:rPr lang="zh-CN" altLang="en-US" sz="1547" dirty="0">
                <a:latin typeface="微软雅黑" pitchFamily="34" charset="-122"/>
                <a:ea typeface="微软雅黑" pitchFamily="34" charset="-122"/>
              </a:rPr>
              <a:t>。我们坚信，安全的品牌源自客户的信任。只有专注，才能做好安全。</a:t>
            </a:r>
            <a:endParaRPr lang="en-US" altLang="zh-CN" sz="1547" dirty="0">
              <a:latin typeface="微软雅黑" pitchFamily="34" charset="-122"/>
              <a:ea typeface="微软雅黑" pitchFamily="34" charset="-122"/>
            </a:endParaRPr>
          </a:p>
          <a:p>
            <a:pPr algn="just">
              <a:lnSpc>
                <a:spcPct val="150000"/>
              </a:lnSpc>
            </a:pPr>
            <a:r>
              <a:rPr lang="zh-CN" altLang="en-US" sz="1547" dirty="0">
                <a:latin typeface="微软雅黑" pitchFamily="34" charset="-122"/>
                <a:ea typeface="微软雅黑" pitchFamily="34" charset="-122"/>
              </a:rPr>
              <a:t>       </a:t>
            </a:r>
            <a:r>
              <a:rPr lang="zh-CN" altLang="en-US" sz="1547" b="1" dirty="0">
                <a:latin typeface="微软雅黑" pitchFamily="34" charset="-122"/>
                <a:ea typeface="微软雅黑" pitchFamily="34" charset="-122"/>
              </a:rPr>
              <a:t>我们是一支有梦想的团队</a:t>
            </a:r>
            <a:r>
              <a:rPr lang="zh-CN" altLang="en-US" sz="1547" dirty="0">
                <a:latin typeface="微软雅黑" pitchFamily="34" charset="-122"/>
                <a:ea typeface="微软雅黑" pitchFamily="34" charset="-122"/>
              </a:rPr>
              <a:t>。我们来自五湖四海，因为一个共同的梦想：做一家真正优秀的信息安全企业，为客户提供最可靠的互联网安全防护。</a:t>
            </a:r>
          </a:p>
        </p:txBody>
      </p:sp>
      <p:sp>
        <p:nvSpPr>
          <p:cNvPr id="57" name="斜纹 56"/>
          <p:cNvSpPr/>
          <p:nvPr/>
        </p:nvSpPr>
        <p:spPr>
          <a:xfrm>
            <a:off x="719768" y="1547682"/>
            <a:ext cx="505903" cy="505903"/>
          </a:xfrm>
          <a:prstGeom prst="diagStrip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sp>
        <p:nvSpPr>
          <p:cNvPr id="58" name="斜纹 57"/>
          <p:cNvSpPr/>
          <p:nvPr/>
        </p:nvSpPr>
        <p:spPr>
          <a:xfrm rot="10800000">
            <a:off x="4225923" y="5995158"/>
            <a:ext cx="505903" cy="505903"/>
          </a:xfrm>
          <a:prstGeom prst="diagStrip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grpSp>
        <p:nvGrpSpPr>
          <p:cNvPr id="59" name="组合 58"/>
          <p:cNvGrpSpPr/>
          <p:nvPr/>
        </p:nvGrpSpPr>
        <p:grpSpPr>
          <a:xfrm>
            <a:off x="5416818" y="1637976"/>
            <a:ext cx="1649221" cy="1269381"/>
            <a:chOff x="5027106" y="2345385"/>
            <a:chExt cx="1172844" cy="902720"/>
          </a:xfrm>
        </p:grpSpPr>
        <p:grpSp>
          <p:nvGrpSpPr>
            <p:cNvPr id="60" name="组合 59"/>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6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3"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1" name="TextBox 33"/>
            <p:cNvSpPr>
              <a:spLocks noChangeArrowheads="1"/>
            </p:cNvSpPr>
            <p:nvPr/>
          </p:nvSpPr>
          <p:spPr bwMode="auto">
            <a:xfrm>
              <a:off x="5141166" y="2640364"/>
              <a:ext cx="678823" cy="338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3094" b="1" dirty="0">
                  <a:solidFill>
                    <a:schemeClr val="accent1"/>
                  </a:solidFill>
                  <a:latin typeface="微软雅黑" pitchFamily="34" charset="-122"/>
                  <a:ea typeface="微软雅黑" pitchFamily="34" charset="-122"/>
                </a:rPr>
                <a:t>专业</a:t>
              </a:r>
            </a:p>
          </p:txBody>
        </p:sp>
      </p:grpSp>
      <p:grpSp>
        <p:nvGrpSpPr>
          <p:cNvPr id="64" name="组合 63"/>
          <p:cNvGrpSpPr/>
          <p:nvPr/>
        </p:nvGrpSpPr>
        <p:grpSpPr>
          <a:xfrm>
            <a:off x="7094049" y="1613790"/>
            <a:ext cx="1649221" cy="1269381"/>
            <a:chOff x="5027106" y="2345385"/>
            <a:chExt cx="1172844" cy="902720"/>
          </a:xfrm>
        </p:grpSpPr>
        <p:grpSp>
          <p:nvGrpSpPr>
            <p:cNvPr id="65" name="组合 64"/>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67"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8"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6" name="TextBox 33"/>
            <p:cNvSpPr>
              <a:spLocks noChangeArrowheads="1"/>
            </p:cNvSpPr>
            <p:nvPr/>
          </p:nvSpPr>
          <p:spPr bwMode="auto">
            <a:xfrm>
              <a:off x="5141166" y="2640364"/>
              <a:ext cx="678823" cy="338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3094" b="1" dirty="0">
                  <a:solidFill>
                    <a:schemeClr val="accent1"/>
                  </a:solidFill>
                  <a:latin typeface="微软雅黑" pitchFamily="34" charset="-122"/>
                  <a:ea typeface="微软雅黑" pitchFamily="34" charset="-122"/>
                </a:rPr>
                <a:t>年轻</a:t>
              </a:r>
            </a:p>
          </p:txBody>
        </p:sp>
      </p:grpSp>
      <p:grpSp>
        <p:nvGrpSpPr>
          <p:cNvPr id="69" name="组合 68"/>
          <p:cNvGrpSpPr/>
          <p:nvPr/>
        </p:nvGrpSpPr>
        <p:grpSpPr>
          <a:xfrm>
            <a:off x="8734812" y="1656109"/>
            <a:ext cx="1649221" cy="1269380"/>
            <a:chOff x="5027106" y="2345385"/>
            <a:chExt cx="1172844" cy="902720"/>
          </a:xfrm>
        </p:grpSpPr>
        <p:grpSp>
          <p:nvGrpSpPr>
            <p:cNvPr id="70" name="组合 69"/>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7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3"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TextBox 33"/>
            <p:cNvSpPr>
              <a:spLocks noChangeArrowheads="1"/>
            </p:cNvSpPr>
            <p:nvPr/>
          </p:nvSpPr>
          <p:spPr bwMode="auto">
            <a:xfrm>
              <a:off x="5046808" y="2656266"/>
              <a:ext cx="842495" cy="19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b="1" dirty="0">
                  <a:solidFill>
                    <a:schemeClr val="accent1"/>
                  </a:solidFill>
                  <a:latin typeface="微软雅黑" pitchFamily="34" charset="-122"/>
                  <a:ea typeface="微软雅黑" pitchFamily="34" charset="-122"/>
                </a:rPr>
                <a:t>有梦想</a:t>
              </a:r>
            </a:p>
          </p:txBody>
        </p:sp>
      </p:grpSp>
      <p:grpSp>
        <p:nvGrpSpPr>
          <p:cNvPr id="74" name="组合 73"/>
          <p:cNvGrpSpPr/>
          <p:nvPr/>
        </p:nvGrpSpPr>
        <p:grpSpPr>
          <a:xfrm>
            <a:off x="10385517" y="1672369"/>
            <a:ext cx="1649221" cy="1269380"/>
            <a:chOff x="5027106" y="2345385"/>
            <a:chExt cx="1172844" cy="902720"/>
          </a:xfrm>
        </p:grpSpPr>
        <p:grpSp>
          <p:nvGrpSpPr>
            <p:cNvPr id="75" name="组合 74"/>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77"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8"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6" name="TextBox 33"/>
            <p:cNvSpPr>
              <a:spLocks noChangeArrowheads="1"/>
            </p:cNvSpPr>
            <p:nvPr/>
          </p:nvSpPr>
          <p:spPr bwMode="auto">
            <a:xfrm>
              <a:off x="5125264" y="2525067"/>
              <a:ext cx="678823" cy="19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b="1" dirty="0">
                  <a:solidFill>
                    <a:schemeClr val="accent1"/>
                  </a:solidFill>
                  <a:latin typeface="微软雅黑" pitchFamily="34" charset="-122"/>
                  <a:ea typeface="微软雅黑" pitchFamily="34" charset="-122"/>
                </a:rPr>
                <a:t>行动力强</a:t>
              </a:r>
            </a:p>
          </p:txBody>
        </p:sp>
      </p:grpSp>
      <p:sp>
        <p:nvSpPr>
          <p:cNvPr id="79" name="TextBox 78"/>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Tree>
    <p:extLst>
      <p:ext uri="{BB962C8B-B14F-4D97-AF65-F5344CB8AC3E}">
        <p14:creationId xmlns:p14="http://schemas.microsoft.com/office/powerpoint/2010/main" val="414222573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7"/>
                                            </p:tgtEl>
                                            <p:attrNameLst>
                                              <p:attrName>style.visibility</p:attrName>
                                            </p:attrNameLst>
                                          </p:cBhvr>
                                          <p:to>
                                            <p:strVal val="visible"/>
                                          </p:to>
                                        </p:set>
                                        <p:animEffect transition="in" filter="wipe(down)">
                                          <p:cBhvr>
                                            <p:cTn id="11" dur="500"/>
                                            <p:tgtEl>
                                              <p:spTgt spid="57"/>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8"/>
                                            </p:tgtEl>
                                            <p:attrNameLst>
                                              <p:attrName>style.visibility</p:attrName>
                                            </p:attrNameLst>
                                          </p:cBhvr>
                                          <p:to>
                                            <p:strVal val="visible"/>
                                          </p:to>
                                        </p:set>
                                        <p:animEffect transition="in" filter="wipe(up)">
                                          <p:cBhvr>
                                            <p:cTn id="15" dur="500"/>
                                            <p:tgtEl>
                                              <p:spTgt spid="58"/>
                                            </p:tgtEl>
                                          </p:cBhvr>
                                        </p:animEffect>
                                      </p:childTnLst>
                                    </p:cTn>
                                  </p:par>
                                </p:childTnLst>
                              </p:cTn>
                            </p:par>
                            <p:par>
                              <p:cTn id="16" fill="hold">
                                <p:stCondLst>
                                  <p:cond delay="1500"/>
                                </p:stCondLst>
                                <p:childTnLst>
                                  <p:par>
                                    <p:cTn id="17" presetID="2" presetClass="entr" presetSubtype="2" accel="58000" fill="hold" nodeType="afterEffect" p14:presetBounceEnd="58000">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14:bounceEnd="58000">
                                          <p:cBhvr additive="base">
                                            <p:cTn id="19" dur="1300" fill="hold"/>
                                            <p:tgtEl>
                                              <p:spTgt spid="59"/>
                                            </p:tgtEl>
                                            <p:attrNameLst>
                                              <p:attrName>ppt_x</p:attrName>
                                            </p:attrNameLst>
                                          </p:cBhvr>
                                          <p:tavLst>
                                            <p:tav tm="0">
                                              <p:val>
                                                <p:strVal val="1+#ppt_w/2"/>
                                              </p:val>
                                            </p:tav>
                                            <p:tav tm="100000">
                                              <p:val>
                                                <p:strVal val="#ppt_x"/>
                                              </p:val>
                                            </p:tav>
                                          </p:tavLst>
                                        </p:anim>
                                        <p:anim calcmode="lin" valueType="num" p14:bounceEnd="58000">
                                          <p:cBhvr additive="base">
                                            <p:cTn id="20" dur="1300" fill="hold"/>
                                            <p:tgtEl>
                                              <p:spTgt spid="59"/>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14:presetBounceEnd="58000">
                                      <p:stCondLst>
                                        <p:cond delay="200"/>
                                      </p:stCondLst>
                                      <p:childTnLst>
                                        <p:set>
                                          <p:cBhvr>
                                            <p:cTn id="22" dur="1" fill="hold">
                                              <p:stCondLst>
                                                <p:cond delay="0"/>
                                              </p:stCondLst>
                                            </p:cTn>
                                            <p:tgtEl>
                                              <p:spTgt spid="64"/>
                                            </p:tgtEl>
                                            <p:attrNameLst>
                                              <p:attrName>style.visibility</p:attrName>
                                            </p:attrNameLst>
                                          </p:cBhvr>
                                          <p:to>
                                            <p:strVal val="visible"/>
                                          </p:to>
                                        </p:set>
                                        <p:anim calcmode="lin" valueType="num" p14:bounceEnd="58000">
                                          <p:cBhvr additive="base">
                                            <p:cTn id="23" dur="1300" fill="hold"/>
                                            <p:tgtEl>
                                              <p:spTgt spid="64"/>
                                            </p:tgtEl>
                                            <p:attrNameLst>
                                              <p:attrName>ppt_x</p:attrName>
                                            </p:attrNameLst>
                                          </p:cBhvr>
                                          <p:tavLst>
                                            <p:tav tm="0">
                                              <p:val>
                                                <p:strVal val="1+#ppt_w/2"/>
                                              </p:val>
                                            </p:tav>
                                            <p:tav tm="100000">
                                              <p:val>
                                                <p:strVal val="#ppt_x"/>
                                              </p:val>
                                            </p:tav>
                                          </p:tavLst>
                                        </p:anim>
                                        <p:anim calcmode="lin" valueType="num" p14:bounceEnd="58000">
                                          <p:cBhvr additive="base">
                                            <p:cTn id="24" dur="1300" fill="hold"/>
                                            <p:tgtEl>
                                              <p:spTgt spid="64"/>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14:presetBounceEnd="58000">
                                      <p:stCondLst>
                                        <p:cond delay="500"/>
                                      </p:stCondLst>
                                      <p:childTnLst>
                                        <p:set>
                                          <p:cBhvr>
                                            <p:cTn id="26" dur="1" fill="hold">
                                              <p:stCondLst>
                                                <p:cond delay="0"/>
                                              </p:stCondLst>
                                            </p:cTn>
                                            <p:tgtEl>
                                              <p:spTgt spid="69"/>
                                            </p:tgtEl>
                                            <p:attrNameLst>
                                              <p:attrName>style.visibility</p:attrName>
                                            </p:attrNameLst>
                                          </p:cBhvr>
                                          <p:to>
                                            <p:strVal val="visible"/>
                                          </p:to>
                                        </p:set>
                                        <p:anim calcmode="lin" valueType="num" p14:bounceEnd="58000">
                                          <p:cBhvr additive="base">
                                            <p:cTn id="27" dur="1300" fill="hold"/>
                                            <p:tgtEl>
                                              <p:spTgt spid="69"/>
                                            </p:tgtEl>
                                            <p:attrNameLst>
                                              <p:attrName>ppt_x</p:attrName>
                                            </p:attrNameLst>
                                          </p:cBhvr>
                                          <p:tavLst>
                                            <p:tav tm="0">
                                              <p:val>
                                                <p:strVal val="1+#ppt_w/2"/>
                                              </p:val>
                                            </p:tav>
                                            <p:tav tm="100000">
                                              <p:val>
                                                <p:strVal val="#ppt_x"/>
                                              </p:val>
                                            </p:tav>
                                          </p:tavLst>
                                        </p:anim>
                                        <p:anim calcmode="lin" valueType="num" p14:bounceEnd="58000">
                                          <p:cBhvr additive="base">
                                            <p:cTn id="28" dur="1300" fill="hold"/>
                                            <p:tgtEl>
                                              <p:spTgt spid="69"/>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14:presetBounceEnd="58000">
                                      <p:stCondLst>
                                        <p:cond delay="800"/>
                                      </p:stCondLst>
                                      <p:childTnLst>
                                        <p:set>
                                          <p:cBhvr>
                                            <p:cTn id="30" dur="1" fill="hold">
                                              <p:stCondLst>
                                                <p:cond delay="0"/>
                                              </p:stCondLst>
                                            </p:cTn>
                                            <p:tgtEl>
                                              <p:spTgt spid="74"/>
                                            </p:tgtEl>
                                            <p:attrNameLst>
                                              <p:attrName>style.visibility</p:attrName>
                                            </p:attrNameLst>
                                          </p:cBhvr>
                                          <p:to>
                                            <p:strVal val="visible"/>
                                          </p:to>
                                        </p:set>
                                        <p:anim calcmode="lin" valueType="num" p14:bounceEnd="58000">
                                          <p:cBhvr additive="base">
                                            <p:cTn id="31" dur="1300" fill="hold"/>
                                            <p:tgtEl>
                                              <p:spTgt spid="74"/>
                                            </p:tgtEl>
                                            <p:attrNameLst>
                                              <p:attrName>ppt_x</p:attrName>
                                            </p:attrNameLst>
                                          </p:cBhvr>
                                          <p:tavLst>
                                            <p:tav tm="0">
                                              <p:val>
                                                <p:strVal val="1+#ppt_w/2"/>
                                              </p:val>
                                            </p:tav>
                                            <p:tav tm="100000">
                                              <p:val>
                                                <p:strVal val="#ppt_x"/>
                                              </p:val>
                                            </p:tav>
                                          </p:tavLst>
                                        </p:anim>
                                        <p:anim calcmode="lin" valueType="num" p14:bounceEnd="58000">
                                          <p:cBhvr additive="base">
                                            <p:cTn id="32" dur="1300" fill="hold"/>
                                            <p:tgtEl>
                                              <p:spTgt spid="74"/>
                                            </p:tgtEl>
                                            <p:attrNameLst>
                                              <p:attrName>ppt_y</p:attrName>
                                            </p:attrNameLst>
                                          </p:cBhvr>
                                          <p:tavLst>
                                            <p:tav tm="0">
                                              <p:val>
                                                <p:strVal val="#ppt_y"/>
                                              </p:val>
                                            </p:tav>
                                            <p:tav tm="100000">
                                              <p:val>
                                                <p:strVal val="#ppt_y"/>
                                              </p:val>
                                            </p:tav>
                                          </p:tavLst>
                                        </p:anim>
                                      </p:childTnLst>
                                    </p:cTn>
                                  </p:par>
                                </p:childTnLst>
                              </p:cTn>
                            </p:par>
                            <p:par>
                              <p:cTn id="33" fill="hold">
                                <p:stCondLst>
                                  <p:cond delay="3600"/>
                                </p:stCondLst>
                                <p:childTnLst>
                                  <p:par>
                                    <p:cTn id="34" presetID="42" presetClass="entr" presetSubtype="0" fill="hold" grpId="0" nodeType="afterEffect">
                                      <p:stCondLst>
                                        <p:cond delay="0"/>
                                      </p:stCondLst>
                                      <p:childTnLst>
                                        <p:set>
                                          <p:cBhvr>
                                            <p:cTn id="35" dur="1" fill="hold">
                                              <p:stCondLst>
                                                <p:cond delay="0"/>
                                              </p:stCondLst>
                                            </p:cTn>
                                            <p:tgtEl>
                                              <p:spTgt spid="55"/>
                                            </p:tgtEl>
                                            <p:attrNameLst>
                                              <p:attrName>style.visibility</p:attrName>
                                            </p:attrNameLst>
                                          </p:cBhvr>
                                          <p:to>
                                            <p:strVal val="visible"/>
                                          </p:to>
                                        </p:set>
                                        <p:animEffect transition="in" filter="fade">
                                          <p:cBhvr>
                                            <p:cTn id="36" dur="1500"/>
                                            <p:tgtEl>
                                              <p:spTgt spid="55"/>
                                            </p:tgtEl>
                                          </p:cBhvr>
                                        </p:animEffect>
                                        <p:anim calcmode="lin" valueType="num">
                                          <p:cBhvr>
                                            <p:cTn id="37" dur="1500" fill="hold"/>
                                            <p:tgtEl>
                                              <p:spTgt spid="55"/>
                                            </p:tgtEl>
                                            <p:attrNameLst>
                                              <p:attrName>ppt_x</p:attrName>
                                            </p:attrNameLst>
                                          </p:cBhvr>
                                          <p:tavLst>
                                            <p:tav tm="0">
                                              <p:val>
                                                <p:strVal val="#ppt_x"/>
                                              </p:val>
                                            </p:tav>
                                            <p:tav tm="100000">
                                              <p:val>
                                                <p:strVal val="#ppt_x"/>
                                              </p:val>
                                            </p:tav>
                                          </p:tavLst>
                                        </p:anim>
                                        <p:anim calcmode="lin" valueType="num">
                                          <p:cBhvr>
                                            <p:cTn id="38" dur="1500" fill="hold"/>
                                            <p:tgtEl>
                                              <p:spTgt spid="55"/>
                                            </p:tgtEl>
                                            <p:attrNameLst>
                                              <p:attrName>ppt_y</p:attrName>
                                            </p:attrNameLst>
                                          </p:cBhvr>
                                          <p:tavLst>
                                            <p:tav tm="0">
                                              <p:val>
                                                <p:strVal val="#ppt_y+.1"/>
                                              </p:val>
                                            </p:tav>
                                            <p:tav tm="100000">
                                              <p:val>
                                                <p:strVal val="#ppt_y"/>
                                              </p:val>
                                            </p:tav>
                                          </p:tavLst>
                                        </p:anim>
                                      </p:childTnLst>
                                    </p:cTn>
                                  </p:par>
                                </p:childTnLst>
                              </p:cTn>
                            </p:par>
                            <p:par>
                              <p:cTn id="39" fill="hold">
                                <p:stCondLst>
                                  <p:cond delay="5100"/>
                                </p:stCondLst>
                                <p:childTnLst>
                                  <p:par>
                                    <p:cTn id="40" presetID="10" presetClass="entr" presetSubtype="0" fill="hold" grpId="0" nodeType="afterEffect">
                                      <p:stCondLst>
                                        <p:cond delay="0"/>
                                      </p:stCondLst>
                                      <p:childTnLst>
                                        <p:set>
                                          <p:cBhvr>
                                            <p:cTn id="41" dur="1" fill="hold">
                                              <p:stCondLst>
                                                <p:cond delay="0"/>
                                              </p:stCondLst>
                                            </p:cTn>
                                            <p:tgtEl>
                                              <p:spTgt spid="79"/>
                                            </p:tgtEl>
                                            <p:attrNameLst>
                                              <p:attrName>style.visibility</p:attrName>
                                            </p:attrNameLst>
                                          </p:cBhvr>
                                          <p:to>
                                            <p:strVal val="visible"/>
                                          </p:to>
                                        </p:set>
                                        <p:animEffect transition="in" filter="fade">
                                          <p:cBhvr>
                                            <p:cTn id="42"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7" grpId="0" animBg="1"/>
          <p:bldP spid="58" grpId="0" animBg="1"/>
          <p:bldP spid="7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7"/>
                                            </p:tgtEl>
                                            <p:attrNameLst>
                                              <p:attrName>style.visibility</p:attrName>
                                            </p:attrNameLst>
                                          </p:cBhvr>
                                          <p:to>
                                            <p:strVal val="visible"/>
                                          </p:to>
                                        </p:set>
                                        <p:animEffect transition="in" filter="wipe(down)">
                                          <p:cBhvr>
                                            <p:cTn id="11" dur="500"/>
                                            <p:tgtEl>
                                              <p:spTgt spid="57"/>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8"/>
                                            </p:tgtEl>
                                            <p:attrNameLst>
                                              <p:attrName>style.visibility</p:attrName>
                                            </p:attrNameLst>
                                          </p:cBhvr>
                                          <p:to>
                                            <p:strVal val="visible"/>
                                          </p:to>
                                        </p:set>
                                        <p:animEffect transition="in" filter="wipe(up)">
                                          <p:cBhvr>
                                            <p:cTn id="15" dur="500"/>
                                            <p:tgtEl>
                                              <p:spTgt spid="58"/>
                                            </p:tgtEl>
                                          </p:cBhvr>
                                        </p:animEffect>
                                      </p:childTnLst>
                                    </p:cTn>
                                  </p:par>
                                </p:childTnLst>
                              </p:cTn>
                            </p:par>
                            <p:par>
                              <p:cTn id="16" fill="hold">
                                <p:stCondLst>
                                  <p:cond delay="1500"/>
                                </p:stCondLst>
                                <p:childTnLst>
                                  <p:par>
                                    <p:cTn id="17" presetID="2" presetClass="entr" presetSubtype="2" accel="58000" fill="hold" nodeType="after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additive="base">
                                            <p:cTn id="19" dur="1300" fill="hold"/>
                                            <p:tgtEl>
                                              <p:spTgt spid="59"/>
                                            </p:tgtEl>
                                            <p:attrNameLst>
                                              <p:attrName>ppt_x</p:attrName>
                                            </p:attrNameLst>
                                          </p:cBhvr>
                                          <p:tavLst>
                                            <p:tav tm="0">
                                              <p:val>
                                                <p:strVal val="1+#ppt_w/2"/>
                                              </p:val>
                                            </p:tav>
                                            <p:tav tm="100000">
                                              <p:val>
                                                <p:strVal val="#ppt_x"/>
                                              </p:val>
                                            </p:tav>
                                          </p:tavLst>
                                        </p:anim>
                                        <p:anim calcmode="lin" valueType="num">
                                          <p:cBhvr additive="base">
                                            <p:cTn id="20" dur="1300" fill="hold"/>
                                            <p:tgtEl>
                                              <p:spTgt spid="59"/>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20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1300" fill="hold"/>
                                            <p:tgtEl>
                                              <p:spTgt spid="64"/>
                                            </p:tgtEl>
                                            <p:attrNameLst>
                                              <p:attrName>ppt_x</p:attrName>
                                            </p:attrNameLst>
                                          </p:cBhvr>
                                          <p:tavLst>
                                            <p:tav tm="0">
                                              <p:val>
                                                <p:strVal val="1+#ppt_w/2"/>
                                              </p:val>
                                            </p:tav>
                                            <p:tav tm="100000">
                                              <p:val>
                                                <p:strVal val="#ppt_x"/>
                                              </p:val>
                                            </p:tav>
                                          </p:tavLst>
                                        </p:anim>
                                        <p:anim calcmode="lin" valueType="num">
                                          <p:cBhvr additive="base">
                                            <p:cTn id="24" dur="1300" fill="hold"/>
                                            <p:tgtEl>
                                              <p:spTgt spid="64"/>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500"/>
                                      </p:stCondLst>
                                      <p:childTnLst>
                                        <p:set>
                                          <p:cBhvr>
                                            <p:cTn id="26" dur="1" fill="hold">
                                              <p:stCondLst>
                                                <p:cond delay="0"/>
                                              </p:stCondLst>
                                            </p:cTn>
                                            <p:tgtEl>
                                              <p:spTgt spid="69"/>
                                            </p:tgtEl>
                                            <p:attrNameLst>
                                              <p:attrName>style.visibility</p:attrName>
                                            </p:attrNameLst>
                                          </p:cBhvr>
                                          <p:to>
                                            <p:strVal val="visible"/>
                                          </p:to>
                                        </p:set>
                                        <p:anim calcmode="lin" valueType="num">
                                          <p:cBhvr additive="base">
                                            <p:cTn id="27" dur="1300" fill="hold"/>
                                            <p:tgtEl>
                                              <p:spTgt spid="69"/>
                                            </p:tgtEl>
                                            <p:attrNameLst>
                                              <p:attrName>ppt_x</p:attrName>
                                            </p:attrNameLst>
                                          </p:cBhvr>
                                          <p:tavLst>
                                            <p:tav tm="0">
                                              <p:val>
                                                <p:strVal val="1+#ppt_w/2"/>
                                              </p:val>
                                            </p:tav>
                                            <p:tav tm="100000">
                                              <p:val>
                                                <p:strVal val="#ppt_x"/>
                                              </p:val>
                                            </p:tav>
                                          </p:tavLst>
                                        </p:anim>
                                        <p:anim calcmode="lin" valueType="num">
                                          <p:cBhvr additive="base">
                                            <p:cTn id="28" dur="1300" fill="hold"/>
                                            <p:tgtEl>
                                              <p:spTgt spid="69"/>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800"/>
                                      </p:stCondLst>
                                      <p:childTnLst>
                                        <p:set>
                                          <p:cBhvr>
                                            <p:cTn id="30" dur="1" fill="hold">
                                              <p:stCondLst>
                                                <p:cond delay="0"/>
                                              </p:stCondLst>
                                            </p:cTn>
                                            <p:tgtEl>
                                              <p:spTgt spid="74"/>
                                            </p:tgtEl>
                                            <p:attrNameLst>
                                              <p:attrName>style.visibility</p:attrName>
                                            </p:attrNameLst>
                                          </p:cBhvr>
                                          <p:to>
                                            <p:strVal val="visible"/>
                                          </p:to>
                                        </p:set>
                                        <p:anim calcmode="lin" valueType="num">
                                          <p:cBhvr additive="base">
                                            <p:cTn id="31" dur="1300" fill="hold"/>
                                            <p:tgtEl>
                                              <p:spTgt spid="74"/>
                                            </p:tgtEl>
                                            <p:attrNameLst>
                                              <p:attrName>ppt_x</p:attrName>
                                            </p:attrNameLst>
                                          </p:cBhvr>
                                          <p:tavLst>
                                            <p:tav tm="0">
                                              <p:val>
                                                <p:strVal val="1+#ppt_w/2"/>
                                              </p:val>
                                            </p:tav>
                                            <p:tav tm="100000">
                                              <p:val>
                                                <p:strVal val="#ppt_x"/>
                                              </p:val>
                                            </p:tav>
                                          </p:tavLst>
                                        </p:anim>
                                        <p:anim calcmode="lin" valueType="num">
                                          <p:cBhvr additive="base">
                                            <p:cTn id="32" dur="1300" fill="hold"/>
                                            <p:tgtEl>
                                              <p:spTgt spid="74"/>
                                            </p:tgtEl>
                                            <p:attrNameLst>
                                              <p:attrName>ppt_y</p:attrName>
                                            </p:attrNameLst>
                                          </p:cBhvr>
                                          <p:tavLst>
                                            <p:tav tm="0">
                                              <p:val>
                                                <p:strVal val="#ppt_y"/>
                                              </p:val>
                                            </p:tav>
                                            <p:tav tm="100000">
                                              <p:val>
                                                <p:strVal val="#ppt_y"/>
                                              </p:val>
                                            </p:tav>
                                          </p:tavLst>
                                        </p:anim>
                                      </p:childTnLst>
                                    </p:cTn>
                                  </p:par>
                                </p:childTnLst>
                              </p:cTn>
                            </p:par>
                            <p:par>
                              <p:cTn id="33" fill="hold">
                                <p:stCondLst>
                                  <p:cond delay="3600"/>
                                </p:stCondLst>
                                <p:childTnLst>
                                  <p:par>
                                    <p:cTn id="34" presetID="42" presetClass="entr" presetSubtype="0" fill="hold" grpId="0" nodeType="afterEffect">
                                      <p:stCondLst>
                                        <p:cond delay="0"/>
                                      </p:stCondLst>
                                      <p:childTnLst>
                                        <p:set>
                                          <p:cBhvr>
                                            <p:cTn id="35" dur="1" fill="hold">
                                              <p:stCondLst>
                                                <p:cond delay="0"/>
                                              </p:stCondLst>
                                            </p:cTn>
                                            <p:tgtEl>
                                              <p:spTgt spid="55"/>
                                            </p:tgtEl>
                                            <p:attrNameLst>
                                              <p:attrName>style.visibility</p:attrName>
                                            </p:attrNameLst>
                                          </p:cBhvr>
                                          <p:to>
                                            <p:strVal val="visible"/>
                                          </p:to>
                                        </p:set>
                                        <p:animEffect transition="in" filter="fade">
                                          <p:cBhvr>
                                            <p:cTn id="36" dur="1500"/>
                                            <p:tgtEl>
                                              <p:spTgt spid="55"/>
                                            </p:tgtEl>
                                          </p:cBhvr>
                                        </p:animEffect>
                                        <p:anim calcmode="lin" valueType="num">
                                          <p:cBhvr>
                                            <p:cTn id="37" dur="1500" fill="hold"/>
                                            <p:tgtEl>
                                              <p:spTgt spid="55"/>
                                            </p:tgtEl>
                                            <p:attrNameLst>
                                              <p:attrName>ppt_x</p:attrName>
                                            </p:attrNameLst>
                                          </p:cBhvr>
                                          <p:tavLst>
                                            <p:tav tm="0">
                                              <p:val>
                                                <p:strVal val="#ppt_x"/>
                                              </p:val>
                                            </p:tav>
                                            <p:tav tm="100000">
                                              <p:val>
                                                <p:strVal val="#ppt_x"/>
                                              </p:val>
                                            </p:tav>
                                          </p:tavLst>
                                        </p:anim>
                                        <p:anim calcmode="lin" valueType="num">
                                          <p:cBhvr>
                                            <p:cTn id="38" dur="1500" fill="hold"/>
                                            <p:tgtEl>
                                              <p:spTgt spid="55"/>
                                            </p:tgtEl>
                                            <p:attrNameLst>
                                              <p:attrName>ppt_y</p:attrName>
                                            </p:attrNameLst>
                                          </p:cBhvr>
                                          <p:tavLst>
                                            <p:tav tm="0">
                                              <p:val>
                                                <p:strVal val="#ppt_y+.1"/>
                                              </p:val>
                                            </p:tav>
                                            <p:tav tm="100000">
                                              <p:val>
                                                <p:strVal val="#ppt_y"/>
                                              </p:val>
                                            </p:tav>
                                          </p:tavLst>
                                        </p:anim>
                                      </p:childTnLst>
                                    </p:cTn>
                                  </p:par>
                                </p:childTnLst>
                              </p:cTn>
                            </p:par>
                            <p:par>
                              <p:cTn id="39" fill="hold">
                                <p:stCondLst>
                                  <p:cond delay="5100"/>
                                </p:stCondLst>
                                <p:childTnLst>
                                  <p:par>
                                    <p:cTn id="40" presetID="10" presetClass="entr" presetSubtype="0" fill="hold" grpId="0" nodeType="afterEffect">
                                      <p:stCondLst>
                                        <p:cond delay="0"/>
                                      </p:stCondLst>
                                      <p:childTnLst>
                                        <p:set>
                                          <p:cBhvr>
                                            <p:cTn id="41" dur="1" fill="hold">
                                              <p:stCondLst>
                                                <p:cond delay="0"/>
                                              </p:stCondLst>
                                            </p:cTn>
                                            <p:tgtEl>
                                              <p:spTgt spid="79"/>
                                            </p:tgtEl>
                                            <p:attrNameLst>
                                              <p:attrName>style.visibility</p:attrName>
                                            </p:attrNameLst>
                                          </p:cBhvr>
                                          <p:to>
                                            <p:strVal val="visible"/>
                                          </p:to>
                                        </p:set>
                                        <p:animEffect transition="in" filter="fade">
                                          <p:cBhvr>
                                            <p:cTn id="42"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7" grpId="0" animBg="1"/>
          <p:bldP spid="58" grpId="0" animBg="1"/>
          <p:bldP spid="79"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73881" y="251352"/>
            <a:ext cx="2663234" cy="458719"/>
          </a:xfrm>
        </p:spPr>
        <p:txBody>
          <a:bodyPr/>
          <a:lstStyle/>
          <a:p>
            <a:r>
              <a:rPr lang="zh-CN" altLang="en-US" dirty="0">
                <a:solidFill>
                  <a:schemeClr val="tx1"/>
                </a:solidFill>
              </a:rPr>
              <a:t>我们的工作团队</a:t>
            </a:r>
            <a:endParaRPr lang="zh-CN" altLang="en-US" dirty="0"/>
          </a:p>
        </p:txBody>
      </p:sp>
      <p:cxnSp>
        <p:nvCxnSpPr>
          <p:cNvPr id="3" name="Straight Arrow Connector 25"/>
          <p:cNvCxnSpPr/>
          <p:nvPr/>
        </p:nvCxnSpPr>
        <p:spPr bwMode="auto">
          <a:xfrm>
            <a:off x="7222894" y="1842610"/>
            <a:ext cx="2187973" cy="0"/>
          </a:xfrm>
          <a:prstGeom prst="straightConnector1">
            <a:avLst/>
          </a:prstGeom>
          <a:ln w="19050">
            <a:solidFill>
              <a:srgbClr val="C00000"/>
            </a:solidFill>
            <a:tailEnd type="none"/>
          </a:ln>
        </p:spPr>
        <p:style>
          <a:lnRef idx="1">
            <a:schemeClr val="accent1"/>
          </a:lnRef>
          <a:fillRef idx="0">
            <a:schemeClr val="accent1"/>
          </a:fillRef>
          <a:effectRef idx="0">
            <a:schemeClr val="accent1"/>
          </a:effectRef>
          <a:fontRef idx="minor">
            <a:schemeClr val="tx1"/>
          </a:fontRef>
        </p:style>
      </p:cxnSp>
      <p:grpSp>
        <p:nvGrpSpPr>
          <p:cNvPr id="4" name="组合 3"/>
          <p:cNvGrpSpPr>
            <a:grpSpLocks/>
          </p:cNvGrpSpPr>
          <p:nvPr/>
        </p:nvGrpSpPr>
        <p:grpSpPr bwMode="auto">
          <a:xfrm>
            <a:off x="7994410" y="4619950"/>
            <a:ext cx="1416458" cy="953405"/>
            <a:chOff x="7906533" y="4840050"/>
            <a:chExt cx="1125966" cy="606826"/>
          </a:xfrm>
        </p:grpSpPr>
        <p:cxnSp>
          <p:nvCxnSpPr>
            <p:cNvPr id="5" name="Straight Arrow Connector 42"/>
            <p:cNvCxnSpPr/>
            <p:nvPr/>
          </p:nvCxnSpPr>
          <p:spPr>
            <a:xfrm>
              <a:off x="8636025" y="5446875"/>
              <a:ext cx="396474" cy="0"/>
            </a:xfrm>
            <a:prstGeom prst="straightConnector1">
              <a:avLst/>
            </a:prstGeom>
            <a:ln w="19050">
              <a:solidFill>
                <a:srgbClr val="C00000"/>
              </a:solidFill>
              <a:tailEnd type="none"/>
            </a:ln>
          </p:spPr>
          <p:style>
            <a:lnRef idx="1">
              <a:schemeClr val="accent1"/>
            </a:lnRef>
            <a:fillRef idx="0">
              <a:schemeClr val="accent1"/>
            </a:fillRef>
            <a:effectRef idx="0">
              <a:schemeClr val="accent1"/>
            </a:effectRef>
            <a:fontRef idx="minor">
              <a:schemeClr val="tx1"/>
            </a:fontRef>
          </p:style>
        </p:cxnSp>
        <p:cxnSp>
          <p:nvCxnSpPr>
            <p:cNvPr id="6" name="Straight Connector 45"/>
            <p:cNvCxnSpPr/>
            <p:nvPr/>
          </p:nvCxnSpPr>
          <p:spPr>
            <a:xfrm flipH="1" flipV="1">
              <a:off x="7906533" y="4840050"/>
              <a:ext cx="729493" cy="606826"/>
            </a:xfrm>
            <a:prstGeom prst="line">
              <a:avLst/>
            </a:prstGeom>
            <a:ln w="19050">
              <a:solidFill>
                <a:srgbClr val="C00000"/>
              </a:solidFill>
              <a:tailEnd type="none"/>
            </a:ln>
          </p:spPr>
          <p:style>
            <a:lnRef idx="1">
              <a:schemeClr val="accent1"/>
            </a:lnRef>
            <a:fillRef idx="0">
              <a:schemeClr val="accent1"/>
            </a:fillRef>
            <a:effectRef idx="0">
              <a:schemeClr val="accent1"/>
            </a:effectRef>
            <a:fontRef idx="minor">
              <a:schemeClr val="tx1"/>
            </a:fontRef>
          </p:style>
        </p:cxnSp>
      </p:grpSp>
      <p:grpSp>
        <p:nvGrpSpPr>
          <p:cNvPr id="7" name="组合 6"/>
          <p:cNvGrpSpPr>
            <a:grpSpLocks/>
          </p:cNvGrpSpPr>
          <p:nvPr/>
        </p:nvGrpSpPr>
        <p:grpSpPr bwMode="auto">
          <a:xfrm>
            <a:off x="8116933" y="3017837"/>
            <a:ext cx="1293934" cy="700198"/>
            <a:chOff x="7902901" y="3124000"/>
            <a:chExt cx="1129418" cy="558855"/>
          </a:xfrm>
        </p:grpSpPr>
        <p:cxnSp>
          <p:nvCxnSpPr>
            <p:cNvPr id="8" name="Straight Arrow Connector 38"/>
            <p:cNvCxnSpPr/>
            <p:nvPr/>
          </p:nvCxnSpPr>
          <p:spPr>
            <a:xfrm>
              <a:off x="8460865" y="3124000"/>
              <a:ext cx="571454" cy="558855"/>
            </a:xfrm>
            <a:prstGeom prst="straightConnector1">
              <a:avLst/>
            </a:prstGeom>
            <a:ln w="19050">
              <a:solidFill>
                <a:srgbClr val="C00000"/>
              </a:solidFill>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41"/>
            <p:cNvCxnSpPr/>
            <p:nvPr/>
          </p:nvCxnSpPr>
          <p:spPr>
            <a:xfrm flipH="1" flipV="1">
              <a:off x="7902901" y="3124000"/>
              <a:ext cx="557964" cy="2"/>
            </a:xfrm>
            <a:prstGeom prst="line">
              <a:avLst/>
            </a:prstGeom>
            <a:ln w="19050">
              <a:solidFill>
                <a:srgbClr val="C00000"/>
              </a:solidFill>
              <a:tailEnd type="none"/>
            </a:ln>
          </p:spPr>
          <p:style>
            <a:lnRef idx="1">
              <a:schemeClr val="accent1"/>
            </a:lnRef>
            <a:fillRef idx="0">
              <a:schemeClr val="accent1"/>
            </a:fillRef>
            <a:effectRef idx="0">
              <a:schemeClr val="accent1"/>
            </a:effectRef>
            <a:fontRef idx="minor">
              <a:schemeClr val="tx1"/>
            </a:fontRef>
          </p:style>
        </p:cxnSp>
      </p:grpSp>
      <p:grpSp>
        <p:nvGrpSpPr>
          <p:cNvPr id="10" name="组合 9"/>
          <p:cNvGrpSpPr>
            <a:grpSpLocks/>
          </p:cNvGrpSpPr>
          <p:nvPr/>
        </p:nvGrpSpPr>
        <p:grpSpPr bwMode="auto">
          <a:xfrm>
            <a:off x="4073262" y="1906972"/>
            <a:ext cx="1592544" cy="381724"/>
            <a:chOff x="3181205" y="2010025"/>
            <a:chExt cx="1299921" cy="271166"/>
          </a:xfrm>
        </p:grpSpPr>
        <p:cxnSp>
          <p:nvCxnSpPr>
            <p:cNvPr id="11" name="Straight Arrow Connector 70"/>
            <p:cNvCxnSpPr/>
            <p:nvPr/>
          </p:nvCxnSpPr>
          <p:spPr>
            <a:xfrm flipH="1">
              <a:off x="3181205" y="2010025"/>
              <a:ext cx="780905" cy="0"/>
            </a:xfrm>
            <a:prstGeom prst="straightConnector1">
              <a:avLst/>
            </a:prstGeom>
            <a:ln w="19050">
              <a:solidFill>
                <a:srgbClr val="C00000"/>
              </a:solidFill>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72"/>
            <p:cNvCxnSpPr/>
            <p:nvPr/>
          </p:nvCxnSpPr>
          <p:spPr>
            <a:xfrm>
              <a:off x="3962110" y="2010025"/>
              <a:ext cx="519016" cy="271166"/>
            </a:xfrm>
            <a:prstGeom prst="line">
              <a:avLst/>
            </a:prstGeom>
            <a:ln w="19050">
              <a:solidFill>
                <a:srgbClr val="C00000"/>
              </a:solidFill>
              <a:tailEnd type="none"/>
            </a:ln>
          </p:spPr>
          <p:style>
            <a:lnRef idx="1">
              <a:schemeClr val="accent1"/>
            </a:lnRef>
            <a:fillRef idx="0">
              <a:schemeClr val="accent1"/>
            </a:fillRef>
            <a:effectRef idx="0">
              <a:schemeClr val="accent1"/>
            </a:effectRef>
            <a:fontRef idx="minor">
              <a:schemeClr val="tx1"/>
            </a:fontRef>
          </p:style>
        </p:cxnSp>
      </p:grpSp>
      <p:grpSp>
        <p:nvGrpSpPr>
          <p:cNvPr id="13" name="组合 12"/>
          <p:cNvGrpSpPr>
            <a:grpSpLocks/>
          </p:cNvGrpSpPr>
          <p:nvPr/>
        </p:nvGrpSpPr>
        <p:grpSpPr bwMode="auto">
          <a:xfrm>
            <a:off x="4174715" y="4480214"/>
            <a:ext cx="1126108" cy="1172302"/>
            <a:chOff x="3243437" y="4210024"/>
            <a:chExt cx="960324" cy="834506"/>
          </a:xfrm>
        </p:grpSpPr>
        <p:cxnSp>
          <p:nvCxnSpPr>
            <p:cNvPr id="14" name="Straight Arrow Connector 57"/>
            <p:cNvCxnSpPr/>
            <p:nvPr/>
          </p:nvCxnSpPr>
          <p:spPr>
            <a:xfrm flipH="1">
              <a:off x="3243437" y="5044530"/>
              <a:ext cx="564561" cy="0"/>
            </a:xfrm>
            <a:prstGeom prst="straightConnector1">
              <a:avLst/>
            </a:prstGeom>
            <a:ln w="19050">
              <a:solidFill>
                <a:srgbClr val="C00000"/>
              </a:solidFill>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60"/>
            <p:cNvCxnSpPr/>
            <p:nvPr/>
          </p:nvCxnSpPr>
          <p:spPr>
            <a:xfrm flipH="1">
              <a:off x="3816345" y="4210024"/>
              <a:ext cx="387416" cy="834506"/>
            </a:xfrm>
            <a:prstGeom prst="line">
              <a:avLst/>
            </a:prstGeom>
            <a:ln w="19050">
              <a:solidFill>
                <a:srgbClr val="C00000"/>
              </a:solidFill>
              <a:tailEnd type="none"/>
            </a:ln>
          </p:spPr>
          <p:style>
            <a:lnRef idx="1">
              <a:schemeClr val="accent1"/>
            </a:lnRef>
            <a:fillRef idx="0">
              <a:schemeClr val="accent1"/>
            </a:fillRef>
            <a:effectRef idx="0">
              <a:schemeClr val="accent1"/>
            </a:effectRef>
            <a:fontRef idx="minor">
              <a:schemeClr val="tx1"/>
            </a:fontRef>
          </p:style>
        </p:cxnSp>
      </p:grpSp>
      <p:grpSp>
        <p:nvGrpSpPr>
          <p:cNvPr id="16" name="组合 15"/>
          <p:cNvGrpSpPr>
            <a:grpSpLocks/>
          </p:cNvGrpSpPr>
          <p:nvPr/>
        </p:nvGrpSpPr>
        <p:grpSpPr bwMode="auto">
          <a:xfrm>
            <a:off x="4174715" y="3780044"/>
            <a:ext cx="2459104" cy="458311"/>
            <a:chOff x="3279710" y="3713495"/>
            <a:chExt cx="1872464" cy="325928"/>
          </a:xfrm>
        </p:grpSpPr>
        <p:cxnSp>
          <p:nvCxnSpPr>
            <p:cNvPr id="17" name="Straight Arrow Connector 62"/>
            <p:cNvCxnSpPr/>
            <p:nvPr/>
          </p:nvCxnSpPr>
          <p:spPr>
            <a:xfrm flipH="1">
              <a:off x="3279710" y="3713495"/>
              <a:ext cx="1412285" cy="4452"/>
            </a:xfrm>
            <a:prstGeom prst="straightConnector1">
              <a:avLst/>
            </a:prstGeom>
            <a:ln w="19050">
              <a:solidFill>
                <a:srgbClr val="C00000"/>
              </a:solidFill>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64"/>
            <p:cNvCxnSpPr/>
            <p:nvPr/>
          </p:nvCxnSpPr>
          <p:spPr>
            <a:xfrm flipH="1" flipV="1">
              <a:off x="4690107" y="3717947"/>
              <a:ext cx="462067" cy="321476"/>
            </a:xfrm>
            <a:prstGeom prst="line">
              <a:avLst/>
            </a:prstGeom>
            <a:ln w="19050">
              <a:solidFill>
                <a:srgbClr val="C00000"/>
              </a:solidFill>
              <a:tailEnd type="none"/>
            </a:ln>
          </p:spPr>
          <p:style>
            <a:lnRef idx="1">
              <a:schemeClr val="accent1"/>
            </a:lnRef>
            <a:fillRef idx="0">
              <a:schemeClr val="accent1"/>
            </a:fillRef>
            <a:effectRef idx="0">
              <a:schemeClr val="accent1"/>
            </a:effectRef>
            <a:fontRef idx="minor">
              <a:schemeClr val="tx1"/>
            </a:fontRef>
          </p:style>
        </p:cxnSp>
      </p:grpSp>
      <p:sp>
        <p:nvSpPr>
          <p:cNvPr id="19" name="TextBox 59"/>
          <p:cNvSpPr txBox="1">
            <a:spLocks noChangeArrowheads="1"/>
          </p:cNvSpPr>
          <p:nvPr/>
        </p:nvSpPr>
        <p:spPr bwMode="auto">
          <a:xfrm flipH="1">
            <a:off x="1510582" y="1687131"/>
            <a:ext cx="2511928" cy="454402"/>
          </a:xfrm>
          <a:prstGeom prst="rect">
            <a:avLst/>
          </a:prstGeom>
          <a:noFill/>
          <a:ln>
            <a:noFill/>
          </a:ln>
          <a:extLst/>
        </p:spPr>
        <p:txBody>
          <a:bodyPr wrap="square" lIns="128568" tIns="64285" rIns="128568" bIns="6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defTabSz="1285734" fontAlgn="auto">
              <a:spcBef>
                <a:spcPts val="0"/>
              </a:spcBef>
              <a:spcAft>
                <a:spcPts val="0"/>
              </a:spcAft>
              <a:defRPr/>
            </a:pPr>
            <a:r>
              <a:rPr lang="zh-CN" altLang="en-US" sz="2109" dirty="0">
                <a:latin typeface="微软雅黑" pitchFamily="34" charset="-122"/>
                <a:ea typeface="微软雅黑" pitchFamily="34" charset="-122"/>
              </a:rPr>
              <a:t>核心人才</a:t>
            </a:r>
            <a:endParaRPr lang="en-US" altLang="ko-KR" sz="2109" dirty="0">
              <a:latin typeface="微软雅黑" pitchFamily="34" charset="-122"/>
              <a:ea typeface="微软雅黑" pitchFamily="34" charset="-122"/>
            </a:endParaRPr>
          </a:p>
        </p:txBody>
      </p:sp>
      <p:sp>
        <p:nvSpPr>
          <p:cNvPr id="20" name="矩形 17"/>
          <p:cNvSpPr>
            <a:spLocks noChangeArrowheads="1"/>
          </p:cNvSpPr>
          <p:nvPr/>
        </p:nvSpPr>
        <p:spPr bwMode="auto">
          <a:xfrm>
            <a:off x="1467846" y="2178656"/>
            <a:ext cx="2562680" cy="915425"/>
          </a:xfrm>
          <a:prstGeom prst="rect">
            <a:avLst/>
          </a:prstGeom>
          <a:noFill/>
          <a:ln>
            <a:noFill/>
          </a:ln>
          <a:extLst/>
        </p:spPr>
        <p:txBody>
          <a:bodyPr lIns="128568" tIns="64285" rIns="128568" bIns="64285">
            <a:spAutoFit/>
          </a:bodyPr>
          <a:lstStyle/>
          <a:p>
            <a:pPr algn="r" defTabSz="1285734" fontAlgn="auto">
              <a:lnSpc>
                <a:spcPct val="110000"/>
              </a:lnSpc>
              <a:spcBef>
                <a:spcPts val="0"/>
              </a:spcBef>
              <a:spcAft>
                <a:spcPts val="0"/>
              </a:spcAft>
              <a:defRPr/>
            </a:pPr>
            <a:r>
              <a:rPr lang="zh-CN" altLang="en-US" sz="1547" dirty="0">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547" dirty="0">
              <a:latin typeface="微软雅黑" pitchFamily="34" charset="-122"/>
              <a:ea typeface="微软雅黑" pitchFamily="34" charset="-122"/>
            </a:endParaRPr>
          </a:p>
        </p:txBody>
      </p:sp>
      <p:sp>
        <p:nvSpPr>
          <p:cNvPr id="21" name="TextBox 59"/>
          <p:cNvSpPr txBox="1">
            <a:spLocks noChangeArrowheads="1"/>
          </p:cNvSpPr>
          <p:nvPr/>
        </p:nvSpPr>
        <p:spPr bwMode="auto">
          <a:xfrm flipH="1">
            <a:off x="1510582" y="3549580"/>
            <a:ext cx="2562680" cy="454402"/>
          </a:xfrm>
          <a:prstGeom prst="rect">
            <a:avLst/>
          </a:prstGeom>
          <a:noFill/>
          <a:ln>
            <a:noFill/>
          </a:ln>
          <a:extLst/>
        </p:spPr>
        <p:txBody>
          <a:bodyPr wrap="square" lIns="128568" tIns="64285" rIns="128568" bIns="6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defTabSz="1285734" fontAlgn="auto">
              <a:spcBef>
                <a:spcPts val="0"/>
              </a:spcBef>
              <a:spcAft>
                <a:spcPts val="0"/>
              </a:spcAft>
              <a:defRPr/>
            </a:pPr>
            <a:r>
              <a:rPr lang="zh-CN" altLang="en-US" sz="2109" dirty="0">
                <a:latin typeface="微软雅黑" pitchFamily="34" charset="-122"/>
                <a:ea typeface="微软雅黑" pitchFamily="34" charset="-122"/>
              </a:rPr>
              <a:t>核心人才</a:t>
            </a:r>
            <a:endParaRPr lang="en-US" altLang="ko-KR" sz="2109" dirty="0">
              <a:latin typeface="微软雅黑" pitchFamily="34" charset="-122"/>
              <a:ea typeface="微软雅黑" pitchFamily="34" charset="-122"/>
            </a:endParaRPr>
          </a:p>
        </p:txBody>
      </p:sp>
      <p:sp>
        <p:nvSpPr>
          <p:cNvPr id="22" name="矩形 17"/>
          <p:cNvSpPr>
            <a:spLocks noChangeArrowheads="1"/>
          </p:cNvSpPr>
          <p:nvPr/>
        </p:nvSpPr>
        <p:spPr bwMode="auto">
          <a:xfrm>
            <a:off x="1477513" y="3986168"/>
            <a:ext cx="2562680" cy="915425"/>
          </a:xfrm>
          <a:prstGeom prst="rect">
            <a:avLst/>
          </a:prstGeom>
          <a:noFill/>
          <a:ln>
            <a:noFill/>
          </a:ln>
          <a:extLst/>
        </p:spPr>
        <p:txBody>
          <a:bodyPr lIns="128568" tIns="64285" rIns="128568" bIns="64285">
            <a:spAutoFit/>
          </a:bodyPr>
          <a:lstStyle/>
          <a:p>
            <a:pPr algn="r" defTabSz="1285734" fontAlgn="auto">
              <a:lnSpc>
                <a:spcPct val="110000"/>
              </a:lnSpc>
              <a:spcBef>
                <a:spcPts val="0"/>
              </a:spcBef>
              <a:spcAft>
                <a:spcPts val="0"/>
              </a:spcAft>
              <a:defRPr/>
            </a:pPr>
            <a:r>
              <a:rPr lang="zh-CN" altLang="en-US" sz="1547" dirty="0">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547" dirty="0">
              <a:latin typeface="微软雅黑" pitchFamily="34" charset="-122"/>
              <a:ea typeface="微软雅黑" pitchFamily="34" charset="-122"/>
            </a:endParaRPr>
          </a:p>
        </p:txBody>
      </p:sp>
      <p:sp>
        <p:nvSpPr>
          <p:cNvPr id="23" name="TextBox 59"/>
          <p:cNvSpPr txBox="1">
            <a:spLocks noChangeArrowheads="1"/>
          </p:cNvSpPr>
          <p:nvPr/>
        </p:nvSpPr>
        <p:spPr bwMode="auto">
          <a:xfrm flipH="1">
            <a:off x="1510583" y="5456452"/>
            <a:ext cx="2519943" cy="454402"/>
          </a:xfrm>
          <a:prstGeom prst="rect">
            <a:avLst/>
          </a:prstGeom>
          <a:noFill/>
          <a:ln>
            <a:noFill/>
          </a:ln>
          <a:extLst/>
        </p:spPr>
        <p:txBody>
          <a:bodyPr wrap="square" lIns="128568" tIns="64285" rIns="128568" bIns="6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defTabSz="1285734" fontAlgn="auto">
              <a:spcBef>
                <a:spcPts val="0"/>
              </a:spcBef>
              <a:spcAft>
                <a:spcPts val="0"/>
              </a:spcAft>
              <a:defRPr/>
            </a:pPr>
            <a:r>
              <a:rPr lang="zh-CN" altLang="en-US" sz="2109" dirty="0">
                <a:latin typeface="微软雅黑" pitchFamily="34" charset="-122"/>
                <a:ea typeface="微软雅黑" pitchFamily="34" charset="-122"/>
              </a:rPr>
              <a:t>核心人才</a:t>
            </a:r>
            <a:endParaRPr lang="en-US" altLang="ko-KR" sz="2109" dirty="0">
              <a:latin typeface="微软雅黑" pitchFamily="34" charset="-122"/>
              <a:ea typeface="微软雅黑" pitchFamily="34" charset="-122"/>
            </a:endParaRPr>
          </a:p>
        </p:txBody>
      </p:sp>
      <p:sp>
        <p:nvSpPr>
          <p:cNvPr id="24" name="矩形 17"/>
          <p:cNvSpPr>
            <a:spLocks noChangeArrowheads="1"/>
          </p:cNvSpPr>
          <p:nvPr/>
        </p:nvSpPr>
        <p:spPr bwMode="auto">
          <a:xfrm>
            <a:off x="1510582" y="5916123"/>
            <a:ext cx="2562680" cy="915425"/>
          </a:xfrm>
          <a:prstGeom prst="rect">
            <a:avLst/>
          </a:prstGeom>
          <a:noFill/>
          <a:ln>
            <a:noFill/>
          </a:ln>
          <a:extLst/>
        </p:spPr>
        <p:txBody>
          <a:bodyPr lIns="128568" tIns="64285" rIns="128568" bIns="64285">
            <a:spAutoFit/>
          </a:bodyPr>
          <a:lstStyle/>
          <a:p>
            <a:pPr algn="r" defTabSz="1285734" fontAlgn="auto">
              <a:lnSpc>
                <a:spcPct val="110000"/>
              </a:lnSpc>
              <a:spcBef>
                <a:spcPts val="0"/>
              </a:spcBef>
              <a:spcAft>
                <a:spcPts val="0"/>
              </a:spcAft>
              <a:defRPr/>
            </a:pPr>
            <a:r>
              <a:rPr lang="zh-CN" altLang="en-US" sz="1547" dirty="0">
                <a:latin typeface="微软雅黑" pitchFamily="34" charset="-122"/>
                <a:ea typeface="微软雅黑" pitchFamily="34" charset="-122"/>
                <a:sym typeface="微软雅黑" pitchFamily="34" charset="-122"/>
              </a:rPr>
              <a:t>在此录入上述图表的描述说明，在此录入图表的描述说明。</a:t>
            </a:r>
            <a:endParaRPr lang="zh-CN" altLang="en-US" sz="1547" dirty="0">
              <a:latin typeface="微软雅黑" pitchFamily="34" charset="-122"/>
              <a:ea typeface="微软雅黑" pitchFamily="34" charset="-122"/>
            </a:endParaRPr>
          </a:p>
        </p:txBody>
      </p:sp>
      <p:sp>
        <p:nvSpPr>
          <p:cNvPr id="25" name="TextBox 59"/>
          <p:cNvSpPr txBox="1">
            <a:spLocks noChangeArrowheads="1"/>
          </p:cNvSpPr>
          <p:nvPr/>
        </p:nvSpPr>
        <p:spPr bwMode="auto">
          <a:xfrm flipH="1">
            <a:off x="9603472" y="1572410"/>
            <a:ext cx="2249518" cy="454402"/>
          </a:xfrm>
          <a:prstGeom prst="rect">
            <a:avLst/>
          </a:prstGeom>
          <a:noFill/>
          <a:ln>
            <a:noFill/>
          </a:ln>
          <a:extLst/>
        </p:spPr>
        <p:txBody>
          <a:bodyPr wrap="square" lIns="128568" tIns="64285" rIns="128568" bIns="6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285734" fontAlgn="auto">
              <a:spcBef>
                <a:spcPts val="0"/>
              </a:spcBef>
              <a:spcAft>
                <a:spcPts val="0"/>
              </a:spcAft>
              <a:defRPr/>
            </a:pPr>
            <a:r>
              <a:rPr lang="zh-CN" altLang="en-US" sz="2109" dirty="0">
                <a:latin typeface="微软雅黑" pitchFamily="34" charset="-122"/>
                <a:ea typeface="微软雅黑" pitchFamily="34" charset="-122"/>
              </a:rPr>
              <a:t>核心人才</a:t>
            </a:r>
            <a:endParaRPr lang="en-US" altLang="ko-KR" sz="2109" dirty="0">
              <a:latin typeface="微软雅黑" pitchFamily="34" charset="-122"/>
              <a:ea typeface="微软雅黑" pitchFamily="34" charset="-122"/>
            </a:endParaRPr>
          </a:p>
        </p:txBody>
      </p:sp>
      <p:sp>
        <p:nvSpPr>
          <p:cNvPr id="26" name="矩形 17"/>
          <p:cNvSpPr>
            <a:spLocks noChangeArrowheads="1"/>
          </p:cNvSpPr>
          <p:nvPr/>
        </p:nvSpPr>
        <p:spPr bwMode="auto">
          <a:xfrm>
            <a:off x="9603473" y="2063589"/>
            <a:ext cx="2562680" cy="915425"/>
          </a:xfrm>
          <a:prstGeom prst="rect">
            <a:avLst/>
          </a:prstGeom>
          <a:noFill/>
          <a:ln>
            <a:noFill/>
          </a:ln>
          <a:extLst/>
        </p:spPr>
        <p:txBody>
          <a:bodyPr lIns="128568" tIns="64285" rIns="128568" bIns="64285">
            <a:spAutoFit/>
          </a:bodyPr>
          <a:lstStyle/>
          <a:p>
            <a:pPr defTabSz="1285734" fontAlgn="auto">
              <a:lnSpc>
                <a:spcPct val="110000"/>
              </a:lnSpc>
              <a:spcBef>
                <a:spcPts val="0"/>
              </a:spcBef>
              <a:spcAft>
                <a:spcPts val="0"/>
              </a:spcAft>
              <a:defRPr/>
            </a:pPr>
            <a:r>
              <a:rPr lang="zh-CN" altLang="en-US" sz="1547" dirty="0">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547" dirty="0">
              <a:latin typeface="微软雅黑" pitchFamily="34" charset="-122"/>
              <a:ea typeface="微软雅黑" pitchFamily="34" charset="-122"/>
            </a:endParaRPr>
          </a:p>
        </p:txBody>
      </p:sp>
      <p:sp>
        <p:nvSpPr>
          <p:cNvPr id="27" name="TextBox 59"/>
          <p:cNvSpPr txBox="1">
            <a:spLocks noChangeArrowheads="1"/>
          </p:cNvSpPr>
          <p:nvPr/>
        </p:nvSpPr>
        <p:spPr bwMode="auto">
          <a:xfrm flipH="1">
            <a:off x="9603470" y="3568427"/>
            <a:ext cx="2249521" cy="454402"/>
          </a:xfrm>
          <a:prstGeom prst="rect">
            <a:avLst/>
          </a:prstGeom>
          <a:noFill/>
          <a:ln>
            <a:noFill/>
          </a:ln>
          <a:extLst/>
        </p:spPr>
        <p:txBody>
          <a:bodyPr wrap="square" lIns="128568" tIns="64285" rIns="128568" bIns="6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285734" fontAlgn="auto">
              <a:spcBef>
                <a:spcPts val="0"/>
              </a:spcBef>
              <a:spcAft>
                <a:spcPts val="0"/>
              </a:spcAft>
              <a:defRPr/>
            </a:pPr>
            <a:r>
              <a:rPr lang="zh-CN" altLang="en-US" sz="2109" dirty="0">
                <a:latin typeface="微软雅黑" pitchFamily="34" charset="-122"/>
                <a:ea typeface="微软雅黑" pitchFamily="34" charset="-122"/>
              </a:rPr>
              <a:t>核心人才</a:t>
            </a:r>
            <a:endParaRPr lang="en-US" altLang="ko-KR" sz="2109" dirty="0">
              <a:latin typeface="微软雅黑" pitchFamily="34" charset="-122"/>
              <a:ea typeface="微软雅黑" pitchFamily="34" charset="-122"/>
            </a:endParaRPr>
          </a:p>
        </p:txBody>
      </p:sp>
      <p:sp>
        <p:nvSpPr>
          <p:cNvPr id="28" name="矩形 17"/>
          <p:cNvSpPr>
            <a:spLocks noChangeArrowheads="1"/>
          </p:cNvSpPr>
          <p:nvPr/>
        </p:nvSpPr>
        <p:spPr bwMode="auto">
          <a:xfrm>
            <a:off x="9603473" y="4021094"/>
            <a:ext cx="2562680" cy="915425"/>
          </a:xfrm>
          <a:prstGeom prst="rect">
            <a:avLst/>
          </a:prstGeom>
          <a:noFill/>
          <a:ln>
            <a:noFill/>
          </a:ln>
          <a:extLst/>
        </p:spPr>
        <p:txBody>
          <a:bodyPr lIns="128568" tIns="64285" rIns="128568" bIns="64285">
            <a:spAutoFit/>
          </a:bodyPr>
          <a:lstStyle/>
          <a:p>
            <a:pPr defTabSz="1285734" fontAlgn="auto">
              <a:lnSpc>
                <a:spcPct val="110000"/>
              </a:lnSpc>
              <a:spcBef>
                <a:spcPts val="0"/>
              </a:spcBef>
              <a:spcAft>
                <a:spcPts val="0"/>
              </a:spcAft>
              <a:defRPr/>
            </a:pPr>
            <a:r>
              <a:rPr lang="zh-CN" altLang="en-US" sz="1547" dirty="0">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547" dirty="0">
              <a:latin typeface="微软雅黑" pitchFamily="34" charset="-122"/>
              <a:ea typeface="微软雅黑" pitchFamily="34" charset="-122"/>
            </a:endParaRPr>
          </a:p>
        </p:txBody>
      </p:sp>
      <p:sp>
        <p:nvSpPr>
          <p:cNvPr id="29" name="TextBox 59"/>
          <p:cNvSpPr txBox="1">
            <a:spLocks noChangeArrowheads="1"/>
          </p:cNvSpPr>
          <p:nvPr/>
        </p:nvSpPr>
        <p:spPr bwMode="auto">
          <a:xfrm flipH="1">
            <a:off x="9603472" y="5251345"/>
            <a:ext cx="2249518" cy="454402"/>
          </a:xfrm>
          <a:prstGeom prst="rect">
            <a:avLst/>
          </a:prstGeom>
          <a:noFill/>
          <a:ln>
            <a:noFill/>
          </a:ln>
          <a:extLst/>
        </p:spPr>
        <p:txBody>
          <a:bodyPr wrap="square" lIns="128568" tIns="64285" rIns="128568" bIns="6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285734" fontAlgn="auto">
              <a:spcBef>
                <a:spcPts val="0"/>
              </a:spcBef>
              <a:spcAft>
                <a:spcPts val="0"/>
              </a:spcAft>
              <a:defRPr/>
            </a:pPr>
            <a:r>
              <a:rPr lang="zh-CN" altLang="en-US" sz="2109" dirty="0">
                <a:latin typeface="微软雅黑" pitchFamily="34" charset="-122"/>
                <a:ea typeface="微软雅黑" pitchFamily="34" charset="-122"/>
              </a:rPr>
              <a:t>核心人才</a:t>
            </a:r>
            <a:endParaRPr lang="en-US" altLang="ko-KR" sz="2109" dirty="0">
              <a:latin typeface="微软雅黑" pitchFamily="34" charset="-122"/>
              <a:ea typeface="微软雅黑" pitchFamily="34" charset="-122"/>
            </a:endParaRPr>
          </a:p>
        </p:txBody>
      </p:sp>
      <p:sp>
        <p:nvSpPr>
          <p:cNvPr id="30" name="矩形 17"/>
          <p:cNvSpPr>
            <a:spLocks noChangeArrowheads="1"/>
          </p:cNvSpPr>
          <p:nvPr/>
        </p:nvSpPr>
        <p:spPr bwMode="auto">
          <a:xfrm>
            <a:off x="9603473" y="5726699"/>
            <a:ext cx="2562680" cy="653559"/>
          </a:xfrm>
          <a:prstGeom prst="rect">
            <a:avLst/>
          </a:prstGeom>
          <a:noFill/>
          <a:ln>
            <a:noFill/>
          </a:ln>
          <a:extLst/>
        </p:spPr>
        <p:txBody>
          <a:bodyPr lIns="128568" tIns="64285" rIns="128568" bIns="64285">
            <a:spAutoFit/>
          </a:bodyPr>
          <a:lstStyle/>
          <a:p>
            <a:pPr defTabSz="1285734" fontAlgn="auto">
              <a:lnSpc>
                <a:spcPct val="110000"/>
              </a:lnSpc>
              <a:spcBef>
                <a:spcPts val="0"/>
              </a:spcBef>
              <a:spcAft>
                <a:spcPts val="0"/>
              </a:spcAft>
              <a:defRPr/>
            </a:pPr>
            <a:r>
              <a:rPr lang="zh-CN" altLang="en-US" sz="1547" dirty="0">
                <a:latin typeface="微软雅黑" pitchFamily="34" charset="-122"/>
                <a:ea typeface="微软雅黑" pitchFamily="34" charset="-122"/>
                <a:sym typeface="微软雅黑" pitchFamily="34" charset="-122"/>
              </a:rPr>
              <a:t>在此录入上述图表的综合描述说明，在此录入。</a:t>
            </a:r>
            <a:endParaRPr lang="zh-CN" altLang="en-US" sz="1547" dirty="0">
              <a:latin typeface="微软雅黑" pitchFamily="34" charset="-122"/>
              <a:ea typeface="微软雅黑" pitchFamily="34" charset="-122"/>
            </a:endParaRPr>
          </a:p>
        </p:txBody>
      </p:sp>
      <p:sp>
        <p:nvSpPr>
          <p:cNvPr id="31" name="Freeform 6"/>
          <p:cNvSpPr>
            <a:spLocks noEditPoints="1"/>
          </p:cNvSpPr>
          <p:nvPr/>
        </p:nvSpPr>
        <p:spPr bwMode="auto">
          <a:xfrm>
            <a:off x="5768638" y="4955372"/>
            <a:ext cx="2092048" cy="2229868"/>
          </a:xfrm>
          <a:custGeom>
            <a:avLst/>
            <a:gdLst>
              <a:gd name="T0" fmla="*/ 1459818 w 957"/>
              <a:gd name="T1" fmla="*/ 614910 h 1020"/>
              <a:gd name="T2" fmla="*/ 1485360 w 957"/>
              <a:gd name="T3" fmla="*/ 840835 h 1020"/>
              <a:gd name="T4" fmla="*/ 1383192 w 957"/>
              <a:gd name="T5" fmla="*/ 1007823 h 1020"/>
              <a:gd name="T6" fmla="*/ 1422488 w 957"/>
              <a:gd name="T7" fmla="*/ 669918 h 1020"/>
              <a:gd name="T8" fmla="*/ 1383192 w 957"/>
              <a:gd name="T9" fmla="*/ 298614 h 1020"/>
              <a:gd name="T10" fmla="*/ 1872418 w 957"/>
              <a:gd name="T11" fmla="*/ 1817225 h 1020"/>
              <a:gd name="T12" fmla="*/ 1383192 w 957"/>
              <a:gd name="T13" fmla="*/ 2003859 h 1020"/>
              <a:gd name="T14" fmla="*/ 939156 w 957"/>
              <a:gd name="T15" fmla="*/ 31433 h 1020"/>
              <a:gd name="T16" fmla="*/ 1383192 w 957"/>
              <a:gd name="T17" fmla="*/ 605087 h 1020"/>
              <a:gd name="T18" fmla="*/ 1334073 w 957"/>
              <a:gd name="T19" fmla="*/ 970496 h 1020"/>
              <a:gd name="T20" fmla="*/ 1383192 w 957"/>
              <a:gd name="T21" fmla="*/ 1007823 h 1020"/>
              <a:gd name="T22" fmla="*/ 1306567 w 957"/>
              <a:gd name="T23" fmla="*/ 1111946 h 1020"/>
              <a:gd name="T24" fmla="*/ 1343897 w 957"/>
              <a:gd name="T25" fmla="*/ 1420383 h 1020"/>
              <a:gd name="T26" fmla="*/ 1383192 w 957"/>
              <a:gd name="T27" fmla="*/ 2003859 h 1020"/>
              <a:gd name="T28" fmla="*/ 939156 w 957"/>
              <a:gd name="T29" fmla="*/ 1933135 h 1020"/>
              <a:gd name="T30" fmla="*/ 968628 w 957"/>
              <a:gd name="T31" fmla="*/ 1903666 h 1020"/>
              <a:gd name="T32" fmla="*/ 939156 w 957"/>
              <a:gd name="T33" fmla="*/ 1876162 h 1020"/>
              <a:gd name="T34" fmla="*/ 943086 w 957"/>
              <a:gd name="T35" fmla="*/ 1856516 h 1020"/>
              <a:gd name="T36" fmla="*/ 943086 w 957"/>
              <a:gd name="T37" fmla="*/ 1799544 h 1020"/>
              <a:gd name="T38" fmla="*/ 939156 w 957"/>
              <a:gd name="T39" fmla="*/ 1770076 h 1020"/>
              <a:gd name="T40" fmla="*/ 1157245 w 957"/>
              <a:gd name="T41" fmla="*/ 1302509 h 1020"/>
              <a:gd name="T42" fmla="*/ 941121 w 957"/>
              <a:gd name="T43" fmla="*/ 1392879 h 1020"/>
              <a:gd name="T44" fmla="*/ 939156 w 957"/>
              <a:gd name="T45" fmla="*/ 1204280 h 1020"/>
              <a:gd name="T46" fmla="*/ 1019712 w 957"/>
              <a:gd name="T47" fmla="*/ 1233749 h 1020"/>
              <a:gd name="T48" fmla="*/ 939156 w 957"/>
              <a:gd name="T49" fmla="*/ 1005859 h 1020"/>
              <a:gd name="T50" fmla="*/ 1153315 w 957"/>
              <a:gd name="T51" fmla="*/ 986213 h 1020"/>
              <a:gd name="T52" fmla="*/ 1304602 w 957"/>
              <a:gd name="T53" fmla="*/ 626697 h 1020"/>
              <a:gd name="T54" fmla="*/ 939156 w 957"/>
              <a:gd name="T55" fmla="*/ 31433 h 1020"/>
              <a:gd name="T56" fmla="*/ 776081 w 957"/>
              <a:gd name="T57" fmla="*/ 68760 h 1020"/>
              <a:gd name="T58" fmla="*/ 939156 w 957"/>
              <a:gd name="T59" fmla="*/ 31433 h 1020"/>
              <a:gd name="T60" fmla="*/ 835024 w 957"/>
              <a:gd name="T61" fmla="*/ 400772 h 1020"/>
              <a:gd name="T62" fmla="*/ 577640 w 957"/>
              <a:gd name="T63" fmla="*/ 557937 h 1020"/>
              <a:gd name="T64" fmla="*/ 711244 w 957"/>
              <a:gd name="T65" fmla="*/ 994071 h 1020"/>
              <a:gd name="T66" fmla="*/ 937191 w 957"/>
              <a:gd name="T67" fmla="*/ 939063 h 1020"/>
              <a:gd name="T68" fmla="*/ 939156 w 957"/>
              <a:gd name="T69" fmla="*/ 1005859 h 1020"/>
              <a:gd name="T70" fmla="*/ 860566 w 957"/>
              <a:gd name="T71" fmla="*/ 1233749 h 1020"/>
              <a:gd name="T72" fmla="*/ 939156 w 957"/>
              <a:gd name="T73" fmla="*/ 1392879 h 1020"/>
              <a:gd name="T74" fmla="*/ 726962 w 957"/>
              <a:gd name="T75" fmla="*/ 1306438 h 1020"/>
              <a:gd name="T76" fmla="*/ 939156 w 957"/>
              <a:gd name="T77" fmla="*/ 1770076 h 1020"/>
              <a:gd name="T78" fmla="*/ 939156 w 957"/>
              <a:gd name="T79" fmla="*/ 1799544 h 1020"/>
              <a:gd name="T80" fmla="*/ 939156 w 957"/>
              <a:gd name="T81" fmla="*/ 1856516 h 1020"/>
              <a:gd name="T82" fmla="*/ 915579 w 957"/>
              <a:gd name="T83" fmla="*/ 1903666 h 1020"/>
              <a:gd name="T84" fmla="*/ 939156 w 957"/>
              <a:gd name="T85" fmla="*/ 2003859 h 1020"/>
              <a:gd name="T86" fmla="*/ 497085 w 957"/>
              <a:gd name="T87" fmla="*/ 1434135 h 1020"/>
              <a:gd name="T88" fmla="*/ 671949 w 957"/>
              <a:gd name="T89" fmla="*/ 1257323 h 1020"/>
              <a:gd name="T90" fmla="*/ 520662 w 957"/>
              <a:gd name="T91" fmla="*/ 1019611 h 1020"/>
              <a:gd name="T92" fmla="*/ 497085 w 957"/>
              <a:gd name="T93" fmla="*/ 937099 h 1020"/>
              <a:gd name="T94" fmla="*/ 542274 w 957"/>
              <a:gd name="T95" fmla="*/ 669918 h 1020"/>
              <a:gd name="T96" fmla="*/ 497085 w 957"/>
              <a:gd name="T97" fmla="*/ 280933 h 1020"/>
              <a:gd name="T98" fmla="*/ 420459 w 957"/>
              <a:gd name="T99" fmla="*/ 614910 h 1020"/>
              <a:gd name="T100" fmla="*/ 497085 w 957"/>
              <a:gd name="T101" fmla="*/ 609016 h 1020"/>
              <a:gd name="T102" fmla="*/ 497085 w 957"/>
              <a:gd name="T103" fmla="*/ 937099 h 1020"/>
              <a:gd name="T104" fmla="*/ 446001 w 957"/>
              <a:gd name="T105" fmla="*/ 962638 h 1020"/>
              <a:gd name="T106" fmla="*/ 390988 w 957"/>
              <a:gd name="T107" fmla="*/ 705280 h 1020"/>
              <a:gd name="T108" fmla="*/ 497085 w 957"/>
              <a:gd name="T109" fmla="*/ 2003859 h 1020"/>
              <a:gd name="T110" fmla="*/ 5894 w 957"/>
              <a:gd name="T111" fmla="*/ 1817225 h 1020"/>
              <a:gd name="T112" fmla="*/ 497085 w 957"/>
              <a:gd name="T113" fmla="*/ 2003859 h 102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957"/>
              <a:gd name="T172" fmla="*/ 0 h 1020"/>
              <a:gd name="T173" fmla="*/ 957 w 957"/>
              <a:gd name="T174" fmla="*/ 1020 h 102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957" h="1020">
                <a:moveTo>
                  <a:pt x="704" y="152"/>
                </a:moveTo>
                <a:cubicBezTo>
                  <a:pt x="723" y="197"/>
                  <a:pt x="736" y="251"/>
                  <a:pt x="743" y="313"/>
                </a:cubicBezTo>
                <a:cubicBezTo>
                  <a:pt x="750" y="327"/>
                  <a:pt x="755" y="342"/>
                  <a:pt x="757" y="359"/>
                </a:cubicBezTo>
                <a:cubicBezTo>
                  <a:pt x="761" y="381"/>
                  <a:pt x="760" y="406"/>
                  <a:pt x="756" y="428"/>
                </a:cubicBezTo>
                <a:cubicBezTo>
                  <a:pt x="751" y="452"/>
                  <a:pt x="742" y="473"/>
                  <a:pt x="729" y="490"/>
                </a:cubicBezTo>
                <a:cubicBezTo>
                  <a:pt x="722" y="500"/>
                  <a:pt x="713" y="508"/>
                  <a:pt x="704" y="513"/>
                </a:cubicBezTo>
                <a:cubicBezTo>
                  <a:pt x="704" y="476"/>
                  <a:pt x="704" y="476"/>
                  <a:pt x="704" y="476"/>
                </a:cubicBezTo>
                <a:cubicBezTo>
                  <a:pt x="730" y="445"/>
                  <a:pt x="739" y="384"/>
                  <a:pt x="724" y="341"/>
                </a:cubicBezTo>
                <a:cubicBezTo>
                  <a:pt x="718" y="320"/>
                  <a:pt x="710" y="310"/>
                  <a:pt x="704" y="308"/>
                </a:cubicBezTo>
                <a:lnTo>
                  <a:pt x="704" y="152"/>
                </a:lnTo>
                <a:close/>
                <a:moveTo>
                  <a:pt x="704" y="731"/>
                </a:moveTo>
                <a:cubicBezTo>
                  <a:pt x="815" y="772"/>
                  <a:pt x="957" y="791"/>
                  <a:pt x="953" y="925"/>
                </a:cubicBezTo>
                <a:cubicBezTo>
                  <a:pt x="952" y="956"/>
                  <a:pt x="940" y="988"/>
                  <a:pt x="921" y="1020"/>
                </a:cubicBezTo>
                <a:cubicBezTo>
                  <a:pt x="704" y="1020"/>
                  <a:pt x="704" y="1020"/>
                  <a:pt x="704" y="1020"/>
                </a:cubicBezTo>
                <a:lnTo>
                  <a:pt x="704" y="731"/>
                </a:lnTo>
                <a:close/>
                <a:moveTo>
                  <a:pt x="478" y="16"/>
                </a:moveTo>
                <a:cubicBezTo>
                  <a:pt x="588" y="0"/>
                  <a:pt x="661" y="52"/>
                  <a:pt x="704" y="152"/>
                </a:cubicBezTo>
                <a:cubicBezTo>
                  <a:pt x="704" y="308"/>
                  <a:pt x="704" y="308"/>
                  <a:pt x="704" y="308"/>
                </a:cubicBezTo>
                <a:cubicBezTo>
                  <a:pt x="693" y="305"/>
                  <a:pt x="684" y="321"/>
                  <a:pt x="680" y="350"/>
                </a:cubicBezTo>
                <a:cubicBezTo>
                  <a:pt x="675" y="381"/>
                  <a:pt x="674" y="429"/>
                  <a:pt x="679" y="494"/>
                </a:cubicBezTo>
                <a:cubicBezTo>
                  <a:pt x="688" y="491"/>
                  <a:pt x="697" y="484"/>
                  <a:pt x="704" y="476"/>
                </a:cubicBezTo>
                <a:cubicBezTo>
                  <a:pt x="704" y="513"/>
                  <a:pt x="704" y="513"/>
                  <a:pt x="704" y="513"/>
                </a:cubicBezTo>
                <a:cubicBezTo>
                  <a:pt x="700" y="515"/>
                  <a:pt x="696" y="517"/>
                  <a:pt x="692" y="519"/>
                </a:cubicBezTo>
                <a:cubicBezTo>
                  <a:pt x="684" y="535"/>
                  <a:pt x="675" y="552"/>
                  <a:pt x="665" y="566"/>
                </a:cubicBezTo>
                <a:cubicBezTo>
                  <a:pt x="654" y="594"/>
                  <a:pt x="635" y="619"/>
                  <a:pt x="614" y="640"/>
                </a:cubicBezTo>
                <a:cubicBezTo>
                  <a:pt x="621" y="675"/>
                  <a:pt x="640" y="705"/>
                  <a:pt x="684" y="723"/>
                </a:cubicBezTo>
                <a:cubicBezTo>
                  <a:pt x="690" y="726"/>
                  <a:pt x="697" y="728"/>
                  <a:pt x="704" y="731"/>
                </a:cubicBezTo>
                <a:cubicBezTo>
                  <a:pt x="704" y="1020"/>
                  <a:pt x="704" y="1020"/>
                  <a:pt x="704" y="1020"/>
                </a:cubicBezTo>
                <a:cubicBezTo>
                  <a:pt x="478" y="1020"/>
                  <a:pt x="478" y="1020"/>
                  <a:pt x="478" y="1020"/>
                </a:cubicBezTo>
                <a:cubicBezTo>
                  <a:pt x="478" y="984"/>
                  <a:pt x="478" y="984"/>
                  <a:pt x="478" y="984"/>
                </a:cubicBezTo>
                <a:cubicBezTo>
                  <a:pt x="479" y="984"/>
                  <a:pt x="479" y="984"/>
                  <a:pt x="480" y="984"/>
                </a:cubicBezTo>
                <a:cubicBezTo>
                  <a:pt x="487" y="984"/>
                  <a:pt x="493" y="977"/>
                  <a:pt x="493" y="969"/>
                </a:cubicBezTo>
                <a:cubicBezTo>
                  <a:pt x="493" y="961"/>
                  <a:pt x="487" y="955"/>
                  <a:pt x="480" y="955"/>
                </a:cubicBezTo>
                <a:cubicBezTo>
                  <a:pt x="479" y="955"/>
                  <a:pt x="479" y="955"/>
                  <a:pt x="478" y="955"/>
                </a:cubicBezTo>
                <a:cubicBezTo>
                  <a:pt x="478" y="945"/>
                  <a:pt x="478" y="945"/>
                  <a:pt x="478" y="945"/>
                </a:cubicBezTo>
                <a:cubicBezTo>
                  <a:pt x="479" y="945"/>
                  <a:pt x="479" y="945"/>
                  <a:pt x="480" y="945"/>
                </a:cubicBezTo>
                <a:cubicBezTo>
                  <a:pt x="487" y="945"/>
                  <a:pt x="493" y="938"/>
                  <a:pt x="493" y="930"/>
                </a:cubicBezTo>
                <a:cubicBezTo>
                  <a:pt x="493" y="922"/>
                  <a:pt x="487" y="916"/>
                  <a:pt x="480" y="916"/>
                </a:cubicBezTo>
                <a:cubicBezTo>
                  <a:pt x="479" y="916"/>
                  <a:pt x="479" y="916"/>
                  <a:pt x="478" y="916"/>
                </a:cubicBezTo>
                <a:cubicBezTo>
                  <a:pt x="478" y="901"/>
                  <a:pt x="478" y="901"/>
                  <a:pt x="478" y="901"/>
                </a:cubicBezTo>
                <a:cubicBezTo>
                  <a:pt x="556" y="871"/>
                  <a:pt x="598" y="831"/>
                  <a:pt x="661" y="751"/>
                </a:cubicBezTo>
                <a:cubicBezTo>
                  <a:pt x="625" y="737"/>
                  <a:pt x="602" y="703"/>
                  <a:pt x="589" y="663"/>
                </a:cubicBezTo>
                <a:cubicBezTo>
                  <a:pt x="553" y="691"/>
                  <a:pt x="514" y="709"/>
                  <a:pt x="485" y="709"/>
                </a:cubicBezTo>
                <a:cubicBezTo>
                  <a:pt x="483" y="709"/>
                  <a:pt x="481" y="709"/>
                  <a:pt x="479" y="709"/>
                </a:cubicBezTo>
                <a:cubicBezTo>
                  <a:pt x="478" y="709"/>
                  <a:pt x="478" y="709"/>
                  <a:pt x="478" y="709"/>
                </a:cubicBezTo>
                <a:cubicBezTo>
                  <a:pt x="478" y="613"/>
                  <a:pt x="478" y="613"/>
                  <a:pt x="478" y="613"/>
                </a:cubicBezTo>
                <a:cubicBezTo>
                  <a:pt x="479" y="613"/>
                  <a:pt x="479" y="613"/>
                  <a:pt x="479" y="613"/>
                </a:cubicBezTo>
                <a:cubicBezTo>
                  <a:pt x="493" y="613"/>
                  <a:pt x="503" y="634"/>
                  <a:pt x="519" y="628"/>
                </a:cubicBezTo>
                <a:cubicBezTo>
                  <a:pt x="555" y="615"/>
                  <a:pt x="571" y="591"/>
                  <a:pt x="571" y="565"/>
                </a:cubicBezTo>
                <a:cubicBezTo>
                  <a:pt x="571" y="529"/>
                  <a:pt x="525" y="512"/>
                  <a:pt x="478" y="512"/>
                </a:cubicBezTo>
                <a:cubicBezTo>
                  <a:pt x="478" y="478"/>
                  <a:pt x="478" y="478"/>
                  <a:pt x="478" y="478"/>
                </a:cubicBezTo>
                <a:cubicBezTo>
                  <a:pt x="531" y="470"/>
                  <a:pt x="566" y="485"/>
                  <a:pt x="587" y="502"/>
                </a:cubicBezTo>
                <a:cubicBezTo>
                  <a:pt x="588" y="503"/>
                  <a:pt x="590" y="504"/>
                  <a:pt x="591" y="506"/>
                </a:cubicBezTo>
                <a:cubicBezTo>
                  <a:pt x="644" y="538"/>
                  <a:pt x="663" y="405"/>
                  <a:pt x="664" y="319"/>
                </a:cubicBezTo>
                <a:cubicBezTo>
                  <a:pt x="580" y="314"/>
                  <a:pt x="531" y="271"/>
                  <a:pt x="478" y="235"/>
                </a:cubicBezTo>
                <a:lnTo>
                  <a:pt x="478" y="16"/>
                </a:lnTo>
                <a:close/>
                <a:moveTo>
                  <a:pt x="253" y="143"/>
                </a:moveTo>
                <a:cubicBezTo>
                  <a:pt x="281" y="83"/>
                  <a:pt x="325" y="38"/>
                  <a:pt x="395" y="35"/>
                </a:cubicBezTo>
                <a:cubicBezTo>
                  <a:pt x="408" y="31"/>
                  <a:pt x="422" y="27"/>
                  <a:pt x="437" y="25"/>
                </a:cubicBezTo>
                <a:cubicBezTo>
                  <a:pt x="451" y="21"/>
                  <a:pt x="465" y="18"/>
                  <a:pt x="478" y="16"/>
                </a:cubicBezTo>
                <a:cubicBezTo>
                  <a:pt x="478" y="235"/>
                  <a:pt x="478" y="235"/>
                  <a:pt x="478" y="235"/>
                </a:cubicBezTo>
                <a:cubicBezTo>
                  <a:pt x="461" y="223"/>
                  <a:pt x="444" y="212"/>
                  <a:pt x="425" y="204"/>
                </a:cubicBezTo>
                <a:cubicBezTo>
                  <a:pt x="378" y="183"/>
                  <a:pt x="333" y="179"/>
                  <a:pt x="316" y="207"/>
                </a:cubicBezTo>
                <a:cubicBezTo>
                  <a:pt x="303" y="228"/>
                  <a:pt x="296" y="254"/>
                  <a:pt x="294" y="284"/>
                </a:cubicBezTo>
                <a:cubicBezTo>
                  <a:pt x="294" y="285"/>
                  <a:pt x="294" y="287"/>
                  <a:pt x="294" y="289"/>
                </a:cubicBezTo>
                <a:cubicBezTo>
                  <a:pt x="290" y="370"/>
                  <a:pt x="303" y="542"/>
                  <a:pt x="362" y="506"/>
                </a:cubicBezTo>
                <a:cubicBezTo>
                  <a:pt x="364" y="504"/>
                  <a:pt x="365" y="503"/>
                  <a:pt x="367" y="502"/>
                </a:cubicBezTo>
                <a:cubicBezTo>
                  <a:pt x="388" y="485"/>
                  <a:pt x="423" y="469"/>
                  <a:pt x="477" y="478"/>
                </a:cubicBezTo>
                <a:cubicBezTo>
                  <a:pt x="478" y="478"/>
                  <a:pt x="478" y="478"/>
                  <a:pt x="478" y="478"/>
                </a:cubicBezTo>
                <a:cubicBezTo>
                  <a:pt x="478" y="512"/>
                  <a:pt x="478" y="512"/>
                  <a:pt x="478" y="512"/>
                </a:cubicBezTo>
                <a:cubicBezTo>
                  <a:pt x="432" y="512"/>
                  <a:pt x="384" y="529"/>
                  <a:pt x="382" y="561"/>
                </a:cubicBezTo>
                <a:cubicBezTo>
                  <a:pt x="380" y="588"/>
                  <a:pt x="400" y="615"/>
                  <a:pt x="438" y="628"/>
                </a:cubicBezTo>
                <a:cubicBezTo>
                  <a:pt x="454" y="634"/>
                  <a:pt x="464" y="613"/>
                  <a:pt x="478" y="613"/>
                </a:cubicBezTo>
                <a:cubicBezTo>
                  <a:pt x="478" y="709"/>
                  <a:pt x="478" y="709"/>
                  <a:pt x="478" y="709"/>
                </a:cubicBezTo>
                <a:cubicBezTo>
                  <a:pt x="477" y="709"/>
                  <a:pt x="475" y="709"/>
                  <a:pt x="472" y="709"/>
                </a:cubicBezTo>
                <a:cubicBezTo>
                  <a:pt x="444" y="709"/>
                  <a:pt x="405" y="692"/>
                  <a:pt x="370" y="665"/>
                </a:cubicBezTo>
                <a:cubicBezTo>
                  <a:pt x="357" y="704"/>
                  <a:pt x="334" y="737"/>
                  <a:pt x="298" y="751"/>
                </a:cubicBezTo>
                <a:cubicBezTo>
                  <a:pt x="358" y="841"/>
                  <a:pt x="407" y="878"/>
                  <a:pt x="478" y="901"/>
                </a:cubicBezTo>
                <a:cubicBezTo>
                  <a:pt x="478" y="901"/>
                  <a:pt x="478" y="901"/>
                  <a:pt x="478" y="901"/>
                </a:cubicBezTo>
                <a:cubicBezTo>
                  <a:pt x="478" y="916"/>
                  <a:pt x="478" y="916"/>
                  <a:pt x="478" y="916"/>
                </a:cubicBezTo>
                <a:cubicBezTo>
                  <a:pt x="471" y="916"/>
                  <a:pt x="466" y="923"/>
                  <a:pt x="466" y="930"/>
                </a:cubicBezTo>
                <a:cubicBezTo>
                  <a:pt x="466" y="938"/>
                  <a:pt x="471" y="944"/>
                  <a:pt x="478" y="945"/>
                </a:cubicBezTo>
                <a:cubicBezTo>
                  <a:pt x="478" y="955"/>
                  <a:pt x="478" y="955"/>
                  <a:pt x="478" y="955"/>
                </a:cubicBezTo>
                <a:cubicBezTo>
                  <a:pt x="471" y="956"/>
                  <a:pt x="466" y="962"/>
                  <a:pt x="466" y="969"/>
                </a:cubicBezTo>
                <a:cubicBezTo>
                  <a:pt x="466" y="977"/>
                  <a:pt x="471" y="983"/>
                  <a:pt x="478" y="984"/>
                </a:cubicBezTo>
                <a:cubicBezTo>
                  <a:pt x="478" y="1020"/>
                  <a:pt x="478" y="1020"/>
                  <a:pt x="478" y="1020"/>
                </a:cubicBezTo>
                <a:cubicBezTo>
                  <a:pt x="253" y="1020"/>
                  <a:pt x="253" y="1020"/>
                  <a:pt x="253" y="1020"/>
                </a:cubicBezTo>
                <a:cubicBezTo>
                  <a:pt x="253" y="730"/>
                  <a:pt x="253" y="730"/>
                  <a:pt x="253" y="730"/>
                </a:cubicBezTo>
                <a:cubicBezTo>
                  <a:pt x="260" y="728"/>
                  <a:pt x="266" y="726"/>
                  <a:pt x="272" y="723"/>
                </a:cubicBezTo>
                <a:cubicBezTo>
                  <a:pt x="317" y="704"/>
                  <a:pt x="336" y="675"/>
                  <a:pt x="342" y="640"/>
                </a:cubicBezTo>
                <a:cubicBezTo>
                  <a:pt x="322" y="619"/>
                  <a:pt x="304" y="595"/>
                  <a:pt x="293" y="569"/>
                </a:cubicBezTo>
                <a:cubicBezTo>
                  <a:pt x="282" y="554"/>
                  <a:pt x="273" y="537"/>
                  <a:pt x="265" y="519"/>
                </a:cubicBezTo>
                <a:cubicBezTo>
                  <a:pt x="261" y="517"/>
                  <a:pt x="257" y="516"/>
                  <a:pt x="253" y="513"/>
                </a:cubicBezTo>
                <a:cubicBezTo>
                  <a:pt x="253" y="477"/>
                  <a:pt x="253" y="477"/>
                  <a:pt x="253" y="477"/>
                </a:cubicBezTo>
                <a:cubicBezTo>
                  <a:pt x="260" y="485"/>
                  <a:pt x="269" y="491"/>
                  <a:pt x="278" y="494"/>
                </a:cubicBezTo>
                <a:cubicBezTo>
                  <a:pt x="283" y="431"/>
                  <a:pt x="283" y="374"/>
                  <a:pt x="276" y="341"/>
                </a:cubicBezTo>
                <a:cubicBezTo>
                  <a:pt x="271" y="317"/>
                  <a:pt x="262" y="308"/>
                  <a:pt x="253" y="310"/>
                </a:cubicBezTo>
                <a:lnTo>
                  <a:pt x="253" y="143"/>
                </a:lnTo>
                <a:close/>
                <a:moveTo>
                  <a:pt x="214" y="313"/>
                </a:moveTo>
                <a:cubicBezTo>
                  <a:pt x="214" y="313"/>
                  <a:pt x="214" y="313"/>
                  <a:pt x="214" y="313"/>
                </a:cubicBezTo>
                <a:cubicBezTo>
                  <a:pt x="218" y="258"/>
                  <a:pt x="229" y="195"/>
                  <a:pt x="253" y="143"/>
                </a:cubicBezTo>
                <a:cubicBezTo>
                  <a:pt x="253" y="310"/>
                  <a:pt x="253" y="310"/>
                  <a:pt x="253" y="310"/>
                </a:cubicBezTo>
                <a:cubicBezTo>
                  <a:pt x="246" y="312"/>
                  <a:pt x="238" y="323"/>
                  <a:pt x="233" y="339"/>
                </a:cubicBezTo>
                <a:cubicBezTo>
                  <a:pt x="217" y="383"/>
                  <a:pt x="226" y="445"/>
                  <a:pt x="253" y="477"/>
                </a:cubicBezTo>
                <a:cubicBezTo>
                  <a:pt x="253" y="513"/>
                  <a:pt x="253" y="513"/>
                  <a:pt x="253" y="513"/>
                </a:cubicBezTo>
                <a:cubicBezTo>
                  <a:pt x="243" y="508"/>
                  <a:pt x="235" y="500"/>
                  <a:pt x="227" y="490"/>
                </a:cubicBezTo>
                <a:cubicBezTo>
                  <a:pt x="214" y="473"/>
                  <a:pt x="206" y="452"/>
                  <a:pt x="201" y="428"/>
                </a:cubicBezTo>
                <a:cubicBezTo>
                  <a:pt x="196" y="406"/>
                  <a:pt x="195" y="381"/>
                  <a:pt x="199" y="359"/>
                </a:cubicBezTo>
                <a:cubicBezTo>
                  <a:pt x="202" y="342"/>
                  <a:pt x="206" y="326"/>
                  <a:pt x="214" y="313"/>
                </a:cubicBezTo>
                <a:moveTo>
                  <a:pt x="253" y="1020"/>
                </a:moveTo>
                <a:cubicBezTo>
                  <a:pt x="35" y="1020"/>
                  <a:pt x="35" y="1020"/>
                  <a:pt x="35" y="1020"/>
                </a:cubicBezTo>
                <a:cubicBezTo>
                  <a:pt x="16" y="988"/>
                  <a:pt x="4" y="956"/>
                  <a:pt x="3" y="925"/>
                </a:cubicBezTo>
                <a:cubicBezTo>
                  <a:pt x="0" y="791"/>
                  <a:pt x="142" y="772"/>
                  <a:pt x="253" y="730"/>
                </a:cubicBezTo>
                <a:lnTo>
                  <a:pt x="253" y="1020"/>
                </a:lnTo>
                <a:close/>
              </a:path>
            </a:pathLst>
          </a:custGeom>
          <a:solidFill>
            <a:schemeClr val="tx1"/>
          </a:solidFill>
          <a:ln w="9525">
            <a:noFill/>
            <a:round/>
            <a:headEnd/>
            <a:tailEnd/>
          </a:ln>
        </p:spPr>
        <p:txBody>
          <a:bodyPr lIns="171441" tIns="85720" rIns="171441" bIns="85720"/>
          <a:lstStyle/>
          <a:p>
            <a:endParaRPr lang="zh-CN" altLang="en-US"/>
          </a:p>
        </p:txBody>
      </p:sp>
      <p:grpSp>
        <p:nvGrpSpPr>
          <p:cNvPr id="32" name="组合 31"/>
          <p:cNvGrpSpPr/>
          <p:nvPr/>
        </p:nvGrpSpPr>
        <p:grpSpPr>
          <a:xfrm>
            <a:off x="6088192" y="3692729"/>
            <a:ext cx="1091253" cy="1091253"/>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椭圆 33"/>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7358428" y="2353846"/>
            <a:ext cx="1271954" cy="1271954"/>
            <a:chOff x="304800" y="673100"/>
            <a:chExt cx="4000500" cy="4000500"/>
          </a:xfrm>
          <a:effectLst>
            <a:outerShdw blurRad="444500" dist="2540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椭圆 36"/>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5489432" y="1992287"/>
            <a:ext cx="1576628" cy="1576628"/>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椭圆 39"/>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1" name="组合 40"/>
          <p:cNvGrpSpPr/>
          <p:nvPr/>
        </p:nvGrpSpPr>
        <p:grpSpPr>
          <a:xfrm>
            <a:off x="7049881" y="1388700"/>
            <a:ext cx="920950" cy="920950"/>
            <a:chOff x="304800" y="673100"/>
            <a:chExt cx="4000500" cy="4000500"/>
          </a:xfrm>
          <a:effectLst>
            <a:outerShdw blurRad="444500" dist="2540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椭圆 42"/>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7377181" y="4031871"/>
            <a:ext cx="1176167" cy="1176167"/>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6" name="椭圆 45"/>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4719336" y="3849424"/>
            <a:ext cx="1149041" cy="1149041"/>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9" name="椭圆 48"/>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椭圆 49"/>
          <p:cNvSpPr/>
          <p:nvPr/>
        </p:nvSpPr>
        <p:spPr>
          <a:xfrm>
            <a:off x="4928329" y="3062637"/>
            <a:ext cx="631890" cy="631890"/>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1" name="椭圆 50"/>
          <p:cNvSpPr/>
          <p:nvPr/>
        </p:nvSpPr>
        <p:spPr>
          <a:xfrm>
            <a:off x="5050786" y="2422827"/>
            <a:ext cx="193488" cy="193488"/>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2" name="椭圆 51"/>
          <p:cNvSpPr/>
          <p:nvPr/>
        </p:nvSpPr>
        <p:spPr>
          <a:xfrm>
            <a:off x="8383111" y="3718033"/>
            <a:ext cx="432705" cy="432705"/>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7020056" y="3100906"/>
            <a:ext cx="378543" cy="378543"/>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4" name="椭圆 53"/>
          <p:cNvSpPr/>
          <p:nvPr/>
        </p:nvSpPr>
        <p:spPr>
          <a:xfrm>
            <a:off x="5498676" y="5087749"/>
            <a:ext cx="485606" cy="485606"/>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5" name="椭圆 54"/>
          <p:cNvSpPr/>
          <p:nvPr/>
        </p:nvSpPr>
        <p:spPr>
          <a:xfrm>
            <a:off x="6999493" y="4308389"/>
            <a:ext cx="296797" cy="296797"/>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椭圆 55"/>
          <p:cNvSpPr/>
          <p:nvPr/>
        </p:nvSpPr>
        <p:spPr>
          <a:xfrm>
            <a:off x="8268137" y="2112884"/>
            <a:ext cx="345813" cy="345813"/>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椭圆 56"/>
          <p:cNvSpPr/>
          <p:nvPr/>
        </p:nvSpPr>
        <p:spPr>
          <a:xfrm>
            <a:off x="4044069" y="1740344"/>
            <a:ext cx="364010" cy="364010"/>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8" name="椭圆 57"/>
          <p:cNvSpPr/>
          <p:nvPr/>
        </p:nvSpPr>
        <p:spPr>
          <a:xfrm>
            <a:off x="4034252" y="3591609"/>
            <a:ext cx="364010" cy="364010"/>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9" name="椭圆 58"/>
          <p:cNvSpPr/>
          <p:nvPr/>
        </p:nvSpPr>
        <p:spPr>
          <a:xfrm>
            <a:off x="4032891" y="5470515"/>
            <a:ext cx="364010" cy="364010"/>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0" name="椭圆 59"/>
          <p:cNvSpPr/>
          <p:nvPr/>
        </p:nvSpPr>
        <p:spPr>
          <a:xfrm>
            <a:off x="9215306" y="1686069"/>
            <a:ext cx="364010" cy="364010"/>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1" name="椭圆 60"/>
          <p:cNvSpPr/>
          <p:nvPr/>
        </p:nvSpPr>
        <p:spPr>
          <a:xfrm>
            <a:off x="9228861" y="3598039"/>
            <a:ext cx="364010" cy="364010"/>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9215306" y="5288505"/>
            <a:ext cx="364010" cy="364010"/>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3" name="椭圆 62"/>
          <p:cNvSpPr/>
          <p:nvPr/>
        </p:nvSpPr>
        <p:spPr>
          <a:xfrm>
            <a:off x="7438791" y="3430518"/>
            <a:ext cx="138397" cy="138397"/>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89032620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750"/>
                                        <p:tgtEl>
                                          <p:spTgt spid="31"/>
                                        </p:tgtEl>
                                      </p:cBhvr>
                                    </p:animEffect>
                                    <p:anim calcmode="lin" valueType="num">
                                      <p:cBhvr>
                                        <p:cTn id="8" dur="750" fill="hold"/>
                                        <p:tgtEl>
                                          <p:spTgt spid="31"/>
                                        </p:tgtEl>
                                        <p:attrNameLst>
                                          <p:attrName>ppt_x</p:attrName>
                                        </p:attrNameLst>
                                      </p:cBhvr>
                                      <p:tavLst>
                                        <p:tav tm="0">
                                          <p:val>
                                            <p:strVal val="#ppt_x"/>
                                          </p:val>
                                        </p:tav>
                                        <p:tav tm="100000">
                                          <p:val>
                                            <p:strVal val="#ppt_x"/>
                                          </p:val>
                                        </p:tav>
                                      </p:tavLst>
                                    </p:anim>
                                    <p:anim calcmode="lin" valueType="num">
                                      <p:cBhvr>
                                        <p:cTn id="9" dur="750" fill="hold"/>
                                        <p:tgtEl>
                                          <p:spTgt spid="31"/>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700"/>
                                  </p:stCondLst>
                                  <p:childTnLst>
                                    <p:set>
                                      <p:cBhvr>
                                        <p:cTn id="11" dur="1" fill="hold">
                                          <p:stCondLst>
                                            <p:cond delay="0"/>
                                          </p:stCondLst>
                                        </p:cTn>
                                        <p:tgtEl>
                                          <p:spTgt spid="38"/>
                                        </p:tgtEl>
                                        <p:attrNameLst>
                                          <p:attrName>style.visibility</p:attrName>
                                        </p:attrNameLst>
                                      </p:cBhvr>
                                      <p:to>
                                        <p:strVal val="visible"/>
                                      </p:to>
                                    </p:set>
                                    <p:anim calcmode="lin" valueType="num">
                                      <p:cBhvr>
                                        <p:cTn id="12" dur="500" fill="hold"/>
                                        <p:tgtEl>
                                          <p:spTgt spid="38"/>
                                        </p:tgtEl>
                                        <p:attrNameLst>
                                          <p:attrName>ppt_w</p:attrName>
                                        </p:attrNameLst>
                                      </p:cBhvr>
                                      <p:tavLst>
                                        <p:tav tm="0">
                                          <p:val>
                                            <p:fltVal val="0"/>
                                          </p:val>
                                        </p:tav>
                                        <p:tav tm="100000">
                                          <p:val>
                                            <p:strVal val="#ppt_w"/>
                                          </p:val>
                                        </p:tav>
                                      </p:tavLst>
                                    </p:anim>
                                    <p:anim calcmode="lin" valueType="num">
                                      <p:cBhvr>
                                        <p:cTn id="13" dur="500" fill="hold"/>
                                        <p:tgtEl>
                                          <p:spTgt spid="38"/>
                                        </p:tgtEl>
                                        <p:attrNameLst>
                                          <p:attrName>ppt_h</p:attrName>
                                        </p:attrNameLst>
                                      </p:cBhvr>
                                      <p:tavLst>
                                        <p:tav tm="0">
                                          <p:val>
                                            <p:fltVal val="0"/>
                                          </p:val>
                                        </p:tav>
                                        <p:tav tm="100000">
                                          <p:val>
                                            <p:strVal val="#ppt_h"/>
                                          </p:val>
                                        </p:tav>
                                      </p:tavLst>
                                    </p:anim>
                                    <p:animEffect transition="in" filter="fade">
                                      <p:cBhvr>
                                        <p:cTn id="14" dur="500"/>
                                        <p:tgtEl>
                                          <p:spTgt spid="38"/>
                                        </p:tgtEl>
                                      </p:cBhvr>
                                    </p:animEffect>
                                  </p:childTnLst>
                                </p:cTn>
                              </p:par>
                              <p:par>
                                <p:cTn id="15" presetID="53" presetClass="entr" presetSubtype="16" fill="hold" nodeType="withEffect">
                                  <p:stCondLst>
                                    <p:cond delay="20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ppt_w</p:attrName>
                                        </p:attrNameLst>
                                      </p:cBhvr>
                                      <p:tavLst>
                                        <p:tav tm="0">
                                          <p:val>
                                            <p:fltVal val="0"/>
                                          </p:val>
                                        </p:tav>
                                        <p:tav tm="100000">
                                          <p:val>
                                            <p:strVal val="#ppt_w"/>
                                          </p:val>
                                        </p:tav>
                                      </p:tavLst>
                                    </p:anim>
                                    <p:anim calcmode="lin" valueType="num">
                                      <p:cBhvr>
                                        <p:cTn id="18" dur="500" fill="hold"/>
                                        <p:tgtEl>
                                          <p:spTgt spid="47"/>
                                        </p:tgtEl>
                                        <p:attrNameLst>
                                          <p:attrName>ppt_h</p:attrName>
                                        </p:attrNameLst>
                                      </p:cBhvr>
                                      <p:tavLst>
                                        <p:tav tm="0">
                                          <p:val>
                                            <p:fltVal val="0"/>
                                          </p:val>
                                        </p:tav>
                                        <p:tav tm="100000">
                                          <p:val>
                                            <p:strVal val="#ppt_h"/>
                                          </p:val>
                                        </p:tav>
                                      </p:tavLst>
                                    </p:anim>
                                    <p:animEffect transition="in" filter="fade">
                                      <p:cBhvr>
                                        <p:cTn id="19" dur="500"/>
                                        <p:tgtEl>
                                          <p:spTgt spid="47"/>
                                        </p:tgtEl>
                                      </p:cBhvr>
                                    </p:animEffect>
                                  </p:childTnLst>
                                </p:cTn>
                              </p:par>
                              <p:par>
                                <p:cTn id="20" presetID="53" presetClass="entr" presetSubtype="16" fill="hold" nodeType="withEffect">
                                  <p:stCondLst>
                                    <p:cond delay="500"/>
                                  </p:stCondLst>
                                  <p:childTnLst>
                                    <p:set>
                                      <p:cBhvr>
                                        <p:cTn id="21" dur="1" fill="hold">
                                          <p:stCondLst>
                                            <p:cond delay="0"/>
                                          </p:stCondLst>
                                        </p:cTn>
                                        <p:tgtEl>
                                          <p:spTgt spid="41"/>
                                        </p:tgtEl>
                                        <p:attrNameLst>
                                          <p:attrName>style.visibility</p:attrName>
                                        </p:attrNameLst>
                                      </p:cBhvr>
                                      <p:to>
                                        <p:strVal val="visible"/>
                                      </p:to>
                                    </p:set>
                                    <p:anim calcmode="lin" valueType="num">
                                      <p:cBhvr>
                                        <p:cTn id="22" dur="300" fill="hold"/>
                                        <p:tgtEl>
                                          <p:spTgt spid="41"/>
                                        </p:tgtEl>
                                        <p:attrNameLst>
                                          <p:attrName>ppt_w</p:attrName>
                                        </p:attrNameLst>
                                      </p:cBhvr>
                                      <p:tavLst>
                                        <p:tav tm="0">
                                          <p:val>
                                            <p:fltVal val="0"/>
                                          </p:val>
                                        </p:tav>
                                        <p:tav tm="100000">
                                          <p:val>
                                            <p:strVal val="#ppt_w"/>
                                          </p:val>
                                        </p:tav>
                                      </p:tavLst>
                                    </p:anim>
                                    <p:anim calcmode="lin" valueType="num">
                                      <p:cBhvr>
                                        <p:cTn id="23" dur="300" fill="hold"/>
                                        <p:tgtEl>
                                          <p:spTgt spid="41"/>
                                        </p:tgtEl>
                                        <p:attrNameLst>
                                          <p:attrName>ppt_h</p:attrName>
                                        </p:attrNameLst>
                                      </p:cBhvr>
                                      <p:tavLst>
                                        <p:tav tm="0">
                                          <p:val>
                                            <p:fltVal val="0"/>
                                          </p:val>
                                        </p:tav>
                                        <p:tav tm="100000">
                                          <p:val>
                                            <p:strVal val="#ppt_h"/>
                                          </p:val>
                                        </p:tav>
                                      </p:tavLst>
                                    </p:anim>
                                    <p:animEffect transition="in" filter="fade">
                                      <p:cBhvr>
                                        <p:cTn id="24" dur="300"/>
                                        <p:tgtEl>
                                          <p:spTgt spid="41"/>
                                        </p:tgtEl>
                                      </p:cBhvr>
                                    </p:animEffect>
                                  </p:childTnLst>
                                </p:cTn>
                              </p:par>
                              <p:par>
                                <p:cTn id="25" presetID="53" presetClass="entr" presetSubtype="16" fill="hold" nodeType="withEffect">
                                  <p:stCondLst>
                                    <p:cond delay="70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fltVal val="0"/>
                                          </p:val>
                                        </p:tav>
                                        <p:tav tm="100000">
                                          <p:val>
                                            <p:strVal val="#ppt_w"/>
                                          </p:val>
                                        </p:tav>
                                      </p:tavLst>
                                    </p:anim>
                                    <p:anim calcmode="lin" valueType="num">
                                      <p:cBhvr>
                                        <p:cTn id="28" dur="500" fill="hold"/>
                                        <p:tgtEl>
                                          <p:spTgt spid="35"/>
                                        </p:tgtEl>
                                        <p:attrNameLst>
                                          <p:attrName>ppt_h</p:attrName>
                                        </p:attrNameLst>
                                      </p:cBhvr>
                                      <p:tavLst>
                                        <p:tav tm="0">
                                          <p:val>
                                            <p:fltVal val="0"/>
                                          </p:val>
                                        </p:tav>
                                        <p:tav tm="100000">
                                          <p:val>
                                            <p:strVal val="#ppt_h"/>
                                          </p:val>
                                        </p:tav>
                                      </p:tavLst>
                                    </p:anim>
                                    <p:animEffect transition="in" filter="fade">
                                      <p:cBhvr>
                                        <p:cTn id="29" dur="500"/>
                                        <p:tgtEl>
                                          <p:spTgt spid="35"/>
                                        </p:tgtEl>
                                      </p:cBhvr>
                                    </p:animEffect>
                                  </p:childTnLst>
                                </p:cTn>
                              </p:par>
                              <p:par>
                                <p:cTn id="30" presetID="53" presetClass="entr" presetSubtype="16" fill="hold" nodeType="withEffect">
                                  <p:stCondLst>
                                    <p:cond delay="600"/>
                                  </p:stCondLst>
                                  <p:childTnLst>
                                    <p:set>
                                      <p:cBhvr>
                                        <p:cTn id="31" dur="1" fill="hold">
                                          <p:stCondLst>
                                            <p:cond delay="0"/>
                                          </p:stCondLst>
                                        </p:cTn>
                                        <p:tgtEl>
                                          <p:spTgt spid="32"/>
                                        </p:tgtEl>
                                        <p:attrNameLst>
                                          <p:attrName>style.visibility</p:attrName>
                                        </p:attrNameLst>
                                      </p:cBhvr>
                                      <p:to>
                                        <p:strVal val="visible"/>
                                      </p:to>
                                    </p:set>
                                    <p:anim calcmode="lin" valueType="num">
                                      <p:cBhvr>
                                        <p:cTn id="32" dur="500" fill="hold"/>
                                        <p:tgtEl>
                                          <p:spTgt spid="32"/>
                                        </p:tgtEl>
                                        <p:attrNameLst>
                                          <p:attrName>ppt_w</p:attrName>
                                        </p:attrNameLst>
                                      </p:cBhvr>
                                      <p:tavLst>
                                        <p:tav tm="0">
                                          <p:val>
                                            <p:fltVal val="0"/>
                                          </p:val>
                                        </p:tav>
                                        <p:tav tm="100000">
                                          <p:val>
                                            <p:strVal val="#ppt_w"/>
                                          </p:val>
                                        </p:tav>
                                      </p:tavLst>
                                    </p:anim>
                                    <p:anim calcmode="lin" valueType="num">
                                      <p:cBhvr>
                                        <p:cTn id="33" dur="500" fill="hold"/>
                                        <p:tgtEl>
                                          <p:spTgt spid="32"/>
                                        </p:tgtEl>
                                        <p:attrNameLst>
                                          <p:attrName>ppt_h</p:attrName>
                                        </p:attrNameLst>
                                      </p:cBhvr>
                                      <p:tavLst>
                                        <p:tav tm="0">
                                          <p:val>
                                            <p:fltVal val="0"/>
                                          </p:val>
                                        </p:tav>
                                        <p:tav tm="100000">
                                          <p:val>
                                            <p:strVal val="#ppt_h"/>
                                          </p:val>
                                        </p:tav>
                                      </p:tavLst>
                                    </p:anim>
                                    <p:animEffect transition="in" filter="fade">
                                      <p:cBhvr>
                                        <p:cTn id="34" dur="500"/>
                                        <p:tgtEl>
                                          <p:spTgt spid="32"/>
                                        </p:tgtEl>
                                      </p:cBhvr>
                                    </p:animEffect>
                                  </p:childTnLst>
                                </p:cTn>
                              </p:par>
                              <p:par>
                                <p:cTn id="35" presetID="53" presetClass="entr" presetSubtype="16" fill="hold" nodeType="withEffect">
                                  <p:stCondLst>
                                    <p:cond delay="200"/>
                                  </p:stCondLst>
                                  <p:childTnLst>
                                    <p:set>
                                      <p:cBhvr>
                                        <p:cTn id="36" dur="1" fill="hold">
                                          <p:stCondLst>
                                            <p:cond delay="0"/>
                                          </p:stCondLst>
                                        </p:cTn>
                                        <p:tgtEl>
                                          <p:spTgt spid="44"/>
                                        </p:tgtEl>
                                        <p:attrNameLst>
                                          <p:attrName>style.visibility</p:attrName>
                                        </p:attrNameLst>
                                      </p:cBhvr>
                                      <p:to>
                                        <p:strVal val="visible"/>
                                      </p:to>
                                    </p:set>
                                    <p:anim calcmode="lin" valueType="num">
                                      <p:cBhvr>
                                        <p:cTn id="37" dur="800" fill="hold"/>
                                        <p:tgtEl>
                                          <p:spTgt spid="44"/>
                                        </p:tgtEl>
                                        <p:attrNameLst>
                                          <p:attrName>ppt_w</p:attrName>
                                        </p:attrNameLst>
                                      </p:cBhvr>
                                      <p:tavLst>
                                        <p:tav tm="0">
                                          <p:val>
                                            <p:fltVal val="0"/>
                                          </p:val>
                                        </p:tav>
                                        <p:tav tm="100000">
                                          <p:val>
                                            <p:strVal val="#ppt_w"/>
                                          </p:val>
                                        </p:tav>
                                      </p:tavLst>
                                    </p:anim>
                                    <p:anim calcmode="lin" valueType="num">
                                      <p:cBhvr>
                                        <p:cTn id="38" dur="800" fill="hold"/>
                                        <p:tgtEl>
                                          <p:spTgt spid="44"/>
                                        </p:tgtEl>
                                        <p:attrNameLst>
                                          <p:attrName>ppt_h</p:attrName>
                                        </p:attrNameLst>
                                      </p:cBhvr>
                                      <p:tavLst>
                                        <p:tav tm="0">
                                          <p:val>
                                            <p:fltVal val="0"/>
                                          </p:val>
                                        </p:tav>
                                        <p:tav tm="100000">
                                          <p:val>
                                            <p:strVal val="#ppt_h"/>
                                          </p:val>
                                        </p:tav>
                                      </p:tavLst>
                                    </p:anim>
                                    <p:animEffect transition="in" filter="fade">
                                      <p:cBhvr>
                                        <p:cTn id="39" dur="800"/>
                                        <p:tgtEl>
                                          <p:spTgt spid="44"/>
                                        </p:tgtEl>
                                      </p:cBhvr>
                                    </p:animEffect>
                                  </p:childTnLst>
                                </p:cTn>
                              </p:par>
                              <p:par>
                                <p:cTn id="40" presetID="53" presetClass="entr" presetSubtype="16" fill="hold" grpId="0" nodeType="withEffect">
                                  <p:stCondLst>
                                    <p:cond delay="800"/>
                                  </p:stCondLst>
                                  <p:childTnLst>
                                    <p:set>
                                      <p:cBhvr>
                                        <p:cTn id="41" dur="1" fill="hold">
                                          <p:stCondLst>
                                            <p:cond delay="0"/>
                                          </p:stCondLst>
                                        </p:cTn>
                                        <p:tgtEl>
                                          <p:spTgt spid="50"/>
                                        </p:tgtEl>
                                        <p:attrNameLst>
                                          <p:attrName>style.visibility</p:attrName>
                                        </p:attrNameLst>
                                      </p:cBhvr>
                                      <p:to>
                                        <p:strVal val="visible"/>
                                      </p:to>
                                    </p:set>
                                    <p:anim calcmode="lin" valueType="num">
                                      <p:cBhvr>
                                        <p:cTn id="42" dur="500" fill="hold"/>
                                        <p:tgtEl>
                                          <p:spTgt spid="50"/>
                                        </p:tgtEl>
                                        <p:attrNameLst>
                                          <p:attrName>ppt_w</p:attrName>
                                        </p:attrNameLst>
                                      </p:cBhvr>
                                      <p:tavLst>
                                        <p:tav tm="0">
                                          <p:val>
                                            <p:fltVal val="0"/>
                                          </p:val>
                                        </p:tav>
                                        <p:tav tm="100000">
                                          <p:val>
                                            <p:strVal val="#ppt_w"/>
                                          </p:val>
                                        </p:tav>
                                      </p:tavLst>
                                    </p:anim>
                                    <p:anim calcmode="lin" valueType="num">
                                      <p:cBhvr>
                                        <p:cTn id="43" dur="500" fill="hold"/>
                                        <p:tgtEl>
                                          <p:spTgt spid="50"/>
                                        </p:tgtEl>
                                        <p:attrNameLst>
                                          <p:attrName>ppt_h</p:attrName>
                                        </p:attrNameLst>
                                      </p:cBhvr>
                                      <p:tavLst>
                                        <p:tav tm="0">
                                          <p:val>
                                            <p:fltVal val="0"/>
                                          </p:val>
                                        </p:tav>
                                        <p:tav tm="100000">
                                          <p:val>
                                            <p:strVal val="#ppt_h"/>
                                          </p:val>
                                        </p:tav>
                                      </p:tavLst>
                                    </p:anim>
                                    <p:animEffect transition="in" filter="fade">
                                      <p:cBhvr>
                                        <p:cTn id="44" dur="500"/>
                                        <p:tgtEl>
                                          <p:spTgt spid="50"/>
                                        </p:tgtEl>
                                      </p:cBhvr>
                                    </p:animEffect>
                                  </p:childTnLst>
                                </p:cTn>
                              </p:par>
                              <p:par>
                                <p:cTn id="45" presetID="53" presetClass="entr" presetSubtype="16" fill="hold" grpId="0" nodeType="withEffect">
                                  <p:stCondLst>
                                    <p:cond delay="600"/>
                                  </p:stCondLst>
                                  <p:childTnLst>
                                    <p:set>
                                      <p:cBhvr>
                                        <p:cTn id="46" dur="1" fill="hold">
                                          <p:stCondLst>
                                            <p:cond delay="0"/>
                                          </p:stCondLst>
                                        </p:cTn>
                                        <p:tgtEl>
                                          <p:spTgt spid="51"/>
                                        </p:tgtEl>
                                        <p:attrNameLst>
                                          <p:attrName>style.visibility</p:attrName>
                                        </p:attrNameLst>
                                      </p:cBhvr>
                                      <p:to>
                                        <p:strVal val="visible"/>
                                      </p:to>
                                    </p:set>
                                    <p:anim calcmode="lin" valueType="num">
                                      <p:cBhvr>
                                        <p:cTn id="47" dur="300" fill="hold"/>
                                        <p:tgtEl>
                                          <p:spTgt spid="51"/>
                                        </p:tgtEl>
                                        <p:attrNameLst>
                                          <p:attrName>ppt_w</p:attrName>
                                        </p:attrNameLst>
                                      </p:cBhvr>
                                      <p:tavLst>
                                        <p:tav tm="0">
                                          <p:val>
                                            <p:fltVal val="0"/>
                                          </p:val>
                                        </p:tav>
                                        <p:tav tm="100000">
                                          <p:val>
                                            <p:strVal val="#ppt_w"/>
                                          </p:val>
                                        </p:tav>
                                      </p:tavLst>
                                    </p:anim>
                                    <p:anim calcmode="lin" valueType="num">
                                      <p:cBhvr>
                                        <p:cTn id="48" dur="300" fill="hold"/>
                                        <p:tgtEl>
                                          <p:spTgt spid="51"/>
                                        </p:tgtEl>
                                        <p:attrNameLst>
                                          <p:attrName>ppt_h</p:attrName>
                                        </p:attrNameLst>
                                      </p:cBhvr>
                                      <p:tavLst>
                                        <p:tav tm="0">
                                          <p:val>
                                            <p:fltVal val="0"/>
                                          </p:val>
                                        </p:tav>
                                        <p:tav tm="100000">
                                          <p:val>
                                            <p:strVal val="#ppt_h"/>
                                          </p:val>
                                        </p:tav>
                                      </p:tavLst>
                                    </p:anim>
                                    <p:animEffect transition="in" filter="fade">
                                      <p:cBhvr>
                                        <p:cTn id="49" dur="300"/>
                                        <p:tgtEl>
                                          <p:spTgt spid="51"/>
                                        </p:tgtEl>
                                      </p:cBhvr>
                                    </p:animEffect>
                                  </p:childTnLst>
                                </p:cTn>
                              </p:par>
                              <p:par>
                                <p:cTn id="50" presetID="53" presetClass="entr" presetSubtype="16" fill="hold" grpId="0" nodeType="withEffect">
                                  <p:stCondLst>
                                    <p:cond delay="400"/>
                                  </p:stCondLst>
                                  <p:childTnLst>
                                    <p:set>
                                      <p:cBhvr>
                                        <p:cTn id="51" dur="1" fill="hold">
                                          <p:stCondLst>
                                            <p:cond delay="0"/>
                                          </p:stCondLst>
                                        </p:cTn>
                                        <p:tgtEl>
                                          <p:spTgt spid="52"/>
                                        </p:tgtEl>
                                        <p:attrNameLst>
                                          <p:attrName>style.visibility</p:attrName>
                                        </p:attrNameLst>
                                      </p:cBhvr>
                                      <p:to>
                                        <p:strVal val="visible"/>
                                      </p:to>
                                    </p:set>
                                    <p:anim calcmode="lin" valueType="num">
                                      <p:cBhvr>
                                        <p:cTn id="52" dur="600" fill="hold"/>
                                        <p:tgtEl>
                                          <p:spTgt spid="52"/>
                                        </p:tgtEl>
                                        <p:attrNameLst>
                                          <p:attrName>ppt_w</p:attrName>
                                        </p:attrNameLst>
                                      </p:cBhvr>
                                      <p:tavLst>
                                        <p:tav tm="0">
                                          <p:val>
                                            <p:fltVal val="0"/>
                                          </p:val>
                                        </p:tav>
                                        <p:tav tm="100000">
                                          <p:val>
                                            <p:strVal val="#ppt_w"/>
                                          </p:val>
                                        </p:tav>
                                      </p:tavLst>
                                    </p:anim>
                                    <p:anim calcmode="lin" valueType="num">
                                      <p:cBhvr>
                                        <p:cTn id="53" dur="600" fill="hold"/>
                                        <p:tgtEl>
                                          <p:spTgt spid="52"/>
                                        </p:tgtEl>
                                        <p:attrNameLst>
                                          <p:attrName>ppt_h</p:attrName>
                                        </p:attrNameLst>
                                      </p:cBhvr>
                                      <p:tavLst>
                                        <p:tav tm="0">
                                          <p:val>
                                            <p:fltVal val="0"/>
                                          </p:val>
                                        </p:tav>
                                        <p:tav tm="100000">
                                          <p:val>
                                            <p:strVal val="#ppt_h"/>
                                          </p:val>
                                        </p:tav>
                                      </p:tavLst>
                                    </p:anim>
                                    <p:animEffect transition="in" filter="fade">
                                      <p:cBhvr>
                                        <p:cTn id="54" dur="600"/>
                                        <p:tgtEl>
                                          <p:spTgt spid="52"/>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53"/>
                                        </p:tgtEl>
                                        <p:attrNameLst>
                                          <p:attrName>style.visibility</p:attrName>
                                        </p:attrNameLst>
                                      </p:cBhvr>
                                      <p:to>
                                        <p:strVal val="visible"/>
                                      </p:to>
                                    </p:set>
                                    <p:anim calcmode="lin" valueType="num">
                                      <p:cBhvr>
                                        <p:cTn id="57" dur="500" fill="hold"/>
                                        <p:tgtEl>
                                          <p:spTgt spid="53"/>
                                        </p:tgtEl>
                                        <p:attrNameLst>
                                          <p:attrName>ppt_w</p:attrName>
                                        </p:attrNameLst>
                                      </p:cBhvr>
                                      <p:tavLst>
                                        <p:tav tm="0">
                                          <p:val>
                                            <p:fltVal val="0"/>
                                          </p:val>
                                        </p:tav>
                                        <p:tav tm="100000">
                                          <p:val>
                                            <p:strVal val="#ppt_w"/>
                                          </p:val>
                                        </p:tav>
                                      </p:tavLst>
                                    </p:anim>
                                    <p:anim calcmode="lin" valueType="num">
                                      <p:cBhvr>
                                        <p:cTn id="58" dur="500" fill="hold"/>
                                        <p:tgtEl>
                                          <p:spTgt spid="53"/>
                                        </p:tgtEl>
                                        <p:attrNameLst>
                                          <p:attrName>ppt_h</p:attrName>
                                        </p:attrNameLst>
                                      </p:cBhvr>
                                      <p:tavLst>
                                        <p:tav tm="0">
                                          <p:val>
                                            <p:fltVal val="0"/>
                                          </p:val>
                                        </p:tav>
                                        <p:tav tm="100000">
                                          <p:val>
                                            <p:strVal val="#ppt_h"/>
                                          </p:val>
                                        </p:tav>
                                      </p:tavLst>
                                    </p:anim>
                                    <p:animEffect transition="in" filter="fade">
                                      <p:cBhvr>
                                        <p:cTn id="59" dur="500"/>
                                        <p:tgtEl>
                                          <p:spTgt spid="53"/>
                                        </p:tgtEl>
                                      </p:cBhvr>
                                    </p:animEffect>
                                  </p:childTnLst>
                                </p:cTn>
                              </p:par>
                              <p:par>
                                <p:cTn id="60" presetID="53" presetClass="entr" presetSubtype="16" fill="hold" grpId="0" nodeType="withEffect">
                                  <p:stCondLst>
                                    <p:cond delay="900"/>
                                  </p:stCondLst>
                                  <p:childTnLst>
                                    <p:set>
                                      <p:cBhvr>
                                        <p:cTn id="61" dur="1" fill="hold">
                                          <p:stCondLst>
                                            <p:cond delay="0"/>
                                          </p:stCondLst>
                                        </p:cTn>
                                        <p:tgtEl>
                                          <p:spTgt spid="54"/>
                                        </p:tgtEl>
                                        <p:attrNameLst>
                                          <p:attrName>style.visibility</p:attrName>
                                        </p:attrNameLst>
                                      </p:cBhvr>
                                      <p:to>
                                        <p:strVal val="visible"/>
                                      </p:to>
                                    </p:set>
                                    <p:anim calcmode="lin" valueType="num">
                                      <p:cBhvr>
                                        <p:cTn id="62" dur="800" fill="hold"/>
                                        <p:tgtEl>
                                          <p:spTgt spid="54"/>
                                        </p:tgtEl>
                                        <p:attrNameLst>
                                          <p:attrName>ppt_w</p:attrName>
                                        </p:attrNameLst>
                                      </p:cBhvr>
                                      <p:tavLst>
                                        <p:tav tm="0">
                                          <p:val>
                                            <p:fltVal val="0"/>
                                          </p:val>
                                        </p:tav>
                                        <p:tav tm="100000">
                                          <p:val>
                                            <p:strVal val="#ppt_w"/>
                                          </p:val>
                                        </p:tav>
                                      </p:tavLst>
                                    </p:anim>
                                    <p:anim calcmode="lin" valueType="num">
                                      <p:cBhvr>
                                        <p:cTn id="63" dur="800" fill="hold"/>
                                        <p:tgtEl>
                                          <p:spTgt spid="54"/>
                                        </p:tgtEl>
                                        <p:attrNameLst>
                                          <p:attrName>ppt_h</p:attrName>
                                        </p:attrNameLst>
                                      </p:cBhvr>
                                      <p:tavLst>
                                        <p:tav tm="0">
                                          <p:val>
                                            <p:fltVal val="0"/>
                                          </p:val>
                                        </p:tav>
                                        <p:tav tm="100000">
                                          <p:val>
                                            <p:strVal val="#ppt_h"/>
                                          </p:val>
                                        </p:tav>
                                      </p:tavLst>
                                    </p:anim>
                                    <p:animEffect transition="in" filter="fade">
                                      <p:cBhvr>
                                        <p:cTn id="64" dur="800"/>
                                        <p:tgtEl>
                                          <p:spTgt spid="54"/>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55"/>
                                        </p:tgtEl>
                                        <p:attrNameLst>
                                          <p:attrName>style.visibility</p:attrName>
                                        </p:attrNameLst>
                                      </p:cBhvr>
                                      <p:to>
                                        <p:strVal val="visible"/>
                                      </p:to>
                                    </p:set>
                                    <p:anim calcmode="lin" valueType="num">
                                      <p:cBhvr>
                                        <p:cTn id="67" dur="500" fill="hold"/>
                                        <p:tgtEl>
                                          <p:spTgt spid="55"/>
                                        </p:tgtEl>
                                        <p:attrNameLst>
                                          <p:attrName>ppt_w</p:attrName>
                                        </p:attrNameLst>
                                      </p:cBhvr>
                                      <p:tavLst>
                                        <p:tav tm="0">
                                          <p:val>
                                            <p:fltVal val="0"/>
                                          </p:val>
                                        </p:tav>
                                        <p:tav tm="100000">
                                          <p:val>
                                            <p:strVal val="#ppt_w"/>
                                          </p:val>
                                        </p:tav>
                                      </p:tavLst>
                                    </p:anim>
                                    <p:anim calcmode="lin" valueType="num">
                                      <p:cBhvr>
                                        <p:cTn id="68" dur="500" fill="hold"/>
                                        <p:tgtEl>
                                          <p:spTgt spid="55"/>
                                        </p:tgtEl>
                                        <p:attrNameLst>
                                          <p:attrName>ppt_h</p:attrName>
                                        </p:attrNameLst>
                                      </p:cBhvr>
                                      <p:tavLst>
                                        <p:tav tm="0">
                                          <p:val>
                                            <p:fltVal val="0"/>
                                          </p:val>
                                        </p:tav>
                                        <p:tav tm="100000">
                                          <p:val>
                                            <p:strVal val="#ppt_h"/>
                                          </p:val>
                                        </p:tav>
                                      </p:tavLst>
                                    </p:anim>
                                    <p:animEffect transition="in" filter="fade">
                                      <p:cBhvr>
                                        <p:cTn id="69" dur="500"/>
                                        <p:tgtEl>
                                          <p:spTgt spid="55"/>
                                        </p:tgtEl>
                                      </p:cBhvr>
                                    </p:animEffect>
                                  </p:childTnLst>
                                </p:cTn>
                              </p:par>
                              <p:par>
                                <p:cTn id="70" presetID="53" presetClass="entr" presetSubtype="16" fill="hold" grpId="0" nodeType="withEffect">
                                  <p:stCondLst>
                                    <p:cond delay="600"/>
                                  </p:stCondLst>
                                  <p:childTnLst>
                                    <p:set>
                                      <p:cBhvr>
                                        <p:cTn id="71" dur="1" fill="hold">
                                          <p:stCondLst>
                                            <p:cond delay="0"/>
                                          </p:stCondLst>
                                        </p:cTn>
                                        <p:tgtEl>
                                          <p:spTgt spid="56"/>
                                        </p:tgtEl>
                                        <p:attrNameLst>
                                          <p:attrName>style.visibility</p:attrName>
                                        </p:attrNameLst>
                                      </p:cBhvr>
                                      <p:to>
                                        <p:strVal val="visible"/>
                                      </p:to>
                                    </p:set>
                                    <p:anim calcmode="lin" valueType="num">
                                      <p:cBhvr>
                                        <p:cTn id="72" dur="500" fill="hold"/>
                                        <p:tgtEl>
                                          <p:spTgt spid="56"/>
                                        </p:tgtEl>
                                        <p:attrNameLst>
                                          <p:attrName>ppt_w</p:attrName>
                                        </p:attrNameLst>
                                      </p:cBhvr>
                                      <p:tavLst>
                                        <p:tav tm="0">
                                          <p:val>
                                            <p:fltVal val="0"/>
                                          </p:val>
                                        </p:tav>
                                        <p:tav tm="100000">
                                          <p:val>
                                            <p:strVal val="#ppt_w"/>
                                          </p:val>
                                        </p:tav>
                                      </p:tavLst>
                                    </p:anim>
                                    <p:anim calcmode="lin" valueType="num">
                                      <p:cBhvr>
                                        <p:cTn id="73" dur="500" fill="hold"/>
                                        <p:tgtEl>
                                          <p:spTgt spid="56"/>
                                        </p:tgtEl>
                                        <p:attrNameLst>
                                          <p:attrName>ppt_h</p:attrName>
                                        </p:attrNameLst>
                                      </p:cBhvr>
                                      <p:tavLst>
                                        <p:tav tm="0">
                                          <p:val>
                                            <p:fltVal val="0"/>
                                          </p:val>
                                        </p:tav>
                                        <p:tav tm="100000">
                                          <p:val>
                                            <p:strVal val="#ppt_h"/>
                                          </p:val>
                                        </p:tav>
                                      </p:tavLst>
                                    </p:anim>
                                    <p:animEffect transition="in" filter="fade">
                                      <p:cBhvr>
                                        <p:cTn id="74" dur="500"/>
                                        <p:tgtEl>
                                          <p:spTgt spid="56"/>
                                        </p:tgtEl>
                                      </p:cBhvr>
                                    </p:animEffect>
                                  </p:childTnLst>
                                </p:cTn>
                              </p:par>
                              <p:par>
                                <p:cTn id="75" presetID="53" presetClass="entr" presetSubtype="16" fill="hold" grpId="0" nodeType="withEffect">
                                  <p:stCondLst>
                                    <p:cond delay="200"/>
                                  </p:stCondLst>
                                  <p:childTnLst>
                                    <p:set>
                                      <p:cBhvr>
                                        <p:cTn id="76" dur="1" fill="hold">
                                          <p:stCondLst>
                                            <p:cond delay="0"/>
                                          </p:stCondLst>
                                        </p:cTn>
                                        <p:tgtEl>
                                          <p:spTgt spid="57"/>
                                        </p:tgtEl>
                                        <p:attrNameLst>
                                          <p:attrName>style.visibility</p:attrName>
                                        </p:attrNameLst>
                                      </p:cBhvr>
                                      <p:to>
                                        <p:strVal val="visible"/>
                                      </p:to>
                                    </p:set>
                                    <p:anim calcmode="lin" valueType="num">
                                      <p:cBhvr>
                                        <p:cTn id="77" dur="300" fill="hold"/>
                                        <p:tgtEl>
                                          <p:spTgt spid="57"/>
                                        </p:tgtEl>
                                        <p:attrNameLst>
                                          <p:attrName>ppt_w</p:attrName>
                                        </p:attrNameLst>
                                      </p:cBhvr>
                                      <p:tavLst>
                                        <p:tav tm="0">
                                          <p:val>
                                            <p:fltVal val="0"/>
                                          </p:val>
                                        </p:tav>
                                        <p:tav tm="100000">
                                          <p:val>
                                            <p:strVal val="#ppt_w"/>
                                          </p:val>
                                        </p:tav>
                                      </p:tavLst>
                                    </p:anim>
                                    <p:anim calcmode="lin" valueType="num">
                                      <p:cBhvr>
                                        <p:cTn id="78" dur="300" fill="hold"/>
                                        <p:tgtEl>
                                          <p:spTgt spid="57"/>
                                        </p:tgtEl>
                                        <p:attrNameLst>
                                          <p:attrName>ppt_h</p:attrName>
                                        </p:attrNameLst>
                                      </p:cBhvr>
                                      <p:tavLst>
                                        <p:tav tm="0">
                                          <p:val>
                                            <p:fltVal val="0"/>
                                          </p:val>
                                        </p:tav>
                                        <p:tav tm="100000">
                                          <p:val>
                                            <p:strVal val="#ppt_h"/>
                                          </p:val>
                                        </p:tav>
                                      </p:tavLst>
                                    </p:anim>
                                    <p:animEffect transition="in" filter="fade">
                                      <p:cBhvr>
                                        <p:cTn id="79" dur="300"/>
                                        <p:tgtEl>
                                          <p:spTgt spid="57"/>
                                        </p:tgtEl>
                                      </p:cBhvr>
                                    </p:animEffect>
                                  </p:childTnLst>
                                </p:cTn>
                              </p:par>
                              <p:par>
                                <p:cTn id="80" presetID="53" presetClass="entr" presetSubtype="16" fill="hold" grpId="0" nodeType="withEffect">
                                  <p:stCondLst>
                                    <p:cond delay="900"/>
                                  </p:stCondLst>
                                  <p:childTnLst>
                                    <p:set>
                                      <p:cBhvr>
                                        <p:cTn id="81" dur="1" fill="hold">
                                          <p:stCondLst>
                                            <p:cond delay="0"/>
                                          </p:stCondLst>
                                        </p:cTn>
                                        <p:tgtEl>
                                          <p:spTgt spid="58"/>
                                        </p:tgtEl>
                                        <p:attrNameLst>
                                          <p:attrName>style.visibility</p:attrName>
                                        </p:attrNameLst>
                                      </p:cBhvr>
                                      <p:to>
                                        <p:strVal val="visible"/>
                                      </p:to>
                                    </p:set>
                                    <p:anim calcmode="lin" valueType="num">
                                      <p:cBhvr>
                                        <p:cTn id="82" dur="500" fill="hold"/>
                                        <p:tgtEl>
                                          <p:spTgt spid="58"/>
                                        </p:tgtEl>
                                        <p:attrNameLst>
                                          <p:attrName>ppt_w</p:attrName>
                                        </p:attrNameLst>
                                      </p:cBhvr>
                                      <p:tavLst>
                                        <p:tav tm="0">
                                          <p:val>
                                            <p:fltVal val="0"/>
                                          </p:val>
                                        </p:tav>
                                        <p:tav tm="100000">
                                          <p:val>
                                            <p:strVal val="#ppt_w"/>
                                          </p:val>
                                        </p:tav>
                                      </p:tavLst>
                                    </p:anim>
                                    <p:anim calcmode="lin" valueType="num">
                                      <p:cBhvr>
                                        <p:cTn id="83" dur="500" fill="hold"/>
                                        <p:tgtEl>
                                          <p:spTgt spid="58"/>
                                        </p:tgtEl>
                                        <p:attrNameLst>
                                          <p:attrName>ppt_h</p:attrName>
                                        </p:attrNameLst>
                                      </p:cBhvr>
                                      <p:tavLst>
                                        <p:tav tm="0">
                                          <p:val>
                                            <p:fltVal val="0"/>
                                          </p:val>
                                        </p:tav>
                                        <p:tav tm="100000">
                                          <p:val>
                                            <p:strVal val="#ppt_h"/>
                                          </p:val>
                                        </p:tav>
                                      </p:tavLst>
                                    </p:anim>
                                    <p:animEffect transition="in" filter="fade">
                                      <p:cBhvr>
                                        <p:cTn id="84" dur="500"/>
                                        <p:tgtEl>
                                          <p:spTgt spid="58"/>
                                        </p:tgtEl>
                                      </p:cBhvr>
                                    </p:animEffect>
                                  </p:childTnLst>
                                </p:cTn>
                              </p:par>
                              <p:par>
                                <p:cTn id="85" presetID="53" presetClass="entr" presetSubtype="16" fill="hold" grpId="0" nodeType="withEffect">
                                  <p:stCondLst>
                                    <p:cond delay="200"/>
                                  </p:stCondLst>
                                  <p:childTnLst>
                                    <p:set>
                                      <p:cBhvr>
                                        <p:cTn id="86" dur="1" fill="hold">
                                          <p:stCondLst>
                                            <p:cond delay="0"/>
                                          </p:stCondLst>
                                        </p:cTn>
                                        <p:tgtEl>
                                          <p:spTgt spid="59"/>
                                        </p:tgtEl>
                                        <p:attrNameLst>
                                          <p:attrName>style.visibility</p:attrName>
                                        </p:attrNameLst>
                                      </p:cBhvr>
                                      <p:to>
                                        <p:strVal val="visible"/>
                                      </p:to>
                                    </p:set>
                                    <p:anim calcmode="lin" valueType="num">
                                      <p:cBhvr>
                                        <p:cTn id="87" dur="500" fill="hold"/>
                                        <p:tgtEl>
                                          <p:spTgt spid="59"/>
                                        </p:tgtEl>
                                        <p:attrNameLst>
                                          <p:attrName>ppt_w</p:attrName>
                                        </p:attrNameLst>
                                      </p:cBhvr>
                                      <p:tavLst>
                                        <p:tav tm="0">
                                          <p:val>
                                            <p:fltVal val="0"/>
                                          </p:val>
                                        </p:tav>
                                        <p:tav tm="100000">
                                          <p:val>
                                            <p:strVal val="#ppt_w"/>
                                          </p:val>
                                        </p:tav>
                                      </p:tavLst>
                                    </p:anim>
                                    <p:anim calcmode="lin" valueType="num">
                                      <p:cBhvr>
                                        <p:cTn id="88" dur="500" fill="hold"/>
                                        <p:tgtEl>
                                          <p:spTgt spid="59"/>
                                        </p:tgtEl>
                                        <p:attrNameLst>
                                          <p:attrName>ppt_h</p:attrName>
                                        </p:attrNameLst>
                                      </p:cBhvr>
                                      <p:tavLst>
                                        <p:tav tm="0">
                                          <p:val>
                                            <p:fltVal val="0"/>
                                          </p:val>
                                        </p:tav>
                                        <p:tav tm="100000">
                                          <p:val>
                                            <p:strVal val="#ppt_h"/>
                                          </p:val>
                                        </p:tav>
                                      </p:tavLst>
                                    </p:anim>
                                    <p:animEffect transition="in" filter="fade">
                                      <p:cBhvr>
                                        <p:cTn id="89" dur="500"/>
                                        <p:tgtEl>
                                          <p:spTgt spid="59"/>
                                        </p:tgtEl>
                                      </p:cBhvr>
                                    </p:animEffect>
                                  </p:childTnLst>
                                </p:cTn>
                              </p:par>
                              <p:par>
                                <p:cTn id="90" presetID="53" presetClass="entr" presetSubtype="16" fill="hold" grpId="0" nodeType="withEffect">
                                  <p:stCondLst>
                                    <p:cond delay="600"/>
                                  </p:stCondLst>
                                  <p:childTnLst>
                                    <p:set>
                                      <p:cBhvr>
                                        <p:cTn id="91" dur="1" fill="hold">
                                          <p:stCondLst>
                                            <p:cond delay="0"/>
                                          </p:stCondLst>
                                        </p:cTn>
                                        <p:tgtEl>
                                          <p:spTgt spid="60"/>
                                        </p:tgtEl>
                                        <p:attrNameLst>
                                          <p:attrName>style.visibility</p:attrName>
                                        </p:attrNameLst>
                                      </p:cBhvr>
                                      <p:to>
                                        <p:strVal val="visible"/>
                                      </p:to>
                                    </p:set>
                                    <p:anim calcmode="lin" valueType="num">
                                      <p:cBhvr>
                                        <p:cTn id="92" dur="800" fill="hold"/>
                                        <p:tgtEl>
                                          <p:spTgt spid="60"/>
                                        </p:tgtEl>
                                        <p:attrNameLst>
                                          <p:attrName>ppt_w</p:attrName>
                                        </p:attrNameLst>
                                      </p:cBhvr>
                                      <p:tavLst>
                                        <p:tav tm="0">
                                          <p:val>
                                            <p:fltVal val="0"/>
                                          </p:val>
                                        </p:tav>
                                        <p:tav tm="100000">
                                          <p:val>
                                            <p:strVal val="#ppt_w"/>
                                          </p:val>
                                        </p:tav>
                                      </p:tavLst>
                                    </p:anim>
                                    <p:anim calcmode="lin" valueType="num">
                                      <p:cBhvr>
                                        <p:cTn id="93" dur="800" fill="hold"/>
                                        <p:tgtEl>
                                          <p:spTgt spid="60"/>
                                        </p:tgtEl>
                                        <p:attrNameLst>
                                          <p:attrName>ppt_h</p:attrName>
                                        </p:attrNameLst>
                                      </p:cBhvr>
                                      <p:tavLst>
                                        <p:tav tm="0">
                                          <p:val>
                                            <p:fltVal val="0"/>
                                          </p:val>
                                        </p:tav>
                                        <p:tav tm="100000">
                                          <p:val>
                                            <p:strVal val="#ppt_h"/>
                                          </p:val>
                                        </p:tav>
                                      </p:tavLst>
                                    </p:anim>
                                    <p:animEffect transition="in" filter="fade">
                                      <p:cBhvr>
                                        <p:cTn id="94" dur="800"/>
                                        <p:tgtEl>
                                          <p:spTgt spid="60"/>
                                        </p:tgtEl>
                                      </p:cBhvr>
                                    </p:animEffect>
                                  </p:childTnLst>
                                </p:cTn>
                              </p:par>
                              <p:par>
                                <p:cTn id="95" presetID="53" presetClass="entr" presetSubtype="16" fill="hold" grpId="0" nodeType="withEffect">
                                  <p:stCondLst>
                                    <p:cond delay="40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ppt_w</p:attrName>
                                        </p:attrNameLst>
                                      </p:cBhvr>
                                      <p:tavLst>
                                        <p:tav tm="0">
                                          <p:val>
                                            <p:fltVal val="0"/>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animEffect transition="in" filter="fade">
                                      <p:cBhvr>
                                        <p:cTn id="99" dur="500"/>
                                        <p:tgtEl>
                                          <p:spTgt spid="61"/>
                                        </p:tgtEl>
                                      </p:cBhvr>
                                    </p:animEffect>
                                  </p:childTnLst>
                                </p:cTn>
                              </p:par>
                              <p:par>
                                <p:cTn id="100" presetID="53" presetClass="entr" presetSubtype="16" fill="hold" grpId="0" nodeType="withEffect">
                                  <p:stCondLst>
                                    <p:cond delay="700"/>
                                  </p:stCondLst>
                                  <p:childTnLst>
                                    <p:set>
                                      <p:cBhvr>
                                        <p:cTn id="101" dur="1" fill="hold">
                                          <p:stCondLst>
                                            <p:cond delay="0"/>
                                          </p:stCondLst>
                                        </p:cTn>
                                        <p:tgtEl>
                                          <p:spTgt spid="62"/>
                                        </p:tgtEl>
                                        <p:attrNameLst>
                                          <p:attrName>style.visibility</p:attrName>
                                        </p:attrNameLst>
                                      </p:cBhvr>
                                      <p:to>
                                        <p:strVal val="visible"/>
                                      </p:to>
                                    </p:set>
                                    <p:anim calcmode="lin" valueType="num">
                                      <p:cBhvr>
                                        <p:cTn id="102" dur="500" fill="hold"/>
                                        <p:tgtEl>
                                          <p:spTgt spid="62"/>
                                        </p:tgtEl>
                                        <p:attrNameLst>
                                          <p:attrName>ppt_w</p:attrName>
                                        </p:attrNameLst>
                                      </p:cBhvr>
                                      <p:tavLst>
                                        <p:tav tm="0">
                                          <p:val>
                                            <p:fltVal val="0"/>
                                          </p:val>
                                        </p:tav>
                                        <p:tav tm="100000">
                                          <p:val>
                                            <p:strVal val="#ppt_w"/>
                                          </p:val>
                                        </p:tav>
                                      </p:tavLst>
                                    </p:anim>
                                    <p:anim calcmode="lin" valueType="num">
                                      <p:cBhvr>
                                        <p:cTn id="103" dur="500" fill="hold"/>
                                        <p:tgtEl>
                                          <p:spTgt spid="62"/>
                                        </p:tgtEl>
                                        <p:attrNameLst>
                                          <p:attrName>ppt_h</p:attrName>
                                        </p:attrNameLst>
                                      </p:cBhvr>
                                      <p:tavLst>
                                        <p:tav tm="0">
                                          <p:val>
                                            <p:fltVal val="0"/>
                                          </p:val>
                                        </p:tav>
                                        <p:tav tm="100000">
                                          <p:val>
                                            <p:strVal val="#ppt_h"/>
                                          </p:val>
                                        </p:tav>
                                      </p:tavLst>
                                    </p:anim>
                                    <p:animEffect transition="in" filter="fade">
                                      <p:cBhvr>
                                        <p:cTn id="104" dur="500"/>
                                        <p:tgtEl>
                                          <p:spTgt spid="62"/>
                                        </p:tgtEl>
                                      </p:cBhvr>
                                    </p:animEffect>
                                  </p:childTnLst>
                                </p:cTn>
                              </p:par>
                              <p:par>
                                <p:cTn id="105" presetID="53" presetClass="entr" presetSubtype="16" fill="hold" grpId="0" nodeType="withEffect">
                                  <p:stCondLst>
                                    <p:cond delay="200"/>
                                  </p:stCondLst>
                                  <p:childTnLst>
                                    <p:set>
                                      <p:cBhvr>
                                        <p:cTn id="106" dur="1" fill="hold">
                                          <p:stCondLst>
                                            <p:cond delay="0"/>
                                          </p:stCondLst>
                                        </p:cTn>
                                        <p:tgtEl>
                                          <p:spTgt spid="63"/>
                                        </p:tgtEl>
                                        <p:attrNameLst>
                                          <p:attrName>style.visibility</p:attrName>
                                        </p:attrNameLst>
                                      </p:cBhvr>
                                      <p:to>
                                        <p:strVal val="visible"/>
                                      </p:to>
                                    </p:set>
                                    <p:anim calcmode="lin" valueType="num">
                                      <p:cBhvr>
                                        <p:cTn id="107" dur="500" fill="hold"/>
                                        <p:tgtEl>
                                          <p:spTgt spid="63"/>
                                        </p:tgtEl>
                                        <p:attrNameLst>
                                          <p:attrName>ppt_w</p:attrName>
                                        </p:attrNameLst>
                                      </p:cBhvr>
                                      <p:tavLst>
                                        <p:tav tm="0">
                                          <p:val>
                                            <p:fltVal val="0"/>
                                          </p:val>
                                        </p:tav>
                                        <p:tav tm="100000">
                                          <p:val>
                                            <p:strVal val="#ppt_w"/>
                                          </p:val>
                                        </p:tav>
                                      </p:tavLst>
                                    </p:anim>
                                    <p:anim calcmode="lin" valueType="num">
                                      <p:cBhvr>
                                        <p:cTn id="108" dur="500" fill="hold"/>
                                        <p:tgtEl>
                                          <p:spTgt spid="63"/>
                                        </p:tgtEl>
                                        <p:attrNameLst>
                                          <p:attrName>ppt_h</p:attrName>
                                        </p:attrNameLst>
                                      </p:cBhvr>
                                      <p:tavLst>
                                        <p:tav tm="0">
                                          <p:val>
                                            <p:fltVal val="0"/>
                                          </p:val>
                                        </p:tav>
                                        <p:tav tm="100000">
                                          <p:val>
                                            <p:strVal val="#ppt_h"/>
                                          </p:val>
                                        </p:tav>
                                      </p:tavLst>
                                    </p:anim>
                                    <p:animEffect transition="in" filter="fade">
                                      <p:cBhvr>
                                        <p:cTn id="109" dur="500"/>
                                        <p:tgtEl>
                                          <p:spTgt spid="63"/>
                                        </p:tgtEl>
                                      </p:cBhvr>
                                    </p:animEffect>
                                  </p:childTnLst>
                                </p:cTn>
                              </p:par>
                            </p:childTnLst>
                          </p:cTn>
                        </p:par>
                        <p:par>
                          <p:cTn id="110" fill="hold">
                            <p:stCondLst>
                              <p:cond delay="1700"/>
                            </p:stCondLst>
                            <p:childTnLst>
                              <p:par>
                                <p:cTn id="111" presetID="22" presetClass="entr" presetSubtype="2" fill="hold" nodeType="afterEffect">
                                  <p:stCondLst>
                                    <p:cond delay="0"/>
                                  </p:stCondLst>
                                  <p:childTnLst>
                                    <p:set>
                                      <p:cBhvr>
                                        <p:cTn id="112" dur="1" fill="hold">
                                          <p:stCondLst>
                                            <p:cond delay="0"/>
                                          </p:stCondLst>
                                        </p:cTn>
                                        <p:tgtEl>
                                          <p:spTgt spid="10"/>
                                        </p:tgtEl>
                                        <p:attrNameLst>
                                          <p:attrName>style.visibility</p:attrName>
                                        </p:attrNameLst>
                                      </p:cBhvr>
                                      <p:to>
                                        <p:strVal val="visible"/>
                                      </p:to>
                                    </p:set>
                                    <p:animEffect transition="in" filter="wipe(right)">
                                      <p:cBhvr>
                                        <p:cTn id="113" dur="500"/>
                                        <p:tgtEl>
                                          <p:spTgt spid="10"/>
                                        </p:tgtEl>
                                      </p:cBhvr>
                                    </p:animEffect>
                                  </p:childTnLst>
                                </p:cTn>
                              </p:par>
                            </p:childTnLst>
                          </p:cTn>
                        </p:par>
                        <p:par>
                          <p:cTn id="114" fill="hold">
                            <p:stCondLst>
                              <p:cond delay="2200"/>
                            </p:stCondLst>
                            <p:childTnLst>
                              <p:par>
                                <p:cTn id="115" presetID="22" presetClass="entr" presetSubtype="2" fill="hold" grpId="0" nodeType="afterEffect">
                                  <p:stCondLst>
                                    <p:cond delay="0"/>
                                  </p:stCondLst>
                                  <p:childTnLst>
                                    <p:set>
                                      <p:cBhvr>
                                        <p:cTn id="116" dur="1" fill="hold">
                                          <p:stCondLst>
                                            <p:cond delay="0"/>
                                          </p:stCondLst>
                                        </p:cTn>
                                        <p:tgtEl>
                                          <p:spTgt spid="19"/>
                                        </p:tgtEl>
                                        <p:attrNameLst>
                                          <p:attrName>style.visibility</p:attrName>
                                        </p:attrNameLst>
                                      </p:cBhvr>
                                      <p:to>
                                        <p:strVal val="visible"/>
                                      </p:to>
                                    </p:set>
                                    <p:animEffect transition="in" filter="wipe(right)">
                                      <p:cBhvr>
                                        <p:cTn id="117" dur="500"/>
                                        <p:tgtEl>
                                          <p:spTgt spid="19"/>
                                        </p:tgtEl>
                                      </p:cBhvr>
                                    </p:animEffect>
                                  </p:childTnLst>
                                </p:cTn>
                              </p:par>
                              <p:par>
                                <p:cTn id="118" presetID="22" presetClass="entr" presetSubtype="2" fill="hold" grpId="0" nodeType="withEffect">
                                  <p:stCondLst>
                                    <p:cond delay="0"/>
                                  </p:stCondLst>
                                  <p:childTnLst>
                                    <p:set>
                                      <p:cBhvr>
                                        <p:cTn id="119" dur="1" fill="hold">
                                          <p:stCondLst>
                                            <p:cond delay="0"/>
                                          </p:stCondLst>
                                        </p:cTn>
                                        <p:tgtEl>
                                          <p:spTgt spid="20"/>
                                        </p:tgtEl>
                                        <p:attrNameLst>
                                          <p:attrName>style.visibility</p:attrName>
                                        </p:attrNameLst>
                                      </p:cBhvr>
                                      <p:to>
                                        <p:strVal val="visible"/>
                                      </p:to>
                                    </p:set>
                                    <p:animEffect transition="in" filter="wipe(right)">
                                      <p:cBhvr>
                                        <p:cTn id="120" dur="500"/>
                                        <p:tgtEl>
                                          <p:spTgt spid="20"/>
                                        </p:tgtEl>
                                      </p:cBhvr>
                                    </p:animEffect>
                                  </p:childTnLst>
                                </p:cTn>
                              </p:par>
                            </p:childTnLst>
                          </p:cTn>
                        </p:par>
                        <p:par>
                          <p:cTn id="121" fill="hold">
                            <p:stCondLst>
                              <p:cond delay="2700"/>
                            </p:stCondLst>
                            <p:childTnLst>
                              <p:par>
                                <p:cTn id="122" presetID="22" presetClass="entr" presetSubtype="2" fill="hold" nodeType="after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wipe(right)">
                                      <p:cBhvr>
                                        <p:cTn id="124" dur="500"/>
                                        <p:tgtEl>
                                          <p:spTgt spid="16"/>
                                        </p:tgtEl>
                                      </p:cBhvr>
                                    </p:animEffect>
                                  </p:childTnLst>
                                </p:cTn>
                              </p:par>
                            </p:childTnLst>
                          </p:cTn>
                        </p:par>
                        <p:par>
                          <p:cTn id="125" fill="hold">
                            <p:stCondLst>
                              <p:cond delay="3200"/>
                            </p:stCondLst>
                            <p:childTnLst>
                              <p:par>
                                <p:cTn id="126" presetID="22" presetClass="entr" presetSubtype="2" fill="hold" grpId="0" nodeType="after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wipe(right)">
                                      <p:cBhvr>
                                        <p:cTn id="128" dur="500"/>
                                        <p:tgtEl>
                                          <p:spTgt spid="21"/>
                                        </p:tgtEl>
                                      </p:cBhvr>
                                    </p:animEffect>
                                  </p:childTnLst>
                                </p:cTn>
                              </p:par>
                              <p:par>
                                <p:cTn id="129" presetID="22" presetClass="entr" presetSubtype="2" fill="hold" grpId="0" nodeType="withEffect">
                                  <p:stCondLst>
                                    <p:cond delay="0"/>
                                  </p:stCondLst>
                                  <p:childTnLst>
                                    <p:set>
                                      <p:cBhvr>
                                        <p:cTn id="130" dur="1" fill="hold">
                                          <p:stCondLst>
                                            <p:cond delay="0"/>
                                          </p:stCondLst>
                                        </p:cTn>
                                        <p:tgtEl>
                                          <p:spTgt spid="22"/>
                                        </p:tgtEl>
                                        <p:attrNameLst>
                                          <p:attrName>style.visibility</p:attrName>
                                        </p:attrNameLst>
                                      </p:cBhvr>
                                      <p:to>
                                        <p:strVal val="visible"/>
                                      </p:to>
                                    </p:set>
                                    <p:animEffect transition="in" filter="wipe(right)">
                                      <p:cBhvr>
                                        <p:cTn id="131" dur="500"/>
                                        <p:tgtEl>
                                          <p:spTgt spid="22"/>
                                        </p:tgtEl>
                                      </p:cBhvr>
                                    </p:animEffect>
                                  </p:childTnLst>
                                </p:cTn>
                              </p:par>
                            </p:childTnLst>
                          </p:cTn>
                        </p:par>
                        <p:par>
                          <p:cTn id="132" fill="hold">
                            <p:stCondLst>
                              <p:cond delay="3700"/>
                            </p:stCondLst>
                            <p:childTnLst>
                              <p:par>
                                <p:cTn id="133" presetID="22" presetClass="entr" presetSubtype="2" fill="hold" nodeType="afterEffect">
                                  <p:stCondLst>
                                    <p:cond delay="0"/>
                                  </p:stCondLst>
                                  <p:childTnLst>
                                    <p:set>
                                      <p:cBhvr>
                                        <p:cTn id="134" dur="1" fill="hold">
                                          <p:stCondLst>
                                            <p:cond delay="0"/>
                                          </p:stCondLst>
                                        </p:cTn>
                                        <p:tgtEl>
                                          <p:spTgt spid="13"/>
                                        </p:tgtEl>
                                        <p:attrNameLst>
                                          <p:attrName>style.visibility</p:attrName>
                                        </p:attrNameLst>
                                      </p:cBhvr>
                                      <p:to>
                                        <p:strVal val="visible"/>
                                      </p:to>
                                    </p:set>
                                    <p:animEffect transition="in" filter="wipe(right)">
                                      <p:cBhvr>
                                        <p:cTn id="135" dur="500"/>
                                        <p:tgtEl>
                                          <p:spTgt spid="13"/>
                                        </p:tgtEl>
                                      </p:cBhvr>
                                    </p:animEffect>
                                  </p:childTnLst>
                                </p:cTn>
                              </p:par>
                            </p:childTnLst>
                          </p:cTn>
                        </p:par>
                        <p:par>
                          <p:cTn id="136" fill="hold">
                            <p:stCondLst>
                              <p:cond delay="4200"/>
                            </p:stCondLst>
                            <p:childTnLst>
                              <p:par>
                                <p:cTn id="137" presetID="22" presetClass="entr" presetSubtype="2" fill="hold" grpId="0" nodeType="afterEffect">
                                  <p:stCondLst>
                                    <p:cond delay="0"/>
                                  </p:stCondLst>
                                  <p:childTnLst>
                                    <p:set>
                                      <p:cBhvr>
                                        <p:cTn id="138" dur="1" fill="hold">
                                          <p:stCondLst>
                                            <p:cond delay="0"/>
                                          </p:stCondLst>
                                        </p:cTn>
                                        <p:tgtEl>
                                          <p:spTgt spid="23"/>
                                        </p:tgtEl>
                                        <p:attrNameLst>
                                          <p:attrName>style.visibility</p:attrName>
                                        </p:attrNameLst>
                                      </p:cBhvr>
                                      <p:to>
                                        <p:strVal val="visible"/>
                                      </p:to>
                                    </p:set>
                                    <p:animEffect transition="in" filter="wipe(right)">
                                      <p:cBhvr>
                                        <p:cTn id="139" dur="500"/>
                                        <p:tgtEl>
                                          <p:spTgt spid="23"/>
                                        </p:tgtEl>
                                      </p:cBhvr>
                                    </p:animEffect>
                                  </p:childTnLst>
                                </p:cTn>
                              </p:par>
                              <p:par>
                                <p:cTn id="140" presetID="22" presetClass="entr" presetSubtype="2" fill="hold" grpId="0" nodeType="withEffect">
                                  <p:stCondLst>
                                    <p:cond delay="0"/>
                                  </p:stCondLst>
                                  <p:childTnLst>
                                    <p:set>
                                      <p:cBhvr>
                                        <p:cTn id="141" dur="1" fill="hold">
                                          <p:stCondLst>
                                            <p:cond delay="0"/>
                                          </p:stCondLst>
                                        </p:cTn>
                                        <p:tgtEl>
                                          <p:spTgt spid="24"/>
                                        </p:tgtEl>
                                        <p:attrNameLst>
                                          <p:attrName>style.visibility</p:attrName>
                                        </p:attrNameLst>
                                      </p:cBhvr>
                                      <p:to>
                                        <p:strVal val="visible"/>
                                      </p:to>
                                    </p:set>
                                    <p:animEffect transition="in" filter="wipe(right)">
                                      <p:cBhvr>
                                        <p:cTn id="142" dur="500"/>
                                        <p:tgtEl>
                                          <p:spTgt spid="24"/>
                                        </p:tgtEl>
                                      </p:cBhvr>
                                    </p:animEffect>
                                  </p:childTnLst>
                                </p:cTn>
                              </p:par>
                            </p:childTnLst>
                          </p:cTn>
                        </p:par>
                        <p:par>
                          <p:cTn id="143" fill="hold">
                            <p:stCondLst>
                              <p:cond delay="4700"/>
                            </p:stCondLst>
                            <p:childTnLst>
                              <p:par>
                                <p:cTn id="144" presetID="22" presetClass="entr" presetSubtype="8" fill="hold" nodeType="afterEffect">
                                  <p:stCondLst>
                                    <p:cond delay="0"/>
                                  </p:stCondLst>
                                  <p:childTnLst>
                                    <p:set>
                                      <p:cBhvr>
                                        <p:cTn id="145" dur="1" fill="hold">
                                          <p:stCondLst>
                                            <p:cond delay="0"/>
                                          </p:stCondLst>
                                        </p:cTn>
                                        <p:tgtEl>
                                          <p:spTgt spid="3"/>
                                        </p:tgtEl>
                                        <p:attrNameLst>
                                          <p:attrName>style.visibility</p:attrName>
                                        </p:attrNameLst>
                                      </p:cBhvr>
                                      <p:to>
                                        <p:strVal val="visible"/>
                                      </p:to>
                                    </p:set>
                                    <p:animEffect transition="in" filter="wipe(left)">
                                      <p:cBhvr>
                                        <p:cTn id="146" dur="500"/>
                                        <p:tgtEl>
                                          <p:spTgt spid="3"/>
                                        </p:tgtEl>
                                      </p:cBhvr>
                                    </p:animEffect>
                                  </p:childTnLst>
                                </p:cTn>
                              </p:par>
                            </p:childTnLst>
                          </p:cTn>
                        </p:par>
                        <p:par>
                          <p:cTn id="147" fill="hold">
                            <p:stCondLst>
                              <p:cond delay="5200"/>
                            </p:stCondLst>
                            <p:childTnLst>
                              <p:par>
                                <p:cTn id="148" presetID="22" presetClass="entr" presetSubtype="8" fill="hold" grpId="0" nodeType="after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wipe(left)">
                                      <p:cBhvr>
                                        <p:cTn id="150" dur="500"/>
                                        <p:tgtEl>
                                          <p:spTgt spid="25"/>
                                        </p:tgtEl>
                                      </p:cBhvr>
                                    </p:animEffect>
                                  </p:childTnLst>
                                </p:cTn>
                              </p:par>
                              <p:par>
                                <p:cTn id="151" presetID="22" presetClass="entr" presetSubtype="8" fill="hold" grpId="0" nodeType="withEffect">
                                  <p:stCondLst>
                                    <p:cond delay="0"/>
                                  </p:stCondLst>
                                  <p:childTnLst>
                                    <p:set>
                                      <p:cBhvr>
                                        <p:cTn id="152" dur="1" fill="hold">
                                          <p:stCondLst>
                                            <p:cond delay="0"/>
                                          </p:stCondLst>
                                        </p:cTn>
                                        <p:tgtEl>
                                          <p:spTgt spid="26"/>
                                        </p:tgtEl>
                                        <p:attrNameLst>
                                          <p:attrName>style.visibility</p:attrName>
                                        </p:attrNameLst>
                                      </p:cBhvr>
                                      <p:to>
                                        <p:strVal val="visible"/>
                                      </p:to>
                                    </p:set>
                                    <p:animEffect transition="in" filter="wipe(left)">
                                      <p:cBhvr>
                                        <p:cTn id="153" dur="500"/>
                                        <p:tgtEl>
                                          <p:spTgt spid="26"/>
                                        </p:tgtEl>
                                      </p:cBhvr>
                                    </p:animEffect>
                                  </p:childTnLst>
                                </p:cTn>
                              </p:par>
                            </p:childTnLst>
                          </p:cTn>
                        </p:par>
                        <p:par>
                          <p:cTn id="154" fill="hold">
                            <p:stCondLst>
                              <p:cond delay="5700"/>
                            </p:stCondLst>
                            <p:childTnLst>
                              <p:par>
                                <p:cTn id="155" presetID="22" presetClass="entr" presetSubtype="8" fill="hold" nodeType="afterEffect">
                                  <p:stCondLst>
                                    <p:cond delay="0"/>
                                  </p:stCondLst>
                                  <p:childTnLst>
                                    <p:set>
                                      <p:cBhvr>
                                        <p:cTn id="156" dur="1" fill="hold">
                                          <p:stCondLst>
                                            <p:cond delay="0"/>
                                          </p:stCondLst>
                                        </p:cTn>
                                        <p:tgtEl>
                                          <p:spTgt spid="7"/>
                                        </p:tgtEl>
                                        <p:attrNameLst>
                                          <p:attrName>style.visibility</p:attrName>
                                        </p:attrNameLst>
                                      </p:cBhvr>
                                      <p:to>
                                        <p:strVal val="visible"/>
                                      </p:to>
                                    </p:set>
                                    <p:animEffect transition="in" filter="wipe(left)">
                                      <p:cBhvr>
                                        <p:cTn id="157" dur="500"/>
                                        <p:tgtEl>
                                          <p:spTgt spid="7"/>
                                        </p:tgtEl>
                                      </p:cBhvr>
                                    </p:animEffect>
                                  </p:childTnLst>
                                </p:cTn>
                              </p:par>
                              <p:par>
                                <p:cTn id="158" presetID="22" presetClass="entr" presetSubtype="8" fill="hold" grpId="0" nodeType="withEffect">
                                  <p:stCondLst>
                                    <p:cond delay="500"/>
                                  </p:stCondLst>
                                  <p:childTnLst>
                                    <p:set>
                                      <p:cBhvr>
                                        <p:cTn id="159" dur="1" fill="hold">
                                          <p:stCondLst>
                                            <p:cond delay="0"/>
                                          </p:stCondLst>
                                        </p:cTn>
                                        <p:tgtEl>
                                          <p:spTgt spid="27"/>
                                        </p:tgtEl>
                                        <p:attrNameLst>
                                          <p:attrName>style.visibility</p:attrName>
                                        </p:attrNameLst>
                                      </p:cBhvr>
                                      <p:to>
                                        <p:strVal val="visible"/>
                                      </p:to>
                                    </p:set>
                                    <p:animEffect transition="in" filter="wipe(left)">
                                      <p:cBhvr>
                                        <p:cTn id="160" dur="500"/>
                                        <p:tgtEl>
                                          <p:spTgt spid="27"/>
                                        </p:tgtEl>
                                      </p:cBhvr>
                                    </p:animEffect>
                                  </p:childTnLst>
                                </p:cTn>
                              </p:par>
                              <p:par>
                                <p:cTn id="161" presetID="22" presetClass="entr" presetSubtype="8" fill="hold" grpId="0" nodeType="withEffect">
                                  <p:stCondLst>
                                    <p:cond delay="500"/>
                                  </p:stCondLst>
                                  <p:childTnLst>
                                    <p:set>
                                      <p:cBhvr>
                                        <p:cTn id="162" dur="1" fill="hold">
                                          <p:stCondLst>
                                            <p:cond delay="0"/>
                                          </p:stCondLst>
                                        </p:cTn>
                                        <p:tgtEl>
                                          <p:spTgt spid="28"/>
                                        </p:tgtEl>
                                        <p:attrNameLst>
                                          <p:attrName>style.visibility</p:attrName>
                                        </p:attrNameLst>
                                      </p:cBhvr>
                                      <p:to>
                                        <p:strVal val="visible"/>
                                      </p:to>
                                    </p:set>
                                    <p:animEffect transition="in" filter="wipe(left)">
                                      <p:cBhvr>
                                        <p:cTn id="163" dur="500"/>
                                        <p:tgtEl>
                                          <p:spTgt spid="28"/>
                                        </p:tgtEl>
                                      </p:cBhvr>
                                    </p:animEffect>
                                  </p:childTnLst>
                                </p:cTn>
                              </p:par>
                            </p:childTnLst>
                          </p:cTn>
                        </p:par>
                        <p:par>
                          <p:cTn id="164" fill="hold">
                            <p:stCondLst>
                              <p:cond delay="6700"/>
                            </p:stCondLst>
                            <p:childTnLst>
                              <p:par>
                                <p:cTn id="165" presetID="22" presetClass="entr" presetSubtype="8" fill="hold" nodeType="afterEffect">
                                  <p:stCondLst>
                                    <p:cond delay="0"/>
                                  </p:stCondLst>
                                  <p:childTnLst>
                                    <p:set>
                                      <p:cBhvr>
                                        <p:cTn id="166" dur="1" fill="hold">
                                          <p:stCondLst>
                                            <p:cond delay="0"/>
                                          </p:stCondLst>
                                        </p:cTn>
                                        <p:tgtEl>
                                          <p:spTgt spid="4"/>
                                        </p:tgtEl>
                                        <p:attrNameLst>
                                          <p:attrName>style.visibility</p:attrName>
                                        </p:attrNameLst>
                                      </p:cBhvr>
                                      <p:to>
                                        <p:strVal val="visible"/>
                                      </p:to>
                                    </p:set>
                                    <p:animEffect transition="in" filter="wipe(left)">
                                      <p:cBhvr>
                                        <p:cTn id="167" dur="500"/>
                                        <p:tgtEl>
                                          <p:spTgt spid="4"/>
                                        </p:tgtEl>
                                      </p:cBhvr>
                                    </p:animEffect>
                                  </p:childTnLst>
                                </p:cTn>
                              </p:par>
                            </p:childTnLst>
                          </p:cTn>
                        </p:par>
                        <p:par>
                          <p:cTn id="168" fill="hold">
                            <p:stCondLst>
                              <p:cond delay="7200"/>
                            </p:stCondLst>
                            <p:childTnLst>
                              <p:par>
                                <p:cTn id="169" presetID="22" presetClass="entr" presetSubtype="8" fill="hold" grpId="0" nodeType="afterEffect">
                                  <p:stCondLst>
                                    <p:cond delay="0"/>
                                  </p:stCondLst>
                                  <p:childTnLst>
                                    <p:set>
                                      <p:cBhvr>
                                        <p:cTn id="170" dur="1" fill="hold">
                                          <p:stCondLst>
                                            <p:cond delay="0"/>
                                          </p:stCondLst>
                                        </p:cTn>
                                        <p:tgtEl>
                                          <p:spTgt spid="29"/>
                                        </p:tgtEl>
                                        <p:attrNameLst>
                                          <p:attrName>style.visibility</p:attrName>
                                        </p:attrNameLst>
                                      </p:cBhvr>
                                      <p:to>
                                        <p:strVal val="visible"/>
                                      </p:to>
                                    </p:set>
                                    <p:animEffect transition="in" filter="wipe(left)">
                                      <p:cBhvr>
                                        <p:cTn id="171" dur="500"/>
                                        <p:tgtEl>
                                          <p:spTgt spid="29"/>
                                        </p:tgtEl>
                                      </p:cBhvr>
                                    </p:animEffect>
                                  </p:childTnLst>
                                </p:cTn>
                              </p:par>
                              <p:par>
                                <p:cTn id="172" presetID="22" presetClass="entr" presetSubtype="8" fill="hold" grpId="0" nodeType="withEffect">
                                  <p:stCondLst>
                                    <p:cond delay="0"/>
                                  </p:stCondLst>
                                  <p:childTnLst>
                                    <p:set>
                                      <p:cBhvr>
                                        <p:cTn id="173" dur="1" fill="hold">
                                          <p:stCondLst>
                                            <p:cond delay="0"/>
                                          </p:stCondLst>
                                        </p:cTn>
                                        <p:tgtEl>
                                          <p:spTgt spid="30"/>
                                        </p:tgtEl>
                                        <p:attrNameLst>
                                          <p:attrName>style.visibility</p:attrName>
                                        </p:attrNameLst>
                                      </p:cBhvr>
                                      <p:to>
                                        <p:strVal val="visible"/>
                                      </p:to>
                                    </p:set>
                                    <p:animEffect transition="in" filter="wipe(left)">
                                      <p:cBhvr>
                                        <p:cTn id="17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24" grpId="0"/>
      <p:bldP spid="25" grpId="0"/>
      <p:bldP spid="26" grpId="0"/>
      <p:bldP spid="27" grpId="0"/>
      <p:bldP spid="28" grpId="0"/>
      <p:bldP spid="29" grpId="0"/>
      <p:bldP spid="30" grpId="0"/>
      <p:bldP spid="31"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2"/>
          <p:cNvSpPr/>
          <p:nvPr/>
        </p:nvSpPr>
        <p:spPr>
          <a:xfrm>
            <a:off x="353" y="0"/>
            <a:ext cx="12858044" cy="7232650"/>
          </a:xfrm>
          <a:prstGeom prst="rect">
            <a:avLst/>
          </a:prstGeom>
          <a:blipFill>
            <a:blip r:embed="rId3"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rtlCol="0" anchor="ctr"/>
          <a:lstStyle/>
          <a:p>
            <a:pPr algn="ctr"/>
            <a:endParaRPr lang="en-GB">
              <a:latin typeface="+mn-ea"/>
            </a:endParaRPr>
          </a:p>
        </p:txBody>
      </p:sp>
      <p:sp>
        <p:nvSpPr>
          <p:cNvPr id="24" name="矩形 23"/>
          <p:cNvSpPr/>
          <p:nvPr/>
        </p:nvSpPr>
        <p:spPr>
          <a:xfrm>
            <a:off x="353" y="1894978"/>
            <a:ext cx="12858044" cy="3645205"/>
          </a:xfrm>
          <a:prstGeom prst="rect">
            <a:avLst/>
          </a:prstGeom>
          <a:solidFill>
            <a:schemeClr val="accent3">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5416822" y="2401257"/>
            <a:ext cx="4935967" cy="1477199"/>
          </a:xfrm>
          <a:prstGeom prst="rect">
            <a:avLst/>
          </a:prstGeom>
          <a:noFill/>
        </p:spPr>
        <p:txBody>
          <a:bodyPr wrap="none" rtlCol="0">
            <a:spAutoFit/>
          </a:bodyPr>
          <a:lstStyle/>
          <a:p>
            <a:pPr marL="0" lvl="1"/>
            <a:r>
              <a:rPr lang="zh-CN" altLang="en-US" sz="1969" b="1" dirty="0">
                <a:solidFill>
                  <a:schemeClr val="bg1"/>
                </a:solidFill>
                <a:latin typeface="微软雅黑" pitchFamily="34" charset="-122"/>
                <a:ea typeface="微软雅黑" pitchFamily="34" charset="-122"/>
              </a:rPr>
              <a:t> </a:t>
            </a:r>
            <a:r>
              <a:rPr lang="zh-CN" altLang="en-US" sz="3937" b="1" dirty="0">
                <a:solidFill>
                  <a:schemeClr val="bg1"/>
                </a:solidFill>
                <a:latin typeface="微软雅黑" pitchFamily="34" charset="-122"/>
                <a:ea typeface="微软雅黑" pitchFamily="34" charset="-122"/>
              </a:rPr>
              <a:t>第二部分</a:t>
            </a:r>
            <a:endParaRPr lang="en-US" altLang="zh-CN" sz="3937" b="1" dirty="0">
              <a:solidFill>
                <a:schemeClr val="bg1"/>
              </a:solidFill>
              <a:latin typeface="微软雅黑" pitchFamily="34" charset="-122"/>
              <a:ea typeface="微软雅黑" pitchFamily="34" charset="-122"/>
            </a:endParaRPr>
          </a:p>
          <a:p>
            <a:pPr marL="0" lvl="1" algn="ctr"/>
            <a:r>
              <a:rPr lang="zh-CN" altLang="en-US" sz="5062" b="1" dirty="0">
                <a:solidFill>
                  <a:schemeClr val="bg1"/>
                </a:solidFill>
                <a:latin typeface="微软雅黑" pitchFamily="34" charset="-122"/>
                <a:ea typeface="微软雅黑" pitchFamily="34" charset="-122"/>
              </a:rPr>
              <a:t>工作完成情况</a:t>
            </a:r>
            <a:endParaRPr lang="en-US" altLang="zh-CN" sz="5062" b="1" dirty="0">
              <a:solidFill>
                <a:schemeClr val="bg1"/>
              </a:solidFill>
              <a:latin typeface="微软雅黑" pitchFamily="34" charset="-122"/>
              <a:ea typeface="微软雅黑" pitchFamily="34" charset="-122"/>
            </a:endParaRPr>
          </a:p>
        </p:txBody>
      </p:sp>
      <p:cxnSp>
        <p:nvCxnSpPr>
          <p:cNvPr id="13" name="直接连接符 12"/>
          <p:cNvCxnSpPr/>
          <p:nvPr/>
        </p:nvCxnSpPr>
        <p:spPr>
          <a:xfrm flipV="1">
            <a:off x="5113051" y="2300001"/>
            <a:ext cx="0" cy="2706073"/>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3134703" y="4541560"/>
            <a:ext cx="1269558" cy="346249"/>
          </a:xfrm>
          <a:prstGeom prst="rect">
            <a:avLst/>
          </a:prstGeom>
          <a:noFill/>
        </p:spPr>
        <p:txBody>
          <a:bodyPr wrap="square" lIns="0" tIns="0" rIns="0" bIns="0" rtlCol="0">
            <a:spAutoFit/>
          </a:bodyPr>
          <a:lstStyle/>
          <a:p>
            <a:r>
              <a:rPr lang="en-US" altLang="zh-CN" sz="2250" dirty="0">
                <a:solidFill>
                  <a:schemeClr val="bg1"/>
                </a:solidFill>
                <a:latin typeface="微软雅黑" pitchFamily="34" charset="-122"/>
                <a:ea typeface="微软雅黑" pitchFamily="34" charset="-122"/>
              </a:rPr>
              <a:t>PART 02</a:t>
            </a:r>
            <a:endParaRPr lang="zh-CN" altLang="en-US" sz="2250" dirty="0">
              <a:solidFill>
                <a:schemeClr val="bg1"/>
              </a:solidFill>
              <a:latin typeface="微软雅黑" pitchFamily="34" charset="-122"/>
              <a:ea typeface="微软雅黑" pitchFamily="34" charset="-122"/>
            </a:endParaRPr>
          </a:p>
        </p:txBody>
      </p:sp>
      <p:grpSp>
        <p:nvGrpSpPr>
          <p:cNvPr id="25" name="组合 24"/>
          <p:cNvGrpSpPr/>
          <p:nvPr/>
        </p:nvGrpSpPr>
        <p:grpSpPr>
          <a:xfrm>
            <a:off x="2830362" y="2465331"/>
            <a:ext cx="1683435" cy="1683435"/>
            <a:chOff x="2123728" y="1579722"/>
            <a:chExt cx="1197175" cy="1197175"/>
          </a:xfrm>
        </p:grpSpPr>
        <p:grpSp>
          <p:nvGrpSpPr>
            <p:cNvPr id="26" name="组合 25"/>
            <p:cNvGrpSpPr/>
            <p:nvPr/>
          </p:nvGrpSpPr>
          <p:grpSpPr>
            <a:xfrm>
              <a:off x="2123728" y="1579722"/>
              <a:ext cx="1197175" cy="1197175"/>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椭圆 2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KSO_Shape"/>
            <p:cNvSpPr>
              <a:spLocks/>
            </p:cNvSpPr>
            <p:nvPr/>
          </p:nvSpPr>
          <p:spPr bwMode="auto">
            <a:xfrm>
              <a:off x="2378606" y="1885587"/>
              <a:ext cx="687417" cy="585444"/>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accent3"/>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itchFamily="34" charset="-122"/>
              </a:endParaRPr>
            </a:p>
          </p:txBody>
        </p:sp>
      </p:grpSp>
      <p:sp>
        <p:nvSpPr>
          <p:cNvPr id="32" name="TextBox 31"/>
          <p:cNvSpPr txBox="1"/>
          <p:nvPr/>
        </p:nvSpPr>
        <p:spPr>
          <a:xfrm>
            <a:off x="5518405" y="4021349"/>
            <a:ext cx="1445380"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完成概述</a:t>
            </a:r>
          </a:p>
        </p:txBody>
      </p:sp>
      <p:sp>
        <p:nvSpPr>
          <p:cNvPr id="33" name="TextBox 32"/>
          <p:cNvSpPr txBox="1"/>
          <p:nvPr/>
        </p:nvSpPr>
        <p:spPr>
          <a:xfrm>
            <a:off x="6999256" y="4021349"/>
            <a:ext cx="1385412"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完成阶段</a:t>
            </a:r>
          </a:p>
        </p:txBody>
      </p:sp>
      <p:sp>
        <p:nvSpPr>
          <p:cNvPr id="34" name="TextBox 33"/>
          <p:cNvSpPr txBox="1"/>
          <p:nvPr/>
        </p:nvSpPr>
        <p:spPr>
          <a:xfrm>
            <a:off x="8420139" y="4021349"/>
            <a:ext cx="1445380"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团队完成</a:t>
            </a:r>
          </a:p>
        </p:txBody>
      </p:sp>
      <p:sp>
        <p:nvSpPr>
          <p:cNvPr id="35" name="TextBox 34"/>
          <p:cNvSpPr txBox="1"/>
          <p:nvPr/>
        </p:nvSpPr>
        <p:spPr>
          <a:xfrm>
            <a:off x="5518406" y="4461208"/>
            <a:ext cx="1385412"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完成比例</a:t>
            </a:r>
          </a:p>
        </p:txBody>
      </p:sp>
      <p:sp>
        <p:nvSpPr>
          <p:cNvPr id="36" name="TextBox 35"/>
          <p:cNvSpPr txBox="1"/>
          <p:nvPr/>
        </p:nvSpPr>
        <p:spPr>
          <a:xfrm>
            <a:off x="6988419" y="4461208"/>
            <a:ext cx="1385412"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季度完成</a:t>
            </a:r>
          </a:p>
        </p:txBody>
      </p:sp>
      <p:sp>
        <p:nvSpPr>
          <p:cNvPr id="37" name="TextBox 36"/>
          <p:cNvSpPr txBox="1"/>
          <p:nvPr/>
        </p:nvSpPr>
        <p:spPr>
          <a:xfrm>
            <a:off x="8428357" y="4446080"/>
            <a:ext cx="1560095"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月计划完成</a:t>
            </a:r>
          </a:p>
        </p:txBody>
      </p:sp>
      <p:grpSp>
        <p:nvGrpSpPr>
          <p:cNvPr id="38" name="组合 37"/>
          <p:cNvGrpSpPr/>
          <p:nvPr/>
        </p:nvGrpSpPr>
        <p:grpSpPr>
          <a:xfrm>
            <a:off x="9069507" y="-1095189"/>
            <a:ext cx="1658273" cy="1658273"/>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40" name="椭圆 3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41" name="组合 40"/>
          <p:cNvGrpSpPr/>
          <p:nvPr/>
        </p:nvGrpSpPr>
        <p:grpSpPr>
          <a:xfrm>
            <a:off x="6922067" y="-399143"/>
            <a:ext cx="886212" cy="886212"/>
            <a:chOff x="304800" y="673100"/>
            <a:chExt cx="4000500" cy="4000500"/>
          </a:xfrm>
          <a:effectLst>
            <a:outerShdw blurRad="444500" dist="2540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43" name="椭圆 4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44" name="组合 43"/>
          <p:cNvGrpSpPr/>
          <p:nvPr/>
        </p:nvGrpSpPr>
        <p:grpSpPr>
          <a:xfrm>
            <a:off x="7876562" y="43963"/>
            <a:ext cx="1252224" cy="1252224"/>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46" name="椭圆 4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47" name="组合 46"/>
          <p:cNvGrpSpPr/>
          <p:nvPr/>
        </p:nvGrpSpPr>
        <p:grpSpPr>
          <a:xfrm>
            <a:off x="11142402" y="-223037"/>
            <a:ext cx="964353" cy="964353"/>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49" name="椭圆 4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50" name="组合 49"/>
          <p:cNvGrpSpPr/>
          <p:nvPr/>
        </p:nvGrpSpPr>
        <p:grpSpPr>
          <a:xfrm>
            <a:off x="1078286" y="7087798"/>
            <a:ext cx="828035" cy="828035"/>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52" name="椭圆 5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53" name="组合 52"/>
          <p:cNvGrpSpPr/>
          <p:nvPr/>
        </p:nvGrpSpPr>
        <p:grpSpPr>
          <a:xfrm>
            <a:off x="5573289" y="6369756"/>
            <a:ext cx="355046" cy="355046"/>
            <a:chOff x="304800" y="673100"/>
            <a:chExt cx="4000500" cy="4000500"/>
          </a:xfrm>
          <a:effectLst>
            <a:outerShdw blurRad="444500" dist="254000" dir="8100000" algn="tr" rotWithShape="0">
              <a:prstClr val="black">
                <a:alpha val="50000"/>
              </a:prstClr>
            </a:outerShdw>
          </a:effectLst>
        </p:grpSpPr>
        <p:sp>
          <p:nvSpPr>
            <p:cNvPr id="54" name="同心圆 5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55" name="椭圆 5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56" name="组合 55"/>
          <p:cNvGrpSpPr/>
          <p:nvPr/>
        </p:nvGrpSpPr>
        <p:grpSpPr>
          <a:xfrm>
            <a:off x="4474520" y="6084582"/>
            <a:ext cx="743971" cy="743971"/>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58" name="椭圆 5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59" name="组合 58"/>
          <p:cNvGrpSpPr/>
          <p:nvPr/>
        </p:nvGrpSpPr>
        <p:grpSpPr>
          <a:xfrm>
            <a:off x="12134202" y="-1488900"/>
            <a:ext cx="1658273" cy="1658273"/>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61" name="椭圆 6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62" name="组合 61"/>
          <p:cNvGrpSpPr/>
          <p:nvPr/>
        </p:nvGrpSpPr>
        <p:grpSpPr>
          <a:xfrm>
            <a:off x="12170393" y="584472"/>
            <a:ext cx="313689" cy="313689"/>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65" name="组合 64"/>
          <p:cNvGrpSpPr/>
          <p:nvPr/>
        </p:nvGrpSpPr>
        <p:grpSpPr>
          <a:xfrm>
            <a:off x="2733215" y="6617653"/>
            <a:ext cx="1658273" cy="1658273"/>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67" name="椭圆 66"/>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68" name="组合 67"/>
          <p:cNvGrpSpPr/>
          <p:nvPr/>
        </p:nvGrpSpPr>
        <p:grpSpPr>
          <a:xfrm>
            <a:off x="1793808" y="6477739"/>
            <a:ext cx="731480" cy="731480"/>
            <a:chOff x="304800" y="673100"/>
            <a:chExt cx="4000500" cy="4000500"/>
          </a:xfrm>
          <a:effectLst>
            <a:outerShdw blurRad="444500" dist="254000" dir="8100000" algn="tr" rotWithShape="0">
              <a:prstClr val="black">
                <a:alpha val="50000"/>
              </a:prstClr>
            </a:outerShdw>
          </a:effectLst>
        </p:grpSpPr>
        <p:sp>
          <p:nvSpPr>
            <p:cNvPr id="69" name="同心圆 6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70" name="椭圆 6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71" name="组合 70"/>
          <p:cNvGrpSpPr/>
          <p:nvPr/>
        </p:nvGrpSpPr>
        <p:grpSpPr>
          <a:xfrm>
            <a:off x="409730" y="6920844"/>
            <a:ext cx="445584" cy="445584"/>
            <a:chOff x="304800" y="673100"/>
            <a:chExt cx="4000500" cy="4000500"/>
          </a:xfrm>
          <a:effectLst>
            <a:outerShdw blurRad="444500" dist="254000" dir="8100000" algn="tr" rotWithShape="0">
              <a:prstClr val="black">
                <a:alpha val="50000"/>
              </a:prstClr>
            </a:outerShdw>
          </a:effectLst>
        </p:grpSpPr>
        <p:sp>
          <p:nvSpPr>
            <p:cNvPr id="72" name="同心圆 7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73" name="椭圆 7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74" name="组合 73"/>
          <p:cNvGrpSpPr/>
          <p:nvPr/>
        </p:nvGrpSpPr>
        <p:grpSpPr>
          <a:xfrm>
            <a:off x="165106" y="6663083"/>
            <a:ext cx="222791" cy="222791"/>
            <a:chOff x="304800" y="673100"/>
            <a:chExt cx="4000500" cy="4000500"/>
          </a:xfrm>
          <a:effectLst>
            <a:outerShdw blurRad="444500" dist="254000" dir="8100000" algn="tr" rotWithShape="0">
              <a:prstClr val="black">
                <a:alpha val="50000"/>
              </a:prstClr>
            </a:outerShdw>
          </a:effectLst>
        </p:grpSpPr>
        <p:sp>
          <p:nvSpPr>
            <p:cNvPr id="75" name="同心圆 7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76" name="椭圆 7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sp>
        <p:nvSpPr>
          <p:cNvPr id="77" name="TextBox 76"/>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Tree>
    <p:extLst>
      <p:ext uri="{BB962C8B-B14F-4D97-AF65-F5344CB8AC3E}">
        <p14:creationId xmlns:p14="http://schemas.microsoft.com/office/powerpoint/2010/main" val="260627356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wipe(up)">
                                          <p:cBhvr>
                                            <p:cTn id="7" dur="500"/>
                                            <p:tgtEl>
                                              <p:spTgt spid="79"/>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outHorizontal)">
                                          <p:cBhvr>
                                            <p:cTn id="11" dur="500"/>
                                            <p:tgtEl>
                                              <p:spTgt spid="24"/>
                                            </p:tgtEl>
                                          </p:cBhvr>
                                        </p:animEffect>
                                      </p:childTnLst>
                                    </p:cTn>
                                  </p:par>
                                  <p:par>
                                    <p:cTn id="12" presetID="2" presetClass="entr" presetSubtype="8" accel="35000" fill="hold" nodeType="withEffect" p14:presetBounceEnd="55000">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14:bounceEnd="55000">
                                          <p:cBhvr additive="base">
                                            <p:cTn id="14" dur="1500" fill="hold"/>
                                            <p:tgtEl>
                                              <p:spTgt spid="25"/>
                                            </p:tgtEl>
                                            <p:attrNameLst>
                                              <p:attrName>ppt_x</p:attrName>
                                            </p:attrNameLst>
                                          </p:cBhvr>
                                          <p:tavLst>
                                            <p:tav tm="0">
                                              <p:val>
                                                <p:strVal val="0-#ppt_w/2"/>
                                              </p:val>
                                            </p:tav>
                                            <p:tav tm="100000">
                                              <p:val>
                                                <p:strVal val="#ppt_x"/>
                                              </p:val>
                                            </p:tav>
                                          </p:tavLst>
                                        </p:anim>
                                        <p:anim calcmode="lin" valueType="num" p14:bounceEnd="55000">
                                          <p:cBhvr additive="base">
                                            <p:cTn id="15" dur="15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5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3000"/>
                                </p:stCondLst>
                                <p:childTnLst>
                                  <p:par>
                                    <p:cTn id="26" presetID="47"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anim calcmode="lin" valueType="num">
                                          <p:cBhvr>
                                            <p:cTn id="29" dur="500" fill="hold"/>
                                            <p:tgtEl>
                                              <p:spTgt spid="14"/>
                                            </p:tgtEl>
                                            <p:attrNameLst>
                                              <p:attrName>ppt_x</p:attrName>
                                            </p:attrNameLst>
                                          </p:cBhvr>
                                          <p:tavLst>
                                            <p:tav tm="0">
                                              <p:val>
                                                <p:strVal val="#ppt_x"/>
                                              </p:val>
                                            </p:tav>
                                            <p:tav tm="100000">
                                              <p:val>
                                                <p:strVal val="#ppt_x"/>
                                              </p:val>
                                            </p:tav>
                                          </p:tavLst>
                                        </p:anim>
                                        <p:anim calcmode="lin" valueType="num">
                                          <p:cBhvr>
                                            <p:cTn id="30" dur="5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 presetClass="entr" presetSubtype="4" fill="hold" grpId="0" nodeType="after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500" fill="hold"/>
                                            <p:tgtEl>
                                              <p:spTgt spid="32"/>
                                            </p:tgtEl>
                                            <p:attrNameLst>
                                              <p:attrName>ppt_x</p:attrName>
                                            </p:attrNameLst>
                                          </p:cBhvr>
                                          <p:tavLst>
                                            <p:tav tm="0">
                                              <p:val>
                                                <p:strVal val="#ppt_x"/>
                                              </p:val>
                                            </p:tav>
                                            <p:tav tm="100000">
                                              <p:val>
                                                <p:strVal val="#ppt_x"/>
                                              </p:val>
                                            </p:tav>
                                          </p:tavLst>
                                        </p:anim>
                                        <p:anim calcmode="lin" valueType="num">
                                          <p:cBhvr additive="base">
                                            <p:cTn id="35" dur="500" fill="hold"/>
                                            <p:tgtEl>
                                              <p:spTgt spid="3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00"/>
                                      </p:stCondLst>
                                      <p:childTnLst>
                                        <p:set>
                                          <p:cBhvr>
                                            <p:cTn id="37" dur="1" fill="hold">
                                              <p:stCondLst>
                                                <p:cond delay="0"/>
                                              </p:stCondLst>
                                            </p:cTn>
                                            <p:tgtEl>
                                              <p:spTgt spid="33"/>
                                            </p:tgtEl>
                                            <p:attrNameLst>
                                              <p:attrName>style.visibility</p:attrName>
                                            </p:attrNameLst>
                                          </p:cBhvr>
                                          <p:to>
                                            <p:strVal val="visible"/>
                                          </p:to>
                                        </p:set>
                                        <p:anim calcmode="lin" valueType="num">
                                          <p:cBhvr additive="base">
                                            <p:cTn id="38" dur="500" fill="hold"/>
                                            <p:tgtEl>
                                              <p:spTgt spid="33"/>
                                            </p:tgtEl>
                                            <p:attrNameLst>
                                              <p:attrName>ppt_x</p:attrName>
                                            </p:attrNameLst>
                                          </p:cBhvr>
                                          <p:tavLst>
                                            <p:tav tm="0">
                                              <p:val>
                                                <p:strVal val="#ppt_x"/>
                                              </p:val>
                                            </p:tav>
                                            <p:tav tm="100000">
                                              <p:val>
                                                <p:strVal val="#ppt_x"/>
                                              </p:val>
                                            </p:tav>
                                          </p:tavLst>
                                        </p:anim>
                                        <p:anim calcmode="lin" valueType="num">
                                          <p:cBhvr additive="base">
                                            <p:cTn id="39" dur="500" fill="hold"/>
                                            <p:tgtEl>
                                              <p:spTgt spid="3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40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fill="hold"/>
                                            <p:tgtEl>
                                              <p:spTgt spid="34"/>
                                            </p:tgtEl>
                                            <p:attrNameLst>
                                              <p:attrName>ppt_x</p:attrName>
                                            </p:attrNameLst>
                                          </p:cBhvr>
                                          <p:tavLst>
                                            <p:tav tm="0">
                                              <p:val>
                                                <p:strVal val="#ppt_x"/>
                                              </p:val>
                                            </p:tav>
                                            <p:tav tm="100000">
                                              <p:val>
                                                <p:strVal val="#ppt_x"/>
                                              </p:val>
                                            </p:tav>
                                          </p:tavLst>
                                        </p:anim>
                                        <p:anim calcmode="lin" valueType="num">
                                          <p:cBhvr additive="base">
                                            <p:cTn id="43" dur="500" fill="hold"/>
                                            <p:tgtEl>
                                              <p:spTgt spid="3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600"/>
                                      </p:stCondLst>
                                      <p:childTnLst>
                                        <p:set>
                                          <p:cBhvr>
                                            <p:cTn id="45" dur="1" fill="hold">
                                              <p:stCondLst>
                                                <p:cond delay="0"/>
                                              </p:stCondLst>
                                            </p:cTn>
                                            <p:tgtEl>
                                              <p:spTgt spid="35"/>
                                            </p:tgtEl>
                                            <p:attrNameLst>
                                              <p:attrName>style.visibility</p:attrName>
                                            </p:attrNameLst>
                                          </p:cBhvr>
                                          <p:to>
                                            <p:strVal val="visible"/>
                                          </p:to>
                                        </p:set>
                                        <p:anim calcmode="lin" valueType="num">
                                          <p:cBhvr additive="base">
                                            <p:cTn id="46" dur="500" fill="hold"/>
                                            <p:tgtEl>
                                              <p:spTgt spid="35"/>
                                            </p:tgtEl>
                                            <p:attrNameLst>
                                              <p:attrName>ppt_x</p:attrName>
                                            </p:attrNameLst>
                                          </p:cBhvr>
                                          <p:tavLst>
                                            <p:tav tm="0">
                                              <p:val>
                                                <p:strVal val="#ppt_x"/>
                                              </p:val>
                                            </p:tav>
                                            <p:tav tm="100000">
                                              <p:val>
                                                <p:strVal val="#ppt_x"/>
                                              </p:val>
                                            </p:tav>
                                          </p:tavLst>
                                        </p:anim>
                                        <p:anim calcmode="lin" valueType="num">
                                          <p:cBhvr additive="base">
                                            <p:cTn id="47" dur="500" fill="hold"/>
                                            <p:tgtEl>
                                              <p:spTgt spid="3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800"/>
                                      </p:stCondLst>
                                      <p:childTnLst>
                                        <p:set>
                                          <p:cBhvr>
                                            <p:cTn id="49" dur="1" fill="hold">
                                              <p:stCondLst>
                                                <p:cond delay="0"/>
                                              </p:stCondLst>
                                            </p:cTn>
                                            <p:tgtEl>
                                              <p:spTgt spid="36"/>
                                            </p:tgtEl>
                                            <p:attrNameLst>
                                              <p:attrName>style.visibility</p:attrName>
                                            </p:attrNameLst>
                                          </p:cBhvr>
                                          <p:to>
                                            <p:strVal val="visible"/>
                                          </p:to>
                                        </p:set>
                                        <p:anim calcmode="lin" valueType="num">
                                          <p:cBhvr additive="base">
                                            <p:cTn id="50" dur="500" fill="hold"/>
                                            <p:tgtEl>
                                              <p:spTgt spid="36"/>
                                            </p:tgtEl>
                                            <p:attrNameLst>
                                              <p:attrName>ppt_x</p:attrName>
                                            </p:attrNameLst>
                                          </p:cBhvr>
                                          <p:tavLst>
                                            <p:tav tm="0">
                                              <p:val>
                                                <p:strVal val="#ppt_x"/>
                                              </p:val>
                                            </p:tav>
                                            <p:tav tm="100000">
                                              <p:val>
                                                <p:strVal val="#ppt_x"/>
                                              </p:val>
                                            </p:tav>
                                          </p:tavLst>
                                        </p:anim>
                                        <p:anim calcmode="lin" valueType="num">
                                          <p:cBhvr additive="base">
                                            <p:cTn id="51" dur="500" fill="hold"/>
                                            <p:tgtEl>
                                              <p:spTgt spid="3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100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500" fill="hold"/>
                                            <p:tgtEl>
                                              <p:spTgt spid="37"/>
                                            </p:tgtEl>
                                            <p:attrNameLst>
                                              <p:attrName>ppt_x</p:attrName>
                                            </p:attrNameLst>
                                          </p:cBhvr>
                                          <p:tavLst>
                                            <p:tav tm="0">
                                              <p:val>
                                                <p:strVal val="#ppt_x"/>
                                              </p:val>
                                            </p:tav>
                                            <p:tav tm="100000">
                                              <p:val>
                                                <p:strVal val="#ppt_x"/>
                                              </p:val>
                                            </p:tav>
                                          </p:tavLst>
                                        </p:anim>
                                        <p:anim calcmode="lin" valueType="num">
                                          <p:cBhvr additive="base">
                                            <p:cTn id="55" dur="500" fill="hold"/>
                                            <p:tgtEl>
                                              <p:spTgt spid="37"/>
                                            </p:tgtEl>
                                            <p:attrNameLst>
                                              <p:attrName>ppt_y</p:attrName>
                                            </p:attrNameLst>
                                          </p:cBhvr>
                                          <p:tavLst>
                                            <p:tav tm="0">
                                              <p:val>
                                                <p:strVal val="1+#ppt_h/2"/>
                                              </p:val>
                                            </p:tav>
                                            <p:tav tm="100000">
                                              <p:val>
                                                <p:strVal val="#ppt_y"/>
                                              </p:val>
                                            </p:tav>
                                          </p:tavLst>
                                        </p:anim>
                                      </p:childTnLst>
                                    </p:cTn>
                                  </p:par>
                                </p:childTnLst>
                              </p:cTn>
                            </p:par>
                            <p:par>
                              <p:cTn id="56" fill="hold">
                                <p:stCondLst>
                                  <p:cond delay="5000"/>
                                </p:stCondLst>
                                <p:childTnLst>
                                  <p:par>
                                    <p:cTn id="57" presetID="23" presetClass="entr" presetSubtype="528" fill="hold" nodeType="after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p:cTn id="59" dur="500" fill="hold"/>
                                            <p:tgtEl>
                                              <p:spTgt spid="38"/>
                                            </p:tgtEl>
                                            <p:attrNameLst>
                                              <p:attrName>ppt_w</p:attrName>
                                            </p:attrNameLst>
                                          </p:cBhvr>
                                          <p:tavLst>
                                            <p:tav tm="0">
                                              <p:val>
                                                <p:fltVal val="0"/>
                                              </p:val>
                                            </p:tav>
                                            <p:tav tm="100000">
                                              <p:val>
                                                <p:strVal val="#ppt_w"/>
                                              </p:val>
                                            </p:tav>
                                          </p:tavLst>
                                        </p:anim>
                                        <p:anim calcmode="lin" valueType="num">
                                          <p:cBhvr>
                                            <p:cTn id="60" dur="500" fill="hold"/>
                                            <p:tgtEl>
                                              <p:spTgt spid="38"/>
                                            </p:tgtEl>
                                            <p:attrNameLst>
                                              <p:attrName>ppt_h</p:attrName>
                                            </p:attrNameLst>
                                          </p:cBhvr>
                                          <p:tavLst>
                                            <p:tav tm="0">
                                              <p:val>
                                                <p:fltVal val="0"/>
                                              </p:val>
                                            </p:tav>
                                            <p:tav tm="100000">
                                              <p:val>
                                                <p:strVal val="#ppt_h"/>
                                              </p:val>
                                            </p:tav>
                                          </p:tavLst>
                                        </p:anim>
                                        <p:anim calcmode="lin" valueType="num">
                                          <p:cBhvr>
                                            <p:cTn id="61" dur="500" fill="hold"/>
                                            <p:tgtEl>
                                              <p:spTgt spid="38"/>
                                            </p:tgtEl>
                                            <p:attrNameLst>
                                              <p:attrName>ppt_x</p:attrName>
                                            </p:attrNameLst>
                                          </p:cBhvr>
                                          <p:tavLst>
                                            <p:tav tm="0">
                                              <p:val>
                                                <p:fltVal val="0.5"/>
                                              </p:val>
                                            </p:tav>
                                            <p:tav tm="100000">
                                              <p:val>
                                                <p:strVal val="#ppt_x"/>
                                              </p:val>
                                            </p:tav>
                                          </p:tavLst>
                                        </p:anim>
                                        <p:anim calcmode="lin" valueType="num">
                                          <p:cBhvr>
                                            <p:cTn id="62" dur="500" fill="hold"/>
                                            <p:tgtEl>
                                              <p:spTgt spid="38"/>
                                            </p:tgtEl>
                                            <p:attrNameLst>
                                              <p:attrName>ppt_y</p:attrName>
                                            </p:attrNameLst>
                                          </p:cBhvr>
                                          <p:tavLst>
                                            <p:tav tm="0">
                                              <p:val>
                                                <p:fltVal val="0.5"/>
                                              </p:val>
                                            </p:tav>
                                            <p:tav tm="100000">
                                              <p:val>
                                                <p:strVal val="#ppt_y"/>
                                              </p:val>
                                            </p:tav>
                                          </p:tavLst>
                                        </p:anim>
                                      </p:childTnLst>
                                    </p:cTn>
                                  </p:par>
                                  <p:par>
                                    <p:cTn id="63" presetID="23" presetClass="entr" presetSubtype="528" fill="hold" nodeType="withEffect">
                                      <p:stCondLst>
                                        <p:cond delay="300"/>
                                      </p:stCondLst>
                                      <p:childTnLst>
                                        <p:set>
                                          <p:cBhvr>
                                            <p:cTn id="64" dur="1" fill="hold">
                                              <p:stCondLst>
                                                <p:cond delay="0"/>
                                              </p:stCondLst>
                                            </p:cTn>
                                            <p:tgtEl>
                                              <p:spTgt spid="41"/>
                                            </p:tgtEl>
                                            <p:attrNameLst>
                                              <p:attrName>style.visibility</p:attrName>
                                            </p:attrNameLst>
                                          </p:cBhvr>
                                          <p:to>
                                            <p:strVal val="visible"/>
                                          </p:to>
                                        </p:set>
                                        <p:anim calcmode="lin" valueType="num">
                                          <p:cBhvr>
                                            <p:cTn id="65" dur="500" fill="hold"/>
                                            <p:tgtEl>
                                              <p:spTgt spid="41"/>
                                            </p:tgtEl>
                                            <p:attrNameLst>
                                              <p:attrName>ppt_w</p:attrName>
                                            </p:attrNameLst>
                                          </p:cBhvr>
                                          <p:tavLst>
                                            <p:tav tm="0">
                                              <p:val>
                                                <p:fltVal val="0"/>
                                              </p:val>
                                            </p:tav>
                                            <p:tav tm="100000">
                                              <p:val>
                                                <p:strVal val="#ppt_w"/>
                                              </p:val>
                                            </p:tav>
                                          </p:tavLst>
                                        </p:anim>
                                        <p:anim calcmode="lin" valueType="num">
                                          <p:cBhvr>
                                            <p:cTn id="66" dur="500" fill="hold"/>
                                            <p:tgtEl>
                                              <p:spTgt spid="41"/>
                                            </p:tgtEl>
                                            <p:attrNameLst>
                                              <p:attrName>ppt_h</p:attrName>
                                            </p:attrNameLst>
                                          </p:cBhvr>
                                          <p:tavLst>
                                            <p:tav tm="0">
                                              <p:val>
                                                <p:fltVal val="0"/>
                                              </p:val>
                                            </p:tav>
                                            <p:tav tm="100000">
                                              <p:val>
                                                <p:strVal val="#ppt_h"/>
                                              </p:val>
                                            </p:tav>
                                          </p:tavLst>
                                        </p:anim>
                                        <p:anim calcmode="lin" valueType="num">
                                          <p:cBhvr>
                                            <p:cTn id="67" dur="500" fill="hold"/>
                                            <p:tgtEl>
                                              <p:spTgt spid="41"/>
                                            </p:tgtEl>
                                            <p:attrNameLst>
                                              <p:attrName>ppt_x</p:attrName>
                                            </p:attrNameLst>
                                          </p:cBhvr>
                                          <p:tavLst>
                                            <p:tav tm="0">
                                              <p:val>
                                                <p:fltVal val="0.5"/>
                                              </p:val>
                                            </p:tav>
                                            <p:tav tm="100000">
                                              <p:val>
                                                <p:strVal val="#ppt_x"/>
                                              </p:val>
                                            </p:tav>
                                          </p:tavLst>
                                        </p:anim>
                                        <p:anim calcmode="lin" valueType="num">
                                          <p:cBhvr>
                                            <p:cTn id="68" dur="500" fill="hold"/>
                                            <p:tgtEl>
                                              <p:spTgt spid="41"/>
                                            </p:tgtEl>
                                            <p:attrNameLst>
                                              <p:attrName>ppt_y</p:attrName>
                                            </p:attrNameLst>
                                          </p:cBhvr>
                                          <p:tavLst>
                                            <p:tav tm="0">
                                              <p:val>
                                                <p:fltVal val="0.5"/>
                                              </p:val>
                                            </p:tav>
                                            <p:tav tm="100000">
                                              <p:val>
                                                <p:strVal val="#ppt_y"/>
                                              </p:val>
                                            </p:tav>
                                          </p:tavLst>
                                        </p:anim>
                                      </p:childTnLst>
                                    </p:cTn>
                                  </p:par>
                                  <p:par>
                                    <p:cTn id="69" presetID="23" presetClass="entr" presetSubtype="528" fill="hold" nodeType="withEffect">
                                      <p:stCondLst>
                                        <p:cond delay="70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ppt_w</p:attrName>
                                            </p:attrNameLst>
                                          </p:cBhvr>
                                          <p:tavLst>
                                            <p:tav tm="0">
                                              <p:val>
                                                <p:fltVal val="0"/>
                                              </p:val>
                                            </p:tav>
                                            <p:tav tm="100000">
                                              <p:val>
                                                <p:strVal val="#ppt_w"/>
                                              </p:val>
                                            </p:tav>
                                          </p:tavLst>
                                        </p:anim>
                                        <p:anim calcmode="lin" valueType="num">
                                          <p:cBhvr>
                                            <p:cTn id="72" dur="500" fill="hold"/>
                                            <p:tgtEl>
                                              <p:spTgt spid="44"/>
                                            </p:tgtEl>
                                            <p:attrNameLst>
                                              <p:attrName>ppt_h</p:attrName>
                                            </p:attrNameLst>
                                          </p:cBhvr>
                                          <p:tavLst>
                                            <p:tav tm="0">
                                              <p:val>
                                                <p:fltVal val="0"/>
                                              </p:val>
                                            </p:tav>
                                            <p:tav tm="100000">
                                              <p:val>
                                                <p:strVal val="#ppt_h"/>
                                              </p:val>
                                            </p:tav>
                                          </p:tavLst>
                                        </p:anim>
                                        <p:anim calcmode="lin" valueType="num">
                                          <p:cBhvr>
                                            <p:cTn id="73" dur="500" fill="hold"/>
                                            <p:tgtEl>
                                              <p:spTgt spid="44"/>
                                            </p:tgtEl>
                                            <p:attrNameLst>
                                              <p:attrName>ppt_x</p:attrName>
                                            </p:attrNameLst>
                                          </p:cBhvr>
                                          <p:tavLst>
                                            <p:tav tm="0">
                                              <p:val>
                                                <p:fltVal val="0.5"/>
                                              </p:val>
                                            </p:tav>
                                            <p:tav tm="100000">
                                              <p:val>
                                                <p:strVal val="#ppt_x"/>
                                              </p:val>
                                            </p:tav>
                                          </p:tavLst>
                                        </p:anim>
                                        <p:anim calcmode="lin" valueType="num">
                                          <p:cBhvr>
                                            <p:cTn id="74" dur="500" fill="hold"/>
                                            <p:tgtEl>
                                              <p:spTgt spid="44"/>
                                            </p:tgtEl>
                                            <p:attrNameLst>
                                              <p:attrName>ppt_y</p:attrName>
                                            </p:attrNameLst>
                                          </p:cBhvr>
                                          <p:tavLst>
                                            <p:tav tm="0">
                                              <p:val>
                                                <p:fltVal val="0.5"/>
                                              </p:val>
                                            </p:tav>
                                            <p:tav tm="100000">
                                              <p:val>
                                                <p:strVal val="#ppt_y"/>
                                              </p:val>
                                            </p:tav>
                                          </p:tavLst>
                                        </p:anim>
                                      </p:childTnLst>
                                    </p:cTn>
                                  </p:par>
                                  <p:par>
                                    <p:cTn id="75" presetID="23" presetClass="entr" presetSubtype="528" fill="hold" nodeType="withEffect">
                                      <p:stCondLst>
                                        <p:cond delay="300"/>
                                      </p:stCondLst>
                                      <p:childTnLst>
                                        <p:set>
                                          <p:cBhvr>
                                            <p:cTn id="76" dur="1" fill="hold">
                                              <p:stCondLst>
                                                <p:cond delay="0"/>
                                              </p:stCondLst>
                                            </p:cTn>
                                            <p:tgtEl>
                                              <p:spTgt spid="47"/>
                                            </p:tgtEl>
                                            <p:attrNameLst>
                                              <p:attrName>style.visibility</p:attrName>
                                            </p:attrNameLst>
                                          </p:cBhvr>
                                          <p:to>
                                            <p:strVal val="visible"/>
                                          </p:to>
                                        </p:set>
                                        <p:anim calcmode="lin" valueType="num">
                                          <p:cBhvr>
                                            <p:cTn id="77" dur="500" fill="hold"/>
                                            <p:tgtEl>
                                              <p:spTgt spid="47"/>
                                            </p:tgtEl>
                                            <p:attrNameLst>
                                              <p:attrName>ppt_w</p:attrName>
                                            </p:attrNameLst>
                                          </p:cBhvr>
                                          <p:tavLst>
                                            <p:tav tm="0">
                                              <p:val>
                                                <p:fltVal val="0"/>
                                              </p:val>
                                            </p:tav>
                                            <p:tav tm="100000">
                                              <p:val>
                                                <p:strVal val="#ppt_w"/>
                                              </p:val>
                                            </p:tav>
                                          </p:tavLst>
                                        </p:anim>
                                        <p:anim calcmode="lin" valueType="num">
                                          <p:cBhvr>
                                            <p:cTn id="78" dur="500" fill="hold"/>
                                            <p:tgtEl>
                                              <p:spTgt spid="47"/>
                                            </p:tgtEl>
                                            <p:attrNameLst>
                                              <p:attrName>ppt_h</p:attrName>
                                            </p:attrNameLst>
                                          </p:cBhvr>
                                          <p:tavLst>
                                            <p:tav tm="0">
                                              <p:val>
                                                <p:fltVal val="0"/>
                                              </p:val>
                                            </p:tav>
                                            <p:tav tm="100000">
                                              <p:val>
                                                <p:strVal val="#ppt_h"/>
                                              </p:val>
                                            </p:tav>
                                          </p:tavLst>
                                        </p:anim>
                                        <p:anim calcmode="lin" valueType="num">
                                          <p:cBhvr>
                                            <p:cTn id="79" dur="500" fill="hold"/>
                                            <p:tgtEl>
                                              <p:spTgt spid="47"/>
                                            </p:tgtEl>
                                            <p:attrNameLst>
                                              <p:attrName>ppt_x</p:attrName>
                                            </p:attrNameLst>
                                          </p:cBhvr>
                                          <p:tavLst>
                                            <p:tav tm="0">
                                              <p:val>
                                                <p:fltVal val="0.5"/>
                                              </p:val>
                                            </p:tav>
                                            <p:tav tm="100000">
                                              <p:val>
                                                <p:strVal val="#ppt_x"/>
                                              </p:val>
                                            </p:tav>
                                          </p:tavLst>
                                        </p:anim>
                                        <p:anim calcmode="lin" valueType="num">
                                          <p:cBhvr>
                                            <p:cTn id="80" dur="500" fill="hold"/>
                                            <p:tgtEl>
                                              <p:spTgt spid="47"/>
                                            </p:tgtEl>
                                            <p:attrNameLst>
                                              <p:attrName>ppt_y</p:attrName>
                                            </p:attrNameLst>
                                          </p:cBhvr>
                                          <p:tavLst>
                                            <p:tav tm="0">
                                              <p:val>
                                                <p:fltVal val="0.5"/>
                                              </p:val>
                                            </p:tav>
                                            <p:tav tm="100000">
                                              <p:val>
                                                <p:strVal val="#ppt_y"/>
                                              </p:val>
                                            </p:tav>
                                          </p:tavLst>
                                        </p:anim>
                                      </p:childTnLst>
                                    </p:cTn>
                                  </p:par>
                                  <p:par>
                                    <p:cTn id="81" presetID="23" presetClass="entr" presetSubtype="528" fill="hold" nodeType="withEffect">
                                      <p:stCondLst>
                                        <p:cond delay="100"/>
                                      </p:stCondLst>
                                      <p:childTnLst>
                                        <p:set>
                                          <p:cBhvr>
                                            <p:cTn id="82" dur="1" fill="hold">
                                              <p:stCondLst>
                                                <p:cond delay="0"/>
                                              </p:stCondLst>
                                            </p:cTn>
                                            <p:tgtEl>
                                              <p:spTgt spid="50"/>
                                            </p:tgtEl>
                                            <p:attrNameLst>
                                              <p:attrName>style.visibility</p:attrName>
                                            </p:attrNameLst>
                                          </p:cBhvr>
                                          <p:to>
                                            <p:strVal val="visible"/>
                                          </p:to>
                                        </p:set>
                                        <p:anim calcmode="lin" valueType="num">
                                          <p:cBhvr>
                                            <p:cTn id="83" dur="500" fill="hold"/>
                                            <p:tgtEl>
                                              <p:spTgt spid="50"/>
                                            </p:tgtEl>
                                            <p:attrNameLst>
                                              <p:attrName>ppt_w</p:attrName>
                                            </p:attrNameLst>
                                          </p:cBhvr>
                                          <p:tavLst>
                                            <p:tav tm="0">
                                              <p:val>
                                                <p:fltVal val="0"/>
                                              </p:val>
                                            </p:tav>
                                            <p:tav tm="100000">
                                              <p:val>
                                                <p:strVal val="#ppt_w"/>
                                              </p:val>
                                            </p:tav>
                                          </p:tavLst>
                                        </p:anim>
                                        <p:anim calcmode="lin" valueType="num">
                                          <p:cBhvr>
                                            <p:cTn id="84" dur="500" fill="hold"/>
                                            <p:tgtEl>
                                              <p:spTgt spid="50"/>
                                            </p:tgtEl>
                                            <p:attrNameLst>
                                              <p:attrName>ppt_h</p:attrName>
                                            </p:attrNameLst>
                                          </p:cBhvr>
                                          <p:tavLst>
                                            <p:tav tm="0">
                                              <p:val>
                                                <p:fltVal val="0"/>
                                              </p:val>
                                            </p:tav>
                                            <p:tav tm="100000">
                                              <p:val>
                                                <p:strVal val="#ppt_h"/>
                                              </p:val>
                                            </p:tav>
                                          </p:tavLst>
                                        </p:anim>
                                        <p:anim calcmode="lin" valueType="num">
                                          <p:cBhvr>
                                            <p:cTn id="85" dur="500" fill="hold"/>
                                            <p:tgtEl>
                                              <p:spTgt spid="50"/>
                                            </p:tgtEl>
                                            <p:attrNameLst>
                                              <p:attrName>ppt_x</p:attrName>
                                            </p:attrNameLst>
                                          </p:cBhvr>
                                          <p:tavLst>
                                            <p:tav tm="0">
                                              <p:val>
                                                <p:fltVal val="0.5"/>
                                              </p:val>
                                            </p:tav>
                                            <p:tav tm="100000">
                                              <p:val>
                                                <p:strVal val="#ppt_x"/>
                                              </p:val>
                                            </p:tav>
                                          </p:tavLst>
                                        </p:anim>
                                        <p:anim calcmode="lin" valueType="num">
                                          <p:cBhvr>
                                            <p:cTn id="86" dur="500" fill="hold"/>
                                            <p:tgtEl>
                                              <p:spTgt spid="50"/>
                                            </p:tgtEl>
                                            <p:attrNameLst>
                                              <p:attrName>ppt_y</p:attrName>
                                            </p:attrNameLst>
                                          </p:cBhvr>
                                          <p:tavLst>
                                            <p:tav tm="0">
                                              <p:val>
                                                <p:fltVal val="0.5"/>
                                              </p:val>
                                            </p:tav>
                                            <p:tav tm="100000">
                                              <p:val>
                                                <p:strVal val="#ppt_y"/>
                                              </p:val>
                                            </p:tav>
                                          </p:tavLst>
                                        </p:anim>
                                      </p:childTnLst>
                                    </p:cTn>
                                  </p:par>
                                  <p:par>
                                    <p:cTn id="87" presetID="23" presetClass="entr" presetSubtype="528" fill="hold" nodeType="withEffect">
                                      <p:stCondLst>
                                        <p:cond delay="600"/>
                                      </p:stCondLst>
                                      <p:childTnLst>
                                        <p:set>
                                          <p:cBhvr>
                                            <p:cTn id="88" dur="1" fill="hold">
                                              <p:stCondLst>
                                                <p:cond delay="0"/>
                                              </p:stCondLst>
                                            </p:cTn>
                                            <p:tgtEl>
                                              <p:spTgt spid="53"/>
                                            </p:tgtEl>
                                            <p:attrNameLst>
                                              <p:attrName>style.visibility</p:attrName>
                                            </p:attrNameLst>
                                          </p:cBhvr>
                                          <p:to>
                                            <p:strVal val="visible"/>
                                          </p:to>
                                        </p:set>
                                        <p:anim calcmode="lin" valueType="num">
                                          <p:cBhvr>
                                            <p:cTn id="89" dur="500" fill="hold"/>
                                            <p:tgtEl>
                                              <p:spTgt spid="53"/>
                                            </p:tgtEl>
                                            <p:attrNameLst>
                                              <p:attrName>ppt_w</p:attrName>
                                            </p:attrNameLst>
                                          </p:cBhvr>
                                          <p:tavLst>
                                            <p:tav tm="0">
                                              <p:val>
                                                <p:fltVal val="0"/>
                                              </p:val>
                                            </p:tav>
                                            <p:tav tm="100000">
                                              <p:val>
                                                <p:strVal val="#ppt_w"/>
                                              </p:val>
                                            </p:tav>
                                          </p:tavLst>
                                        </p:anim>
                                        <p:anim calcmode="lin" valueType="num">
                                          <p:cBhvr>
                                            <p:cTn id="90" dur="500" fill="hold"/>
                                            <p:tgtEl>
                                              <p:spTgt spid="53"/>
                                            </p:tgtEl>
                                            <p:attrNameLst>
                                              <p:attrName>ppt_h</p:attrName>
                                            </p:attrNameLst>
                                          </p:cBhvr>
                                          <p:tavLst>
                                            <p:tav tm="0">
                                              <p:val>
                                                <p:fltVal val="0"/>
                                              </p:val>
                                            </p:tav>
                                            <p:tav tm="100000">
                                              <p:val>
                                                <p:strVal val="#ppt_h"/>
                                              </p:val>
                                            </p:tav>
                                          </p:tavLst>
                                        </p:anim>
                                        <p:anim calcmode="lin" valueType="num">
                                          <p:cBhvr>
                                            <p:cTn id="91" dur="500" fill="hold"/>
                                            <p:tgtEl>
                                              <p:spTgt spid="53"/>
                                            </p:tgtEl>
                                            <p:attrNameLst>
                                              <p:attrName>ppt_x</p:attrName>
                                            </p:attrNameLst>
                                          </p:cBhvr>
                                          <p:tavLst>
                                            <p:tav tm="0">
                                              <p:val>
                                                <p:fltVal val="0.5"/>
                                              </p:val>
                                            </p:tav>
                                            <p:tav tm="100000">
                                              <p:val>
                                                <p:strVal val="#ppt_x"/>
                                              </p:val>
                                            </p:tav>
                                          </p:tavLst>
                                        </p:anim>
                                        <p:anim calcmode="lin" valueType="num">
                                          <p:cBhvr>
                                            <p:cTn id="92" dur="500" fill="hold"/>
                                            <p:tgtEl>
                                              <p:spTgt spid="53"/>
                                            </p:tgtEl>
                                            <p:attrNameLst>
                                              <p:attrName>ppt_y</p:attrName>
                                            </p:attrNameLst>
                                          </p:cBhvr>
                                          <p:tavLst>
                                            <p:tav tm="0">
                                              <p:val>
                                                <p:fltVal val="0.5"/>
                                              </p:val>
                                            </p:tav>
                                            <p:tav tm="100000">
                                              <p:val>
                                                <p:strVal val="#ppt_y"/>
                                              </p:val>
                                            </p:tav>
                                          </p:tavLst>
                                        </p:anim>
                                      </p:childTnLst>
                                    </p:cTn>
                                  </p:par>
                                  <p:par>
                                    <p:cTn id="93" presetID="23" presetClass="entr" presetSubtype="528" fill="hold" nodeType="withEffect">
                                      <p:stCondLst>
                                        <p:cond delay="300"/>
                                      </p:stCondLst>
                                      <p:childTnLst>
                                        <p:set>
                                          <p:cBhvr>
                                            <p:cTn id="94" dur="1" fill="hold">
                                              <p:stCondLst>
                                                <p:cond delay="0"/>
                                              </p:stCondLst>
                                            </p:cTn>
                                            <p:tgtEl>
                                              <p:spTgt spid="56"/>
                                            </p:tgtEl>
                                            <p:attrNameLst>
                                              <p:attrName>style.visibility</p:attrName>
                                            </p:attrNameLst>
                                          </p:cBhvr>
                                          <p:to>
                                            <p:strVal val="visible"/>
                                          </p:to>
                                        </p:set>
                                        <p:anim calcmode="lin" valueType="num">
                                          <p:cBhvr>
                                            <p:cTn id="95" dur="500" fill="hold"/>
                                            <p:tgtEl>
                                              <p:spTgt spid="56"/>
                                            </p:tgtEl>
                                            <p:attrNameLst>
                                              <p:attrName>ppt_w</p:attrName>
                                            </p:attrNameLst>
                                          </p:cBhvr>
                                          <p:tavLst>
                                            <p:tav tm="0">
                                              <p:val>
                                                <p:fltVal val="0"/>
                                              </p:val>
                                            </p:tav>
                                            <p:tav tm="100000">
                                              <p:val>
                                                <p:strVal val="#ppt_w"/>
                                              </p:val>
                                            </p:tav>
                                          </p:tavLst>
                                        </p:anim>
                                        <p:anim calcmode="lin" valueType="num">
                                          <p:cBhvr>
                                            <p:cTn id="96" dur="500" fill="hold"/>
                                            <p:tgtEl>
                                              <p:spTgt spid="56"/>
                                            </p:tgtEl>
                                            <p:attrNameLst>
                                              <p:attrName>ppt_h</p:attrName>
                                            </p:attrNameLst>
                                          </p:cBhvr>
                                          <p:tavLst>
                                            <p:tav tm="0">
                                              <p:val>
                                                <p:fltVal val="0"/>
                                              </p:val>
                                            </p:tav>
                                            <p:tav tm="100000">
                                              <p:val>
                                                <p:strVal val="#ppt_h"/>
                                              </p:val>
                                            </p:tav>
                                          </p:tavLst>
                                        </p:anim>
                                        <p:anim calcmode="lin" valueType="num">
                                          <p:cBhvr>
                                            <p:cTn id="97" dur="500" fill="hold"/>
                                            <p:tgtEl>
                                              <p:spTgt spid="56"/>
                                            </p:tgtEl>
                                            <p:attrNameLst>
                                              <p:attrName>ppt_x</p:attrName>
                                            </p:attrNameLst>
                                          </p:cBhvr>
                                          <p:tavLst>
                                            <p:tav tm="0">
                                              <p:val>
                                                <p:fltVal val="0.5"/>
                                              </p:val>
                                            </p:tav>
                                            <p:tav tm="100000">
                                              <p:val>
                                                <p:strVal val="#ppt_x"/>
                                              </p:val>
                                            </p:tav>
                                          </p:tavLst>
                                        </p:anim>
                                        <p:anim calcmode="lin" valueType="num">
                                          <p:cBhvr>
                                            <p:cTn id="98" dur="500" fill="hold"/>
                                            <p:tgtEl>
                                              <p:spTgt spid="56"/>
                                            </p:tgtEl>
                                            <p:attrNameLst>
                                              <p:attrName>ppt_y</p:attrName>
                                            </p:attrNameLst>
                                          </p:cBhvr>
                                          <p:tavLst>
                                            <p:tav tm="0">
                                              <p:val>
                                                <p:fltVal val="0.5"/>
                                              </p:val>
                                            </p:tav>
                                            <p:tav tm="100000">
                                              <p:val>
                                                <p:strVal val="#ppt_y"/>
                                              </p:val>
                                            </p:tav>
                                          </p:tavLst>
                                        </p:anim>
                                      </p:childTnLst>
                                    </p:cTn>
                                  </p:par>
                                  <p:par>
                                    <p:cTn id="99" presetID="23" presetClass="entr" presetSubtype="528" fill="hold" nodeType="withEffect">
                                      <p:stCondLst>
                                        <p:cond delay="300"/>
                                      </p:stCondLst>
                                      <p:childTnLst>
                                        <p:set>
                                          <p:cBhvr>
                                            <p:cTn id="100" dur="1" fill="hold">
                                              <p:stCondLst>
                                                <p:cond delay="0"/>
                                              </p:stCondLst>
                                            </p:cTn>
                                            <p:tgtEl>
                                              <p:spTgt spid="59"/>
                                            </p:tgtEl>
                                            <p:attrNameLst>
                                              <p:attrName>style.visibility</p:attrName>
                                            </p:attrNameLst>
                                          </p:cBhvr>
                                          <p:to>
                                            <p:strVal val="visible"/>
                                          </p:to>
                                        </p:set>
                                        <p:anim calcmode="lin" valueType="num">
                                          <p:cBhvr>
                                            <p:cTn id="101" dur="500" fill="hold"/>
                                            <p:tgtEl>
                                              <p:spTgt spid="59"/>
                                            </p:tgtEl>
                                            <p:attrNameLst>
                                              <p:attrName>ppt_w</p:attrName>
                                            </p:attrNameLst>
                                          </p:cBhvr>
                                          <p:tavLst>
                                            <p:tav tm="0">
                                              <p:val>
                                                <p:fltVal val="0"/>
                                              </p:val>
                                            </p:tav>
                                            <p:tav tm="100000">
                                              <p:val>
                                                <p:strVal val="#ppt_w"/>
                                              </p:val>
                                            </p:tav>
                                          </p:tavLst>
                                        </p:anim>
                                        <p:anim calcmode="lin" valueType="num">
                                          <p:cBhvr>
                                            <p:cTn id="102" dur="500" fill="hold"/>
                                            <p:tgtEl>
                                              <p:spTgt spid="59"/>
                                            </p:tgtEl>
                                            <p:attrNameLst>
                                              <p:attrName>ppt_h</p:attrName>
                                            </p:attrNameLst>
                                          </p:cBhvr>
                                          <p:tavLst>
                                            <p:tav tm="0">
                                              <p:val>
                                                <p:fltVal val="0"/>
                                              </p:val>
                                            </p:tav>
                                            <p:tav tm="100000">
                                              <p:val>
                                                <p:strVal val="#ppt_h"/>
                                              </p:val>
                                            </p:tav>
                                          </p:tavLst>
                                        </p:anim>
                                        <p:anim calcmode="lin" valueType="num">
                                          <p:cBhvr>
                                            <p:cTn id="103" dur="500" fill="hold"/>
                                            <p:tgtEl>
                                              <p:spTgt spid="59"/>
                                            </p:tgtEl>
                                            <p:attrNameLst>
                                              <p:attrName>ppt_x</p:attrName>
                                            </p:attrNameLst>
                                          </p:cBhvr>
                                          <p:tavLst>
                                            <p:tav tm="0">
                                              <p:val>
                                                <p:fltVal val="0.5"/>
                                              </p:val>
                                            </p:tav>
                                            <p:tav tm="100000">
                                              <p:val>
                                                <p:strVal val="#ppt_x"/>
                                              </p:val>
                                            </p:tav>
                                          </p:tavLst>
                                        </p:anim>
                                        <p:anim calcmode="lin" valueType="num">
                                          <p:cBhvr>
                                            <p:cTn id="104" dur="500" fill="hold"/>
                                            <p:tgtEl>
                                              <p:spTgt spid="59"/>
                                            </p:tgtEl>
                                            <p:attrNameLst>
                                              <p:attrName>ppt_y</p:attrName>
                                            </p:attrNameLst>
                                          </p:cBhvr>
                                          <p:tavLst>
                                            <p:tav tm="0">
                                              <p:val>
                                                <p:fltVal val="0.5"/>
                                              </p:val>
                                            </p:tav>
                                            <p:tav tm="100000">
                                              <p:val>
                                                <p:strVal val="#ppt_y"/>
                                              </p:val>
                                            </p:tav>
                                          </p:tavLst>
                                        </p:anim>
                                      </p:childTnLst>
                                    </p:cTn>
                                  </p:par>
                                  <p:par>
                                    <p:cTn id="105" presetID="23" presetClass="entr" presetSubtype="528" fill="hold" nodeType="withEffect">
                                      <p:stCondLst>
                                        <p:cond delay="600"/>
                                      </p:stCondLst>
                                      <p:childTnLst>
                                        <p:set>
                                          <p:cBhvr>
                                            <p:cTn id="106" dur="1" fill="hold">
                                              <p:stCondLst>
                                                <p:cond delay="0"/>
                                              </p:stCondLst>
                                            </p:cTn>
                                            <p:tgtEl>
                                              <p:spTgt spid="62"/>
                                            </p:tgtEl>
                                            <p:attrNameLst>
                                              <p:attrName>style.visibility</p:attrName>
                                            </p:attrNameLst>
                                          </p:cBhvr>
                                          <p:to>
                                            <p:strVal val="visible"/>
                                          </p:to>
                                        </p:set>
                                        <p:anim calcmode="lin" valueType="num">
                                          <p:cBhvr>
                                            <p:cTn id="107" dur="500" fill="hold"/>
                                            <p:tgtEl>
                                              <p:spTgt spid="62"/>
                                            </p:tgtEl>
                                            <p:attrNameLst>
                                              <p:attrName>ppt_w</p:attrName>
                                            </p:attrNameLst>
                                          </p:cBhvr>
                                          <p:tavLst>
                                            <p:tav tm="0">
                                              <p:val>
                                                <p:fltVal val="0"/>
                                              </p:val>
                                            </p:tav>
                                            <p:tav tm="100000">
                                              <p:val>
                                                <p:strVal val="#ppt_w"/>
                                              </p:val>
                                            </p:tav>
                                          </p:tavLst>
                                        </p:anim>
                                        <p:anim calcmode="lin" valueType="num">
                                          <p:cBhvr>
                                            <p:cTn id="108" dur="500" fill="hold"/>
                                            <p:tgtEl>
                                              <p:spTgt spid="62"/>
                                            </p:tgtEl>
                                            <p:attrNameLst>
                                              <p:attrName>ppt_h</p:attrName>
                                            </p:attrNameLst>
                                          </p:cBhvr>
                                          <p:tavLst>
                                            <p:tav tm="0">
                                              <p:val>
                                                <p:fltVal val="0"/>
                                              </p:val>
                                            </p:tav>
                                            <p:tav tm="100000">
                                              <p:val>
                                                <p:strVal val="#ppt_h"/>
                                              </p:val>
                                            </p:tav>
                                          </p:tavLst>
                                        </p:anim>
                                        <p:anim calcmode="lin" valueType="num">
                                          <p:cBhvr>
                                            <p:cTn id="109" dur="500" fill="hold"/>
                                            <p:tgtEl>
                                              <p:spTgt spid="62"/>
                                            </p:tgtEl>
                                            <p:attrNameLst>
                                              <p:attrName>ppt_x</p:attrName>
                                            </p:attrNameLst>
                                          </p:cBhvr>
                                          <p:tavLst>
                                            <p:tav tm="0">
                                              <p:val>
                                                <p:fltVal val="0.5"/>
                                              </p:val>
                                            </p:tav>
                                            <p:tav tm="100000">
                                              <p:val>
                                                <p:strVal val="#ppt_x"/>
                                              </p:val>
                                            </p:tav>
                                          </p:tavLst>
                                        </p:anim>
                                        <p:anim calcmode="lin" valueType="num">
                                          <p:cBhvr>
                                            <p:cTn id="110" dur="500" fill="hold"/>
                                            <p:tgtEl>
                                              <p:spTgt spid="62"/>
                                            </p:tgtEl>
                                            <p:attrNameLst>
                                              <p:attrName>ppt_y</p:attrName>
                                            </p:attrNameLst>
                                          </p:cBhvr>
                                          <p:tavLst>
                                            <p:tav tm="0">
                                              <p:val>
                                                <p:fltVal val="0.5"/>
                                              </p:val>
                                            </p:tav>
                                            <p:tav tm="100000">
                                              <p:val>
                                                <p:strVal val="#ppt_y"/>
                                              </p:val>
                                            </p:tav>
                                          </p:tavLst>
                                        </p:anim>
                                      </p:childTnLst>
                                    </p:cTn>
                                  </p:par>
                                  <p:par>
                                    <p:cTn id="111" presetID="23" presetClass="entr" presetSubtype="528" fill="hold" nodeType="withEffect">
                                      <p:stCondLst>
                                        <p:cond delay="600"/>
                                      </p:stCondLst>
                                      <p:childTnLst>
                                        <p:set>
                                          <p:cBhvr>
                                            <p:cTn id="112" dur="1" fill="hold">
                                              <p:stCondLst>
                                                <p:cond delay="0"/>
                                              </p:stCondLst>
                                            </p:cTn>
                                            <p:tgtEl>
                                              <p:spTgt spid="65"/>
                                            </p:tgtEl>
                                            <p:attrNameLst>
                                              <p:attrName>style.visibility</p:attrName>
                                            </p:attrNameLst>
                                          </p:cBhvr>
                                          <p:to>
                                            <p:strVal val="visible"/>
                                          </p:to>
                                        </p:set>
                                        <p:anim calcmode="lin" valueType="num">
                                          <p:cBhvr>
                                            <p:cTn id="113" dur="500" fill="hold"/>
                                            <p:tgtEl>
                                              <p:spTgt spid="65"/>
                                            </p:tgtEl>
                                            <p:attrNameLst>
                                              <p:attrName>ppt_w</p:attrName>
                                            </p:attrNameLst>
                                          </p:cBhvr>
                                          <p:tavLst>
                                            <p:tav tm="0">
                                              <p:val>
                                                <p:fltVal val="0"/>
                                              </p:val>
                                            </p:tav>
                                            <p:tav tm="100000">
                                              <p:val>
                                                <p:strVal val="#ppt_w"/>
                                              </p:val>
                                            </p:tav>
                                          </p:tavLst>
                                        </p:anim>
                                        <p:anim calcmode="lin" valueType="num">
                                          <p:cBhvr>
                                            <p:cTn id="114" dur="500" fill="hold"/>
                                            <p:tgtEl>
                                              <p:spTgt spid="65"/>
                                            </p:tgtEl>
                                            <p:attrNameLst>
                                              <p:attrName>ppt_h</p:attrName>
                                            </p:attrNameLst>
                                          </p:cBhvr>
                                          <p:tavLst>
                                            <p:tav tm="0">
                                              <p:val>
                                                <p:fltVal val="0"/>
                                              </p:val>
                                            </p:tav>
                                            <p:tav tm="100000">
                                              <p:val>
                                                <p:strVal val="#ppt_h"/>
                                              </p:val>
                                            </p:tav>
                                          </p:tavLst>
                                        </p:anim>
                                        <p:anim calcmode="lin" valueType="num">
                                          <p:cBhvr>
                                            <p:cTn id="115" dur="500" fill="hold"/>
                                            <p:tgtEl>
                                              <p:spTgt spid="65"/>
                                            </p:tgtEl>
                                            <p:attrNameLst>
                                              <p:attrName>ppt_x</p:attrName>
                                            </p:attrNameLst>
                                          </p:cBhvr>
                                          <p:tavLst>
                                            <p:tav tm="0">
                                              <p:val>
                                                <p:fltVal val="0.5"/>
                                              </p:val>
                                            </p:tav>
                                            <p:tav tm="100000">
                                              <p:val>
                                                <p:strVal val="#ppt_x"/>
                                              </p:val>
                                            </p:tav>
                                          </p:tavLst>
                                        </p:anim>
                                        <p:anim calcmode="lin" valueType="num">
                                          <p:cBhvr>
                                            <p:cTn id="116" dur="500" fill="hold"/>
                                            <p:tgtEl>
                                              <p:spTgt spid="65"/>
                                            </p:tgtEl>
                                            <p:attrNameLst>
                                              <p:attrName>ppt_y</p:attrName>
                                            </p:attrNameLst>
                                          </p:cBhvr>
                                          <p:tavLst>
                                            <p:tav tm="0">
                                              <p:val>
                                                <p:fltVal val="0.5"/>
                                              </p:val>
                                            </p:tav>
                                            <p:tav tm="100000">
                                              <p:val>
                                                <p:strVal val="#ppt_y"/>
                                              </p:val>
                                            </p:tav>
                                          </p:tavLst>
                                        </p:anim>
                                      </p:childTnLst>
                                    </p:cTn>
                                  </p:par>
                                  <p:par>
                                    <p:cTn id="117" presetID="23" presetClass="entr" presetSubtype="528" fill="hold" nodeType="withEffect">
                                      <p:stCondLst>
                                        <p:cond delay="300"/>
                                      </p:stCondLst>
                                      <p:childTnLst>
                                        <p:set>
                                          <p:cBhvr>
                                            <p:cTn id="118" dur="1" fill="hold">
                                              <p:stCondLst>
                                                <p:cond delay="0"/>
                                              </p:stCondLst>
                                            </p:cTn>
                                            <p:tgtEl>
                                              <p:spTgt spid="68"/>
                                            </p:tgtEl>
                                            <p:attrNameLst>
                                              <p:attrName>style.visibility</p:attrName>
                                            </p:attrNameLst>
                                          </p:cBhvr>
                                          <p:to>
                                            <p:strVal val="visible"/>
                                          </p:to>
                                        </p:set>
                                        <p:anim calcmode="lin" valueType="num">
                                          <p:cBhvr>
                                            <p:cTn id="119" dur="500" fill="hold"/>
                                            <p:tgtEl>
                                              <p:spTgt spid="68"/>
                                            </p:tgtEl>
                                            <p:attrNameLst>
                                              <p:attrName>ppt_w</p:attrName>
                                            </p:attrNameLst>
                                          </p:cBhvr>
                                          <p:tavLst>
                                            <p:tav tm="0">
                                              <p:val>
                                                <p:fltVal val="0"/>
                                              </p:val>
                                            </p:tav>
                                            <p:tav tm="100000">
                                              <p:val>
                                                <p:strVal val="#ppt_w"/>
                                              </p:val>
                                            </p:tav>
                                          </p:tavLst>
                                        </p:anim>
                                        <p:anim calcmode="lin" valueType="num">
                                          <p:cBhvr>
                                            <p:cTn id="120" dur="500" fill="hold"/>
                                            <p:tgtEl>
                                              <p:spTgt spid="68"/>
                                            </p:tgtEl>
                                            <p:attrNameLst>
                                              <p:attrName>ppt_h</p:attrName>
                                            </p:attrNameLst>
                                          </p:cBhvr>
                                          <p:tavLst>
                                            <p:tav tm="0">
                                              <p:val>
                                                <p:fltVal val="0"/>
                                              </p:val>
                                            </p:tav>
                                            <p:tav tm="100000">
                                              <p:val>
                                                <p:strVal val="#ppt_h"/>
                                              </p:val>
                                            </p:tav>
                                          </p:tavLst>
                                        </p:anim>
                                        <p:anim calcmode="lin" valueType="num">
                                          <p:cBhvr>
                                            <p:cTn id="121" dur="500" fill="hold"/>
                                            <p:tgtEl>
                                              <p:spTgt spid="68"/>
                                            </p:tgtEl>
                                            <p:attrNameLst>
                                              <p:attrName>ppt_x</p:attrName>
                                            </p:attrNameLst>
                                          </p:cBhvr>
                                          <p:tavLst>
                                            <p:tav tm="0">
                                              <p:val>
                                                <p:fltVal val="0.5"/>
                                              </p:val>
                                            </p:tav>
                                            <p:tav tm="100000">
                                              <p:val>
                                                <p:strVal val="#ppt_x"/>
                                              </p:val>
                                            </p:tav>
                                          </p:tavLst>
                                        </p:anim>
                                        <p:anim calcmode="lin" valueType="num">
                                          <p:cBhvr>
                                            <p:cTn id="122" dur="500" fill="hold"/>
                                            <p:tgtEl>
                                              <p:spTgt spid="68"/>
                                            </p:tgtEl>
                                            <p:attrNameLst>
                                              <p:attrName>ppt_y</p:attrName>
                                            </p:attrNameLst>
                                          </p:cBhvr>
                                          <p:tavLst>
                                            <p:tav tm="0">
                                              <p:val>
                                                <p:fltVal val="0.5"/>
                                              </p:val>
                                            </p:tav>
                                            <p:tav tm="100000">
                                              <p:val>
                                                <p:strVal val="#ppt_y"/>
                                              </p:val>
                                            </p:tav>
                                          </p:tavLst>
                                        </p:anim>
                                      </p:childTnLst>
                                    </p:cTn>
                                  </p:par>
                                  <p:par>
                                    <p:cTn id="123" presetID="23" presetClass="entr" presetSubtype="528" fill="hold" nodeType="withEffect">
                                      <p:stCondLst>
                                        <p:cond delay="600"/>
                                      </p:stCondLst>
                                      <p:childTnLst>
                                        <p:set>
                                          <p:cBhvr>
                                            <p:cTn id="124" dur="1" fill="hold">
                                              <p:stCondLst>
                                                <p:cond delay="0"/>
                                              </p:stCondLst>
                                            </p:cTn>
                                            <p:tgtEl>
                                              <p:spTgt spid="71"/>
                                            </p:tgtEl>
                                            <p:attrNameLst>
                                              <p:attrName>style.visibility</p:attrName>
                                            </p:attrNameLst>
                                          </p:cBhvr>
                                          <p:to>
                                            <p:strVal val="visible"/>
                                          </p:to>
                                        </p:set>
                                        <p:anim calcmode="lin" valueType="num">
                                          <p:cBhvr>
                                            <p:cTn id="125" dur="500" fill="hold"/>
                                            <p:tgtEl>
                                              <p:spTgt spid="71"/>
                                            </p:tgtEl>
                                            <p:attrNameLst>
                                              <p:attrName>ppt_w</p:attrName>
                                            </p:attrNameLst>
                                          </p:cBhvr>
                                          <p:tavLst>
                                            <p:tav tm="0">
                                              <p:val>
                                                <p:fltVal val="0"/>
                                              </p:val>
                                            </p:tav>
                                            <p:tav tm="100000">
                                              <p:val>
                                                <p:strVal val="#ppt_w"/>
                                              </p:val>
                                            </p:tav>
                                          </p:tavLst>
                                        </p:anim>
                                        <p:anim calcmode="lin" valueType="num">
                                          <p:cBhvr>
                                            <p:cTn id="126" dur="500" fill="hold"/>
                                            <p:tgtEl>
                                              <p:spTgt spid="71"/>
                                            </p:tgtEl>
                                            <p:attrNameLst>
                                              <p:attrName>ppt_h</p:attrName>
                                            </p:attrNameLst>
                                          </p:cBhvr>
                                          <p:tavLst>
                                            <p:tav tm="0">
                                              <p:val>
                                                <p:fltVal val="0"/>
                                              </p:val>
                                            </p:tav>
                                            <p:tav tm="100000">
                                              <p:val>
                                                <p:strVal val="#ppt_h"/>
                                              </p:val>
                                            </p:tav>
                                          </p:tavLst>
                                        </p:anim>
                                        <p:anim calcmode="lin" valueType="num">
                                          <p:cBhvr>
                                            <p:cTn id="127" dur="500" fill="hold"/>
                                            <p:tgtEl>
                                              <p:spTgt spid="71"/>
                                            </p:tgtEl>
                                            <p:attrNameLst>
                                              <p:attrName>ppt_x</p:attrName>
                                            </p:attrNameLst>
                                          </p:cBhvr>
                                          <p:tavLst>
                                            <p:tav tm="0">
                                              <p:val>
                                                <p:fltVal val="0.5"/>
                                              </p:val>
                                            </p:tav>
                                            <p:tav tm="100000">
                                              <p:val>
                                                <p:strVal val="#ppt_x"/>
                                              </p:val>
                                            </p:tav>
                                          </p:tavLst>
                                        </p:anim>
                                        <p:anim calcmode="lin" valueType="num">
                                          <p:cBhvr>
                                            <p:cTn id="128" dur="500" fill="hold"/>
                                            <p:tgtEl>
                                              <p:spTgt spid="71"/>
                                            </p:tgtEl>
                                            <p:attrNameLst>
                                              <p:attrName>ppt_y</p:attrName>
                                            </p:attrNameLst>
                                          </p:cBhvr>
                                          <p:tavLst>
                                            <p:tav tm="0">
                                              <p:val>
                                                <p:fltVal val="0.5"/>
                                              </p:val>
                                            </p:tav>
                                            <p:tav tm="100000">
                                              <p:val>
                                                <p:strVal val="#ppt_y"/>
                                              </p:val>
                                            </p:tav>
                                          </p:tavLst>
                                        </p:anim>
                                      </p:childTnLst>
                                    </p:cTn>
                                  </p:par>
                                  <p:par>
                                    <p:cTn id="129" presetID="23" presetClass="entr" presetSubtype="528" fill="hold" nodeType="withEffect">
                                      <p:stCondLst>
                                        <p:cond delay="600"/>
                                      </p:stCondLst>
                                      <p:childTnLst>
                                        <p:set>
                                          <p:cBhvr>
                                            <p:cTn id="130" dur="1" fill="hold">
                                              <p:stCondLst>
                                                <p:cond delay="0"/>
                                              </p:stCondLst>
                                            </p:cTn>
                                            <p:tgtEl>
                                              <p:spTgt spid="74"/>
                                            </p:tgtEl>
                                            <p:attrNameLst>
                                              <p:attrName>style.visibility</p:attrName>
                                            </p:attrNameLst>
                                          </p:cBhvr>
                                          <p:to>
                                            <p:strVal val="visible"/>
                                          </p:to>
                                        </p:set>
                                        <p:anim calcmode="lin" valueType="num">
                                          <p:cBhvr>
                                            <p:cTn id="131" dur="500" fill="hold"/>
                                            <p:tgtEl>
                                              <p:spTgt spid="74"/>
                                            </p:tgtEl>
                                            <p:attrNameLst>
                                              <p:attrName>ppt_w</p:attrName>
                                            </p:attrNameLst>
                                          </p:cBhvr>
                                          <p:tavLst>
                                            <p:tav tm="0">
                                              <p:val>
                                                <p:fltVal val="0"/>
                                              </p:val>
                                            </p:tav>
                                            <p:tav tm="100000">
                                              <p:val>
                                                <p:strVal val="#ppt_w"/>
                                              </p:val>
                                            </p:tav>
                                          </p:tavLst>
                                        </p:anim>
                                        <p:anim calcmode="lin" valueType="num">
                                          <p:cBhvr>
                                            <p:cTn id="132" dur="500" fill="hold"/>
                                            <p:tgtEl>
                                              <p:spTgt spid="74"/>
                                            </p:tgtEl>
                                            <p:attrNameLst>
                                              <p:attrName>ppt_h</p:attrName>
                                            </p:attrNameLst>
                                          </p:cBhvr>
                                          <p:tavLst>
                                            <p:tav tm="0">
                                              <p:val>
                                                <p:fltVal val="0"/>
                                              </p:val>
                                            </p:tav>
                                            <p:tav tm="100000">
                                              <p:val>
                                                <p:strVal val="#ppt_h"/>
                                              </p:val>
                                            </p:tav>
                                          </p:tavLst>
                                        </p:anim>
                                        <p:anim calcmode="lin" valueType="num">
                                          <p:cBhvr>
                                            <p:cTn id="133" dur="500" fill="hold"/>
                                            <p:tgtEl>
                                              <p:spTgt spid="74"/>
                                            </p:tgtEl>
                                            <p:attrNameLst>
                                              <p:attrName>ppt_x</p:attrName>
                                            </p:attrNameLst>
                                          </p:cBhvr>
                                          <p:tavLst>
                                            <p:tav tm="0">
                                              <p:val>
                                                <p:fltVal val="0.5"/>
                                              </p:val>
                                            </p:tav>
                                            <p:tav tm="100000">
                                              <p:val>
                                                <p:strVal val="#ppt_x"/>
                                              </p:val>
                                            </p:tav>
                                          </p:tavLst>
                                        </p:anim>
                                        <p:anim calcmode="lin" valueType="num">
                                          <p:cBhvr>
                                            <p:cTn id="134" dur="500" fill="hold"/>
                                            <p:tgtEl>
                                              <p:spTgt spid="74"/>
                                            </p:tgtEl>
                                            <p:attrNameLst>
                                              <p:attrName>ppt_y</p:attrName>
                                            </p:attrNameLst>
                                          </p:cBhvr>
                                          <p:tavLst>
                                            <p:tav tm="0">
                                              <p:val>
                                                <p:fltVal val="0.5"/>
                                              </p:val>
                                            </p:tav>
                                            <p:tav tm="100000">
                                              <p:val>
                                                <p:strVal val="#ppt_y"/>
                                              </p:val>
                                            </p:tav>
                                          </p:tavLst>
                                        </p:anim>
                                      </p:childTnLst>
                                    </p:cTn>
                                  </p:par>
                                  <p:par>
                                    <p:cTn id="135" presetID="26" presetClass="emph" presetSubtype="0" repeatCount="3000" fill="hold" nodeType="withEffect">
                                      <p:stCondLst>
                                        <p:cond delay="600"/>
                                      </p:stCondLst>
                                      <p:childTnLst>
                                        <p:animEffect transition="out" filter="fade">
                                          <p:cBhvr>
                                            <p:cTn id="136" dur="500" tmFilter="0, 0; .2, .5; .8, .5; 1, 0"/>
                                            <p:tgtEl>
                                              <p:spTgt spid="38"/>
                                            </p:tgtEl>
                                          </p:cBhvr>
                                        </p:animEffect>
                                        <p:animScale>
                                          <p:cBhvr>
                                            <p:cTn id="137" dur="250" autoRev="1" fill="hold"/>
                                            <p:tgtEl>
                                              <p:spTgt spid="38"/>
                                            </p:tgtEl>
                                          </p:cBhvr>
                                          <p:by x="105000" y="105000"/>
                                        </p:animScale>
                                      </p:childTnLst>
                                    </p:cTn>
                                  </p:par>
                                  <p:par>
                                    <p:cTn id="138" presetID="26" presetClass="emph" presetSubtype="0" repeatCount="3000" fill="hold" nodeType="withEffect">
                                      <p:stCondLst>
                                        <p:cond delay="710"/>
                                      </p:stCondLst>
                                      <p:childTnLst>
                                        <p:animEffect transition="out" filter="fade">
                                          <p:cBhvr>
                                            <p:cTn id="139" dur="500" tmFilter="0, 0; .2, .5; .8, .5; 1, 0"/>
                                            <p:tgtEl>
                                              <p:spTgt spid="59"/>
                                            </p:tgtEl>
                                          </p:cBhvr>
                                        </p:animEffect>
                                        <p:animScale>
                                          <p:cBhvr>
                                            <p:cTn id="140" dur="250" autoRev="1" fill="hold"/>
                                            <p:tgtEl>
                                              <p:spTgt spid="59"/>
                                            </p:tgtEl>
                                          </p:cBhvr>
                                          <p:by x="105000" y="105000"/>
                                        </p:animScale>
                                      </p:childTnLst>
                                    </p:cTn>
                                  </p:par>
                                  <p:par>
                                    <p:cTn id="141" presetID="26" presetClass="emph" presetSubtype="0" repeatCount="3000" fill="hold" nodeType="withEffect">
                                      <p:stCondLst>
                                        <p:cond delay="410"/>
                                      </p:stCondLst>
                                      <p:childTnLst>
                                        <p:animEffect transition="out" filter="fade">
                                          <p:cBhvr>
                                            <p:cTn id="142" dur="500" tmFilter="0, 0; .2, .5; .8, .5; 1, 0"/>
                                            <p:tgtEl>
                                              <p:spTgt spid="65"/>
                                            </p:tgtEl>
                                          </p:cBhvr>
                                        </p:animEffect>
                                        <p:animScale>
                                          <p:cBhvr>
                                            <p:cTn id="143" dur="250" autoRev="1" fill="hold"/>
                                            <p:tgtEl>
                                              <p:spTgt spid="65"/>
                                            </p:tgtEl>
                                          </p:cBhvr>
                                          <p:by x="105000" y="105000"/>
                                        </p:animScale>
                                      </p:childTnLst>
                                    </p:cTn>
                                  </p:par>
                                  <p:par>
                                    <p:cTn id="144" presetID="26" presetClass="emph" presetSubtype="0" repeatCount="3000" fill="hold" nodeType="withEffect">
                                      <p:stCondLst>
                                        <p:cond delay="810"/>
                                      </p:stCondLst>
                                      <p:childTnLst>
                                        <p:animEffect transition="out" filter="fade">
                                          <p:cBhvr>
                                            <p:cTn id="145" dur="500" tmFilter="0, 0; .2, .5; .8, .5; 1, 0"/>
                                            <p:tgtEl>
                                              <p:spTgt spid="68"/>
                                            </p:tgtEl>
                                          </p:cBhvr>
                                        </p:animEffect>
                                        <p:animScale>
                                          <p:cBhvr>
                                            <p:cTn id="146" dur="250" autoRev="1" fill="hold"/>
                                            <p:tgtEl>
                                              <p:spTgt spid="68"/>
                                            </p:tgtEl>
                                          </p:cBhvr>
                                          <p:by x="105000" y="105000"/>
                                        </p:animScale>
                                      </p:childTnLst>
                                    </p:cTn>
                                  </p:par>
                                </p:childTnLst>
                              </p:cTn>
                            </p:par>
                            <p:par>
                              <p:cTn id="147" fill="hold">
                                <p:stCondLst>
                                  <p:cond delay="7310"/>
                                </p:stCondLst>
                                <p:childTnLst>
                                  <p:par>
                                    <p:cTn id="148" presetID="10" presetClass="entr" presetSubtype="0" fill="hold" grpId="0" nodeType="afterEffect">
                                      <p:stCondLst>
                                        <p:cond delay="0"/>
                                      </p:stCondLst>
                                      <p:childTnLst>
                                        <p:set>
                                          <p:cBhvr>
                                            <p:cTn id="149" dur="1" fill="hold">
                                              <p:stCondLst>
                                                <p:cond delay="0"/>
                                              </p:stCondLst>
                                            </p:cTn>
                                            <p:tgtEl>
                                              <p:spTgt spid="77"/>
                                            </p:tgtEl>
                                            <p:attrNameLst>
                                              <p:attrName>style.visibility</p:attrName>
                                            </p:attrNameLst>
                                          </p:cBhvr>
                                          <p:to>
                                            <p:strVal val="visible"/>
                                          </p:to>
                                        </p:set>
                                        <p:animEffect transition="in" filter="fade">
                                          <p:cBhvr>
                                            <p:cTn id="150"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24" grpId="0" animBg="1"/>
          <p:bldP spid="12" grpId="0"/>
          <p:bldP spid="14" grpId="0"/>
          <p:bldP spid="32" grpId="0"/>
          <p:bldP spid="33" grpId="0"/>
          <p:bldP spid="34" grpId="0"/>
          <p:bldP spid="35" grpId="0"/>
          <p:bldP spid="36" grpId="0"/>
          <p:bldP spid="37" grpId="0"/>
          <p:bldP spid="7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wipe(up)">
                                          <p:cBhvr>
                                            <p:cTn id="7" dur="500"/>
                                            <p:tgtEl>
                                              <p:spTgt spid="79"/>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outHorizontal)">
                                          <p:cBhvr>
                                            <p:cTn id="11" dur="500"/>
                                            <p:tgtEl>
                                              <p:spTgt spid="24"/>
                                            </p:tgtEl>
                                          </p:cBhvr>
                                        </p:animEffect>
                                      </p:childTnLst>
                                    </p:cTn>
                                  </p:par>
                                  <p:par>
                                    <p:cTn id="12" presetID="2" presetClass="entr" presetSubtype="8" accel="35000"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1500" fill="hold"/>
                                            <p:tgtEl>
                                              <p:spTgt spid="25"/>
                                            </p:tgtEl>
                                            <p:attrNameLst>
                                              <p:attrName>ppt_x</p:attrName>
                                            </p:attrNameLst>
                                          </p:cBhvr>
                                          <p:tavLst>
                                            <p:tav tm="0">
                                              <p:val>
                                                <p:strVal val="0-#ppt_w/2"/>
                                              </p:val>
                                            </p:tav>
                                            <p:tav tm="100000">
                                              <p:val>
                                                <p:strVal val="#ppt_x"/>
                                              </p:val>
                                            </p:tav>
                                          </p:tavLst>
                                        </p:anim>
                                        <p:anim calcmode="lin" valueType="num">
                                          <p:cBhvr additive="base">
                                            <p:cTn id="15" dur="15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5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3000"/>
                                </p:stCondLst>
                                <p:childTnLst>
                                  <p:par>
                                    <p:cTn id="26" presetID="47"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anim calcmode="lin" valueType="num">
                                          <p:cBhvr>
                                            <p:cTn id="29" dur="500" fill="hold"/>
                                            <p:tgtEl>
                                              <p:spTgt spid="14"/>
                                            </p:tgtEl>
                                            <p:attrNameLst>
                                              <p:attrName>ppt_x</p:attrName>
                                            </p:attrNameLst>
                                          </p:cBhvr>
                                          <p:tavLst>
                                            <p:tav tm="0">
                                              <p:val>
                                                <p:strVal val="#ppt_x"/>
                                              </p:val>
                                            </p:tav>
                                            <p:tav tm="100000">
                                              <p:val>
                                                <p:strVal val="#ppt_x"/>
                                              </p:val>
                                            </p:tav>
                                          </p:tavLst>
                                        </p:anim>
                                        <p:anim calcmode="lin" valueType="num">
                                          <p:cBhvr>
                                            <p:cTn id="30" dur="5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 presetClass="entr" presetSubtype="4" fill="hold" grpId="0" nodeType="after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500" fill="hold"/>
                                            <p:tgtEl>
                                              <p:spTgt spid="32"/>
                                            </p:tgtEl>
                                            <p:attrNameLst>
                                              <p:attrName>ppt_x</p:attrName>
                                            </p:attrNameLst>
                                          </p:cBhvr>
                                          <p:tavLst>
                                            <p:tav tm="0">
                                              <p:val>
                                                <p:strVal val="#ppt_x"/>
                                              </p:val>
                                            </p:tav>
                                            <p:tav tm="100000">
                                              <p:val>
                                                <p:strVal val="#ppt_x"/>
                                              </p:val>
                                            </p:tav>
                                          </p:tavLst>
                                        </p:anim>
                                        <p:anim calcmode="lin" valueType="num">
                                          <p:cBhvr additive="base">
                                            <p:cTn id="35" dur="500" fill="hold"/>
                                            <p:tgtEl>
                                              <p:spTgt spid="3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00"/>
                                      </p:stCondLst>
                                      <p:childTnLst>
                                        <p:set>
                                          <p:cBhvr>
                                            <p:cTn id="37" dur="1" fill="hold">
                                              <p:stCondLst>
                                                <p:cond delay="0"/>
                                              </p:stCondLst>
                                            </p:cTn>
                                            <p:tgtEl>
                                              <p:spTgt spid="33"/>
                                            </p:tgtEl>
                                            <p:attrNameLst>
                                              <p:attrName>style.visibility</p:attrName>
                                            </p:attrNameLst>
                                          </p:cBhvr>
                                          <p:to>
                                            <p:strVal val="visible"/>
                                          </p:to>
                                        </p:set>
                                        <p:anim calcmode="lin" valueType="num">
                                          <p:cBhvr additive="base">
                                            <p:cTn id="38" dur="500" fill="hold"/>
                                            <p:tgtEl>
                                              <p:spTgt spid="33"/>
                                            </p:tgtEl>
                                            <p:attrNameLst>
                                              <p:attrName>ppt_x</p:attrName>
                                            </p:attrNameLst>
                                          </p:cBhvr>
                                          <p:tavLst>
                                            <p:tav tm="0">
                                              <p:val>
                                                <p:strVal val="#ppt_x"/>
                                              </p:val>
                                            </p:tav>
                                            <p:tav tm="100000">
                                              <p:val>
                                                <p:strVal val="#ppt_x"/>
                                              </p:val>
                                            </p:tav>
                                          </p:tavLst>
                                        </p:anim>
                                        <p:anim calcmode="lin" valueType="num">
                                          <p:cBhvr additive="base">
                                            <p:cTn id="39" dur="500" fill="hold"/>
                                            <p:tgtEl>
                                              <p:spTgt spid="3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40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fill="hold"/>
                                            <p:tgtEl>
                                              <p:spTgt spid="34"/>
                                            </p:tgtEl>
                                            <p:attrNameLst>
                                              <p:attrName>ppt_x</p:attrName>
                                            </p:attrNameLst>
                                          </p:cBhvr>
                                          <p:tavLst>
                                            <p:tav tm="0">
                                              <p:val>
                                                <p:strVal val="#ppt_x"/>
                                              </p:val>
                                            </p:tav>
                                            <p:tav tm="100000">
                                              <p:val>
                                                <p:strVal val="#ppt_x"/>
                                              </p:val>
                                            </p:tav>
                                          </p:tavLst>
                                        </p:anim>
                                        <p:anim calcmode="lin" valueType="num">
                                          <p:cBhvr additive="base">
                                            <p:cTn id="43" dur="500" fill="hold"/>
                                            <p:tgtEl>
                                              <p:spTgt spid="3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600"/>
                                      </p:stCondLst>
                                      <p:childTnLst>
                                        <p:set>
                                          <p:cBhvr>
                                            <p:cTn id="45" dur="1" fill="hold">
                                              <p:stCondLst>
                                                <p:cond delay="0"/>
                                              </p:stCondLst>
                                            </p:cTn>
                                            <p:tgtEl>
                                              <p:spTgt spid="35"/>
                                            </p:tgtEl>
                                            <p:attrNameLst>
                                              <p:attrName>style.visibility</p:attrName>
                                            </p:attrNameLst>
                                          </p:cBhvr>
                                          <p:to>
                                            <p:strVal val="visible"/>
                                          </p:to>
                                        </p:set>
                                        <p:anim calcmode="lin" valueType="num">
                                          <p:cBhvr additive="base">
                                            <p:cTn id="46" dur="500" fill="hold"/>
                                            <p:tgtEl>
                                              <p:spTgt spid="35"/>
                                            </p:tgtEl>
                                            <p:attrNameLst>
                                              <p:attrName>ppt_x</p:attrName>
                                            </p:attrNameLst>
                                          </p:cBhvr>
                                          <p:tavLst>
                                            <p:tav tm="0">
                                              <p:val>
                                                <p:strVal val="#ppt_x"/>
                                              </p:val>
                                            </p:tav>
                                            <p:tav tm="100000">
                                              <p:val>
                                                <p:strVal val="#ppt_x"/>
                                              </p:val>
                                            </p:tav>
                                          </p:tavLst>
                                        </p:anim>
                                        <p:anim calcmode="lin" valueType="num">
                                          <p:cBhvr additive="base">
                                            <p:cTn id="47" dur="500" fill="hold"/>
                                            <p:tgtEl>
                                              <p:spTgt spid="3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800"/>
                                      </p:stCondLst>
                                      <p:childTnLst>
                                        <p:set>
                                          <p:cBhvr>
                                            <p:cTn id="49" dur="1" fill="hold">
                                              <p:stCondLst>
                                                <p:cond delay="0"/>
                                              </p:stCondLst>
                                            </p:cTn>
                                            <p:tgtEl>
                                              <p:spTgt spid="36"/>
                                            </p:tgtEl>
                                            <p:attrNameLst>
                                              <p:attrName>style.visibility</p:attrName>
                                            </p:attrNameLst>
                                          </p:cBhvr>
                                          <p:to>
                                            <p:strVal val="visible"/>
                                          </p:to>
                                        </p:set>
                                        <p:anim calcmode="lin" valueType="num">
                                          <p:cBhvr additive="base">
                                            <p:cTn id="50" dur="500" fill="hold"/>
                                            <p:tgtEl>
                                              <p:spTgt spid="36"/>
                                            </p:tgtEl>
                                            <p:attrNameLst>
                                              <p:attrName>ppt_x</p:attrName>
                                            </p:attrNameLst>
                                          </p:cBhvr>
                                          <p:tavLst>
                                            <p:tav tm="0">
                                              <p:val>
                                                <p:strVal val="#ppt_x"/>
                                              </p:val>
                                            </p:tav>
                                            <p:tav tm="100000">
                                              <p:val>
                                                <p:strVal val="#ppt_x"/>
                                              </p:val>
                                            </p:tav>
                                          </p:tavLst>
                                        </p:anim>
                                        <p:anim calcmode="lin" valueType="num">
                                          <p:cBhvr additive="base">
                                            <p:cTn id="51" dur="500" fill="hold"/>
                                            <p:tgtEl>
                                              <p:spTgt spid="3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100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500" fill="hold"/>
                                            <p:tgtEl>
                                              <p:spTgt spid="37"/>
                                            </p:tgtEl>
                                            <p:attrNameLst>
                                              <p:attrName>ppt_x</p:attrName>
                                            </p:attrNameLst>
                                          </p:cBhvr>
                                          <p:tavLst>
                                            <p:tav tm="0">
                                              <p:val>
                                                <p:strVal val="#ppt_x"/>
                                              </p:val>
                                            </p:tav>
                                            <p:tav tm="100000">
                                              <p:val>
                                                <p:strVal val="#ppt_x"/>
                                              </p:val>
                                            </p:tav>
                                          </p:tavLst>
                                        </p:anim>
                                        <p:anim calcmode="lin" valueType="num">
                                          <p:cBhvr additive="base">
                                            <p:cTn id="55" dur="500" fill="hold"/>
                                            <p:tgtEl>
                                              <p:spTgt spid="37"/>
                                            </p:tgtEl>
                                            <p:attrNameLst>
                                              <p:attrName>ppt_y</p:attrName>
                                            </p:attrNameLst>
                                          </p:cBhvr>
                                          <p:tavLst>
                                            <p:tav tm="0">
                                              <p:val>
                                                <p:strVal val="1+#ppt_h/2"/>
                                              </p:val>
                                            </p:tav>
                                            <p:tav tm="100000">
                                              <p:val>
                                                <p:strVal val="#ppt_y"/>
                                              </p:val>
                                            </p:tav>
                                          </p:tavLst>
                                        </p:anim>
                                      </p:childTnLst>
                                    </p:cTn>
                                  </p:par>
                                </p:childTnLst>
                              </p:cTn>
                            </p:par>
                            <p:par>
                              <p:cTn id="56" fill="hold">
                                <p:stCondLst>
                                  <p:cond delay="5000"/>
                                </p:stCondLst>
                                <p:childTnLst>
                                  <p:par>
                                    <p:cTn id="57" presetID="23" presetClass="entr" presetSubtype="528" fill="hold" nodeType="after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p:cTn id="59" dur="500" fill="hold"/>
                                            <p:tgtEl>
                                              <p:spTgt spid="38"/>
                                            </p:tgtEl>
                                            <p:attrNameLst>
                                              <p:attrName>ppt_w</p:attrName>
                                            </p:attrNameLst>
                                          </p:cBhvr>
                                          <p:tavLst>
                                            <p:tav tm="0">
                                              <p:val>
                                                <p:fltVal val="0"/>
                                              </p:val>
                                            </p:tav>
                                            <p:tav tm="100000">
                                              <p:val>
                                                <p:strVal val="#ppt_w"/>
                                              </p:val>
                                            </p:tav>
                                          </p:tavLst>
                                        </p:anim>
                                        <p:anim calcmode="lin" valueType="num">
                                          <p:cBhvr>
                                            <p:cTn id="60" dur="500" fill="hold"/>
                                            <p:tgtEl>
                                              <p:spTgt spid="38"/>
                                            </p:tgtEl>
                                            <p:attrNameLst>
                                              <p:attrName>ppt_h</p:attrName>
                                            </p:attrNameLst>
                                          </p:cBhvr>
                                          <p:tavLst>
                                            <p:tav tm="0">
                                              <p:val>
                                                <p:fltVal val="0"/>
                                              </p:val>
                                            </p:tav>
                                            <p:tav tm="100000">
                                              <p:val>
                                                <p:strVal val="#ppt_h"/>
                                              </p:val>
                                            </p:tav>
                                          </p:tavLst>
                                        </p:anim>
                                        <p:anim calcmode="lin" valueType="num">
                                          <p:cBhvr>
                                            <p:cTn id="61" dur="500" fill="hold"/>
                                            <p:tgtEl>
                                              <p:spTgt spid="38"/>
                                            </p:tgtEl>
                                            <p:attrNameLst>
                                              <p:attrName>ppt_x</p:attrName>
                                            </p:attrNameLst>
                                          </p:cBhvr>
                                          <p:tavLst>
                                            <p:tav tm="0">
                                              <p:val>
                                                <p:fltVal val="0.5"/>
                                              </p:val>
                                            </p:tav>
                                            <p:tav tm="100000">
                                              <p:val>
                                                <p:strVal val="#ppt_x"/>
                                              </p:val>
                                            </p:tav>
                                          </p:tavLst>
                                        </p:anim>
                                        <p:anim calcmode="lin" valueType="num">
                                          <p:cBhvr>
                                            <p:cTn id="62" dur="500" fill="hold"/>
                                            <p:tgtEl>
                                              <p:spTgt spid="38"/>
                                            </p:tgtEl>
                                            <p:attrNameLst>
                                              <p:attrName>ppt_y</p:attrName>
                                            </p:attrNameLst>
                                          </p:cBhvr>
                                          <p:tavLst>
                                            <p:tav tm="0">
                                              <p:val>
                                                <p:fltVal val="0.5"/>
                                              </p:val>
                                            </p:tav>
                                            <p:tav tm="100000">
                                              <p:val>
                                                <p:strVal val="#ppt_y"/>
                                              </p:val>
                                            </p:tav>
                                          </p:tavLst>
                                        </p:anim>
                                      </p:childTnLst>
                                    </p:cTn>
                                  </p:par>
                                  <p:par>
                                    <p:cTn id="63" presetID="23" presetClass="entr" presetSubtype="528" fill="hold" nodeType="withEffect">
                                      <p:stCondLst>
                                        <p:cond delay="300"/>
                                      </p:stCondLst>
                                      <p:childTnLst>
                                        <p:set>
                                          <p:cBhvr>
                                            <p:cTn id="64" dur="1" fill="hold">
                                              <p:stCondLst>
                                                <p:cond delay="0"/>
                                              </p:stCondLst>
                                            </p:cTn>
                                            <p:tgtEl>
                                              <p:spTgt spid="41"/>
                                            </p:tgtEl>
                                            <p:attrNameLst>
                                              <p:attrName>style.visibility</p:attrName>
                                            </p:attrNameLst>
                                          </p:cBhvr>
                                          <p:to>
                                            <p:strVal val="visible"/>
                                          </p:to>
                                        </p:set>
                                        <p:anim calcmode="lin" valueType="num">
                                          <p:cBhvr>
                                            <p:cTn id="65" dur="500" fill="hold"/>
                                            <p:tgtEl>
                                              <p:spTgt spid="41"/>
                                            </p:tgtEl>
                                            <p:attrNameLst>
                                              <p:attrName>ppt_w</p:attrName>
                                            </p:attrNameLst>
                                          </p:cBhvr>
                                          <p:tavLst>
                                            <p:tav tm="0">
                                              <p:val>
                                                <p:fltVal val="0"/>
                                              </p:val>
                                            </p:tav>
                                            <p:tav tm="100000">
                                              <p:val>
                                                <p:strVal val="#ppt_w"/>
                                              </p:val>
                                            </p:tav>
                                          </p:tavLst>
                                        </p:anim>
                                        <p:anim calcmode="lin" valueType="num">
                                          <p:cBhvr>
                                            <p:cTn id="66" dur="500" fill="hold"/>
                                            <p:tgtEl>
                                              <p:spTgt spid="41"/>
                                            </p:tgtEl>
                                            <p:attrNameLst>
                                              <p:attrName>ppt_h</p:attrName>
                                            </p:attrNameLst>
                                          </p:cBhvr>
                                          <p:tavLst>
                                            <p:tav tm="0">
                                              <p:val>
                                                <p:fltVal val="0"/>
                                              </p:val>
                                            </p:tav>
                                            <p:tav tm="100000">
                                              <p:val>
                                                <p:strVal val="#ppt_h"/>
                                              </p:val>
                                            </p:tav>
                                          </p:tavLst>
                                        </p:anim>
                                        <p:anim calcmode="lin" valueType="num">
                                          <p:cBhvr>
                                            <p:cTn id="67" dur="500" fill="hold"/>
                                            <p:tgtEl>
                                              <p:spTgt spid="41"/>
                                            </p:tgtEl>
                                            <p:attrNameLst>
                                              <p:attrName>ppt_x</p:attrName>
                                            </p:attrNameLst>
                                          </p:cBhvr>
                                          <p:tavLst>
                                            <p:tav tm="0">
                                              <p:val>
                                                <p:fltVal val="0.5"/>
                                              </p:val>
                                            </p:tav>
                                            <p:tav tm="100000">
                                              <p:val>
                                                <p:strVal val="#ppt_x"/>
                                              </p:val>
                                            </p:tav>
                                          </p:tavLst>
                                        </p:anim>
                                        <p:anim calcmode="lin" valueType="num">
                                          <p:cBhvr>
                                            <p:cTn id="68" dur="500" fill="hold"/>
                                            <p:tgtEl>
                                              <p:spTgt spid="41"/>
                                            </p:tgtEl>
                                            <p:attrNameLst>
                                              <p:attrName>ppt_y</p:attrName>
                                            </p:attrNameLst>
                                          </p:cBhvr>
                                          <p:tavLst>
                                            <p:tav tm="0">
                                              <p:val>
                                                <p:fltVal val="0.5"/>
                                              </p:val>
                                            </p:tav>
                                            <p:tav tm="100000">
                                              <p:val>
                                                <p:strVal val="#ppt_y"/>
                                              </p:val>
                                            </p:tav>
                                          </p:tavLst>
                                        </p:anim>
                                      </p:childTnLst>
                                    </p:cTn>
                                  </p:par>
                                  <p:par>
                                    <p:cTn id="69" presetID="23" presetClass="entr" presetSubtype="528" fill="hold" nodeType="withEffect">
                                      <p:stCondLst>
                                        <p:cond delay="70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ppt_w</p:attrName>
                                            </p:attrNameLst>
                                          </p:cBhvr>
                                          <p:tavLst>
                                            <p:tav tm="0">
                                              <p:val>
                                                <p:fltVal val="0"/>
                                              </p:val>
                                            </p:tav>
                                            <p:tav tm="100000">
                                              <p:val>
                                                <p:strVal val="#ppt_w"/>
                                              </p:val>
                                            </p:tav>
                                          </p:tavLst>
                                        </p:anim>
                                        <p:anim calcmode="lin" valueType="num">
                                          <p:cBhvr>
                                            <p:cTn id="72" dur="500" fill="hold"/>
                                            <p:tgtEl>
                                              <p:spTgt spid="44"/>
                                            </p:tgtEl>
                                            <p:attrNameLst>
                                              <p:attrName>ppt_h</p:attrName>
                                            </p:attrNameLst>
                                          </p:cBhvr>
                                          <p:tavLst>
                                            <p:tav tm="0">
                                              <p:val>
                                                <p:fltVal val="0"/>
                                              </p:val>
                                            </p:tav>
                                            <p:tav tm="100000">
                                              <p:val>
                                                <p:strVal val="#ppt_h"/>
                                              </p:val>
                                            </p:tav>
                                          </p:tavLst>
                                        </p:anim>
                                        <p:anim calcmode="lin" valueType="num">
                                          <p:cBhvr>
                                            <p:cTn id="73" dur="500" fill="hold"/>
                                            <p:tgtEl>
                                              <p:spTgt spid="44"/>
                                            </p:tgtEl>
                                            <p:attrNameLst>
                                              <p:attrName>ppt_x</p:attrName>
                                            </p:attrNameLst>
                                          </p:cBhvr>
                                          <p:tavLst>
                                            <p:tav tm="0">
                                              <p:val>
                                                <p:fltVal val="0.5"/>
                                              </p:val>
                                            </p:tav>
                                            <p:tav tm="100000">
                                              <p:val>
                                                <p:strVal val="#ppt_x"/>
                                              </p:val>
                                            </p:tav>
                                          </p:tavLst>
                                        </p:anim>
                                        <p:anim calcmode="lin" valueType="num">
                                          <p:cBhvr>
                                            <p:cTn id="74" dur="500" fill="hold"/>
                                            <p:tgtEl>
                                              <p:spTgt spid="44"/>
                                            </p:tgtEl>
                                            <p:attrNameLst>
                                              <p:attrName>ppt_y</p:attrName>
                                            </p:attrNameLst>
                                          </p:cBhvr>
                                          <p:tavLst>
                                            <p:tav tm="0">
                                              <p:val>
                                                <p:fltVal val="0.5"/>
                                              </p:val>
                                            </p:tav>
                                            <p:tav tm="100000">
                                              <p:val>
                                                <p:strVal val="#ppt_y"/>
                                              </p:val>
                                            </p:tav>
                                          </p:tavLst>
                                        </p:anim>
                                      </p:childTnLst>
                                    </p:cTn>
                                  </p:par>
                                  <p:par>
                                    <p:cTn id="75" presetID="23" presetClass="entr" presetSubtype="528" fill="hold" nodeType="withEffect">
                                      <p:stCondLst>
                                        <p:cond delay="300"/>
                                      </p:stCondLst>
                                      <p:childTnLst>
                                        <p:set>
                                          <p:cBhvr>
                                            <p:cTn id="76" dur="1" fill="hold">
                                              <p:stCondLst>
                                                <p:cond delay="0"/>
                                              </p:stCondLst>
                                            </p:cTn>
                                            <p:tgtEl>
                                              <p:spTgt spid="47"/>
                                            </p:tgtEl>
                                            <p:attrNameLst>
                                              <p:attrName>style.visibility</p:attrName>
                                            </p:attrNameLst>
                                          </p:cBhvr>
                                          <p:to>
                                            <p:strVal val="visible"/>
                                          </p:to>
                                        </p:set>
                                        <p:anim calcmode="lin" valueType="num">
                                          <p:cBhvr>
                                            <p:cTn id="77" dur="500" fill="hold"/>
                                            <p:tgtEl>
                                              <p:spTgt spid="47"/>
                                            </p:tgtEl>
                                            <p:attrNameLst>
                                              <p:attrName>ppt_w</p:attrName>
                                            </p:attrNameLst>
                                          </p:cBhvr>
                                          <p:tavLst>
                                            <p:tav tm="0">
                                              <p:val>
                                                <p:fltVal val="0"/>
                                              </p:val>
                                            </p:tav>
                                            <p:tav tm="100000">
                                              <p:val>
                                                <p:strVal val="#ppt_w"/>
                                              </p:val>
                                            </p:tav>
                                          </p:tavLst>
                                        </p:anim>
                                        <p:anim calcmode="lin" valueType="num">
                                          <p:cBhvr>
                                            <p:cTn id="78" dur="500" fill="hold"/>
                                            <p:tgtEl>
                                              <p:spTgt spid="47"/>
                                            </p:tgtEl>
                                            <p:attrNameLst>
                                              <p:attrName>ppt_h</p:attrName>
                                            </p:attrNameLst>
                                          </p:cBhvr>
                                          <p:tavLst>
                                            <p:tav tm="0">
                                              <p:val>
                                                <p:fltVal val="0"/>
                                              </p:val>
                                            </p:tav>
                                            <p:tav tm="100000">
                                              <p:val>
                                                <p:strVal val="#ppt_h"/>
                                              </p:val>
                                            </p:tav>
                                          </p:tavLst>
                                        </p:anim>
                                        <p:anim calcmode="lin" valueType="num">
                                          <p:cBhvr>
                                            <p:cTn id="79" dur="500" fill="hold"/>
                                            <p:tgtEl>
                                              <p:spTgt spid="47"/>
                                            </p:tgtEl>
                                            <p:attrNameLst>
                                              <p:attrName>ppt_x</p:attrName>
                                            </p:attrNameLst>
                                          </p:cBhvr>
                                          <p:tavLst>
                                            <p:tav tm="0">
                                              <p:val>
                                                <p:fltVal val="0.5"/>
                                              </p:val>
                                            </p:tav>
                                            <p:tav tm="100000">
                                              <p:val>
                                                <p:strVal val="#ppt_x"/>
                                              </p:val>
                                            </p:tav>
                                          </p:tavLst>
                                        </p:anim>
                                        <p:anim calcmode="lin" valueType="num">
                                          <p:cBhvr>
                                            <p:cTn id="80" dur="500" fill="hold"/>
                                            <p:tgtEl>
                                              <p:spTgt spid="47"/>
                                            </p:tgtEl>
                                            <p:attrNameLst>
                                              <p:attrName>ppt_y</p:attrName>
                                            </p:attrNameLst>
                                          </p:cBhvr>
                                          <p:tavLst>
                                            <p:tav tm="0">
                                              <p:val>
                                                <p:fltVal val="0.5"/>
                                              </p:val>
                                            </p:tav>
                                            <p:tav tm="100000">
                                              <p:val>
                                                <p:strVal val="#ppt_y"/>
                                              </p:val>
                                            </p:tav>
                                          </p:tavLst>
                                        </p:anim>
                                      </p:childTnLst>
                                    </p:cTn>
                                  </p:par>
                                  <p:par>
                                    <p:cTn id="81" presetID="23" presetClass="entr" presetSubtype="528" fill="hold" nodeType="withEffect">
                                      <p:stCondLst>
                                        <p:cond delay="100"/>
                                      </p:stCondLst>
                                      <p:childTnLst>
                                        <p:set>
                                          <p:cBhvr>
                                            <p:cTn id="82" dur="1" fill="hold">
                                              <p:stCondLst>
                                                <p:cond delay="0"/>
                                              </p:stCondLst>
                                            </p:cTn>
                                            <p:tgtEl>
                                              <p:spTgt spid="50"/>
                                            </p:tgtEl>
                                            <p:attrNameLst>
                                              <p:attrName>style.visibility</p:attrName>
                                            </p:attrNameLst>
                                          </p:cBhvr>
                                          <p:to>
                                            <p:strVal val="visible"/>
                                          </p:to>
                                        </p:set>
                                        <p:anim calcmode="lin" valueType="num">
                                          <p:cBhvr>
                                            <p:cTn id="83" dur="500" fill="hold"/>
                                            <p:tgtEl>
                                              <p:spTgt spid="50"/>
                                            </p:tgtEl>
                                            <p:attrNameLst>
                                              <p:attrName>ppt_w</p:attrName>
                                            </p:attrNameLst>
                                          </p:cBhvr>
                                          <p:tavLst>
                                            <p:tav tm="0">
                                              <p:val>
                                                <p:fltVal val="0"/>
                                              </p:val>
                                            </p:tav>
                                            <p:tav tm="100000">
                                              <p:val>
                                                <p:strVal val="#ppt_w"/>
                                              </p:val>
                                            </p:tav>
                                          </p:tavLst>
                                        </p:anim>
                                        <p:anim calcmode="lin" valueType="num">
                                          <p:cBhvr>
                                            <p:cTn id="84" dur="500" fill="hold"/>
                                            <p:tgtEl>
                                              <p:spTgt spid="50"/>
                                            </p:tgtEl>
                                            <p:attrNameLst>
                                              <p:attrName>ppt_h</p:attrName>
                                            </p:attrNameLst>
                                          </p:cBhvr>
                                          <p:tavLst>
                                            <p:tav tm="0">
                                              <p:val>
                                                <p:fltVal val="0"/>
                                              </p:val>
                                            </p:tav>
                                            <p:tav tm="100000">
                                              <p:val>
                                                <p:strVal val="#ppt_h"/>
                                              </p:val>
                                            </p:tav>
                                          </p:tavLst>
                                        </p:anim>
                                        <p:anim calcmode="lin" valueType="num">
                                          <p:cBhvr>
                                            <p:cTn id="85" dur="500" fill="hold"/>
                                            <p:tgtEl>
                                              <p:spTgt spid="50"/>
                                            </p:tgtEl>
                                            <p:attrNameLst>
                                              <p:attrName>ppt_x</p:attrName>
                                            </p:attrNameLst>
                                          </p:cBhvr>
                                          <p:tavLst>
                                            <p:tav tm="0">
                                              <p:val>
                                                <p:fltVal val="0.5"/>
                                              </p:val>
                                            </p:tav>
                                            <p:tav tm="100000">
                                              <p:val>
                                                <p:strVal val="#ppt_x"/>
                                              </p:val>
                                            </p:tav>
                                          </p:tavLst>
                                        </p:anim>
                                        <p:anim calcmode="lin" valueType="num">
                                          <p:cBhvr>
                                            <p:cTn id="86" dur="500" fill="hold"/>
                                            <p:tgtEl>
                                              <p:spTgt spid="50"/>
                                            </p:tgtEl>
                                            <p:attrNameLst>
                                              <p:attrName>ppt_y</p:attrName>
                                            </p:attrNameLst>
                                          </p:cBhvr>
                                          <p:tavLst>
                                            <p:tav tm="0">
                                              <p:val>
                                                <p:fltVal val="0.5"/>
                                              </p:val>
                                            </p:tav>
                                            <p:tav tm="100000">
                                              <p:val>
                                                <p:strVal val="#ppt_y"/>
                                              </p:val>
                                            </p:tav>
                                          </p:tavLst>
                                        </p:anim>
                                      </p:childTnLst>
                                    </p:cTn>
                                  </p:par>
                                  <p:par>
                                    <p:cTn id="87" presetID="23" presetClass="entr" presetSubtype="528" fill="hold" nodeType="withEffect">
                                      <p:stCondLst>
                                        <p:cond delay="600"/>
                                      </p:stCondLst>
                                      <p:childTnLst>
                                        <p:set>
                                          <p:cBhvr>
                                            <p:cTn id="88" dur="1" fill="hold">
                                              <p:stCondLst>
                                                <p:cond delay="0"/>
                                              </p:stCondLst>
                                            </p:cTn>
                                            <p:tgtEl>
                                              <p:spTgt spid="53"/>
                                            </p:tgtEl>
                                            <p:attrNameLst>
                                              <p:attrName>style.visibility</p:attrName>
                                            </p:attrNameLst>
                                          </p:cBhvr>
                                          <p:to>
                                            <p:strVal val="visible"/>
                                          </p:to>
                                        </p:set>
                                        <p:anim calcmode="lin" valueType="num">
                                          <p:cBhvr>
                                            <p:cTn id="89" dur="500" fill="hold"/>
                                            <p:tgtEl>
                                              <p:spTgt spid="53"/>
                                            </p:tgtEl>
                                            <p:attrNameLst>
                                              <p:attrName>ppt_w</p:attrName>
                                            </p:attrNameLst>
                                          </p:cBhvr>
                                          <p:tavLst>
                                            <p:tav tm="0">
                                              <p:val>
                                                <p:fltVal val="0"/>
                                              </p:val>
                                            </p:tav>
                                            <p:tav tm="100000">
                                              <p:val>
                                                <p:strVal val="#ppt_w"/>
                                              </p:val>
                                            </p:tav>
                                          </p:tavLst>
                                        </p:anim>
                                        <p:anim calcmode="lin" valueType="num">
                                          <p:cBhvr>
                                            <p:cTn id="90" dur="500" fill="hold"/>
                                            <p:tgtEl>
                                              <p:spTgt spid="53"/>
                                            </p:tgtEl>
                                            <p:attrNameLst>
                                              <p:attrName>ppt_h</p:attrName>
                                            </p:attrNameLst>
                                          </p:cBhvr>
                                          <p:tavLst>
                                            <p:tav tm="0">
                                              <p:val>
                                                <p:fltVal val="0"/>
                                              </p:val>
                                            </p:tav>
                                            <p:tav tm="100000">
                                              <p:val>
                                                <p:strVal val="#ppt_h"/>
                                              </p:val>
                                            </p:tav>
                                          </p:tavLst>
                                        </p:anim>
                                        <p:anim calcmode="lin" valueType="num">
                                          <p:cBhvr>
                                            <p:cTn id="91" dur="500" fill="hold"/>
                                            <p:tgtEl>
                                              <p:spTgt spid="53"/>
                                            </p:tgtEl>
                                            <p:attrNameLst>
                                              <p:attrName>ppt_x</p:attrName>
                                            </p:attrNameLst>
                                          </p:cBhvr>
                                          <p:tavLst>
                                            <p:tav tm="0">
                                              <p:val>
                                                <p:fltVal val="0.5"/>
                                              </p:val>
                                            </p:tav>
                                            <p:tav tm="100000">
                                              <p:val>
                                                <p:strVal val="#ppt_x"/>
                                              </p:val>
                                            </p:tav>
                                          </p:tavLst>
                                        </p:anim>
                                        <p:anim calcmode="lin" valueType="num">
                                          <p:cBhvr>
                                            <p:cTn id="92" dur="500" fill="hold"/>
                                            <p:tgtEl>
                                              <p:spTgt spid="53"/>
                                            </p:tgtEl>
                                            <p:attrNameLst>
                                              <p:attrName>ppt_y</p:attrName>
                                            </p:attrNameLst>
                                          </p:cBhvr>
                                          <p:tavLst>
                                            <p:tav tm="0">
                                              <p:val>
                                                <p:fltVal val="0.5"/>
                                              </p:val>
                                            </p:tav>
                                            <p:tav tm="100000">
                                              <p:val>
                                                <p:strVal val="#ppt_y"/>
                                              </p:val>
                                            </p:tav>
                                          </p:tavLst>
                                        </p:anim>
                                      </p:childTnLst>
                                    </p:cTn>
                                  </p:par>
                                  <p:par>
                                    <p:cTn id="93" presetID="23" presetClass="entr" presetSubtype="528" fill="hold" nodeType="withEffect">
                                      <p:stCondLst>
                                        <p:cond delay="300"/>
                                      </p:stCondLst>
                                      <p:childTnLst>
                                        <p:set>
                                          <p:cBhvr>
                                            <p:cTn id="94" dur="1" fill="hold">
                                              <p:stCondLst>
                                                <p:cond delay="0"/>
                                              </p:stCondLst>
                                            </p:cTn>
                                            <p:tgtEl>
                                              <p:spTgt spid="56"/>
                                            </p:tgtEl>
                                            <p:attrNameLst>
                                              <p:attrName>style.visibility</p:attrName>
                                            </p:attrNameLst>
                                          </p:cBhvr>
                                          <p:to>
                                            <p:strVal val="visible"/>
                                          </p:to>
                                        </p:set>
                                        <p:anim calcmode="lin" valueType="num">
                                          <p:cBhvr>
                                            <p:cTn id="95" dur="500" fill="hold"/>
                                            <p:tgtEl>
                                              <p:spTgt spid="56"/>
                                            </p:tgtEl>
                                            <p:attrNameLst>
                                              <p:attrName>ppt_w</p:attrName>
                                            </p:attrNameLst>
                                          </p:cBhvr>
                                          <p:tavLst>
                                            <p:tav tm="0">
                                              <p:val>
                                                <p:fltVal val="0"/>
                                              </p:val>
                                            </p:tav>
                                            <p:tav tm="100000">
                                              <p:val>
                                                <p:strVal val="#ppt_w"/>
                                              </p:val>
                                            </p:tav>
                                          </p:tavLst>
                                        </p:anim>
                                        <p:anim calcmode="lin" valueType="num">
                                          <p:cBhvr>
                                            <p:cTn id="96" dur="500" fill="hold"/>
                                            <p:tgtEl>
                                              <p:spTgt spid="56"/>
                                            </p:tgtEl>
                                            <p:attrNameLst>
                                              <p:attrName>ppt_h</p:attrName>
                                            </p:attrNameLst>
                                          </p:cBhvr>
                                          <p:tavLst>
                                            <p:tav tm="0">
                                              <p:val>
                                                <p:fltVal val="0"/>
                                              </p:val>
                                            </p:tav>
                                            <p:tav tm="100000">
                                              <p:val>
                                                <p:strVal val="#ppt_h"/>
                                              </p:val>
                                            </p:tav>
                                          </p:tavLst>
                                        </p:anim>
                                        <p:anim calcmode="lin" valueType="num">
                                          <p:cBhvr>
                                            <p:cTn id="97" dur="500" fill="hold"/>
                                            <p:tgtEl>
                                              <p:spTgt spid="56"/>
                                            </p:tgtEl>
                                            <p:attrNameLst>
                                              <p:attrName>ppt_x</p:attrName>
                                            </p:attrNameLst>
                                          </p:cBhvr>
                                          <p:tavLst>
                                            <p:tav tm="0">
                                              <p:val>
                                                <p:fltVal val="0.5"/>
                                              </p:val>
                                            </p:tav>
                                            <p:tav tm="100000">
                                              <p:val>
                                                <p:strVal val="#ppt_x"/>
                                              </p:val>
                                            </p:tav>
                                          </p:tavLst>
                                        </p:anim>
                                        <p:anim calcmode="lin" valueType="num">
                                          <p:cBhvr>
                                            <p:cTn id="98" dur="500" fill="hold"/>
                                            <p:tgtEl>
                                              <p:spTgt spid="56"/>
                                            </p:tgtEl>
                                            <p:attrNameLst>
                                              <p:attrName>ppt_y</p:attrName>
                                            </p:attrNameLst>
                                          </p:cBhvr>
                                          <p:tavLst>
                                            <p:tav tm="0">
                                              <p:val>
                                                <p:fltVal val="0.5"/>
                                              </p:val>
                                            </p:tav>
                                            <p:tav tm="100000">
                                              <p:val>
                                                <p:strVal val="#ppt_y"/>
                                              </p:val>
                                            </p:tav>
                                          </p:tavLst>
                                        </p:anim>
                                      </p:childTnLst>
                                    </p:cTn>
                                  </p:par>
                                  <p:par>
                                    <p:cTn id="99" presetID="23" presetClass="entr" presetSubtype="528" fill="hold" nodeType="withEffect">
                                      <p:stCondLst>
                                        <p:cond delay="300"/>
                                      </p:stCondLst>
                                      <p:childTnLst>
                                        <p:set>
                                          <p:cBhvr>
                                            <p:cTn id="100" dur="1" fill="hold">
                                              <p:stCondLst>
                                                <p:cond delay="0"/>
                                              </p:stCondLst>
                                            </p:cTn>
                                            <p:tgtEl>
                                              <p:spTgt spid="59"/>
                                            </p:tgtEl>
                                            <p:attrNameLst>
                                              <p:attrName>style.visibility</p:attrName>
                                            </p:attrNameLst>
                                          </p:cBhvr>
                                          <p:to>
                                            <p:strVal val="visible"/>
                                          </p:to>
                                        </p:set>
                                        <p:anim calcmode="lin" valueType="num">
                                          <p:cBhvr>
                                            <p:cTn id="101" dur="500" fill="hold"/>
                                            <p:tgtEl>
                                              <p:spTgt spid="59"/>
                                            </p:tgtEl>
                                            <p:attrNameLst>
                                              <p:attrName>ppt_w</p:attrName>
                                            </p:attrNameLst>
                                          </p:cBhvr>
                                          <p:tavLst>
                                            <p:tav tm="0">
                                              <p:val>
                                                <p:fltVal val="0"/>
                                              </p:val>
                                            </p:tav>
                                            <p:tav tm="100000">
                                              <p:val>
                                                <p:strVal val="#ppt_w"/>
                                              </p:val>
                                            </p:tav>
                                          </p:tavLst>
                                        </p:anim>
                                        <p:anim calcmode="lin" valueType="num">
                                          <p:cBhvr>
                                            <p:cTn id="102" dur="500" fill="hold"/>
                                            <p:tgtEl>
                                              <p:spTgt spid="59"/>
                                            </p:tgtEl>
                                            <p:attrNameLst>
                                              <p:attrName>ppt_h</p:attrName>
                                            </p:attrNameLst>
                                          </p:cBhvr>
                                          <p:tavLst>
                                            <p:tav tm="0">
                                              <p:val>
                                                <p:fltVal val="0"/>
                                              </p:val>
                                            </p:tav>
                                            <p:tav tm="100000">
                                              <p:val>
                                                <p:strVal val="#ppt_h"/>
                                              </p:val>
                                            </p:tav>
                                          </p:tavLst>
                                        </p:anim>
                                        <p:anim calcmode="lin" valueType="num">
                                          <p:cBhvr>
                                            <p:cTn id="103" dur="500" fill="hold"/>
                                            <p:tgtEl>
                                              <p:spTgt spid="59"/>
                                            </p:tgtEl>
                                            <p:attrNameLst>
                                              <p:attrName>ppt_x</p:attrName>
                                            </p:attrNameLst>
                                          </p:cBhvr>
                                          <p:tavLst>
                                            <p:tav tm="0">
                                              <p:val>
                                                <p:fltVal val="0.5"/>
                                              </p:val>
                                            </p:tav>
                                            <p:tav tm="100000">
                                              <p:val>
                                                <p:strVal val="#ppt_x"/>
                                              </p:val>
                                            </p:tav>
                                          </p:tavLst>
                                        </p:anim>
                                        <p:anim calcmode="lin" valueType="num">
                                          <p:cBhvr>
                                            <p:cTn id="104" dur="500" fill="hold"/>
                                            <p:tgtEl>
                                              <p:spTgt spid="59"/>
                                            </p:tgtEl>
                                            <p:attrNameLst>
                                              <p:attrName>ppt_y</p:attrName>
                                            </p:attrNameLst>
                                          </p:cBhvr>
                                          <p:tavLst>
                                            <p:tav tm="0">
                                              <p:val>
                                                <p:fltVal val="0.5"/>
                                              </p:val>
                                            </p:tav>
                                            <p:tav tm="100000">
                                              <p:val>
                                                <p:strVal val="#ppt_y"/>
                                              </p:val>
                                            </p:tav>
                                          </p:tavLst>
                                        </p:anim>
                                      </p:childTnLst>
                                    </p:cTn>
                                  </p:par>
                                  <p:par>
                                    <p:cTn id="105" presetID="23" presetClass="entr" presetSubtype="528" fill="hold" nodeType="withEffect">
                                      <p:stCondLst>
                                        <p:cond delay="600"/>
                                      </p:stCondLst>
                                      <p:childTnLst>
                                        <p:set>
                                          <p:cBhvr>
                                            <p:cTn id="106" dur="1" fill="hold">
                                              <p:stCondLst>
                                                <p:cond delay="0"/>
                                              </p:stCondLst>
                                            </p:cTn>
                                            <p:tgtEl>
                                              <p:spTgt spid="62"/>
                                            </p:tgtEl>
                                            <p:attrNameLst>
                                              <p:attrName>style.visibility</p:attrName>
                                            </p:attrNameLst>
                                          </p:cBhvr>
                                          <p:to>
                                            <p:strVal val="visible"/>
                                          </p:to>
                                        </p:set>
                                        <p:anim calcmode="lin" valueType="num">
                                          <p:cBhvr>
                                            <p:cTn id="107" dur="500" fill="hold"/>
                                            <p:tgtEl>
                                              <p:spTgt spid="62"/>
                                            </p:tgtEl>
                                            <p:attrNameLst>
                                              <p:attrName>ppt_w</p:attrName>
                                            </p:attrNameLst>
                                          </p:cBhvr>
                                          <p:tavLst>
                                            <p:tav tm="0">
                                              <p:val>
                                                <p:fltVal val="0"/>
                                              </p:val>
                                            </p:tav>
                                            <p:tav tm="100000">
                                              <p:val>
                                                <p:strVal val="#ppt_w"/>
                                              </p:val>
                                            </p:tav>
                                          </p:tavLst>
                                        </p:anim>
                                        <p:anim calcmode="lin" valueType="num">
                                          <p:cBhvr>
                                            <p:cTn id="108" dur="500" fill="hold"/>
                                            <p:tgtEl>
                                              <p:spTgt spid="62"/>
                                            </p:tgtEl>
                                            <p:attrNameLst>
                                              <p:attrName>ppt_h</p:attrName>
                                            </p:attrNameLst>
                                          </p:cBhvr>
                                          <p:tavLst>
                                            <p:tav tm="0">
                                              <p:val>
                                                <p:fltVal val="0"/>
                                              </p:val>
                                            </p:tav>
                                            <p:tav tm="100000">
                                              <p:val>
                                                <p:strVal val="#ppt_h"/>
                                              </p:val>
                                            </p:tav>
                                          </p:tavLst>
                                        </p:anim>
                                        <p:anim calcmode="lin" valueType="num">
                                          <p:cBhvr>
                                            <p:cTn id="109" dur="500" fill="hold"/>
                                            <p:tgtEl>
                                              <p:spTgt spid="62"/>
                                            </p:tgtEl>
                                            <p:attrNameLst>
                                              <p:attrName>ppt_x</p:attrName>
                                            </p:attrNameLst>
                                          </p:cBhvr>
                                          <p:tavLst>
                                            <p:tav tm="0">
                                              <p:val>
                                                <p:fltVal val="0.5"/>
                                              </p:val>
                                            </p:tav>
                                            <p:tav tm="100000">
                                              <p:val>
                                                <p:strVal val="#ppt_x"/>
                                              </p:val>
                                            </p:tav>
                                          </p:tavLst>
                                        </p:anim>
                                        <p:anim calcmode="lin" valueType="num">
                                          <p:cBhvr>
                                            <p:cTn id="110" dur="500" fill="hold"/>
                                            <p:tgtEl>
                                              <p:spTgt spid="62"/>
                                            </p:tgtEl>
                                            <p:attrNameLst>
                                              <p:attrName>ppt_y</p:attrName>
                                            </p:attrNameLst>
                                          </p:cBhvr>
                                          <p:tavLst>
                                            <p:tav tm="0">
                                              <p:val>
                                                <p:fltVal val="0.5"/>
                                              </p:val>
                                            </p:tav>
                                            <p:tav tm="100000">
                                              <p:val>
                                                <p:strVal val="#ppt_y"/>
                                              </p:val>
                                            </p:tav>
                                          </p:tavLst>
                                        </p:anim>
                                      </p:childTnLst>
                                    </p:cTn>
                                  </p:par>
                                  <p:par>
                                    <p:cTn id="111" presetID="23" presetClass="entr" presetSubtype="528" fill="hold" nodeType="withEffect">
                                      <p:stCondLst>
                                        <p:cond delay="600"/>
                                      </p:stCondLst>
                                      <p:childTnLst>
                                        <p:set>
                                          <p:cBhvr>
                                            <p:cTn id="112" dur="1" fill="hold">
                                              <p:stCondLst>
                                                <p:cond delay="0"/>
                                              </p:stCondLst>
                                            </p:cTn>
                                            <p:tgtEl>
                                              <p:spTgt spid="65"/>
                                            </p:tgtEl>
                                            <p:attrNameLst>
                                              <p:attrName>style.visibility</p:attrName>
                                            </p:attrNameLst>
                                          </p:cBhvr>
                                          <p:to>
                                            <p:strVal val="visible"/>
                                          </p:to>
                                        </p:set>
                                        <p:anim calcmode="lin" valueType="num">
                                          <p:cBhvr>
                                            <p:cTn id="113" dur="500" fill="hold"/>
                                            <p:tgtEl>
                                              <p:spTgt spid="65"/>
                                            </p:tgtEl>
                                            <p:attrNameLst>
                                              <p:attrName>ppt_w</p:attrName>
                                            </p:attrNameLst>
                                          </p:cBhvr>
                                          <p:tavLst>
                                            <p:tav tm="0">
                                              <p:val>
                                                <p:fltVal val="0"/>
                                              </p:val>
                                            </p:tav>
                                            <p:tav tm="100000">
                                              <p:val>
                                                <p:strVal val="#ppt_w"/>
                                              </p:val>
                                            </p:tav>
                                          </p:tavLst>
                                        </p:anim>
                                        <p:anim calcmode="lin" valueType="num">
                                          <p:cBhvr>
                                            <p:cTn id="114" dur="500" fill="hold"/>
                                            <p:tgtEl>
                                              <p:spTgt spid="65"/>
                                            </p:tgtEl>
                                            <p:attrNameLst>
                                              <p:attrName>ppt_h</p:attrName>
                                            </p:attrNameLst>
                                          </p:cBhvr>
                                          <p:tavLst>
                                            <p:tav tm="0">
                                              <p:val>
                                                <p:fltVal val="0"/>
                                              </p:val>
                                            </p:tav>
                                            <p:tav tm="100000">
                                              <p:val>
                                                <p:strVal val="#ppt_h"/>
                                              </p:val>
                                            </p:tav>
                                          </p:tavLst>
                                        </p:anim>
                                        <p:anim calcmode="lin" valueType="num">
                                          <p:cBhvr>
                                            <p:cTn id="115" dur="500" fill="hold"/>
                                            <p:tgtEl>
                                              <p:spTgt spid="65"/>
                                            </p:tgtEl>
                                            <p:attrNameLst>
                                              <p:attrName>ppt_x</p:attrName>
                                            </p:attrNameLst>
                                          </p:cBhvr>
                                          <p:tavLst>
                                            <p:tav tm="0">
                                              <p:val>
                                                <p:fltVal val="0.5"/>
                                              </p:val>
                                            </p:tav>
                                            <p:tav tm="100000">
                                              <p:val>
                                                <p:strVal val="#ppt_x"/>
                                              </p:val>
                                            </p:tav>
                                          </p:tavLst>
                                        </p:anim>
                                        <p:anim calcmode="lin" valueType="num">
                                          <p:cBhvr>
                                            <p:cTn id="116" dur="500" fill="hold"/>
                                            <p:tgtEl>
                                              <p:spTgt spid="65"/>
                                            </p:tgtEl>
                                            <p:attrNameLst>
                                              <p:attrName>ppt_y</p:attrName>
                                            </p:attrNameLst>
                                          </p:cBhvr>
                                          <p:tavLst>
                                            <p:tav tm="0">
                                              <p:val>
                                                <p:fltVal val="0.5"/>
                                              </p:val>
                                            </p:tav>
                                            <p:tav tm="100000">
                                              <p:val>
                                                <p:strVal val="#ppt_y"/>
                                              </p:val>
                                            </p:tav>
                                          </p:tavLst>
                                        </p:anim>
                                      </p:childTnLst>
                                    </p:cTn>
                                  </p:par>
                                  <p:par>
                                    <p:cTn id="117" presetID="23" presetClass="entr" presetSubtype="528" fill="hold" nodeType="withEffect">
                                      <p:stCondLst>
                                        <p:cond delay="300"/>
                                      </p:stCondLst>
                                      <p:childTnLst>
                                        <p:set>
                                          <p:cBhvr>
                                            <p:cTn id="118" dur="1" fill="hold">
                                              <p:stCondLst>
                                                <p:cond delay="0"/>
                                              </p:stCondLst>
                                            </p:cTn>
                                            <p:tgtEl>
                                              <p:spTgt spid="68"/>
                                            </p:tgtEl>
                                            <p:attrNameLst>
                                              <p:attrName>style.visibility</p:attrName>
                                            </p:attrNameLst>
                                          </p:cBhvr>
                                          <p:to>
                                            <p:strVal val="visible"/>
                                          </p:to>
                                        </p:set>
                                        <p:anim calcmode="lin" valueType="num">
                                          <p:cBhvr>
                                            <p:cTn id="119" dur="500" fill="hold"/>
                                            <p:tgtEl>
                                              <p:spTgt spid="68"/>
                                            </p:tgtEl>
                                            <p:attrNameLst>
                                              <p:attrName>ppt_w</p:attrName>
                                            </p:attrNameLst>
                                          </p:cBhvr>
                                          <p:tavLst>
                                            <p:tav tm="0">
                                              <p:val>
                                                <p:fltVal val="0"/>
                                              </p:val>
                                            </p:tav>
                                            <p:tav tm="100000">
                                              <p:val>
                                                <p:strVal val="#ppt_w"/>
                                              </p:val>
                                            </p:tav>
                                          </p:tavLst>
                                        </p:anim>
                                        <p:anim calcmode="lin" valueType="num">
                                          <p:cBhvr>
                                            <p:cTn id="120" dur="500" fill="hold"/>
                                            <p:tgtEl>
                                              <p:spTgt spid="68"/>
                                            </p:tgtEl>
                                            <p:attrNameLst>
                                              <p:attrName>ppt_h</p:attrName>
                                            </p:attrNameLst>
                                          </p:cBhvr>
                                          <p:tavLst>
                                            <p:tav tm="0">
                                              <p:val>
                                                <p:fltVal val="0"/>
                                              </p:val>
                                            </p:tav>
                                            <p:tav tm="100000">
                                              <p:val>
                                                <p:strVal val="#ppt_h"/>
                                              </p:val>
                                            </p:tav>
                                          </p:tavLst>
                                        </p:anim>
                                        <p:anim calcmode="lin" valueType="num">
                                          <p:cBhvr>
                                            <p:cTn id="121" dur="500" fill="hold"/>
                                            <p:tgtEl>
                                              <p:spTgt spid="68"/>
                                            </p:tgtEl>
                                            <p:attrNameLst>
                                              <p:attrName>ppt_x</p:attrName>
                                            </p:attrNameLst>
                                          </p:cBhvr>
                                          <p:tavLst>
                                            <p:tav tm="0">
                                              <p:val>
                                                <p:fltVal val="0.5"/>
                                              </p:val>
                                            </p:tav>
                                            <p:tav tm="100000">
                                              <p:val>
                                                <p:strVal val="#ppt_x"/>
                                              </p:val>
                                            </p:tav>
                                          </p:tavLst>
                                        </p:anim>
                                        <p:anim calcmode="lin" valueType="num">
                                          <p:cBhvr>
                                            <p:cTn id="122" dur="500" fill="hold"/>
                                            <p:tgtEl>
                                              <p:spTgt spid="68"/>
                                            </p:tgtEl>
                                            <p:attrNameLst>
                                              <p:attrName>ppt_y</p:attrName>
                                            </p:attrNameLst>
                                          </p:cBhvr>
                                          <p:tavLst>
                                            <p:tav tm="0">
                                              <p:val>
                                                <p:fltVal val="0.5"/>
                                              </p:val>
                                            </p:tav>
                                            <p:tav tm="100000">
                                              <p:val>
                                                <p:strVal val="#ppt_y"/>
                                              </p:val>
                                            </p:tav>
                                          </p:tavLst>
                                        </p:anim>
                                      </p:childTnLst>
                                    </p:cTn>
                                  </p:par>
                                  <p:par>
                                    <p:cTn id="123" presetID="23" presetClass="entr" presetSubtype="528" fill="hold" nodeType="withEffect">
                                      <p:stCondLst>
                                        <p:cond delay="600"/>
                                      </p:stCondLst>
                                      <p:childTnLst>
                                        <p:set>
                                          <p:cBhvr>
                                            <p:cTn id="124" dur="1" fill="hold">
                                              <p:stCondLst>
                                                <p:cond delay="0"/>
                                              </p:stCondLst>
                                            </p:cTn>
                                            <p:tgtEl>
                                              <p:spTgt spid="71"/>
                                            </p:tgtEl>
                                            <p:attrNameLst>
                                              <p:attrName>style.visibility</p:attrName>
                                            </p:attrNameLst>
                                          </p:cBhvr>
                                          <p:to>
                                            <p:strVal val="visible"/>
                                          </p:to>
                                        </p:set>
                                        <p:anim calcmode="lin" valueType="num">
                                          <p:cBhvr>
                                            <p:cTn id="125" dur="500" fill="hold"/>
                                            <p:tgtEl>
                                              <p:spTgt spid="71"/>
                                            </p:tgtEl>
                                            <p:attrNameLst>
                                              <p:attrName>ppt_w</p:attrName>
                                            </p:attrNameLst>
                                          </p:cBhvr>
                                          <p:tavLst>
                                            <p:tav tm="0">
                                              <p:val>
                                                <p:fltVal val="0"/>
                                              </p:val>
                                            </p:tav>
                                            <p:tav tm="100000">
                                              <p:val>
                                                <p:strVal val="#ppt_w"/>
                                              </p:val>
                                            </p:tav>
                                          </p:tavLst>
                                        </p:anim>
                                        <p:anim calcmode="lin" valueType="num">
                                          <p:cBhvr>
                                            <p:cTn id="126" dur="500" fill="hold"/>
                                            <p:tgtEl>
                                              <p:spTgt spid="71"/>
                                            </p:tgtEl>
                                            <p:attrNameLst>
                                              <p:attrName>ppt_h</p:attrName>
                                            </p:attrNameLst>
                                          </p:cBhvr>
                                          <p:tavLst>
                                            <p:tav tm="0">
                                              <p:val>
                                                <p:fltVal val="0"/>
                                              </p:val>
                                            </p:tav>
                                            <p:tav tm="100000">
                                              <p:val>
                                                <p:strVal val="#ppt_h"/>
                                              </p:val>
                                            </p:tav>
                                          </p:tavLst>
                                        </p:anim>
                                        <p:anim calcmode="lin" valueType="num">
                                          <p:cBhvr>
                                            <p:cTn id="127" dur="500" fill="hold"/>
                                            <p:tgtEl>
                                              <p:spTgt spid="71"/>
                                            </p:tgtEl>
                                            <p:attrNameLst>
                                              <p:attrName>ppt_x</p:attrName>
                                            </p:attrNameLst>
                                          </p:cBhvr>
                                          <p:tavLst>
                                            <p:tav tm="0">
                                              <p:val>
                                                <p:fltVal val="0.5"/>
                                              </p:val>
                                            </p:tav>
                                            <p:tav tm="100000">
                                              <p:val>
                                                <p:strVal val="#ppt_x"/>
                                              </p:val>
                                            </p:tav>
                                          </p:tavLst>
                                        </p:anim>
                                        <p:anim calcmode="lin" valueType="num">
                                          <p:cBhvr>
                                            <p:cTn id="128" dur="500" fill="hold"/>
                                            <p:tgtEl>
                                              <p:spTgt spid="71"/>
                                            </p:tgtEl>
                                            <p:attrNameLst>
                                              <p:attrName>ppt_y</p:attrName>
                                            </p:attrNameLst>
                                          </p:cBhvr>
                                          <p:tavLst>
                                            <p:tav tm="0">
                                              <p:val>
                                                <p:fltVal val="0.5"/>
                                              </p:val>
                                            </p:tav>
                                            <p:tav tm="100000">
                                              <p:val>
                                                <p:strVal val="#ppt_y"/>
                                              </p:val>
                                            </p:tav>
                                          </p:tavLst>
                                        </p:anim>
                                      </p:childTnLst>
                                    </p:cTn>
                                  </p:par>
                                  <p:par>
                                    <p:cTn id="129" presetID="23" presetClass="entr" presetSubtype="528" fill="hold" nodeType="withEffect">
                                      <p:stCondLst>
                                        <p:cond delay="600"/>
                                      </p:stCondLst>
                                      <p:childTnLst>
                                        <p:set>
                                          <p:cBhvr>
                                            <p:cTn id="130" dur="1" fill="hold">
                                              <p:stCondLst>
                                                <p:cond delay="0"/>
                                              </p:stCondLst>
                                            </p:cTn>
                                            <p:tgtEl>
                                              <p:spTgt spid="74"/>
                                            </p:tgtEl>
                                            <p:attrNameLst>
                                              <p:attrName>style.visibility</p:attrName>
                                            </p:attrNameLst>
                                          </p:cBhvr>
                                          <p:to>
                                            <p:strVal val="visible"/>
                                          </p:to>
                                        </p:set>
                                        <p:anim calcmode="lin" valueType="num">
                                          <p:cBhvr>
                                            <p:cTn id="131" dur="500" fill="hold"/>
                                            <p:tgtEl>
                                              <p:spTgt spid="74"/>
                                            </p:tgtEl>
                                            <p:attrNameLst>
                                              <p:attrName>ppt_w</p:attrName>
                                            </p:attrNameLst>
                                          </p:cBhvr>
                                          <p:tavLst>
                                            <p:tav tm="0">
                                              <p:val>
                                                <p:fltVal val="0"/>
                                              </p:val>
                                            </p:tav>
                                            <p:tav tm="100000">
                                              <p:val>
                                                <p:strVal val="#ppt_w"/>
                                              </p:val>
                                            </p:tav>
                                          </p:tavLst>
                                        </p:anim>
                                        <p:anim calcmode="lin" valueType="num">
                                          <p:cBhvr>
                                            <p:cTn id="132" dur="500" fill="hold"/>
                                            <p:tgtEl>
                                              <p:spTgt spid="74"/>
                                            </p:tgtEl>
                                            <p:attrNameLst>
                                              <p:attrName>ppt_h</p:attrName>
                                            </p:attrNameLst>
                                          </p:cBhvr>
                                          <p:tavLst>
                                            <p:tav tm="0">
                                              <p:val>
                                                <p:fltVal val="0"/>
                                              </p:val>
                                            </p:tav>
                                            <p:tav tm="100000">
                                              <p:val>
                                                <p:strVal val="#ppt_h"/>
                                              </p:val>
                                            </p:tav>
                                          </p:tavLst>
                                        </p:anim>
                                        <p:anim calcmode="lin" valueType="num">
                                          <p:cBhvr>
                                            <p:cTn id="133" dur="500" fill="hold"/>
                                            <p:tgtEl>
                                              <p:spTgt spid="74"/>
                                            </p:tgtEl>
                                            <p:attrNameLst>
                                              <p:attrName>ppt_x</p:attrName>
                                            </p:attrNameLst>
                                          </p:cBhvr>
                                          <p:tavLst>
                                            <p:tav tm="0">
                                              <p:val>
                                                <p:fltVal val="0.5"/>
                                              </p:val>
                                            </p:tav>
                                            <p:tav tm="100000">
                                              <p:val>
                                                <p:strVal val="#ppt_x"/>
                                              </p:val>
                                            </p:tav>
                                          </p:tavLst>
                                        </p:anim>
                                        <p:anim calcmode="lin" valueType="num">
                                          <p:cBhvr>
                                            <p:cTn id="134" dur="500" fill="hold"/>
                                            <p:tgtEl>
                                              <p:spTgt spid="74"/>
                                            </p:tgtEl>
                                            <p:attrNameLst>
                                              <p:attrName>ppt_y</p:attrName>
                                            </p:attrNameLst>
                                          </p:cBhvr>
                                          <p:tavLst>
                                            <p:tav tm="0">
                                              <p:val>
                                                <p:fltVal val="0.5"/>
                                              </p:val>
                                            </p:tav>
                                            <p:tav tm="100000">
                                              <p:val>
                                                <p:strVal val="#ppt_y"/>
                                              </p:val>
                                            </p:tav>
                                          </p:tavLst>
                                        </p:anim>
                                      </p:childTnLst>
                                    </p:cTn>
                                  </p:par>
                                  <p:par>
                                    <p:cTn id="135" presetID="26" presetClass="emph" presetSubtype="0" repeatCount="3000" fill="hold" nodeType="withEffect">
                                      <p:stCondLst>
                                        <p:cond delay="600"/>
                                      </p:stCondLst>
                                      <p:childTnLst>
                                        <p:animEffect transition="out" filter="fade">
                                          <p:cBhvr>
                                            <p:cTn id="136" dur="500" tmFilter="0, 0; .2, .5; .8, .5; 1, 0"/>
                                            <p:tgtEl>
                                              <p:spTgt spid="38"/>
                                            </p:tgtEl>
                                          </p:cBhvr>
                                        </p:animEffect>
                                        <p:animScale>
                                          <p:cBhvr>
                                            <p:cTn id="137" dur="250" autoRev="1" fill="hold"/>
                                            <p:tgtEl>
                                              <p:spTgt spid="38"/>
                                            </p:tgtEl>
                                          </p:cBhvr>
                                          <p:by x="105000" y="105000"/>
                                        </p:animScale>
                                      </p:childTnLst>
                                    </p:cTn>
                                  </p:par>
                                  <p:par>
                                    <p:cTn id="138" presetID="26" presetClass="emph" presetSubtype="0" repeatCount="3000" fill="hold" nodeType="withEffect">
                                      <p:stCondLst>
                                        <p:cond delay="710"/>
                                      </p:stCondLst>
                                      <p:childTnLst>
                                        <p:animEffect transition="out" filter="fade">
                                          <p:cBhvr>
                                            <p:cTn id="139" dur="500" tmFilter="0, 0; .2, .5; .8, .5; 1, 0"/>
                                            <p:tgtEl>
                                              <p:spTgt spid="59"/>
                                            </p:tgtEl>
                                          </p:cBhvr>
                                        </p:animEffect>
                                        <p:animScale>
                                          <p:cBhvr>
                                            <p:cTn id="140" dur="250" autoRev="1" fill="hold"/>
                                            <p:tgtEl>
                                              <p:spTgt spid="59"/>
                                            </p:tgtEl>
                                          </p:cBhvr>
                                          <p:by x="105000" y="105000"/>
                                        </p:animScale>
                                      </p:childTnLst>
                                    </p:cTn>
                                  </p:par>
                                  <p:par>
                                    <p:cTn id="141" presetID="26" presetClass="emph" presetSubtype="0" repeatCount="3000" fill="hold" nodeType="withEffect">
                                      <p:stCondLst>
                                        <p:cond delay="410"/>
                                      </p:stCondLst>
                                      <p:childTnLst>
                                        <p:animEffect transition="out" filter="fade">
                                          <p:cBhvr>
                                            <p:cTn id="142" dur="500" tmFilter="0, 0; .2, .5; .8, .5; 1, 0"/>
                                            <p:tgtEl>
                                              <p:spTgt spid="65"/>
                                            </p:tgtEl>
                                          </p:cBhvr>
                                        </p:animEffect>
                                        <p:animScale>
                                          <p:cBhvr>
                                            <p:cTn id="143" dur="250" autoRev="1" fill="hold"/>
                                            <p:tgtEl>
                                              <p:spTgt spid="65"/>
                                            </p:tgtEl>
                                          </p:cBhvr>
                                          <p:by x="105000" y="105000"/>
                                        </p:animScale>
                                      </p:childTnLst>
                                    </p:cTn>
                                  </p:par>
                                  <p:par>
                                    <p:cTn id="144" presetID="26" presetClass="emph" presetSubtype="0" repeatCount="3000" fill="hold" nodeType="withEffect">
                                      <p:stCondLst>
                                        <p:cond delay="810"/>
                                      </p:stCondLst>
                                      <p:childTnLst>
                                        <p:animEffect transition="out" filter="fade">
                                          <p:cBhvr>
                                            <p:cTn id="145" dur="500" tmFilter="0, 0; .2, .5; .8, .5; 1, 0"/>
                                            <p:tgtEl>
                                              <p:spTgt spid="68"/>
                                            </p:tgtEl>
                                          </p:cBhvr>
                                        </p:animEffect>
                                        <p:animScale>
                                          <p:cBhvr>
                                            <p:cTn id="146" dur="250" autoRev="1" fill="hold"/>
                                            <p:tgtEl>
                                              <p:spTgt spid="68"/>
                                            </p:tgtEl>
                                          </p:cBhvr>
                                          <p:by x="105000" y="105000"/>
                                        </p:animScale>
                                      </p:childTnLst>
                                    </p:cTn>
                                  </p:par>
                                </p:childTnLst>
                              </p:cTn>
                            </p:par>
                            <p:par>
                              <p:cTn id="147" fill="hold">
                                <p:stCondLst>
                                  <p:cond delay="7310"/>
                                </p:stCondLst>
                                <p:childTnLst>
                                  <p:par>
                                    <p:cTn id="148" presetID="10" presetClass="entr" presetSubtype="0" fill="hold" grpId="0" nodeType="afterEffect">
                                      <p:stCondLst>
                                        <p:cond delay="0"/>
                                      </p:stCondLst>
                                      <p:childTnLst>
                                        <p:set>
                                          <p:cBhvr>
                                            <p:cTn id="149" dur="1" fill="hold">
                                              <p:stCondLst>
                                                <p:cond delay="0"/>
                                              </p:stCondLst>
                                            </p:cTn>
                                            <p:tgtEl>
                                              <p:spTgt spid="77"/>
                                            </p:tgtEl>
                                            <p:attrNameLst>
                                              <p:attrName>style.visibility</p:attrName>
                                            </p:attrNameLst>
                                          </p:cBhvr>
                                          <p:to>
                                            <p:strVal val="visible"/>
                                          </p:to>
                                        </p:set>
                                        <p:animEffect transition="in" filter="fade">
                                          <p:cBhvr>
                                            <p:cTn id="150"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24" grpId="0" animBg="1"/>
          <p:bldP spid="12" grpId="0"/>
          <p:bldP spid="14" grpId="0"/>
          <p:bldP spid="32" grpId="0"/>
          <p:bldP spid="33" grpId="0"/>
          <p:bldP spid="34" grpId="0"/>
          <p:bldP spid="35" grpId="0"/>
          <p:bldP spid="36" grpId="0"/>
          <p:bldP spid="37" grpId="0"/>
          <p:bldP spid="77"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44311" y="274887"/>
            <a:ext cx="2302557" cy="458719"/>
          </a:xfrm>
          <a:prstGeom prst="rect">
            <a:avLst/>
          </a:prstGeom>
        </p:spPr>
        <p:txBody>
          <a:bodyPr/>
          <a:lstStyle/>
          <a:p>
            <a:pPr algn="l"/>
            <a:r>
              <a:rPr lang="zh-CN" altLang="en-US" dirty="0">
                <a:solidFill>
                  <a:schemeClr val="tx1"/>
                </a:solidFill>
              </a:rPr>
              <a:t>工作完成概述</a:t>
            </a:r>
          </a:p>
        </p:txBody>
      </p:sp>
      <p:sp>
        <p:nvSpPr>
          <p:cNvPr id="3" name="Freeform 7"/>
          <p:cNvSpPr/>
          <p:nvPr/>
        </p:nvSpPr>
        <p:spPr>
          <a:xfrm>
            <a:off x="353" y="2959056"/>
            <a:ext cx="8491667" cy="1723256"/>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 fmla="*/ 0 w 6038850"/>
              <a:gd name="connsiteY0" fmla="*/ 299838 h 1304686"/>
              <a:gd name="connsiteX1" fmla="*/ 2705100 w 6038850"/>
              <a:gd name="connsiteY1" fmla="*/ 52188 h 1304686"/>
              <a:gd name="connsiteX2" fmla="*/ 5619750 w 6038850"/>
              <a:gd name="connsiteY2" fmla="*/ 1195188 h 1304686"/>
              <a:gd name="connsiteX3" fmla="*/ 6038850 w 6038850"/>
              <a:gd name="connsiteY3" fmla="*/ 1176138 h 1304686"/>
              <a:gd name="connsiteX0" fmla="*/ 0 w 6038850"/>
              <a:gd name="connsiteY0" fmla="*/ 287550 h 1218694"/>
              <a:gd name="connsiteX1" fmla="*/ 2705100 w 6038850"/>
              <a:gd name="connsiteY1" fmla="*/ 39900 h 1218694"/>
              <a:gd name="connsiteX2" fmla="*/ 4832350 w 6038850"/>
              <a:gd name="connsiteY2" fmla="*/ 1005100 h 1218694"/>
              <a:gd name="connsiteX3" fmla="*/ 6038850 w 6038850"/>
              <a:gd name="connsiteY3" fmla="*/ 1163850 h 1218694"/>
              <a:gd name="connsiteX0" fmla="*/ 0 w 6038850"/>
              <a:gd name="connsiteY0" fmla="*/ 287550 h 1225494"/>
              <a:gd name="connsiteX1" fmla="*/ 2705100 w 6038850"/>
              <a:gd name="connsiteY1" fmla="*/ 39900 h 1225494"/>
              <a:gd name="connsiteX2" fmla="*/ 4832350 w 6038850"/>
              <a:gd name="connsiteY2" fmla="*/ 1005100 h 1225494"/>
              <a:gd name="connsiteX3" fmla="*/ 6038850 w 6038850"/>
              <a:gd name="connsiteY3" fmla="*/ 1163850 h 1225494"/>
            </a:gdLst>
            <a:ahLst/>
            <a:cxnLst>
              <a:cxn ang="0">
                <a:pos x="connsiteX0" y="connsiteY0"/>
              </a:cxn>
              <a:cxn ang="0">
                <a:pos x="connsiteX1" y="connsiteY1"/>
              </a:cxn>
              <a:cxn ang="0">
                <a:pos x="connsiteX2" y="connsiteY2"/>
              </a:cxn>
              <a:cxn ang="0">
                <a:pos x="connsiteX3" y="connsiteY3"/>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rtlCol="0" anchor="ctr"/>
          <a:lstStyle/>
          <a:p>
            <a:pPr algn="ctr"/>
            <a:endParaRPr lang="en-US" dirty="0"/>
          </a:p>
        </p:txBody>
      </p:sp>
      <p:grpSp>
        <p:nvGrpSpPr>
          <p:cNvPr id="4" name="组合 3"/>
          <p:cNvGrpSpPr/>
          <p:nvPr/>
        </p:nvGrpSpPr>
        <p:grpSpPr>
          <a:xfrm>
            <a:off x="8513937" y="3548786"/>
            <a:ext cx="1194995" cy="893596"/>
            <a:chOff x="6054436" y="2405136"/>
            <a:chExt cx="849821" cy="635481"/>
          </a:xfrm>
          <a:effectLst>
            <a:outerShdw blurRad="50800" dist="38100" dir="5400000" algn="t" rotWithShape="0">
              <a:prstClr val="black">
                <a:alpha val="40000"/>
              </a:prstClr>
            </a:outerShdw>
          </a:effectLst>
        </p:grpSpPr>
        <p:sp>
          <p:nvSpPr>
            <p:cNvPr id="5" name="Freeform 133"/>
            <p:cNvSpPr>
              <a:spLocks/>
            </p:cNvSpPr>
            <p:nvPr/>
          </p:nvSpPr>
          <p:spPr bwMode="auto">
            <a:xfrm rot="2700000" flipH="1">
              <a:off x="6116557" y="2789035"/>
              <a:ext cx="189461" cy="313703"/>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rgbClr val="F15A2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p>
          </p:txBody>
        </p:sp>
        <p:sp>
          <p:nvSpPr>
            <p:cNvPr id="6" name="Freeform 134"/>
            <p:cNvSpPr>
              <a:spLocks/>
            </p:cNvSpPr>
            <p:nvPr/>
          </p:nvSpPr>
          <p:spPr bwMode="auto">
            <a:xfrm rot="2700000" flipH="1">
              <a:off x="6176406" y="2803550"/>
              <a:ext cx="154413" cy="197568"/>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rgbClr val="F793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p>
          </p:txBody>
        </p:sp>
        <p:sp>
          <p:nvSpPr>
            <p:cNvPr id="7" name="Freeform 135"/>
            <p:cNvSpPr>
              <a:spLocks/>
            </p:cNvSpPr>
            <p:nvPr/>
          </p:nvSpPr>
          <p:spPr bwMode="auto">
            <a:xfrm rot="2700000" flipH="1">
              <a:off x="6216128" y="2815389"/>
              <a:ext cx="101140" cy="142811"/>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p>
          </p:txBody>
        </p:sp>
        <p:sp>
          <p:nvSpPr>
            <p:cNvPr id="8" name="Freeform 107"/>
            <p:cNvSpPr>
              <a:spLocks/>
            </p:cNvSpPr>
            <p:nvPr/>
          </p:nvSpPr>
          <p:spPr bwMode="auto">
            <a:xfrm rot="2700000" flipH="1">
              <a:off x="6219230" y="2554544"/>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endParaRPr lang="en-US" dirty="0"/>
            </a:p>
          </p:txBody>
        </p:sp>
        <p:sp>
          <p:nvSpPr>
            <p:cNvPr id="9" name="Freeform 107"/>
            <p:cNvSpPr>
              <a:spLocks/>
            </p:cNvSpPr>
            <p:nvPr/>
          </p:nvSpPr>
          <p:spPr bwMode="auto">
            <a:xfrm rot="2700000">
              <a:off x="6369742" y="2705056"/>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endParaRPr lang="en-US" dirty="0"/>
            </a:p>
          </p:txBody>
        </p:sp>
        <p:sp>
          <p:nvSpPr>
            <p:cNvPr id="10" name="Freeform 108"/>
            <p:cNvSpPr>
              <a:spLocks/>
            </p:cNvSpPr>
            <p:nvPr/>
          </p:nvSpPr>
          <p:spPr bwMode="auto">
            <a:xfrm rot="2700000">
              <a:off x="6407803" y="2259335"/>
              <a:ext cx="350653" cy="642255"/>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1"/>
            </a:solidFill>
            <a:ln>
              <a:noFill/>
            </a:ln>
          </p:spPr>
          <p:txBody>
            <a:bodyPr/>
            <a:lstStyle/>
            <a:p>
              <a:endParaRPr lang="en-US" dirty="0"/>
            </a:p>
          </p:txBody>
        </p:sp>
        <p:sp>
          <p:nvSpPr>
            <p:cNvPr id="11" name="Oval 113"/>
            <p:cNvSpPr>
              <a:spLocks noChangeArrowheads="1"/>
            </p:cNvSpPr>
            <p:nvPr/>
          </p:nvSpPr>
          <p:spPr bwMode="auto">
            <a:xfrm rot="2700000">
              <a:off x="6568043" y="2481147"/>
              <a:ext cx="117123" cy="114085"/>
            </a:xfrm>
            <a:prstGeom prst="ellipse">
              <a:avLst/>
            </a:prstGeom>
            <a:solidFill>
              <a:schemeClr val="bg1">
                <a:alpha val="77000"/>
              </a:schemeClr>
            </a:solidFill>
            <a:ln>
              <a:noFill/>
            </a:ln>
          </p:spPr>
          <p:txBody>
            <a:bodyPr/>
            <a:lstStyle/>
            <a:p>
              <a:pPr eaLnBrk="1" hangingPunct="1"/>
              <a:endParaRPr lang="en-US" dirty="0"/>
            </a:p>
          </p:txBody>
        </p:sp>
        <p:sp>
          <p:nvSpPr>
            <p:cNvPr id="12" name="Oval 116"/>
            <p:cNvSpPr>
              <a:spLocks noChangeArrowheads="1"/>
            </p:cNvSpPr>
            <p:nvPr/>
          </p:nvSpPr>
          <p:spPr bwMode="auto">
            <a:xfrm rot="2700000">
              <a:off x="6500229" y="2593093"/>
              <a:ext cx="70303" cy="72640"/>
            </a:xfrm>
            <a:prstGeom prst="ellipse">
              <a:avLst/>
            </a:prstGeom>
            <a:solidFill>
              <a:schemeClr val="bg1">
                <a:alpha val="77000"/>
              </a:schemeClr>
            </a:solidFill>
            <a:ln>
              <a:noFill/>
            </a:ln>
          </p:spPr>
          <p:txBody>
            <a:bodyPr/>
            <a:lstStyle/>
            <a:p>
              <a:pPr eaLnBrk="1" hangingPunct="1"/>
              <a:endParaRPr lang="en-US" dirty="0"/>
            </a:p>
          </p:txBody>
        </p:sp>
        <p:sp>
          <p:nvSpPr>
            <p:cNvPr id="13" name="Oval 119"/>
            <p:cNvSpPr>
              <a:spLocks noChangeArrowheads="1"/>
            </p:cNvSpPr>
            <p:nvPr/>
          </p:nvSpPr>
          <p:spPr bwMode="auto">
            <a:xfrm rot="2700000">
              <a:off x="6447912" y="2674106"/>
              <a:ext cx="43239" cy="42313"/>
            </a:xfrm>
            <a:prstGeom prst="ellipse">
              <a:avLst/>
            </a:prstGeom>
            <a:solidFill>
              <a:schemeClr val="bg1">
                <a:alpha val="77000"/>
              </a:schemeClr>
            </a:solidFill>
            <a:ln>
              <a:noFill/>
            </a:ln>
          </p:spPr>
          <p:txBody>
            <a:bodyPr/>
            <a:lstStyle/>
            <a:p>
              <a:pPr eaLnBrk="1" hangingPunct="1"/>
              <a:endParaRPr lang="en-US" dirty="0"/>
            </a:p>
          </p:txBody>
        </p:sp>
        <p:sp>
          <p:nvSpPr>
            <p:cNvPr id="14" name="Rectangle 27"/>
            <p:cNvSpPr/>
            <p:nvPr/>
          </p:nvSpPr>
          <p:spPr>
            <a:xfrm rot="2700000">
              <a:off x="6301683" y="2797997"/>
              <a:ext cx="71523" cy="43830"/>
            </a:xfrm>
            <a:prstGeom prst="rect">
              <a:avLst/>
            </a:prstGeom>
            <a:solidFill>
              <a:srgbClr val="EB6949">
                <a:alpha val="73000"/>
              </a:srgb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solidFill>
                  <a:schemeClr val="tx1"/>
                </a:solidFill>
              </a:endParaRPr>
            </a:p>
          </p:txBody>
        </p:sp>
      </p:grpSp>
      <p:grpSp>
        <p:nvGrpSpPr>
          <p:cNvPr id="15" name="组合 14"/>
          <p:cNvGrpSpPr/>
          <p:nvPr/>
        </p:nvGrpSpPr>
        <p:grpSpPr>
          <a:xfrm>
            <a:off x="3904533" y="2436890"/>
            <a:ext cx="1347305" cy="1347301"/>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latin typeface="Calibri"/>
                <a:ea typeface="宋体"/>
              </a:endParaRPr>
            </a:p>
          </p:txBody>
        </p:sp>
        <p:sp>
          <p:nvSpPr>
            <p:cNvPr id="17" name="椭圆 1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latin typeface="Calibri"/>
                <a:ea typeface="宋体"/>
              </a:endParaRPr>
            </a:p>
          </p:txBody>
        </p:sp>
      </p:grpSp>
      <p:grpSp>
        <p:nvGrpSpPr>
          <p:cNvPr id="18" name="Group 30"/>
          <p:cNvGrpSpPr/>
          <p:nvPr/>
        </p:nvGrpSpPr>
        <p:grpSpPr>
          <a:xfrm>
            <a:off x="6751943" y="5391446"/>
            <a:ext cx="446259" cy="391379"/>
            <a:chOff x="3175" y="-1587"/>
            <a:chExt cx="490538" cy="430212"/>
          </a:xfrm>
          <a:solidFill>
            <a:schemeClr val="accent1"/>
          </a:solidFill>
        </p:grpSpPr>
        <p:sp>
          <p:nvSpPr>
            <p:cNvPr id="19" name="Freeform 175"/>
            <p:cNvSpPr>
              <a:spLocks noEditPoints="1"/>
            </p:cNvSpPr>
            <p:nvPr/>
          </p:nvSpPr>
          <p:spPr bwMode="auto">
            <a:xfrm>
              <a:off x="3175" y="-1587"/>
              <a:ext cx="490538" cy="430212"/>
            </a:xfrm>
            <a:custGeom>
              <a:avLst/>
              <a:gdLst>
                <a:gd name="T0" fmla="*/ 128 w 128"/>
                <a:gd name="T1" fmla="*/ 66 h 112"/>
                <a:gd name="T2" fmla="*/ 112 w 128"/>
                <a:gd name="T3" fmla="*/ 6 h 112"/>
                <a:gd name="T4" fmla="*/ 104 w 128"/>
                <a:gd name="T5" fmla="*/ 0 h 112"/>
                <a:gd name="T6" fmla="*/ 64 w 128"/>
                <a:gd name="T7" fmla="*/ 0 h 112"/>
                <a:gd name="T8" fmla="*/ 24 w 128"/>
                <a:gd name="T9" fmla="*/ 0 h 112"/>
                <a:gd name="T10" fmla="*/ 16 w 128"/>
                <a:gd name="T11" fmla="*/ 6 h 112"/>
                <a:gd name="T12" fmla="*/ 0 w 128"/>
                <a:gd name="T13" fmla="*/ 66 h 112"/>
                <a:gd name="T14" fmla="*/ 0 w 128"/>
                <a:gd name="T15" fmla="*/ 68 h 112"/>
                <a:gd name="T16" fmla="*/ 0 w 128"/>
                <a:gd name="T17" fmla="*/ 96 h 112"/>
                <a:gd name="T18" fmla="*/ 16 w 128"/>
                <a:gd name="T19" fmla="*/ 112 h 112"/>
                <a:gd name="T20" fmla="*/ 112 w 128"/>
                <a:gd name="T21" fmla="*/ 112 h 112"/>
                <a:gd name="T22" fmla="*/ 128 w 128"/>
                <a:gd name="T23" fmla="*/ 96 h 112"/>
                <a:gd name="T24" fmla="*/ 128 w 128"/>
                <a:gd name="T25" fmla="*/ 68 h 112"/>
                <a:gd name="T26" fmla="*/ 128 w 128"/>
                <a:gd name="T27" fmla="*/ 66 h 112"/>
                <a:gd name="T28" fmla="*/ 120 w 128"/>
                <a:gd name="T29" fmla="*/ 96 h 112"/>
                <a:gd name="T30" fmla="*/ 112 w 128"/>
                <a:gd name="T31" fmla="*/ 104 h 112"/>
                <a:gd name="T32" fmla="*/ 16 w 128"/>
                <a:gd name="T33" fmla="*/ 104 h 112"/>
                <a:gd name="T34" fmla="*/ 8 w 128"/>
                <a:gd name="T35" fmla="*/ 96 h 112"/>
                <a:gd name="T36" fmla="*/ 8 w 128"/>
                <a:gd name="T37" fmla="*/ 68 h 112"/>
                <a:gd name="T38" fmla="*/ 24 w 128"/>
                <a:gd name="T39" fmla="*/ 8 h 112"/>
                <a:gd name="T40" fmla="*/ 104 w 128"/>
                <a:gd name="T41" fmla="*/ 8 h 112"/>
                <a:gd name="T42" fmla="*/ 120 w 128"/>
                <a:gd name="T43" fmla="*/ 68 h 112"/>
                <a:gd name="T44" fmla="*/ 120 w 128"/>
                <a:gd name="T45"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12">
                  <a:moveTo>
                    <a:pt x="128" y="66"/>
                  </a:moveTo>
                  <a:cubicBezTo>
                    <a:pt x="112" y="6"/>
                    <a:pt x="112" y="6"/>
                    <a:pt x="112" y="6"/>
                  </a:cubicBezTo>
                  <a:cubicBezTo>
                    <a:pt x="111" y="2"/>
                    <a:pt x="108" y="0"/>
                    <a:pt x="104" y="0"/>
                  </a:cubicBezTo>
                  <a:cubicBezTo>
                    <a:pt x="64" y="0"/>
                    <a:pt x="64" y="0"/>
                    <a:pt x="64" y="0"/>
                  </a:cubicBezTo>
                  <a:cubicBezTo>
                    <a:pt x="24" y="0"/>
                    <a:pt x="24" y="0"/>
                    <a:pt x="24" y="0"/>
                  </a:cubicBezTo>
                  <a:cubicBezTo>
                    <a:pt x="20" y="0"/>
                    <a:pt x="17" y="2"/>
                    <a:pt x="16" y="6"/>
                  </a:cubicBezTo>
                  <a:cubicBezTo>
                    <a:pt x="0" y="66"/>
                    <a:pt x="0" y="66"/>
                    <a:pt x="0" y="66"/>
                  </a:cubicBezTo>
                  <a:cubicBezTo>
                    <a:pt x="0" y="67"/>
                    <a:pt x="0" y="67"/>
                    <a:pt x="0" y="68"/>
                  </a:cubicBezTo>
                  <a:cubicBezTo>
                    <a:pt x="0" y="96"/>
                    <a:pt x="0" y="96"/>
                    <a:pt x="0" y="96"/>
                  </a:cubicBezTo>
                  <a:cubicBezTo>
                    <a:pt x="0" y="105"/>
                    <a:pt x="7" y="112"/>
                    <a:pt x="16" y="112"/>
                  </a:cubicBezTo>
                  <a:cubicBezTo>
                    <a:pt x="112" y="112"/>
                    <a:pt x="112" y="112"/>
                    <a:pt x="112" y="112"/>
                  </a:cubicBezTo>
                  <a:cubicBezTo>
                    <a:pt x="121" y="112"/>
                    <a:pt x="128" y="105"/>
                    <a:pt x="128" y="96"/>
                  </a:cubicBezTo>
                  <a:cubicBezTo>
                    <a:pt x="128" y="68"/>
                    <a:pt x="128" y="68"/>
                    <a:pt x="128" y="68"/>
                  </a:cubicBezTo>
                  <a:cubicBezTo>
                    <a:pt x="128" y="67"/>
                    <a:pt x="128" y="67"/>
                    <a:pt x="128" y="66"/>
                  </a:cubicBezTo>
                  <a:close/>
                  <a:moveTo>
                    <a:pt x="120" y="96"/>
                  </a:moveTo>
                  <a:cubicBezTo>
                    <a:pt x="120" y="100"/>
                    <a:pt x="116" y="104"/>
                    <a:pt x="112" y="104"/>
                  </a:cubicBezTo>
                  <a:cubicBezTo>
                    <a:pt x="16" y="104"/>
                    <a:pt x="16" y="104"/>
                    <a:pt x="16" y="104"/>
                  </a:cubicBezTo>
                  <a:cubicBezTo>
                    <a:pt x="12" y="104"/>
                    <a:pt x="8" y="100"/>
                    <a:pt x="8" y="96"/>
                  </a:cubicBezTo>
                  <a:cubicBezTo>
                    <a:pt x="8" y="68"/>
                    <a:pt x="8" y="68"/>
                    <a:pt x="8" y="68"/>
                  </a:cubicBezTo>
                  <a:cubicBezTo>
                    <a:pt x="24" y="8"/>
                    <a:pt x="24" y="8"/>
                    <a:pt x="24" y="8"/>
                  </a:cubicBezTo>
                  <a:cubicBezTo>
                    <a:pt x="104" y="8"/>
                    <a:pt x="104" y="8"/>
                    <a:pt x="104" y="8"/>
                  </a:cubicBezTo>
                  <a:cubicBezTo>
                    <a:pt x="120" y="68"/>
                    <a:pt x="120" y="68"/>
                    <a:pt x="120" y="68"/>
                  </a:cubicBezTo>
                  <a:lnTo>
                    <a:pt x="12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id-ID">
                <a:latin typeface="+mn-lt"/>
                <a:ea typeface="+mn-ea"/>
              </a:endParaRPr>
            </a:p>
          </p:txBody>
        </p:sp>
        <p:sp>
          <p:nvSpPr>
            <p:cNvPr id="20" name="Freeform 176"/>
            <p:cNvSpPr>
              <a:spLocks noEditPoints="1"/>
            </p:cNvSpPr>
            <p:nvPr/>
          </p:nvSpPr>
          <p:spPr bwMode="auto">
            <a:xfrm>
              <a:off x="60325" y="58738"/>
              <a:ext cx="374650" cy="277812"/>
            </a:xfrm>
            <a:custGeom>
              <a:avLst/>
              <a:gdLst>
                <a:gd name="T0" fmla="*/ 80 w 98"/>
                <a:gd name="T1" fmla="*/ 0 h 72"/>
                <a:gd name="T2" fmla="*/ 18 w 98"/>
                <a:gd name="T3" fmla="*/ 0 h 72"/>
                <a:gd name="T4" fmla="*/ 14 w 98"/>
                <a:gd name="T5" fmla="*/ 3 h 72"/>
                <a:gd name="T6" fmla="*/ 0 w 98"/>
                <a:gd name="T7" fmla="*/ 51 h 72"/>
                <a:gd name="T8" fmla="*/ 1 w 98"/>
                <a:gd name="T9" fmla="*/ 54 h 72"/>
                <a:gd name="T10" fmla="*/ 4 w 98"/>
                <a:gd name="T11" fmla="*/ 56 h 72"/>
                <a:gd name="T12" fmla="*/ 16 w 98"/>
                <a:gd name="T13" fmla="*/ 56 h 72"/>
                <a:gd name="T14" fmla="*/ 20 w 98"/>
                <a:gd name="T15" fmla="*/ 56 h 72"/>
                <a:gd name="T16" fmla="*/ 23 w 98"/>
                <a:gd name="T17" fmla="*/ 56 h 72"/>
                <a:gd name="T18" fmla="*/ 28 w 98"/>
                <a:gd name="T19" fmla="*/ 68 h 72"/>
                <a:gd name="T20" fmla="*/ 35 w 98"/>
                <a:gd name="T21" fmla="*/ 72 h 72"/>
                <a:gd name="T22" fmla="*/ 63 w 98"/>
                <a:gd name="T23" fmla="*/ 72 h 72"/>
                <a:gd name="T24" fmla="*/ 70 w 98"/>
                <a:gd name="T25" fmla="*/ 68 h 72"/>
                <a:gd name="T26" fmla="*/ 75 w 98"/>
                <a:gd name="T27" fmla="*/ 56 h 72"/>
                <a:gd name="T28" fmla="*/ 78 w 98"/>
                <a:gd name="T29" fmla="*/ 56 h 72"/>
                <a:gd name="T30" fmla="*/ 82 w 98"/>
                <a:gd name="T31" fmla="*/ 56 h 72"/>
                <a:gd name="T32" fmla="*/ 94 w 98"/>
                <a:gd name="T33" fmla="*/ 56 h 72"/>
                <a:gd name="T34" fmla="*/ 97 w 98"/>
                <a:gd name="T35" fmla="*/ 54 h 72"/>
                <a:gd name="T36" fmla="*/ 98 w 98"/>
                <a:gd name="T37" fmla="*/ 51 h 72"/>
                <a:gd name="T38" fmla="*/ 84 w 98"/>
                <a:gd name="T39" fmla="*/ 3 h 72"/>
                <a:gd name="T40" fmla="*/ 80 w 98"/>
                <a:gd name="T41" fmla="*/ 0 h 72"/>
                <a:gd name="T42" fmla="*/ 82 w 98"/>
                <a:gd name="T43" fmla="*/ 48 h 72"/>
                <a:gd name="T44" fmla="*/ 75 w 98"/>
                <a:gd name="T45" fmla="*/ 48 h 72"/>
                <a:gd name="T46" fmla="*/ 68 w 98"/>
                <a:gd name="T47" fmla="*/ 52 h 72"/>
                <a:gd name="T48" fmla="*/ 63 w 98"/>
                <a:gd name="T49" fmla="*/ 64 h 72"/>
                <a:gd name="T50" fmla="*/ 35 w 98"/>
                <a:gd name="T51" fmla="*/ 64 h 72"/>
                <a:gd name="T52" fmla="*/ 30 w 98"/>
                <a:gd name="T53" fmla="*/ 52 h 72"/>
                <a:gd name="T54" fmla="*/ 23 w 98"/>
                <a:gd name="T55" fmla="*/ 48 h 72"/>
                <a:gd name="T56" fmla="*/ 16 w 98"/>
                <a:gd name="T57" fmla="*/ 48 h 72"/>
                <a:gd name="T58" fmla="*/ 6 w 98"/>
                <a:gd name="T59" fmla="*/ 48 h 72"/>
                <a:gd name="T60" fmla="*/ 18 w 98"/>
                <a:gd name="T61" fmla="*/ 4 h 72"/>
                <a:gd name="T62" fmla="*/ 80 w 98"/>
                <a:gd name="T63" fmla="*/ 4 h 72"/>
                <a:gd name="T64" fmla="*/ 92 w 98"/>
                <a:gd name="T65" fmla="*/ 48 h 72"/>
                <a:gd name="T66" fmla="*/ 82 w 98"/>
                <a:gd name="T67"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72">
                  <a:moveTo>
                    <a:pt x="80" y="0"/>
                  </a:moveTo>
                  <a:cubicBezTo>
                    <a:pt x="18" y="0"/>
                    <a:pt x="18" y="0"/>
                    <a:pt x="18" y="0"/>
                  </a:cubicBezTo>
                  <a:cubicBezTo>
                    <a:pt x="16" y="0"/>
                    <a:pt x="15" y="1"/>
                    <a:pt x="14" y="3"/>
                  </a:cubicBezTo>
                  <a:cubicBezTo>
                    <a:pt x="0" y="51"/>
                    <a:pt x="0" y="51"/>
                    <a:pt x="0" y="51"/>
                  </a:cubicBezTo>
                  <a:cubicBezTo>
                    <a:pt x="0" y="52"/>
                    <a:pt x="0" y="53"/>
                    <a:pt x="1" y="54"/>
                  </a:cubicBezTo>
                  <a:cubicBezTo>
                    <a:pt x="2" y="55"/>
                    <a:pt x="3" y="56"/>
                    <a:pt x="4" y="56"/>
                  </a:cubicBezTo>
                  <a:cubicBezTo>
                    <a:pt x="16" y="56"/>
                    <a:pt x="16" y="56"/>
                    <a:pt x="16" y="56"/>
                  </a:cubicBezTo>
                  <a:cubicBezTo>
                    <a:pt x="20" y="56"/>
                    <a:pt x="20" y="56"/>
                    <a:pt x="20" y="56"/>
                  </a:cubicBezTo>
                  <a:cubicBezTo>
                    <a:pt x="23" y="56"/>
                    <a:pt x="23" y="56"/>
                    <a:pt x="23" y="56"/>
                  </a:cubicBezTo>
                  <a:cubicBezTo>
                    <a:pt x="28" y="68"/>
                    <a:pt x="28" y="68"/>
                    <a:pt x="28" y="68"/>
                  </a:cubicBezTo>
                  <a:cubicBezTo>
                    <a:pt x="30" y="70"/>
                    <a:pt x="32" y="72"/>
                    <a:pt x="35" y="72"/>
                  </a:cubicBezTo>
                  <a:cubicBezTo>
                    <a:pt x="63" y="72"/>
                    <a:pt x="63" y="72"/>
                    <a:pt x="63" y="72"/>
                  </a:cubicBezTo>
                  <a:cubicBezTo>
                    <a:pt x="66" y="72"/>
                    <a:pt x="68" y="70"/>
                    <a:pt x="70" y="68"/>
                  </a:cubicBezTo>
                  <a:cubicBezTo>
                    <a:pt x="75" y="56"/>
                    <a:pt x="75" y="56"/>
                    <a:pt x="75" y="56"/>
                  </a:cubicBezTo>
                  <a:cubicBezTo>
                    <a:pt x="78" y="56"/>
                    <a:pt x="78" y="56"/>
                    <a:pt x="78" y="56"/>
                  </a:cubicBezTo>
                  <a:cubicBezTo>
                    <a:pt x="82" y="56"/>
                    <a:pt x="82" y="56"/>
                    <a:pt x="82" y="56"/>
                  </a:cubicBezTo>
                  <a:cubicBezTo>
                    <a:pt x="94" y="56"/>
                    <a:pt x="94" y="56"/>
                    <a:pt x="94" y="56"/>
                  </a:cubicBezTo>
                  <a:cubicBezTo>
                    <a:pt x="95" y="56"/>
                    <a:pt x="96" y="55"/>
                    <a:pt x="97" y="54"/>
                  </a:cubicBezTo>
                  <a:cubicBezTo>
                    <a:pt x="98" y="53"/>
                    <a:pt x="98" y="52"/>
                    <a:pt x="98" y="51"/>
                  </a:cubicBezTo>
                  <a:cubicBezTo>
                    <a:pt x="84" y="3"/>
                    <a:pt x="84" y="3"/>
                    <a:pt x="84" y="3"/>
                  </a:cubicBezTo>
                  <a:cubicBezTo>
                    <a:pt x="83" y="1"/>
                    <a:pt x="82" y="0"/>
                    <a:pt x="80" y="0"/>
                  </a:cubicBezTo>
                  <a:close/>
                  <a:moveTo>
                    <a:pt x="82" y="48"/>
                  </a:moveTo>
                  <a:cubicBezTo>
                    <a:pt x="75" y="48"/>
                    <a:pt x="75" y="48"/>
                    <a:pt x="75" y="48"/>
                  </a:cubicBezTo>
                  <a:cubicBezTo>
                    <a:pt x="72" y="48"/>
                    <a:pt x="70" y="50"/>
                    <a:pt x="68" y="52"/>
                  </a:cubicBezTo>
                  <a:cubicBezTo>
                    <a:pt x="63" y="64"/>
                    <a:pt x="63" y="64"/>
                    <a:pt x="63" y="64"/>
                  </a:cubicBezTo>
                  <a:cubicBezTo>
                    <a:pt x="35" y="64"/>
                    <a:pt x="35" y="64"/>
                    <a:pt x="35" y="64"/>
                  </a:cubicBezTo>
                  <a:cubicBezTo>
                    <a:pt x="30" y="52"/>
                    <a:pt x="30" y="52"/>
                    <a:pt x="30" y="52"/>
                  </a:cubicBezTo>
                  <a:cubicBezTo>
                    <a:pt x="28" y="50"/>
                    <a:pt x="26" y="48"/>
                    <a:pt x="23" y="48"/>
                  </a:cubicBezTo>
                  <a:cubicBezTo>
                    <a:pt x="16" y="48"/>
                    <a:pt x="16" y="48"/>
                    <a:pt x="16" y="48"/>
                  </a:cubicBezTo>
                  <a:cubicBezTo>
                    <a:pt x="6" y="48"/>
                    <a:pt x="6" y="48"/>
                    <a:pt x="6" y="48"/>
                  </a:cubicBezTo>
                  <a:cubicBezTo>
                    <a:pt x="18" y="4"/>
                    <a:pt x="18" y="4"/>
                    <a:pt x="18" y="4"/>
                  </a:cubicBezTo>
                  <a:cubicBezTo>
                    <a:pt x="80" y="4"/>
                    <a:pt x="80" y="4"/>
                    <a:pt x="80" y="4"/>
                  </a:cubicBezTo>
                  <a:cubicBezTo>
                    <a:pt x="92" y="48"/>
                    <a:pt x="92" y="48"/>
                    <a:pt x="92" y="48"/>
                  </a:cubicBezTo>
                  <a:lnTo>
                    <a:pt x="8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id-ID">
                <a:latin typeface="+mn-lt"/>
                <a:ea typeface="+mn-ea"/>
              </a:endParaRPr>
            </a:p>
          </p:txBody>
        </p:sp>
      </p:grpSp>
      <p:sp>
        <p:nvSpPr>
          <p:cNvPr id="21" name="Freeform 50"/>
          <p:cNvSpPr>
            <a:spLocks noEditPoints="1"/>
          </p:cNvSpPr>
          <p:nvPr/>
        </p:nvSpPr>
        <p:spPr bwMode="auto">
          <a:xfrm>
            <a:off x="1484655" y="4070522"/>
            <a:ext cx="368168" cy="463721"/>
          </a:xfrm>
          <a:custGeom>
            <a:avLst/>
            <a:gdLst/>
            <a:ahLst/>
            <a:cxnLst>
              <a:cxn ang="0">
                <a:pos x="187" y="135"/>
              </a:cxn>
              <a:cxn ang="0">
                <a:pos x="44" y="135"/>
              </a:cxn>
              <a:cxn ang="0">
                <a:pos x="44" y="156"/>
              </a:cxn>
              <a:cxn ang="0">
                <a:pos x="187" y="156"/>
              </a:cxn>
              <a:cxn ang="0">
                <a:pos x="187" y="135"/>
              </a:cxn>
              <a:cxn ang="0">
                <a:pos x="187" y="95"/>
              </a:cxn>
              <a:cxn ang="0">
                <a:pos x="44" y="95"/>
              </a:cxn>
              <a:cxn ang="0">
                <a:pos x="44" y="115"/>
              </a:cxn>
              <a:cxn ang="0">
                <a:pos x="187" y="115"/>
              </a:cxn>
              <a:cxn ang="0">
                <a:pos x="187" y="95"/>
              </a:cxn>
              <a:cxn ang="0">
                <a:pos x="187" y="54"/>
              </a:cxn>
              <a:cxn ang="0">
                <a:pos x="44" y="54"/>
              </a:cxn>
              <a:cxn ang="0">
                <a:pos x="44" y="75"/>
              </a:cxn>
              <a:cxn ang="0">
                <a:pos x="187" y="75"/>
              </a:cxn>
              <a:cxn ang="0">
                <a:pos x="187" y="54"/>
              </a:cxn>
              <a:cxn ang="0">
                <a:pos x="44" y="196"/>
              </a:cxn>
              <a:cxn ang="0">
                <a:pos x="116" y="196"/>
              </a:cxn>
              <a:cxn ang="0">
                <a:pos x="116" y="176"/>
              </a:cxn>
              <a:cxn ang="0">
                <a:pos x="44" y="176"/>
              </a:cxn>
              <a:cxn ang="0">
                <a:pos x="44" y="196"/>
              </a:cxn>
              <a:cxn ang="0">
                <a:pos x="233" y="29"/>
              </a:cxn>
              <a:cxn ang="0">
                <a:pos x="233" y="0"/>
              </a:cxn>
              <a:cxn ang="0">
                <a:pos x="0" y="0"/>
              </a:cxn>
              <a:cxn ang="0">
                <a:pos x="0" y="301"/>
              </a:cxn>
              <a:cxn ang="0">
                <a:pos x="29" y="301"/>
              </a:cxn>
              <a:cxn ang="0">
                <a:pos x="29" y="330"/>
              </a:cxn>
              <a:cxn ang="0">
                <a:pos x="262" y="330"/>
              </a:cxn>
              <a:cxn ang="0">
                <a:pos x="262" y="29"/>
              </a:cxn>
              <a:cxn ang="0">
                <a:pos x="233" y="29"/>
              </a:cxn>
              <a:cxn ang="0">
                <a:pos x="15" y="286"/>
              </a:cxn>
              <a:cxn ang="0">
                <a:pos x="15" y="16"/>
              </a:cxn>
              <a:cxn ang="0">
                <a:pos x="216" y="16"/>
              </a:cxn>
              <a:cxn ang="0">
                <a:pos x="216" y="216"/>
              </a:cxn>
              <a:cxn ang="0">
                <a:pos x="148" y="216"/>
              </a:cxn>
              <a:cxn ang="0">
                <a:pos x="148" y="286"/>
              </a:cxn>
              <a:cxn ang="0">
                <a:pos x="15" y="286"/>
              </a:cxn>
              <a:cxn ang="0">
                <a:pos x="245" y="315"/>
              </a:cxn>
              <a:cxn ang="0">
                <a:pos x="44" y="315"/>
              </a:cxn>
              <a:cxn ang="0">
                <a:pos x="44" y="301"/>
              </a:cxn>
              <a:cxn ang="0">
                <a:pos x="155" y="301"/>
              </a:cxn>
              <a:cxn ang="0">
                <a:pos x="233" y="225"/>
              </a:cxn>
              <a:cxn ang="0">
                <a:pos x="233" y="45"/>
              </a:cxn>
              <a:cxn ang="0">
                <a:pos x="245" y="45"/>
              </a:cxn>
              <a:cxn ang="0">
                <a:pos x="245" y="315"/>
              </a:cxn>
            </a:cxnLst>
            <a:rect l="0" t="0" r="r" b="b"/>
            <a:pathLst>
              <a:path w="262" h="330">
                <a:moveTo>
                  <a:pt x="187" y="135"/>
                </a:moveTo>
                <a:lnTo>
                  <a:pt x="44" y="135"/>
                </a:lnTo>
                <a:lnTo>
                  <a:pt x="44" y="156"/>
                </a:lnTo>
                <a:lnTo>
                  <a:pt x="187" y="156"/>
                </a:lnTo>
                <a:lnTo>
                  <a:pt x="187" y="135"/>
                </a:lnTo>
                <a:close/>
                <a:moveTo>
                  <a:pt x="187" y="95"/>
                </a:moveTo>
                <a:lnTo>
                  <a:pt x="44" y="95"/>
                </a:lnTo>
                <a:lnTo>
                  <a:pt x="44" y="115"/>
                </a:lnTo>
                <a:lnTo>
                  <a:pt x="187" y="115"/>
                </a:lnTo>
                <a:lnTo>
                  <a:pt x="187" y="95"/>
                </a:lnTo>
                <a:close/>
                <a:moveTo>
                  <a:pt x="187" y="54"/>
                </a:moveTo>
                <a:lnTo>
                  <a:pt x="44" y="54"/>
                </a:lnTo>
                <a:lnTo>
                  <a:pt x="44" y="75"/>
                </a:lnTo>
                <a:lnTo>
                  <a:pt x="187" y="75"/>
                </a:lnTo>
                <a:lnTo>
                  <a:pt x="187" y="54"/>
                </a:lnTo>
                <a:close/>
                <a:moveTo>
                  <a:pt x="44" y="196"/>
                </a:moveTo>
                <a:lnTo>
                  <a:pt x="116" y="196"/>
                </a:lnTo>
                <a:lnTo>
                  <a:pt x="116" y="176"/>
                </a:lnTo>
                <a:lnTo>
                  <a:pt x="44" y="176"/>
                </a:lnTo>
                <a:lnTo>
                  <a:pt x="44" y="196"/>
                </a:lnTo>
                <a:close/>
                <a:moveTo>
                  <a:pt x="233" y="29"/>
                </a:moveTo>
                <a:lnTo>
                  <a:pt x="233" y="0"/>
                </a:lnTo>
                <a:lnTo>
                  <a:pt x="0" y="0"/>
                </a:lnTo>
                <a:lnTo>
                  <a:pt x="0" y="301"/>
                </a:lnTo>
                <a:lnTo>
                  <a:pt x="29" y="301"/>
                </a:lnTo>
                <a:lnTo>
                  <a:pt x="29" y="330"/>
                </a:lnTo>
                <a:lnTo>
                  <a:pt x="262" y="330"/>
                </a:lnTo>
                <a:lnTo>
                  <a:pt x="262" y="29"/>
                </a:lnTo>
                <a:lnTo>
                  <a:pt x="233" y="29"/>
                </a:lnTo>
                <a:close/>
                <a:moveTo>
                  <a:pt x="15" y="286"/>
                </a:moveTo>
                <a:lnTo>
                  <a:pt x="15" y="16"/>
                </a:lnTo>
                <a:lnTo>
                  <a:pt x="216" y="16"/>
                </a:lnTo>
                <a:lnTo>
                  <a:pt x="216" y="216"/>
                </a:lnTo>
                <a:lnTo>
                  <a:pt x="148" y="216"/>
                </a:lnTo>
                <a:lnTo>
                  <a:pt x="148" y="286"/>
                </a:lnTo>
                <a:lnTo>
                  <a:pt x="15" y="286"/>
                </a:lnTo>
                <a:close/>
                <a:moveTo>
                  <a:pt x="245" y="315"/>
                </a:moveTo>
                <a:lnTo>
                  <a:pt x="44" y="315"/>
                </a:lnTo>
                <a:lnTo>
                  <a:pt x="44" y="301"/>
                </a:lnTo>
                <a:lnTo>
                  <a:pt x="155" y="301"/>
                </a:lnTo>
                <a:lnTo>
                  <a:pt x="233" y="225"/>
                </a:lnTo>
                <a:lnTo>
                  <a:pt x="233" y="45"/>
                </a:lnTo>
                <a:lnTo>
                  <a:pt x="245" y="45"/>
                </a:lnTo>
                <a:lnTo>
                  <a:pt x="245" y="315"/>
                </a:ln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endParaRPr lang="ko-KR" altLang="en-US"/>
          </a:p>
        </p:txBody>
      </p:sp>
      <p:sp>
        <p:nvSpPr>
          <p:cNvPr id="22" name="Freeform 48"/>
          <p:cNvSpPr>
            <a:spLocks noEditPoints="1"/>
          </p:cNvSpPr>
          <p:nvPr/>
        </p:nvSpPr>
        <p:spPr bwMode="auto">
          <a:xfrm>
            <a:off x="4195839" y="4534242"/>
            <a:ext cx="340470" cy="498179"/>
          </a:xfrm>
          <a:custGeom>
            <a:avLst/>
            <a:gdLst/>
            <a:ahLst/>
            <a:cxnLst>
              <a:cxn ang="0">
                <a:pos x="76" y="31"/>
              </a:cxn>
              <a:cxn ang="0">
                <a:pos x="80" y="27"/>
              </a:cxn>
              <a:cxn ang="0">
                <a:pos x="76" y="23"/>
              </a:cxn>
              <a:cxn ang="0">
                <a:pos x="23" y="76"/>
              </a:cxn>
              <a:cxn ang="0">
                <a:pos x="27" y="80"/>
              </a:cxn>
              <a:cxn ang="0">
                <a:pos x="31" y="76"/>
              </a:cxn>
              <a:cxn ang="0">
                <a:pos x="76" y="31"/>
              </a:cxn>
              <a:cxn ang="0">
                <a:pos x="44" y="192"/>
              </a:cxn>
              <a:cxn ang="0">
                <a:pos x="45" y="203"/>
              </a:cxn>
              <a:cxn ang="0">
                <a:pos x="56" y="209"/>
              </a:cxn>
              <a:cxn ang="0">
                <a:pos x="57" y="216"/>
              </a:cxn>
              <a:cxn ang="0">
                <a:pos x="76" y="221"/>
              </a:cxn>
              <a:cxn ang="0">
                <a:pos x="95" y="216"/>
              </a:cxn>
              <a:cxn ang="0">
                <a:pos x="96" y="209"/>
              </a:cxn>
              <a:cxn ang="0">
                <a:pos x="106" y="203"/>
              </a:cxn>
              <a:cxn ang="0">
                <a:pos x="108" y="192"/>
              </a:cxn>
              <a:cxn ang="0">
                <a:pos x="76" y="197"/>
              </a:cxn>
              <a:cxn ang="0">
                <a:pos x="44" y="192"/>
              </a:cxn>
              <a:cxn ang="0">
                <a:pos x="41" y="170"/>
              </a:cxn>
              <a:cxn ang="0">
                <a:pos x="42" y="182"/>
              </a:cxn>
              <a:cxn ang="0">
                <a:pos x="76" y="188"/>
              </a:cxn>
              <a:cxn ang="0">
                <a:pos x="109" y="182"/>
              </a:cxn>
              <a:cxn ang="0">
                <a:pos x="111" y="170"/>
              </a:cxn>
              <a:cxn ang="0">
                <a:pos x="76" y="177"/>
              </a:cxn>
              <a:cxn ang="0">
                <a:pos x="41" y="170"/>
              </a:cxn>
              <a:cxn ang="0">
                <a:pos x="76" y="0"/>
              </a:cxn>
              <a:cxn ang="0">
                <a:pos x="0" y="76"/>
              </a:cxn>
              <a:cxn ang="0">
                <a:pos x="36" y="141"/>
              </a:cxn>
              <a:cxn ang="0">
                <a:pos x="39" y="160"/>
              </a:cxn>
              <a:cxn ang="0">
                <a:pos x="76" y="168"/>
              </a:cxn>
              <a:cxn ang="0">
                <a:pos x="113" y="160"/>
              </a:cxn>
              <a:cxn ang="0">
                <a:pos x="115" y="141"/>
              </a:cxn>
              <a:cxn ang="0">
                <a:pos x="152" y="76"/>
              </a:cxn>
              <a:cxn ang="0">
                <a:pos x="76" y="0"/>
              </a:cxn>
              <a:cxn ang="0">
                <a:pos x="104" y="132"/>
              </a:cxn>
              <a:cxn ang="0">
                <a:pos x="102" y="150"/>
              </a:cxn>
              <a:cxn ang="0">
                <a:pos x="76" y="154"/>
              </a:cxn>
              <a:cxn ang="0">
                <a:pos x="50" y="150"/>
              </a:cxn>
              <a:cxn ang="0">
                <a:pos x="48" y="132"/>
              </a:cxn>
              <a:cxn ang="0">
                <a:pos x="13" y="76"/>
              </a:cxn>
              <a:cxn ang="0">
                <a:pos x="76" y="14"/>
              </a:cxn>
              <a:cxn ang="0">
                <a:pos x="139" y="76"/>
              </a:cxn>
              <a:cxn ang="0">
                <a:pos x="104" y="132"/>
              </a:cxn>
              <a:cxn ang="0">
                <a:pos x="93" y="104"/>
              </a:cxn>
              <a:cxn ang="0">
                <a:pos x="76" y="74"/>
              </a:cxn>
              <a:cxn ang="0">
                <a:pos x="59" y="104"/>
              </a:cxn>
              <a:cxn ang="0">
                <a:pos x="52" y="89"/>
              </a:cxn>
              <a:cxn ang="0">
                <a:pos x="41" y="94"/>
              </a:cxn>
              <a:cxn ang="0">
                <a:pos x="58" y="131"/>
              </a:cxn>
              <a:cxn ang="0">
                <a:pos x="76" y="98"/>
              </a:cxn>
              <a:cxn ang="0">
                <a:pos x="94" y="131"/>
              </a:cxn>
              <a:cxn ang="0">
                <a:pos x="111" y="94"/>
              </a:cxn>
              <a:cxn ang="0">
                <a:pos x="100" y="89"/>
              </a:cxn>
              <a:cxn ang="0">
                <a:pos x="93" y="104"/>
              </a:cxn>
            </a:cxnLst>
            <a:rect l="0" t="0" r="r" b="b"/>
            <a:pathLst>
              <a:path w="152" h="221">
                <a:moveTo>
                  <a:pt x="76" y="31"/>
                </a:moveTo>
                <a:cubicBezTo>
                  <a:pt x="78" y="31"/>
                  <a:pt x="80" y="30"/>
                  <a:pt x="80" y="27"/>
                </a:cubicBezTo>
                <a:cubicBezTo>
                  <a:pt x="80" y="25"/>
                  <a:pt x="78" y="23"/>
                  <a:pt x="76" y="23"/>
                </a:cubicBezTo>
                <a:cubicBezTo>
                  <a:pt x="47" y="23"/>
                  <a:pt x="23" y="47"/>
                  <a:pt x="23" y="76"/>
                </a:cubicBezTo>
                <a:cubicBezTo>
                  <a:pt x="23" y="78"/>
                  <a:pt x="25" y="80"/>
                  <a:pt x="27" y="80"/>
                </a:cubicBezTo>
                <a:cubicBezTo>
                  <a:pt x="29" y="80"/>
                  <a:pt x="31" y="78"/>
                  <a:pt x="31" y="76"/>
                </a:cubicBezTo>
                <a:cubicBezTo>
                  <a:pt x="31" y="52"/>
                  <a:pt x="51" y="31"/>
                  <a:pt x="76" y="31"/>
                </a:cubicBezTo>
                <a:close/>
                <a:moveTo>
                  <a:pt x="44" y="192"/>
                </a:moveTo>
                <a:cubicBezTo>
                  <a:pt x="45" y="203"/>
                  <a:pt x="45" y="203"/>
                  <a:pt x="45" y="203"/>
                </a:cubicBezTo>
                <a:cubicBezTo>
                  <a:pt x="45" y="203"/>
                  <a:pt x="48" y="207"/>
                  <a:pt x="56" y="209"/>
                </a:cubicBezTo>
                <a:cubicBezTo>
                  <a:pt x="57" y="216"/>
                  <a:pt x="57" y="216"/>
                  <a:pt x="57" y="216"/>
                </a:cubicBezTo>
                <a:cubicBezTo>
                  <a:pt x="57" y="216"/>
                  <a:pt x="61" y="221"/>
                  <a:pt x="76" y="221"/>
                </a:cubicBezTo>
                <a:cubicBezTo>
                  <a:pt x="91" y="221"/>
                  <a:pt x="95" y="216"/>
                  <a:pt x="95" y="216"/>
                </a:cubicBezTo>
                <a:cubicBezTo>
                  <a:pt x="96" y="209"/>
                  <a:pt x="96" y="209"/>
                  <a:pt x="96" y="209"/>
                </a:cubicBezTo>
                <a:cubicBezTo>
                  <a:pt x="104" y="207"/>
                  <a:pt x="106" y="203"/>
                  <a:pt x="106" y="203"/>
                </a:cubicBezTo>
                <a:cubicBezTo>
                  <a:pt x="108" y="192"/>
                  <a:pt x="108" y="192"/>
                  <a:pt x="108" y="192"/>
                </a:cubicBezTo>
                <a:cubicBezTo>
                  <a:pt x="98" y="195"/>
                  <a:pt x="87" y="197"/>
                  <a:pt x="76" y="197"/>
                </a:cubicBezTo>
                <a:cubicBezTo>
                  <a:pt x="64" y="197"/>
                  <a:pt x="54" y="195"/>
                  <a:pt x="44" y="192"/>
                </a:cubicBezTo>
                <a:close/>
                <a:moveTo>
                  <a:pt x="41" y="170"/>
                </a:moveTo>
                <a:cubicBezTo>
                  <a:pt x="42" y="182"/>
                  <a:pt x="42" y="182"/>
                  <a:pt x="42" y="182"/>
                </a:cubicBezTo>
                <a:cubicBezTo>
                  <a:pt x="52" y="186"/>
                  <a:pt x="64" y="188"/>
                  <a:pt x="76" y="188"/>
                </a:cubicBezTo>
                <a:cubicBezTo>
                  <a:pt x="88" y="188"/>
                  <a:pt x="99" y="186"/>
                  <a:pt x="109" y="182"/>
                </a:cubicBezTo>
                <a:cubicBezTo>
                  <a:pt x="111" y="170"/>
                  <a:pt x="111" y="170"/>
                  <a:pt x="111" y="170"/>
                </a:cubicBezTo>
                <a:cubicBezTo>
                  <a:pt x="100" y="174"/>
                  <a:pt x="89" y="177"/>
                  <a:pt x="76" y="177"/>
                </a:cubicBezTo>
                <a:cubicBezTo>
                  <a:pt x="63" y="177"/>
                  <a:pt x="51" y="174"/>
                  <a:pt x="41" y="170"/>
                </a:cubicBezTo>
                <a:close/>
                <a:moveTo>
                  <a:pt x="76" y="0"/>
                </a:moveTo>
                <a:cubicBezTo>
                  <a:pt x="34" y="0"/>
                  <a:pt x="0" y="34"/>
                  <a:pt x="0" y="76"/>
                </a:cubicBezTo>
                <a:cubicBezTo>
                  <a:pt x="0" y="104"/>
                  <a:pt x="15" y="128"/>
                  <a:pt x="36" y="141"/>
                </a:cubicBezTo>
                <a:cubicBezTo>
                  <a:pt x="39" y="160"/>
                  <a:pt x="39" y="160"/>
                  <a:pt x="39" y="160"/>
                </a:cubicBezTo>
                <a:cubicBezTo>
                  <a:pt x="50" y="165"/>
                  <a:pt x="63" y="168"/>
                  <a:pt x="76" y="168"/>
                </a:cubicBezTo>
                <a:cubicBezTo>
                  <a:pt x="89" y="168"/>
                  <a:pt x="102" y="165"/>
                  <a:pt x="113" y="160"/>
                </a:cubicBezTo>
                <a:cubicBezTo>
                  <a:pt x="115" y="141"/>
                  <a:pt x="115" y="141"/>
                  <a:pt x="115" y="141"/>
                </a:cubicBezTo>
                <a:cubicBezTo>
                  <a:pt x="137" y="128"/>
                  <a:pt x="152" y="104"/>
                  <a:pt x="152" y="76"/>
                </a:cubicBezTo>
                <a:cubicBezTo>
                  <a:pt x="152" y="34"/>
                  <a:pt x="118" y="0"/>
                  <a:pt x="76" y="0"/>
                </a:cubicBezTo>
                <a:close/>
                <a:moveTo>
                  <a:pt x="104" y="132"/>
                </a:moveTo>
                <a:cubicBezTo>
                  <a:pt x="102" y="150"/>
                  <a:pt x="102" y="150"/>
                  <a:pt x="102" y="150"/>
                </a:cubicBezTo>
                <a:cubicBezTo>
                  <a:pt x="102" y="150"/>
                  <a:pt x="95" y="154"/>
                  <a:pt x="76" y="154"/>
                </a:cubicBezTo>
                <a:cubicBezTo>
                  <a:pt x="57" y="154"/>
                  <a:pt x="50" y="150"/>
                  <a:pt x="50" y="150"/>
                </a:cubicBezTo>
                <a:cubicBezTo>
                  <a:pt x="48" y="132"/>
                  <a:pt x="48" y="132"/>
                  <a:pt x="48" y="132"/>
                </a:cubicBezTo>
                <a:cubicBezTo>
                  <a:pt x="27" y="122"/>
                  <a:pt x="13" y="101"/>
                  <a:pt x="13" y="76"/>
                </a:cubicBezTo>
                <a:cubicBezTo>
                  <a:pt x="13" y="42"/>
                  <a:pt x="41" y="14"/>
                  <a:pt x="76" y="14"/>
                </a:cubicBezTo>
                <a:cubicBezTo>
                  <a:pt x="110" y="14"/>
                  <a:pt x="139" y="42"/>
                  <a:pt x="139" y="76"/>
                </a:cubicBezTo>
                <a:cubicBezTo>
                  <a:pt x="139" y="101"/>
                  <a:pt x="124" y="122"/>
                  <a:pt x="104" y="132"/>
                </a:cubicBezTo>
                <a:close/>
                <a:moveTo>
                  <a:pt x="93" y="104"/>
                </a:moveTo>
                <a:cubicBezTo>
                  <a:pt x="76" y="74"/>
                  <a:pt x="76" y="74"/>
                  <a:pt x="76" y="74"/>
                </a:cubicBezTo>
                <a:cubicBezTo>
                  <a:pt x="59" y="104"/>
                  <a:pt x="59" y="104"/>
                  <a:pt x="59" y="104"/>
                </a:cubicBezTo>
                <a:cubicBezTo>
                  <a:pt x="52" y="89"/>
                  <a:pt x="52" y="89"/>
                  <a:pt x="52" y="89"/>
                </a:cubicBezTo>
                <a:cubicBezTo>
                  <a:pt x="41" y="94"/>
                  <a:pt x="41" y="94"/>
                  <a:pt x="41" y="94"/>
                </a:cubicBezTo>
                <a:cubicBezTo>
                  <a:pt x="58" y="131"/>
                  <a:pt x="58" y="131"/>
                  <a:pt x="58" y="131"/>
                </a:cubicBezTo>
                <a:cubicBezTo>
                  <a:pt x="76" y="98"/>
                  <a:pt x="76" y="98"/>
                  <a:pt x="76" y="98"/>
                </a:cubicBezTo>
                <a:cubicBezTo>
                  <a:pt x="94" y="131"/>
                  <a:pt x="94" y="131"/>
                  <a:pt x="94" y="131"/>
                </a:cubicBezTo>
                <a:cubicBezTo>
                  <a:pt x="111" y="94"/>
                  <a:pt x="111" y="94"/>
                  <a:pt x="111" y="94"/>
                </a:cubicBezTo>
                <a:cubicBezTo>
                  <a:pt x="100" y="89"/>
                  <a:pt x="100" y="89"/>
                  <a:pt x="100" y="89"/>
                </a:cubicBezTo>
                <a:lnTo>
                  <a:pt x="93" y="104"/>
                </a:ln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endParaRPr lang="ko-KR" altLang="en-US"/>
          </a:p>
        </p:txBody>
      </p:sp>
      <p:grpSp>
        <p:nvGrpSpPr>
          <p:cNvPr id="23" name="Group 18"/>
          <p:cNvGrpSpPr/>
          <p:nvPr/>
        </p:nvGrpSpPr>
        <p:grpSpPr>
          <a:xfrm>
            <a:off x="10446860" y="4474644"/>
            <a:ext cx="439103" cy="439103"/>
            <a:chOff x="6350" y="4763"/>
            <a:chExt cx="492125" cy="492125"/>
          </a:xfrm>
          <a:solidFill>
            <a:schemeClr val="accent1"/>
          </a:solidFill>
        </p:grpSpPr>
        <p:sp>
          <p:nvSpPr>
            <p:cNvPr id="24" name="Freeform 156"/>
            <p:cNvSpPr>
              <a:spLocks noEditPoints="1"/>
            </p:cNvSpPr>
            <p:nvPr/>
          </p:nvSpPr>
          <p:spPr bwMode="auto">
            <a:xfrm>
              <a:off x="6350" y="4763"/>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id-ID">
                <a:latin typeface="Roboto condensed"/>
                <a:ea typeface="+mn-ea"/>
                <a:cs typeface="Roboto condensed"/>
              </a:endParaRPr>
            </a:p>
          </p:txBody>
        </p:sp>
        <p:sp>
          <p:nvSpPr>
            <p:cNvPr id="25" name="Freeform 157"/>
            <p:cNvSpPr>
              <a:spLocks noEditPoints="1"/>
            </p:cNvSpPr>
            <p:nvPr/>
          </p:nvSpPr>
          <p:spPr bwMode="auto">
            <a:xfrm>
              <a:off x="146050" y="144463"/>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id-ID">
                <a:latin typeface="Roboto condensed"/>
                <a:ea typeface="+mn-ea"/>
                <a:cs typeface="Roboto condensed"/>
              </a:endParaRPr>
            </a:p>
          </p:txBody>
        </p:sp>
        <p:sp>
          <p:nvSpPr>
            <p:cNvPr id="26" name="Freeform 158"/>
            <p:cNvSpPr>
              <a:spLocks noEditPoints="1"/>
            </p:cNvSpPr>
            <p:nvPr/>
          </p:nvSpPr>
          <p:spPr bwMode="auto">
            <a:xfrm>
              <a:off x="192088" y="190501"/>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id-ID">
                <a:latin typeface="Roboto condensed"/>
                <a:ea typeface="+mn-ea"/>
                <a:cs typeface="Roboto condensed"/>
              </a:endParaRPr>
            </a:p>
          </p:txBody>
        </p:sp>
      </p:grpSp>
      <p:sp>
        <p:nvSpPr>
          <p:cNvPr id="27" name="TextBox 26"/>
          <p:cNvSpPr txBox="1"/>
          <p:nvPr/>
        </p:nvSpPr>
        <p:spPr>
          <a:xfrm>
            <a:off x="322920" y="4645445"/>
            <a:ext cx="2694050" cy="983991"/>
          </a:xfrm>
          <a:prstGeom prst="rect">
            <a:avLst/>
          </a:prstGeom>
          <a:noFill/>
        </p:spPr>
        <p:txBody>
          <a:bodyPr wrap="square" lIns="96461" tIns="48230" rIns="96461" bIns="48230" rtlCol="0">
            <a:spAutoFit/>
          </a:bodyPr>
          <a:lstStyle/>
          <a:p>
            <a:pPr defTabSz="1285829" fontAlgn="auto">
              <a:lnSpc>
                <a:spcPct val="130000"/>
              </a:lnSpc>
              <a:spcBef>
                <a:spcPts val="0"/>
              </a:spcBef>
              <a:spcAft>
                <a:spcPts val="0"/>
              </a:spcAft>
              <a:defRPr/>
            </a:pPr>
            <a:r>
              <a:rPr lang="zh-CN" altLang="en-US" sz="1477" kern="0" dirty="0">
                <a:latin typeface="微软雅黑" pitchFamily="34" charset="-122"/>
                <a:ea typeface="微软雅黑" pitchFamily="34" charset="-122"/>
              </a:rPr>
              <a:t>您的内容打在这里，或者通过复制您的文本后，在此框中选择粘贴</a:t>
            </a:r>
          </a:p>
        </p:txBody>
      </p:sp>
      <p:sp>
        <p:nvSpPr>
          <p:cNvPr id="28" name="TextBox 27"/>
          <p:cNvSpPr txBox="1"/>
          <p:nvPr/>
        </p:nvSpPr>
        <p:spPr>
          <a:xfrm>
            <a:off x="2982370" y="5144171"/>
            <a:ext cx="2694050" cy="983991"/>
          </a:xfrm>
          <a:prstGeom prst="rect">
            <a:avLst/>
          </a:prstGeom>
          <a:noFill/>
        </p:spPr>
        <p:txBody>
          <a:bodyPr wrap="square" lIns="96461" tIns="48230" rIns="96461" bIns="48230" rtlCol="0">
            <a:spAutoFit/>
          </a:bodyPr>
          <a:lstStyle/>
          <a:p>
            <a:pPr defTabSz="1285829" fontAlgn="auto">
              <a:lnSpc>
                <a:spcPct val="130000"/>
              </a:lnSpc>
              <a:spcBef>
                <a:spcPts val="0"/>
              </a:spcBef>
              <a:spcAft>
                <a:spcPts val="0"/>
              </a:spcAft>
              <a:defRPr/>
            </a:pPr>
            <a:r>
              <a:rPr lang="zh-CN" altLang="en-US" sz="1477" kern="0" dirty="0">
                <a:latin typeface="微软雅黑" pitchFamily="34" charset="-122"/>
                <a:ea typeface="微软雅黑" pitchFamily="34" charset="-122"/>
              </a:rPr>
              <a:t>您的内容打在这里，或者通过复制您的文本后，在此框中选择粘贴</a:t>
            </a:r>
          </a:p>
        </p:txBody>
      </p:sp>
      <p:sp>
        <p:nvSpPr>
          <p:cNvPr id="29" name="TextBox 28"/>
          <p:cNvSpPr txBox="1"/>
          <p:nvPr/>
        </p:nvSpPr>
        <p:spPr>
          <a:xfrm>
            <a:off x="5659183" y="5927197"/>
            <a:ext cx="2694050" cy="983991"/>
          </a:xfrm>
          <a:prstGeom prst="rect">
            <a:avLst/>
          </a:prstGeom>
          <a:noFill/>
        </p:spPr>
        <p:txBody>
          <a:bodyPr wrap="square" lIns="96461" tIns="48230" rIns="96461" bIns="48230" rtlCol="0">
            <a:spAutoFit/>
          </a:bodyPr>
          <a:lstStyle/>
          <a:p>
            <a:pPr defTabSz="1285829" fontAlgn="auto">
              <a:lnSpc>
                <a:spcPct val="130000"/>
              </a:lnSpc>
              <a:spcBef>
                <a:spcPts val="0"/>
              </a:spcBef>
              <a:spcAft>
                <a:spcPts val="0"/>
              </a:spcAft>
              <a:defRPr/>
            </a:pPr>
            <a:r>
              <a:rPr lang="zh-CN" altLang="en-US" sz="1477" kern="0" dirty="0">
                <a:latin typeface="微软雅黑" pitchFamily="34" charset="-122"/>
                <a:ea typeface="微软雅黑" pitchFamily="34" charset="-122"/>
              </a:rPr>
              <a:t>您的内容打在这里，或者通过复制您的文本后，在此框中选择粘贴</a:t>
            </a:r>
          </a:p>
        </p:txBody>
      </p:sp>
      <p:sp>
        <p:nvSpPr>
          <p:cNvPr id="30" name="TextBox 29"/>
          <p:cNvSpPr txBox="1"/>
          <p:nvPr/>
        </p:nvSpPr>
        <p:spPr>
          <a:xfrm>
            <a:off x="9405644" y="5117805"/>
            <a:ext cx="2694050" cy="983991"/>
          </a:xfrm>
          <a:prstGeom prst="rect">
            <a:avLst/>
          </a:prstGeom>
          <a:noFill/>
        </p:spPr>
        <p:txBody>
          <a:bodyPr wrap="square" lIns="96461" tIns="48230" rIns="96461" bIns="48230" rtlCol="0">
            <a:spAutoFit/>
          </a:bodyPr>
          <a:lstStyle/>
          <a:p>
            <a:pPr defTabSz="1285829" fontAlgn="auto">
              <a:lnSpc>
                <a:spcPct val="130000"/>
              </a:lnSpc>
              <a:spcBef>
                <a:spcPts val="0"/>
              </a:spcBef>
              <a:spcAft>
                <a:spcPts val="0"/>
              </a:spcAft>
              <a:defRPr/>
            </a:pPr>
            <a:r>
              <a:rPr lang="zh-CN" altLang="en-US" sz="1477" kern="0" dirty="0">
                <a:latin typeface="微软雅黑" pitchFamily="34" charset="-122"/>
                <a:ea typeface="微软雅黑" pitchFamily="34" charset="-122"/>
              </a:rPr>
              <a:t>您的内容打在这里，或者通过复制您的文本后，在此框中选择粘贴</a:t>
            </a:r>
          </a:p>
        </p:txBody>
      </p:sp>
      <p:grpSp>
        <p:nvGrpSpPr>
          <p:cNvPr id="31" name="组合 30"/>
          <p:cNvGrpSpPr/>
          <p:nvPr/>
        </p:nvGrpSpPr>
        <p:grpSpPr>
          <a:xfrm>
            <a:off x="6578230" y="3725897"/>
            <a:ext cx="1138066" cy="1138066"/>
            <a:chOff x="4677858" y="2649672"/>
            <a:chExt cx="809336" cy="809336"/>
          </a:xfrm>
          <a:solidFill>
            <a:schemeClr val="accent1"/>
          </a:solidFill>
        </p:grpSpPr>
        <p:sp>
          <p:nvSpPr>
            <p:cNvPr id="32" name="椭圆 31"/>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1285829" fontAlgn="auto">
                <a:spcBef>
                  <a:spcPts val="0"/>
                </a:spcBef>
                <a:spcAft>
                  <a:spcPts val="0"/>
                </a:spcAft>
                <a:defRPr/>
              </a:pPr>
              <a:endParaRPr lang="zh-CN" altLang="en-US" sz="2531" kern="0">
                <a:latin typeface="Calibri"/>
                <a:ea typeface="宋体"/>
              </a:endParaRPr>
            </a:p>
          </p:txBody>
        </p:sp>
        <p:sp>
          <p:nvSpPr>
            <p:cNvPr id="33" name="椭圆 32"/>
            <p:cNvSpPr/>
            <p:nvPr/>
          </p:nvSpPr>
          <p:spPr>
            <a:xfrm>
              <a:off x="4719132" y="2696247"/>
              <a:ext cx="726788" cy="726784"/>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34" name="组合 33"/>
          <p:cNvGrpSpPr/>
          <p:nvPr/>
        </p:nvGrpSpPr>
        <p:grpSpPr>
          <a:xfrm>
            <a:off x="899260" y="2479375"/>
            <a:ext cx="1138066" cy="1138066"/>
            <a:chOff x="4677858" y="2649672"/>
            <a:chExt cx="809336" cy="809336"/>
          </a:xfrm>
          <a:solidFill>
            <a:schemeClr val="accent1"/>
          </a:solidFill>
        </p:grpSpPr>
        <p:sp>
          <p:nvSpPr>
            <p:cNvPr id="35" name="椭圆 34"/>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1285829" fontAlgn="auto">
                <a:spcBef>
                  <a:spcPts val="0"/>
                </a:spcBef>
                <a:spcAft>
                  <a:spcPts val="0"/>
                </a:spcAft>
                <a:defRPr/>
              </a:pPr>
              <a:endParaRPr lang="zh-CN" altLang="en-US" sz="2531" kern="0">
                <a:latin typeface="Calibri"/>
                <a:ea typeface="宋体"/>
              </a:endParaRPr>
            </a:p>
          </p:txBody>
        </p:sp>
        <p:sp>
          <p:nvSpPr>
            <p:cNvPr id="36" name="椭圆 35"/>
            <p:cNvSpPr/>
            <p:nvPr/>
          </p:nvSpPr>
          <p:spPr>
            <a:xfrm>
              <a:off x="4719132" y="2696247"/>
              <a:ext cx="726788" cy="726784"/>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pic>
        <p:nvPicPr>
          <p:cNvPr id="37" name="Picture 2" descr="C:\Users\Administrator\Desktop\微立体创业计划\001.png"/>
          <p:cNvPicPr>
            <a:picLocks noChangeAspect="1" noChangeArrowheads="1"/>
          </p:cNvPicPr>
          <p:nvPr/>
        </p:nvPicPr>
        <p:blipFill>
          <a:blip r:embed="rId3" cstate="email">
            <a:extLst>
              <a:ext uri="{BEBA8EAE-BF5A-486C-A8C5-ECC9F3942E4B}">
                <a14:imgProps xmlns:a14="http://schemas.microsoft.com/office/drawing/2010/main">
                  <a14:imgLayer r:embed="rId4">
                    <a14:imgEffect>
                      <a14:brightnessContrast bright="-3000"/>
                    </a14:imgEffect>
                  </a14:imgLayer>
                </a14:imgProps>
              </a:ext>
              <a:ext uri="{28A0092B-C50C-407E-A947-70E740481C1C}">
                <a14:useLocalDpi xmlns:a14="http://schemas.microsoft.com/office/drawing/2010/main"/>
              </a:ext>
            </a:extLst>
          </a:blip>
          <a:srcRect/>
          <a:stretch>
            <a:fillRect/>
          </a:stretch>
        </p:blipFill>
        <p:spPr bwMode="auto">
          <a:xfrm>
            <a:off x="9323551" y="1688736"/>
            <a:ext cx="2516324" cy="2516322"/>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38" name="Picture 3" descr="C:\Users\Administrator\Desktop\微立体创业计划\002.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9494932" y="1347165"/>
            <a:ext cx="2853101" cy="2853101"/>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39" name="矩形 38"/>
          <p:cNvSpPr/>
          <p:nvPr/>
        </p:nvSpPr>
        <p:spPr>
          <a:xfrm>
            <a:off x="10175836" y="2443989"/>
            <a:ext cx="1531993" cy="429791"/>
          </a:xfrm>
          <a:prstGeom prst="rect">
            <a:avLst/>
          </a:prstGeom>
        </p:spPr>
        <p:txBody>
          <a:bodyPr wrap="square" lIns="96448" tIns="48225" rIns="96448" bIns="48225">
            <a:spAutoFit/>
          </a:bodyPr>
          <a:lstStyle/>
          <a:p>
            <a:pPr>
              <a:lnSpc>
                <a:spcPct val="120000"/>
              </a:lnSpc>
            </a:pPr>
            <a:r>
              <a:rPr lang="zh-CN" altLang="en-US" b="0" dirty="0">
                <a:latin typeface="微软雅黑" pitchFamily="34" charset="-122"/>
                <a:ea typeface="微软雅黑" pitchFamily="34" charset="-122"/>
              </a:rPr>
              <a:t>完成概述</a:t>
            </a:r>
          </a:p>
        </p:txBody>
      </p:sp>
      <p:sp>
        <p:nvSpPr>
          <p:cNvPr id="40" name="TextBox 39"/>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Tree>
    <p:extLst>
      <p:ext uri="{BB962C8B-B14F-4D97-AF65-F5344CB8AC3E}">
        <p14:creationId xmlns:p14="http://schemas.microsoft.com/office/powerpoint/2010/main" val="308620943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9" dur="2000" fill="hold"/>
                                            <p:tgtEl>
                                              <p:spTgt spid="4"/>
                                            </p:tgtEl>
                                            <p:attrNameLst>
                                              <p:attrName>ppt_x</p:attrName>
                                              <p:attrName>ppt_y</p:attrName>
                                            </p:attrNameLst>
                                          </p:cBhvr>
                                          <p:rCtr x="35556" y="11111"/>
                                        </p:animMotion>
                                      </p:childTnLst>
                                    </p:cTn>
                                  </p:par>
                                  <p:par>
                                    <p:cTn id="10" presetID="22" presetClass="entr" presetSubtype="8"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2000"/>
                                            <p:tgtEl>
                                              <p:spTgt spid="3"/>
                                            </p:tgtEl>
                                          </p:cBhvr>
                                        </p:animEffect>
                                      </p:childTnLst>
                                    </p:cTn>
                                  </p:par>
                                  <p:par>
                                    <p:cTn id="13" presetID="53" presetClass="entr" presetSubtype="16" fill="hold" nodeType="withEffect">
                                      <p:stCondLst>
                                        <p:cond delay="1300"/>
                                      </p:stCondLst>
                                      <p:childTnLst>
                                        <p:set>
                                          <p:cBhvr>
                                            <p:cTn id="14" dur="1" fill="hold">
                                              <p:stCondLst>
                                                <p:cond delay="0"/>
                                              </p:stCondLst>
                                            </p:cTn>
                                            <p:tgtEl>
                                              <p:spTgt spid="37"/>
                                            </p:tgtEl>
                                            <p:attrNameLst>
                                              <p:attrName>style.visibility</p:attrName>
                                            </p:attrNameLst>
                                          </p:cBhvr>
                                          <p:to>
                                            <p:strVal val="visible"/>
                                          </p:to>
                                        </p:set>
                                        <p:anim calcmode="lin" valueType="num">
                                          <p:cBhvr>
                                            <p:cTn id="15" dur="500" fill="hold"/>
                                            <p:tgtEl>
                                              <p:spTgt spid="37"/>
                                            </p:tgtEl>
                                            <p:attrNameLst>
                                              <p:attrName>ppt_w</p:attrName>
                                            </p:attrNameLst>
                                          </p:cBhvr>
                                          <p:tavLst>
                                            <p:tav tm="0">
                                              <p:val>
                                                <p:fltVal val="0"/>
                                              </p:val>
                                            </p:tav>
                                            <p:tav tm="100000">
                                              <p:val>
                                                <p:strVal val="#ppt_w"/>
                                              </p:val>
                                            </p:tav>
                                          </p:tavLst>
                                        </p:anim>
                                        <p:anim calcmode="lin" valueType="num">
                                          <p:cBhvr>
                                            <p:cTn id="16" dur="500" fill="hold"/>
                                            <p:tgtEl>
                                              <p:spTgt spid="37"/>
                                            </p:tgtEl>
                                            <p:attrNameLst>
                                              <p:attrName>ppt_h</p:attrName>
                                            </p:attrNameLst>
                                          </p:cBhvr>
                                          <p:tavLst>
                                            <p:tav tm="0">
                                              <p:val>
                                                <p:fltVal val="0"/>
                                              </p:val>
                                            </p:tav>
                                            <p:tav tm="100000">
                                              <p:val>
                                                <p:strVal val="#ppt_h"/>
                                              </p:val>
                                            </p:tav>
                                          </p:tavLst>
                                        </p:anim>
                                        <p:animEffect transition="in" filter="fade">
                                          <p:cBhvr>
                                            <p:cTn id="17" dur="500"/>
                                            <p:tgtEl>
                                              <p:spTgt spid="37"/>
                                            </p:tgtEl>
                                          </p:cBhvr>
                                        </p:animEffect>
                                      </p:childTnLst>
                                    </p:cTn>
                                  </p:par>
                                  <p:par>
                                    <p:cTn id="18" presetID="42" presetClass="entr" presetSubtype="0" fill="hold" nodeType="withEffect">
                                      <p:stCondLst>
                                        <p:cond delay="160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500"/>
                                            <p:tgtEl>
                                              <p:spTgt spid="38"/>
                                            </p:tgtEl>
                                          </p:cBhvr>
                                        </p:animEffect>
                                        <p:anim calcmode="lin" valueType="num">
                                          <p:cBhvr>
                                            <p:cTn id="21" dur="500" fill="hold"/>
                                            <p:tgtEl>
                                              <p:spTgt spid="38"/>
                                            </p:tgtEl>
                                            <p:attrNameLst>
                                              <p:attrName>ppt_x</p:attrName>
                                            </p:attrNameLst>
                                          </p:cBhvr>
                                          <p:tavLst>
                                            <p:tav tm="0">
                                              <p:val>
                                                <p:strVal val="#ppt_x"/>
                                              </p:val>
                                            </p:tav>
                                            <p:tav tm="100000">
                                              <p:val>
                                                <p:strVal val="#ppt_x"/>
                                              </p:val>
                                            </p:tav>
                                          </p:tavLst>
                                        </p:anim>
                                        <p:anim calcmode="lin" valueType="num">
                                          <p:cBhvr>
                                            <p:cTn id="22" dur="500" fill="hold"/>
                                            <p:tgtEl>
                                              <p:spTgt spid="38"/>
                                            </p:tgtEl>
                                            <p:attrNameLst>
                                              <p:attrName>ppt_y</p:attrName>
                                            </p:attrNameLst>
                                          </p:cBhvr>
                                          <p:tavLst>
                                            <p:tav tm="0">
                                              <p:val>
                                                <p:strVal val="#ppt_y+.1"/>
                                              </p:val>
                                            </p:tav>
                                            <p:tav tm="100000">
                                              <p:val>
                                                <p:strVal val="#ppt_y"/>
                                              </p:val>
                                            </p:tav>
                                          </p:tavLst>
                                        </p:anim>
                                      </p:childTnLst>
                                    </p:cTn>
                                  </p:par>
                                </p:childTnLst>
                              </p:cTn>
                            </p:par>
                            <p:par>
                              <p:cTn id="23" fill="hold">
                                <p:stCondLst>
                                  <p:cond delay="2100"/>
                                </p:stCondLst>
                                <p:childTnLst>
                                  <p:par>
                                    <p:cTn id="24" presetID="16" presetClass="entr" presetSubtype="21"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barn(inVertical)">
                                          <p:cBhvr>
                                            <p:cTn id="26" dur="500"/>
                                            <p:tgtEl>
                                              <p:spTgt spid="39"/>
                                            </p:tgtEl>
                                          </p:cBhvr>
                                        </p:animEffect>
                                      </p:childTnLst>
                                    </p:cTn>
                                  </p:par>
                                </p:childTnLst>
                              </p:cTn>
                            </p:par>
                            <p:par>
                              <p:cTn id="27" fill="hold">
                                <p:stCondLst>
                                  <p:cond delay="2600"/>
                                </p:stCondLst>
                                <p:childTnLst>
                                  <p:par>
                                    <p:cTn id="28" presetID="2" presetClass="entr" presetSubtype="12" accel="52000" fill="hold" nodeType="afterEffect" p14:presetBounceEnd="54000">
                                      <p:stCondLst>
                                        <p:cond delay="0"/>
                                      </p:stCondLst>
                                      <p:childTnLst>
                                        <p:set>
                                          <p:cBhvr>
                                            <p:cTn id="29" dur="1" fill="hold">
                                              <p:stCondLst>
                                                <p:cond delay="0"/>
                                              </p:stCondLst>
                                            </p:cTn>
                                            <p:tgtEl>
                                              <p:spTgt spid="34"/>
                                            </p:tgtEl>
                                            <p:attrNameLst>
                                              <p:attrName>style.visibility</p:attrName>
                                            </p:attrNameLst>
                                          </p:cBhvr>
                                          <p:to>
                                            <p:strVal val="visible"/>
                                          </p:to>
                                        </p:set>
                                        <p:anim calcmode="lin" valueType="num" p14:bounceEnd="54000">
                                          <p:cBhvr additive="base">
                                            <p:cTn id="30" dur="1200" fill="hold"/>
                                            <p:tgtEl>
                                              <p:spTgt spid="34"/>
                                            </p:tgtEl>
                                            <p:attrNameLst>
                                              <p:attrName>ppt_x</p:attrName>
                                            </p:attrNameLst>
                                          </p:cBhvr>
                                          <p:tavLst>
                                            <p:tav tm="0">
                                              <p:val>
                                                <p:strVal val="0-#ppt_w/2"/>
                                              </p:val>
                                            </p:tav>
                                            <p:tav tm="100000">
                                              <p:val>
                                                <p:strVal val="#ppt_x"/>
                                              </p:val>
                                            </p:tav>
                                          </p:tavLst>
                                        </p:anim>
                                        <p:anim calcmode="lin" valueType="num" p14:bounceEnd="54000">
                                          <p:cBhvr additive="base">
                                            <p:cTn id="31" dur="1200" fill="hold"/>
                                            <p:tgtEl>
                                              <p:spTgt spid="34"/>
                                            </p:tgtEl>
                                            <p:attrNameLst>
                                              <p:attrName>ppt_y</p:attrName>
                                            </p:attrNameLst>
                                          </p:cBhvr>
                                          <p:tavLst>
                                            <p:tav tm="0">
                                              <p:val>
                                                <p:strVal val="1+#ppt_h/2"/>
                                              </p:val>
                                            </p:tav>
                                            <p:tav tm="100000">
                                              <p:val>
                                                <p:strVal val="#ppt_y"/>
                                              </p:val>
                                            </p:tav>
                                          </p:tavLst>
                                        </p:anim>
                                      </p:childTnLst>
                                    </p:cTn>
                                  </p:par>
                                  <p:par>
                                    <p:cTn id="32" presetID="2" presetClass="entr" presetSubtype="3" accel="52000" fill="hold" nodeType="withEffect" p14:presetBounceEnd="54000">
                                      <p:stCondLst>
                                        <p:cond delay="400"/>
                                      </p:stCondLst>
                                      <p:childTnLst>
                                        <p:set>
                                          <p:cBhvr>
                                            <p:cTn id="33" dur="1" fill="hold">
                                              <p:stCondLst>
                                                <p:cond delay="0"/>
                                              </p:stCondLst>
                                            </p:cTn>
                                            <p:tgtEl>
                                              <p:spTgt spid="15"/>
                                            </p:tgtEl>
                                            <p:attrNameLst>
                                              <p:attrName>style.visibility</p:attrName>
                                            </p:attrNameLst>
                                          </p:cBhvr>
                                          <p:to>
                                            <p:strVal val="visible"/>
                                          </p:to>
                                        </p:set>
                                        <p:anim calcmode="lin" valueType="num" p14:bounceEnd="54000">
                                          <p:cBhvr additive="base">
                                            <p:cTn id="34" dur="1200" fill="hold"/>
                                            <p:tgtEl>
                                              <p:spTgt spid="15"/>
                                            </p:tgtEl>
                                            <p:attrNameLst>
                                              <p:attrName>ppt_x</p:attrName>
                                            </p:attrNameLst>
                                          </p:cBhvr>
                                          <p:tavLst>
                                            <p:tav tm="0">
                                              <p:val>
                                                <p:strVal val="1+#ppt_w/2"/>
                                              </p:val>
                                            </p:tav>
                                            <p:tav tm="100000">
                                              <p:val>
                                                <p:strVal val="#ppt_x"/>
                                              </p:val>
                                            </p:tav>
                                          </p:tavLst>
                                        </p:anim>
                                        <p:anim calcmode="lin" valueType="num" p14:bounceEnd="54000">
                                          <p:cBhvr additive="base">
                                            <p:cTn id="35" dur="12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6" accel="52000" fill="hold" nodeType="withEffect" p14:presetBounceEnd="54000">
                                      <p:stCondLst>
                                        <p:cond delay="900"/>
                                      </p:stCondLst>
                                      <p:childTnLst>
                                        <p:set>
                                          <p:cBhvr>
                                            <p:cTn id="37" dur="1" fill="hold">
                                              <p:stCondLst>
                                                <p:cond delay="0"/>
                                              </p:stCondLst>
                                            </p:cTn>
                                            <p:tgtEl>
                                              <p:spTgt spid="31"/>
                                            </p:tgtEl>
                                            <p:attrNameLst>
                                              <p:attrName>style.visibility</p:attrName>
                                            </p:attrNameLst>
                                          </p:cBhvr>
                                          <p:to>
                                            <p:strVal val="visible"/>
                                          </p:to>
                                        </p:set>
                                        <p:anim calcmode="lin" valueType="num" p14:bounceEnd="54000">
                                          <p:cBhvr additive="base">
                                            <p:cTn id="38" dur="1200" fill="hold"/>
                                            <p:tgtEl>
                                              <p:spTgt spid="31"/>
                                            </p:tgtEl>
                                            <p:attrNameLst>
                                              <p:attrName>ppt_x</p:attrName>
                                            </p:attrNameLst>
                                          </p:cBhvr>
                                          <p:tavLst>
                                            <p:tav tm="0">
                                              <p:val>
                                                <p:strVal val="1+#ppt_w/2"/>
                                              </p:val>
                                            </p:tav>
                                            <p:tav tm="100000">
                                              <p:val>
                                                <p:strVal val="#ppt_x"/>
                                              </p:val>
                                            </p:tav>
                                          </p:tavLst>
                                        </p:anim>
                                        <p:anim calcmode="lin" valueType="num" p14:bounceEnd="54000">
                                          <p:cBhvr additive="base">
                                            <p:cTn id="39" dur="1200" fill="hold"/>
                                            <p:tgtEl>
                                              <p:spTgt spid="31"/>
                                            </p:tgtEl>
                                            <p:attrNameLst>
                                              <p:attrName>ppt_y</p:attrName>
                                            </p:attrNameLst>
                                          </p:cBhvr>
                                          <p:tavLst>
                                            <p:tav tm="0">
                                              <p:val>
                                                <p:strVal val="1+#ppt_h/2"/>
                                              </p:val>
                                            </p:tav>
                                            <p:tav tm="100000">
                                              <p:val>
                                                <p:strVal val="#ppt_y"/>
                                              </p:val>
                                            </p:tav>
                                          </p:tavLst>
                                        </p:anim>
                                      </p:childTnLst>
                                    </p:cTn>
                                  </p:par>
                                </p:childTnLst>
                              </p:cTn>
                            </p:par>
                            <p:par>
                              <p:cTn id="40" fill="hold">
                                <p:stCondLst>
                                  <p:cond delay="4700"/>
                                </p:stCondLst>
                                <p:childTnLst>
                                  <p:par>
                                    <p:cTn id="41" presetID="42" presetClass="entr" presetSubtype="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1000"/>
                                            <p:tgtEl>
                                              <p:spTgt spid="22"/>
                                            </p:tgtEl>
                                          </p:cBhvr>
                                        </p:animEffect>
                                        <p:anim calcmode="lin" valueType="num">
                                          <p:cBhvr>
                                            <p:cTn id="49" dur="1000" fill="hold"/>
                                            <p:tgtEl>
                                              <p:spTgt spid="22"/>
                                            </p:tgtEl>
                                            <p:attrNameLst>
                                              <p:attrName>ppt_x</p:attrName>
                                            </p:attrNameLst>
                                          </p:cBhvr>
                                          <p:tavLst>
                                            <p:tav tm="0">
                                              <p:val>
                                                <p:strVal val="#ppt_x"/>
                                              </p:val>
                                            </p:tav>
                                            <p:tav tm="100000">
                                              <p:val>
                                                <p:strVal val="#ppt_x"/>
                                              </p:val>
                                            </p:tav>
                                          </p:tavLst>
                                        </p:anim>
                                        <p:anim calcmode="lin" valueType="num">
                                          <p:cBhvr>
                                            <p:cTn id="50" dur="1000" fill="hold"/>
                                            <p:tgtEl>
                                              <p:spTgt spid="22"/>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1000"/>
                                            <p:tgtEl>
                                              <p:spTgt spid="18"/>
                                            </p:tgtEl>
                                          </p:cBhvr>
                                        </p:animEffect>
                                        <p:anim calcmode="lin" valueType="num">
                                          <p:cBhvr>
                                            <p:cTn id="54" dur="1000" fill="hold"/>
                                            <p:tgtEl>
                                              <p:spTgt spid="18"/>
                                            </p:tgtEl>
                                            <p:attrNameLst>
                                              <p:attrName>ppt_x</p:attrName>
                                            </p:attrNameLst>
                                          </p:cBhvr>
                                          <p:tavLst>
                                            <p:tav tm="0">
                                              <p:val>
                                                <p:strVal val="#ppt_x"/>
                                              </p:val>
                                            </p:tav>
                                            <p:tav tm="100000">
                                              <p:val>
                                                <p:strVal val="#ppt_x"/>
                                              </p:val>
                                            </p:tav>
                                          </p:tavLst>
                                        </p:anim>
                                        <p:anim calcmode="lin" valueType="num">
                                          <p:cBhvr>
                                            <p:cTn id="55" dur="1000" fill="hold"/>
                                            <p:tgtEl>
                                              <p:spTgt spid="18"/>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1000"/>
                                            <p:tgtEl>
                                              <p:spTgt spid="23"/>
                                            </p:tgtEl>
                                          </p:cBhvr>
                                        </p:animEffect>
                                        <p:anim calcmode="lin" valueType="num">
                                          <p:cBhvr>
                                            <p:cTn id="59" dur="1000" fill="hold"/>
                                            <p:tgtEl>
                                              <p:spTgt spid="23"/>
                                            </p:tgtEl>
                                            <p:attrNameLst>
                                              <p:attrName>ppt_x</p:attrName>
                                            </p:attrNameLst>
                                          </p:cBhvr>
                                          <p:tavLst>
                                            <p:tav tm="0">
                                              <p:val>
                                                <p:strVal val="#ppt_x"/>
                                              </p:val>
                                            </p:tav>
                                            <p:tav tm="100000">
                                              <p:val>
                                                <p:strVal val="#ppt_x"/>
                                              </p:val>
                                            </p:tav>
                                          </p:tavLst>
                                        </p:anim>
                                        <p:anim calcmode="lin" valueType="num">
                                          <p:cBhvr>
                                            <p:cTn id="60" dur="1000" fill="hold"/>
                                            <p:tgtEl>
                                              <p:spTgt spid="23"/>
                                            </p:tgtEl>
                                            <p:attrNameLst>
                                              <p:attrName>ppt_y</p:attrName>
                                            </p:attrNameLst>
                                          </p:cBhvr>
                                          <p:tavLst>
                                            <p:tav tm="0">
                                              <p:val>
                                                <p:strVal val="#ppt_y+.1"/>
                                              </p:val>
                                            </p:tav>
                                            <p:tav tm="100000">
                                              <p:val>
                                                <p:strVal val="#ppt_y"/>
                                              </p:val>
                                            </p:tav>
                                          </p:tavLst>
                                        </p:anim>
                                      </p:childTnLst>
                                    </p:cTn>
                                  </p:par>
                                </p:childTnLst>
                              </p:cTn>
                            </p:par>
                            <p:par>
                              <p:cTn id="61" fill="hold">
                                <p:stCondLst>
                                  <p:cond delay="5700"/>
                                </p:stCondLst>
                                <p:childTnLst>
                                  <p:par>
                                    <p:cTn id="62" presetID="14" presetClass="entr" presetSubtype="10" fill="hold" grpId="0" nodeType="after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randombar(horizontal)">
                                          <p:cBhvr>
                                            <p:cTn id="64" dur="500"/>
                                            <p:tgtEl>
                                              <p:spTgt spid="27"/>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randombar(horizontal)">
                                          <p:cBhvr>
                                            <p:cTn id="67" dur="500"/>
                                            <p:tgtEl>
                                              <p:spTgt spid="28"/>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29"/>
                                            </p:tgtEl>
                                            <p:attrNameLst>
                                              <p:attrName>style.visibility</p:attrName>
                                            </p:attrNameLst>
                                          </p:cBhvr>
                                          <p:to>
                                            <p:strVal val="visible"/>
                                          </p:to>
                                        </p:set>
                                        <p:animEffect transition="in" filter="randombar(horizontal)">
                                          <p:cBhvr>
                                            <p:cTn id="70" dur="500"/>
                                            <p:tgtEl>
                                              <p:spTgt spid="29"/>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randombar(horizontal)">
                                          <p:cBhvr>
                                            <p:cTn id="73" dur="500"/>
                                            <p:tgtEl>
                                              <p:spTgt spid="30"/>
                                            </p:tgtEl>
                                          </p:cBhvr>
                                        </p:animEffect>
                                      </p:childTnLst>
                                    </p:cTn>
                                  </p:par>
                                </p:childTnLst>
                              </p:cTn>
                            </p:par>
                            <p:par>
                              <p:cTn id="74" fill="hold">
                                <p:stCondLst>
                                  <p:cond delay="6200"/>
                                </p:stCondLst>
                                <p:childTnLst>
                                  <p:par>
                                    <p:cTn id="75" presetID="10" presetClass="entr" presetSubtype="0" fill="hold" grpId="0" nodeType="after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fade">
                                          <p:cBhvr>
                                            <p:cTn id="7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1" grpId="0" animBg="1"/>
          <p:bldP spid="22" grpId="0" animBg="1"/>
          <p:bldP spid="27" grpId="0"/>
          <p:bldP spid="28" grpId="0"/>
          <p:bldP spid="29" grpId="0"/>
          <p:bldP spid="30" grpId="0"/>
          <p:bldP spid="39" grpId="0"/>
          <p:bldP spid="4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9" dur="2000" fill="hold"/>
                                            <p:tgtEl>
                                              <p:spTgt spid="4"/>
                                            </p:tgtEl>
                                            <p:attrNameLst>
                                              <p:attrName>ppt_x</p:attrName>
                                              <p:attrName>ppt_y</p:attrName>
                                            </p:attrNameLst>
                                          </p:cBhvr>
                                          <p:rCtr x="35556" y="11111"/>
                                        </p:animMotion>
                                      </p:childTnLst>
                                    </p:cTn>
                                  </p:par>
                                  <p:par>
                                    <p:cTn id="10" presetID="22" presetClass="entr" presetSubtype="8"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2000"/>
                                            <p:tgtEl>
                                              <p:spTgt spid="3"/>
                                            </p:tgtEl>
                                          </p:cBhvr>
                                        </p:animEffect>
                                      </p:childTnLst>
                                    </p:cTn>
                                  </p:par>
                                  <p:par>
                                    <p:cTn id="13" presetID="53" presetClass="entr" presetSubtype="16" fill="hold" nodeType="withEffect">
                                      <p:stCondLst>
                                        <p:cond delay="1300"/>
                                      </p:stCondLst>
                                      <p:childTnLst>
                                        <p:set>
                                          <p:cBhvr>
                                            <p:cTn id="14" dur="1" fill="hold">
                                              <p:stCondLst>
                                                <p:cond delay="0"/>
                                              </p:stCondLst>
                                            </p:cTn>
                                            <p:tgtEl>
                                              <p:spTgt spid="37"/>
                                            </p:tgtEl>
                                            <p:attrNameLst>
                                              <p:attrName>style.visibility</p:attrName>
                                            </p:attrNameLst>
                                          </p:cBhvr>
                                          <p:to>
                                            <p:strVal val="visible"/>
                                          </p:to>
                                        </p:set>
                                        <p:anim calcmode="lin" valueType="num">
                                          <p:cBhvr>
                                            <p:cTn id="15" dur="500" fill="hold"/>
                                            <p:tgtEl>
                                              <p:spTgt spid="37"/>
                                            </p:tgtEl>
                                            <p:attrNameLst>
                                              <p:attrName>ppt_w</p:attrName>
                                            </p:attrNameLst>
                                          </p:cBhvr>
                                          <p:tavLst>
                                            <p:tav tm="0">
                                              <p:val>
                                                <p:fltVal val="0"/>
                                              </p:val>
                                            </p:tav>
                                            <p:tav tm="100000">
                                              <p:val>
                                                <p:strVal val="#ppt_w"/>
                                              </p:val>
                                            </p:tav>
                                          </p:tavLst>
                                        </p:anim>
                                        <p:anim calcmode="lin" valueType="num">
                                          <p:cBhvr>
                                            <p:cTn id="16" dur="500" fill="hold"/>
                                            <p:tgtEl>
                                              <p:spTgt spid="37"/>
                                            </p:tgtEl>
                                            <p:attrNameLst>
                                              <p:attrName>ppt_h</p:attrName>
                                            </p:attrNameLst>
                                          </p:cBhvr>
                                          <p:tavLst>
                                            <p:tav tm="0">
                                              <p:val>
                                                <p:fltVal val="0"/>
                                              </p:val>
                                            </p:tav>
                                            <p:tav tm="100000">
                                              <p:val>
                                                <p:strVal val="#ppt_h"/>
                                              </p:val>
                                            </p:tav>
                                          </p:tavLst>
                                        </p:anim>
                                        <p:animEffect transition="in" filter="fade">
                                          <p:cBhvr>
                                            <p:cTn id="17" dur="500"/>
                                            <p:tgtEl>
                                              <p:spTgt spid="37"/>
                                            </p:tgtEl>
                                          </p:cBhvr>
                                        </p:animEffect>
                                      </p:childTnLst>
                                    </p:cTn>
                                  </p:par>
                                  <p:par>
                                    <p:cTn id="18" presetID="42" presetClass="entr" presetSubtype="0" fill="hold" nodeType="withEffect">
                                      <p:stCondLst>
                                        <p:cond delay="160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500"/>
                                            <p:tgtEl>
                                              <p:spTgt spid="38"/>
                                            </p:tgtEl>
                                          </p:cBhvr>
                                        </p:animEffect>
                                        <p:anim calcmode="lin" valueType="num">
                                          <p:cBhvr>
                                            <p:cTn id="21" dur="500" fill="hold"/>
                                            <p:tgtEl>
                                              <p:spTgt spid="38"/>
                                            </p:tgtEl>
                                            <p:attrNameLst>
                                              <p:attrName>ppt_x</p:attrName>
                                            </p:attrNameLst>
                                          </p:cBhvr>
                                          <p:tavLst>
                                            <p:tav tm="0">
                                              <p:val>
                                                <p:strVal val="#ppt_x"/>
                                              </p:val>
                                            </p:tav>
                                            <p:tav tm="100000">
                                              <p:val>
                                                <p:strVal val="#ppt_x"/>
                                              </p:val>
                                            </p:tav>
                                          </p:tavLst>
                                        </p:anim>
                                        <p:anim calcmode="lin" valueType="num">
                                          <p:cBhvr>
                                            <p:cTn id="22" dur="500" fill="hold"/>
                                            <p:tgtEl>
                                              <p:spTgt spid="38"/>
                                            </p:tgtEl>
                                            <p:attrNameLst>
                                              <p:attrName>ppt_y</p:attrName>
                                            </p:attrNameLst>
                                          </p:cBhvr>
                                          <p:tavLst>
                                            <p:tav tm="0">
                                              <p:val>
                                                <p:strVal val="#ppt_y+.1"/>
                                              </p:val>
                                            </p:tav>
                                            <p:tav tm="100000">
                                              <p:val>
                                                <p:strVal val="#ppt_y"/>
                                              </p:val>
                                            </p:tav>
                                          </p:tavLst>
                                        </p:anim>
                                      </p:childTnLst>
                                    </p:cTn>
                                  </p:par>
                                </p:childTnLst>
                              </p:cTn>
                            </p:par>
                            <p:par>
                              <p:cTn id="23" fill="hold">
                                <p:stCondLst>
                                  <p:cond delay="2100"/>
                                </p:stCondLst>
                                <p:childTnLst>
                                  <p:par>
                                    <p:cTn id="24" presetID="16" presetClass="entr" presetSubtype="21"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barn(inVertical)">
                                          <p:cBhvr>
                                            <p:cTn id="26" dur="500"/>
                                            <p:tgtEl>
                                              <p:spTgt spid="39"/>
                                            </p:tgtEl>
                                          </p:cBhvr>
                                        </p:animEffect>
                                      </p:childTnLst>
                                    </p:cTn>
                                  </p:par>
                                </p:childTnLst>
                              </p:cTn>
                            </p:par>
                            <p:par>
                              <p:cTn id="27" fill="hold">
                                <p:stCondLst>
                                  <p:cond delay="2600"/>
                                </p:stCondLst>
                                <p:childTnLst>
                                  <p:par>
                                    <p:cTn id="28" presetID="2" presetClass="entr" presetSubtype="12" accel="52000" fill="hold" nodeType="afterEffect">
                                      <p:stCondLst>
                                        <p:cond delay="0"/>
                                      </p:stCondLst>
                                      <p:childTnLst>
                                        <p:set>
                                          <p:cBhvr>
                                            <p:cTn id="29" dur="1" fill="hold">
                                              <p:stCondLst>
                                                <p:cond delay="0"/>
                                              </p:stCondLst>
                                            </p:cTn>
                                            <p:tgtEl>
                                              <p:spTgt spid="34"/>
                                            </p:tgtEl>
                                            <p:attrNameLst>
                                              <p:attrName>style.visibility</p:attrName>
                                            </p:attrNameLst>
                                          </p:cBhvr>
                                          <p:to>
                                            <p:strVal val="visible"/>
                                          </p:to>
                                        </p:set>
                                        <p:anim calcmode="lin" valueType="num">
                                          <p:cBhvr additive="base">
                                            <p:cTn id="30" dur="1200" fill="hold"/>
                                            <p:tgtEl>
                                              <p:spTgt spid="34"/>
                                            </p:tgtEl>
                                            <p:attrNameLst>
                                              <p:attrName>ppt_x</p:attrName>
                                            </p:attrNameLst>
                                          </p:cBhvr>
                                          <p:tavLst>
                                            <p:tav tm="0">
                                              <p:val>
                                                <p:strVal val="0-#ppt_w/2"/>
                                              </p:val>
                                            </p:tav>
                                            <p:tav tm="100000">
                                              <p:val>
                                                <p:strVal val="#ppt_x"/>
                                              </p:val>
                                            </p:tav>
                                          </p:tavLst>
                                        </p:anim>
                                        <p:anim calcmode="lin" valueType="num">
                                          <p:cBhvr additive="base">
                                            <p:cTn id="31" dur="1200" fill="hold"/>
                                            <p:tgtEl>
                                              <p:spTgt spid="34"/>
                                            </p:tgtEl>
                                            <p:attrNameLst>
                                              <p:attrName>ppt_y</p:attrName>
                                            </p:attrNameLst>
                                          </p:cBhvr>
                                          <p:tavLst>
                                            <p:tav tm="0">
                                              <p:val>
                                                <p:strVal val="1+#ppt_h/2"/>
                                              </p:val>
                                            </p:tav>
                                            <p:tav tm="100000">
                                              <p:val>
                                                <p:strVal val="#ppt_y"/>
                                              </p:val>
                                            </p:tav>
                                          </p:tavLst>
                                        </p:anim>
                                      </p:childTnLst>
                                    </p:cTn>
                                  </p:par>
                                  <p:par>
                                    <p:cTn id="32" presetID="2" presetClass="entr" presetSubtype="3" accel="52000" fill="hold" nodeType="withEffect">
                                      <p:stCondLst>
                                        <p:cond delay="40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200" fill="hold"/>
                                            <p:tgtEl>
                                              <p:spTgt spid="15"/>
                                            </p:tgtEl>
                                            <p:attrNameLst>
                                              <p:attrName>ppt_x</p:attrName>
                                            </p:attrNameLst>
                                          </p:cBhvr>
                                          <p:tavLst>
                                            <p:tav tm="0">
                                              <p:val>
                                                <p:strVal val="1+#ppt_w/2"/>
                                              </p:val>
                                            </p:tav>
                                            <p:tav tm="100000">
                                              <p:val>
                                                <p:strVal val="#ppt_x"/>
                                              </p:val>
                                            </p:tav>
                                          </p:tavLst>
                                        </p:anim>
                                        <p:anim calcmode="lin" valueType="num">
                                          <p:cBhvr additive="base">
                                            <p:cTn id="35" dur="12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6" accel="52000" fill="hold" nodeType="withEffect">
                                      <p:stCondLst>
                                        <p:cond delay="900"/>
                                      </p:stCondLst>
                                      <p:childTnLst>
                                        <p:set>
                                          <p:cBhvr>
                                            <p:cTn id="37" dur="1" fill="hold">
                                              <p:stCondLst>
                                                <p:cond delay="0"/>
                                              </p:stCondLst>
                                            </p:cTn>
                                            <p:tgtEl>
                                              <p:spTgt spid="31"/>
                                            </p:tgtEl>
                                            <p:attrNameLst>
                                              <p:attrName>style.visibility</p:attrName>
                                            </p:attrNameLst>
                                          </p:cBhvr>
                                          <p:to>
                                            <p:strVal val="visible"/>
                                          </p:to>
                                        </p:set>
                                        <p:anim calcmode="lin" valueType="num">
                                          <p:cBhvr additive="base">
                                            <p:cTn id="38" dur="1200" fill="hold"/>
                                            <p:tgtEl>
                                              <p:spTgt spid="31"/>
                                            </p:tgtEl>
                                            <p:attrNameLst>
                                              <p:attrName>ppt_x</p:attrName>
                                            </p:attrNameLst>
                                          </p:cBhvr>
                                          <p:tavLst>
                                            <p:tav tm="0">
                                              <p:val>
                                                <p:strVal val="1+#ppt_w/2"/>
                                              </p:val>
                                            </p:tav>
                                            <p:tav tm="100000">
                                              <p:val>
                                                <p:strVal val="#ppt_x"/>
                                              </p:val>
                                            </p:tav>
                                          </p:tavLst>
                                        </p:anim>
                                        <p:anim calcmode="lin" valueType="num">
                                          <p:cBhvr additive="base">
                                            <p:cTn id="39" dur="1200" fill="hold"/>
                                            <p:tgtEl>
                                              <p:spTgt spid="31"/>
                                            </p:tgtEl>
                                            <p:attrNameLst>
                                              <p:attrName>ppt_y</p:attrName>
                                            </p:attrNameLst>
                                          </p:cBhvr>
                                          <p:tavLst>
                                            <p:tav tm="0">
                                              <p:val>
                                                <p:strVal val="1+#ppt_h/2"/>
                                              </p:val>
                                            </p:tav>
                                            <p:tav tm="100000">
                                              <p:val>
                                                <p:strVal val="#ppt_y"/>
                                              </p:val>
                                            </p:tav>
                                          </p:tavLst>
                                        </p:anim>
                                      </p:childTnLst>
                                    </p:cTn>
                                  </p:par>
                                </p:childTnLst>
                              </p:cTn>
                            </p:par>
                            <p:par>
                              <p:cTn id="40" fill="hold">
                                <p:stCondLst>
                                  <p:cond delay="4700"/>
                                </p:stCondLst>
                                <p:childTnLst>
                                  <p:par>
                                    <p:cTn id="41" presetID="42" presetClass="entr" presetSubtype="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1000"/>
                                            <p:tgtEl>
                                              <p:spTgt spid="22"/>
                                            </p:tgtEl>
                                          </p:cBhvr>
                                        </p:animEffect>
                                        <p:anim calcmode="lin" valueType="num">
                                          <p:cBhvr>
                                            <p:cTn id="49" dur="1000" fill="hold"/>
                                            <p:tgtEl>
                                              <p:spTgt spid="22"/>
                                            </p:tgtEl>
                                            <p:attrNameLst>
                                              <p:attrName>ppt_x</p:attrName>
                                            </p:attrNameLst>
                                          </p:cBhvr>
                                          <p:tavLst>
                                            <p:tav tm="0">
                                              <p:val>
                                                <p:strVal val="#ppt_x"/>
                                              </p:val>
                                            </p:tav>
                                            <p:tav tm="100000">
                                              <p:val>
                                                <p:strVal val="#ppt_x"/>
                                              </p:val>
                                            </p:tav>
                                          </p:tavLst>
                                        </p:anim>
                                        <p:anim calcmode="lin" valueType="num">
                                          <p:cBhvr>
                                            <p:cTn id="50" dur="1000" fill="hold"/>
                                            <p:tgtEl>
                                              <p:spTgt spid="22"/>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1000"/>
                                            <p:tgtEl>
                                              <p:spTgt spid="18"/>
                                            </p:tgtEl>
                                          </p:cBhvr>
                                        </p:animEffect>
                                        <p:anim calcmode="lin" valueType="num">
                                          <p:cBhvr>
                                            <p:cTn id="54" dur="1000" fill="hold"/>
                                            <p:tgtEl>
                                              <p:spTgt spid="18"/>
                                            </p:tgtEl>
                                            <p:attrNameLst>
                                              <p:attrName>ppt_x</p:attrName>
                                            </p:attrNameLst>
                                          </p:cBhvr>
                                          <p:tavLst>
                                            <p:tav tm="0">
                                              <p:val>
                                                <p:strVal val="#ppt_x"/>
                                              </p:val>
                                            </p:tav>
                                            <p:tav tm="100000">
                                              <p:val>
                                                <p:strVal val="#ppt_x"/>
                                              </p:val>
                                            </p:tav>
                                          </p:tavLst>
                                        </p:anim>
                                        <p:anim calcmode="lin" valueType="num">
                                          <p:cBhvr>
                                            <p:cTn id="55" dur="1000" fill="hold"/>
                                            <p:tgtEl>
                                              <p:spTgt spid="18"/>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1000"/>
                                            <p:tgtEl>
                                              <p:spTgt spid="23"/>
                                            </p:tgtEl>
                                          </p:cBhvr>
                                        </p:animEffect>
                                        <p:anim calcmode="lin" valueType="num">
                                          <p:cBhvr>
                                            <p:cTn id="59" dur="1000" fill="hold"/>
                                            <p:tgtEl>
                                              <p:spTgt spid="23"/>
                                            </p:tgtEl>
                                            <p:attrNameLst>
                                              <p:attrName>ppt_x</p:attrName>
                                            </p:attrNameLst>
                                          </p:cBhvr>
                                          <p:tavLst>
                                            <p:tav tm="0">
                                              <p:val>
                                                <p:strVal val="#ppt_x"/>
                                              </p:val>
                                            </p:tav>
                                            <p:tav tm="100000">
                                              <p:val>
                                                <p:strVal val="#ppt_x"/>
                                              </p:val>
                                            </p:tav>
                                          </p:tavLst>
                                        </p:anim>
                                        <p:anim calcmode="lin" valueType="num">
                                          <p:cBhvr>
                                            <p:cTn id="60" dur="1000" fill="hold"/>
                                            <p:tgtEl>
                                              <p:spTgt spid="23"/>
                                            </p:tgtEl>
                                            <p:attrNameLst>
                                              <p:attrName>ppt_y</p:attrName>
                                            </p:attrNameLst>
                                          </p:cBhvr>
                                          <p:tavLst>
                                            <p:tav tm="0">
                                              <p:val>
                                                <p:strVal val="#ppt_y+.1"/>
                                              </p:val>
                                            </p:tav>
                                            <p:tav tm="100000">
                                              <p:val>
                                                <p:strVal val="#ppt_y"/>
                                              </p:val>
                                            </p:tav>
                                          </p:tavLst>
                                        </p:anim>
                                      </p:childTnLst>
                                    </p:cTn>
                                  </p:par>
                                </p:childTnLst>
                              </p:cTn>
                            </p:par>
                            <p:par>
                              <p:cTn id="61" fill="hold">
                                <p:stCondLst>
                                  <p:cond delay="5700"/>
                                </p:stCondLst>
                                <p:childTnLst>
                                  <p:par>
                                    <p:cTn id="62" presetID="14" presetClass="entr" presetSubtype="10" fill="hold" grpId="0" nodeType="after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randombar(horizontal)">
                                          <p:cBhvr>
                                            <p:cTn id="64" dur="500"/>
                                            <p:tgtEl>
                                              <p:spTgt spid="27"/>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randombar(horizontal)">
                                          <p:cBhvr>
                                            <p:cTn id="67" dur="500"/>
                                            <p:tgtEl>
                                              <p:spTgt spid="28"/>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29"/>
                                            </p:tgtEl>
                                            <p:attrNameLst>
                                              <p:attrName>style.visibility</p:attrName>
                                            </p:attrNameLst>
                                          </p:cBhvr>
                                          <p:to>
                                            <p:strVal val="visible"/>
                                          </p:to>
                                        </p:set>
                                        <p:animEffect transition="in" filter="randombar(horizontal)">
                                          <p:cBhvr>
                                            <p:cTn id="70" dur="500"/>
                                            <p:tgtEl>
                                              <p:spTgt spid="29"/>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randombar(horizontal)">
                                          <p:cBhvr>
                                            <p:cTn id="73" dur="500"/>
                                            <p:tgtEl>
                                              <p:spTgt spid="30"/>
                                            </p:tgtEl>
                                          </p:cBhvr>
                                        </p:animEffect>
                                      </p:childTnLst>
                                    </p:cTn>
                                  </p:par>
                                </p:childTnLst>
                              </p:cTn>
                            </p:par>
                            <p:par>
                              <p:cTn id="74" fill="hold">
                                <p:stCondLst>
                                  <p:cond delay="6200"/>
                                </p:stCondLst>
                                <p:childTnLst>
                                  <p:par>
                                    <p:cTn id="75" presetID="10" presetClass="entr" presetSubtype="0" fill="hold" grpId="0" nodeType="after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fade">
                                          <p:cBhvr>
                                            <p:cTn id="7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1" grpId="0" animBg="1"/>
          <p:bldP spid="22" grpId="0" animBg="1"/>
          <p:bldP spid="27" grpId="0"/>
          <p:bldP spid="28" grpId="0"/>
          <p:bldP spid="29" grpId="0"/>
          <p:bldP spid="30" grpId="0"/>
          <p:bldP spid="39" grpId="0"/>
          <p:bldP spid="4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44311" y="274887"/>
            <a:ext cx="2302557" cy="458719"/>
          </a:xfrm>
          <a:prstGeom prst="rect">
            <a:avLst/>
          </a:prstGeom>
        </p:spPr>
        <p:txBody>
          <a:bodyPr/>
          <a:lstStyle/>
          <a:p>
            <a:pPr algn="l"/>
            <a:r>
              <a:rPr lang="zh-CN" altLang="en-US" dirty="0">
                <a:solidFill>
                  <a:schemeClr val="tx1"/>
                </a:solidFill>
              </a:rPr>
              <a:t>重点任务完成</a:t>
            </a:r>
          </a:p>
        </p:txBody>
      </p:sp>
      <p:sp>
        <p:nvSpPr>
          <p:cNvPr id="3" name="Freeform 7"/>
          <p:cNvSpPr>
            <a:spLocks/>
          </p:cNvSpPr>
          <p:nvPr/>
        </p:nvSpPr>
        <p:spPr bwMode="auto">
          <a:xfrm>
            <a:off x="4411201" y="1695824"/>
            <a:ext cx="1414004" cy="4464361"/>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tx1">
              <a:lumMod val="50000"/>
              <a:lumOff val="50000"/>
            </a:schemeClr>
          </a:solidFill>
          <a:ln>
            <a:noFill/>
          </a:ln>
        </p:spPr>
        <p:txBody>
          <a:bodyPr vert="horz" wrap="square" lIns="128580" tIns="64290" rIns="128580" bIns="64290" numCol="1" anchor="t" anchorCtr="0" compatLnSpc="1">
            <a:prstTxWarp prst="textNoShape">
              <a:avLst/>
            </a:prstTxWarp>
          </a:bodyPr>
          <a:lstStyle/>
          <a:p>
            <a:endParaRPr lang="zh-CN" altLang="en-US"/>
          </a:p>
        </p:txBody>
      </p:sp>
      <p:grpSp>
        <p:nvGrpSpPr>
          <p:cNvPr id="4" name="组合 3"/>
          <p:cNvGrpSpPr/>
          <p:nvPr/>
        </p:nvGrpSpPr>
        <p:grpSpPr>
          <a:xfrm>
            <a:off x="4410977" y="1360825"/>
            <a:ext cx="1616733" cy="1616733"/>
            <a:chOff x="2342140" y="893355"/>
            <a:chExt cx="1149740" cy="1149740"/>
          </a:xfrm>
        </p:grpSpPr>
        <p:grpSp>
          <p:nvGrpSpPr>
            <p:cNvPr id="5" name="组合 4"/>
            <p:cNvGrpSpPr/>
            <p:nvPr/>
          </p:nvGrpSpPr>
          <p:grpSpPr>
            <a:xfrm>
              <a:off x="2342140" y="893355"/>
              <a:ext cx="1149740" cy="1149740"/>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KSO_Shape"/>
            <p:cNvSpPr>
              <a:spLocks/>
            </p:cNvSpPr>
            <p:nvPr/>
          </p:nvSpPr>
          <p:spPr bwMode="auto">
            <a:xfrm>
              <a:off x="2678413" y="1165965"/>
              <a:ext cx="489748" cy="569476"/>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chemeClr val="accent2"/>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ea typeface="微软雅黑" pitchFamily="34" charset="-122"/>
              </a:endParaRPr>
            </a:p>
          </p:txBody>
        </p:sp>
      </p:grpSp>
      <p:grpSp>
        <p:nvGrpSpPr>
          <p:cNvPr id="9" name="组合 8"/>
          <p:cNvGrpSpPr/>
          <p:nvPr/>
        </p:nvGrpSpPr>
        <p:grpSpPr>
          <a:xfrm>
            <a:off x="3698829" y="3214657"/>
            <a:ext cx="1616733" cy="1616733"/>
            <a:chOff x="1835696" y="2211710"/>
            <a:chExt cx="1149740" cy="1149740"/>
          </a:xfrm>
        </p:grpSpPr>
        <p:grpSp>
          <p:nvGrpSpPr>
            <p:cNvPr id="10" name="组合 9"/>
            <p:cNvGrpSpPr/>
            <p:nvPr/>
          </p:nvGrpSpPr>
          <p:grpSpPr>
            <a:xfrm>
              <a:off x="1835696" y="2211710"/>
              <a:ext cx="1149740" cy="1149740"/>
              <a:chOff x="304800" y="673100"/>
              <a:chExt cx="4000500" cy="4000500"/>
            </a:xfrm>
            <a:effectLst>
              <a:outerShdw blurRad="444500" dist="2540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椭圆 1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11" name="KSO_Shape"/>
            <p:cNvSpPr>
              <a:spLocks/>
            </p:cNvSpPr>
            <p:nvPr/>
          </p:nvSpPr>
          <p:spPr bwMode="auto">
            <a:xfrm>
              <a:off x="2089100" y="2562390"/>
              <a:ext cx="649486" cy="486031"/>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accent2"/>
            </a:solidFill>
            <a:ln>
              <a:noFill/>
            </a:ln>
            <a:extLst/>
          </p:spPr>
          <p:txBody>
            <a:bodyPr bIns="506222" anchor="ctr">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ea typeface="微软雅黑" pitchFamily="34" charset="-122"/>
              </a:endParaRPr>
            </a:p>
          </p:txBody>
        </p:sp>
      </p:grpSp>
      <p:grpSp>
        <p:nvGrpSpPr>
          <p:cNvPr id="14" name="组合 13"/>
          <p:cNvGrpSpPr/>
          <p:nvPr/>
        </p:nvGrpSpPr>
        <p:grpSpPr>
          <a:xfrm>
            <a:off x="4610131" y="4936007"/>
            <a:ext cx="1616733" cy="1616733"/>
            <a:chOff x="2483768" y="3435846"/>
            <a:chExt cx="1149740" cy="1149740"/>
          </a:xfrm>
        </p:grpSpPr>
        <p:grpSp>
          <p:nvGrpSpPr>
            <p:cNvPr id="15" name="组合 14"/>
            <p:cNvGrpSpPr/>
            <p:nvPr/>
          </p:nvGrpSpPr>
          <p:grpSpPr>
            <a:xfrm>
              <a:off x="2483768" y="3435846"/>
              <a:ext cx="1149740" cy="1149740"/>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KSO_Shape"/>
            <p:cNvSpPr>
              <a:spLocks/>
            </p:cNvSpPr>
            <p:nvPr/>
          </p:nvSpPr>
          <p:spPr bwMode="auto">
            <a:xfrm>
              <a:off x="2802446" y="3812214"/>
              <a:ext cx="521267" cy="439601"/>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chemeClr val="accent2"/>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ea typeface="微软雅黑" pitchFamily="34" charset="-122"/>
              </a:endParaRPr>
            </a:p>
          </p:txBody>
        </p:sp>
      </p:grpSp>
      <p:sp>
        <p:nvSpPr>
          <p:cNvPr id="19" name="TextBox 18"/>
          <p:cNvSpPr txBox="1"/>
          <p:nvPr/>
        </p:nvSpPr>
        <p:spPr>
          <a:xfrm>
            <a:off x="2047627" y="1867101"/>
            <a:ext cx="1458014" cy="303032"/>
          </a:xfrm>
          <a:prstGeom prst="rect">
            <a:avLst/>
          </a:prstGeom>
          <a:noFill/>
        </p:spPr>
        <p:txBody>
          <a:bodyPr wrap="square" lIns="0" tIns="0" rIns="0" bIns="0" rtlCol="0">
            <a:spAutoFit/>
          </a:bodyPr>
          <a:lstStyle/>
          <a:p>
            <a:pPr algn="ctr"/>
            <a:r>
              <a:rPr lang="zh-CN" altLang="en-US" sz="1969" b="1" dirty="0">
                <a:latin typeface="微软雅黑" pitchFamily="34" charset="-122"/>
                <a:ea typeface="微软雅黑" pitchFamily="34" charset="-122"/>
              </a:rPr>
              <a:t>填加标题</a:t>
            </a:r>
          </a:p>
        </p:txBody>
      </p:sp>
      <p:sp>
        <p:nvSpPr>
          <p:cNvPr id="20" name="TextBox 19"/>
          <p:cNvSpPr txBox="1"/>
          <p:nvPr/>
        </p:nvSpPr>
        <p:spPr>
          <a:xfrm>
            <a:off x="2047621" y="2306911"/>
            <a:ext cx="1692070" cy="238079"/>
          </a:xfrm>
          <a:prstGeom prst="rect">
            <a:avLst/>
          </a:prstGeom>
          <a:noFill/>
        </p:spPr>
        <p:txBody>
          <a:bodyPr wrap="square" lIns="0" tIns="0" rIns="0" bIns="0" rtlCol="0">
            <a:spAutoFit/>
          </a:bodyPr>
          <a:lstStyle/>
          <a:p>
            <a:pPr algn="ctr"/>
            <a:r>
              <a:rPr lang="zh-CN" altLang="en-US" sz="1547" dirty="0">
                <a:latin typeface="微软雅黑" pitchFamily="34" charset="-122"/>
                <a:ea typeface="微软雅黑" pitchFamily="34" charset="-122"/>
              </a:rPr>
              <a:t>点击输入说明文字</a:t>
            </a:r>
          </a:p>
        </p:txBody>
      </p:sp>
      <p:sp>
        <p:nvSpPr>
          <p:cNvPr id="21" name="TextBox 20"/>
          <p:cNvSpPr txBox="1"/>
          <p:nvPr/>
        </p:nvSpPr>
        <p:spPr>
          <a:xfrm>
            <a:off x="1523140" y="3738143"/>
            <a:ext cx="1872063" cy="303032"/>
          </a:xfrm>
          <a:prstGeom prst="rect">
            <a:avLst/>
          </a:prstGeom>
          <a:noFill/>
        </p:spPr>
        <p:txBody>
          <a:bodyPr wrap="square" lIns="0" tIns="0" rIns="0" bIns="0" rtlCol="0">
            <a:spAutoFit/>
          </a:bodyPr>
          <a:lstStyle/>
          <a:p>
            <a:pPr algn="ctr"/>
            <a:r>
              <a:rPr lang="zh-CN" altLang="en-US" sz="1969" b="1" dirty="0">
                <a:latin typeface="微软雅黑" pitchFamily="34" charset="-122"/>
                <a:ea typeface="微软雅黑" pitchFamily="34" charset="-122"/>
              </a:rPr>
              <a:t>填加标题</a:t>
            </a:r>
          </a:p>
        </p:txBody>
      </p:sp>
      <p:sp>
        <p:nvSpPr>
          <p:cNvPr id="22" name="TextBox 21"/>
          <p:cNvSpPr txBox="1"/>
          <p:nvPr/>
        </p:nvSpPr>
        <p:spPr>
          <a:xfrm>
            <a:off x="1663606" y="4191556"/>
            <a:ext cx="1640309" cy="238079"/>
          </a:xfrm>
          <a:prstGeom prst="rect">
            <a:avLst/>
          </a:prstGeom>
          <a:noFill/>
        </p:spPr>
        <p:txBody>
          <a:bodyPr wrap="square" lIns="0" tIns="0" rIns="0" bIns="0" rtlCol="0">
            <a:spAutoFit/>
          </a:bodyPr>
          <a:lstStyle/>
          <a:p>
            <a:pPr algn="ctr"/>
            <a:r>
              <a:rPr lang="zh-CN" altLang="en-US" sz="1547" dirty="0">
                <a:latin typeface="微软雅黑" pitchFamily="34" charset="-122"/>
                <a:ea typeface="微软雅黑" pitchFamily="34" charset="-122"/>
              </a:rPr>
              <a:t>点击输入说明文字</a:t>
            </a:r>
          </a:p>
        </p:txBody>
      </p:sp>
      <p:sp>
        <p:nvSpPr>
          <p:cNvPr id="23" name="TextBox 22"/>
          <p:cNvSpPr txBox="1"/>
          <p:nvPr/>
        </p:nvSpPr>
        <p:spPr>
          <a:xfrm>
            <a:off x="2480403" y="5714817"/>
            <a:ext cx="1640309" cy="303032"/>
          </a:xfrm>
          <a:prstGeom prst="rect">
            <a:avLst/>
          </a:prstGeom>
          <a:noFill/>
        </p:spPr>
        <p:txBody>
          <a:bodyPr wrap="square" lIns="0" tIns="0" rIns="0" bIns="0" rtlCol="0">
            <a:spAutoFit/>
          </a:bodyPr>
          <a:lstStyle/>
          <a:p>
            <a:pPr algn="ctr"/>
            <a:r>
              <a:rPr lang="zh-CN" altLang="en-US" sz="1969" b="1" dirty="0">
                <a:latin typeface="微软雅黑" pitchFamily="34" charset="-122"/>
                <a:ea typeface="微软雅黑" pitchFamily="34" charset="-122"/>
              </a:rPr>
              <a:t>填加标题</a:t>
            </a:r>
          </a:p>
        </p:txBody>
      </p:sp>
      <p:sp>
        <p:nvSpPr>
          <p:cNvPr id="24" name="TextBox 23"/>
          <p:cNvSpPr txBox="1"/>
          <p:nvPr/>
        </p:nvSpPr>
        <p:spPr>
          <a:xfrm>
            <a:off x="2499509" y="6160186"/>
            <a:ext cx="1640309" cy="238079"/>
          </a:xfrm>
          <a:prstGeom prst="rect">
            <a:avLst/>
          </a:prstGeom>
          <a:noFill/>
        </p:spPr>
        <p:txBody>
          <a:bodyPr wrap="square" lIns="0" tIns="0" rIns="0" bIns="0" rtlCol="0">
            <a:spAutoFit/>
          </a:bodyPr>
          <a:lstStyle/>
          <a:p>
            <a:pPr algn="ctr"/>
            <a:r>
              <a:rPr lang="zh-CN" altLang="en-US" sz="1547" dirty="0">
                <a:latin typeface="微软雅黑" pitchFamily="34" charset="-122"/>
                <a:ea typeface="微软雅黑" pitchFamily="34" charset="-122"/>
              </a:rPr>
              <a:t>点击输入说明文字</a:t>
            </a:r>
          </a:p>
        </p:txBody>
      </p:sp>
      <p:sp>
        <p:nvSpPr>
          <p:cNvPr id="25" name="Line 39"/>
          <p:cNvSpPr>
            <a:spLocks noChangeShapeType="1"/>
          </p:cNvSpPr>
          <p:nvPr/>
        </p:nvSpPr>
        <p:spPr bwMode="auto">
          <a:xfrm>
            <a:off x="6456852" y="2560222"/>
            <a:ext cx="1287035" cy="632882"/>
          </a:xfrm>
          <a:prstGeom prst="line">
            <a:avLst/>
          </a:prstGeom>
          <a:noFill/>
          <a:ln w="57150" cap="rnd">
            <a:solidFill>
              <a:schemeClr val="tx1">
                <a:lumMod val="50000"/>
                <a:lumOff val="50000"/>
              </a:schemeClr>
            </a:solidFill>
            <a:prstDash val="sysDot"/>
            <a:round/>
            <a:headEnd/>
            <a:tailEnd type="triangle" w="med" len="med"/>
          </a:ln>
          <a:scene3d>
            <a:camera prst="orthographicFront">
              <a:rot lat="0" lon="0" rev="300000"/>
            </a:camera>
            <a:lightRig rig="threePt" dir="t"/>
          </a:scene3d>
          <a:extLst>
            <a:ext uri="{909E8E84-426E-40DD-AFC4-6F175D3DCCD1}">
              <a14:hiddenFill xmlns:a14="http://schemas.microsoft.com/office/drawing/2010/main">
                <a:noFill/>
              </a14:hiddenFill>
            </a:ext>
          </a:extLst>
        </p:spPr>
        <p:txBody>
          <a:bodyPr wrap="none" anchor="ctr"/>
          <a:lstStyle/>
          <a:p>
            <a:endParaRPr lang="zh-CN" altLang="en-US"/>
          </a:p>
        </p:txBody>
      </p:sp>
      <p:sp>
        <p:nvSpPr>
          <p:cNvPr id="26" name="Line 40"/>
          <p:cNvSpPr>
            <a:spLocks noChangeShapeType="1"/>
          </p:cNvSpPr>
          <p:nvPr/>
        </p:nvSpPr>
        <p:spPr bwMode="auto">
          <a:xfrm>
            <a:off x="5791245" y="3956807"/>
            <a:ext cx="1746184" cy="1773"/>
          </a:xfrm>
          <a:prstGeom prst="line">
            <a:avLst/>
          </a:prstGeom>
          <a:noFill/>
          <a:ln w="57150" cap="rnd">
            <a:solidFill>
              <a:schemeClr val="tx1">
                <a:lumMod val="50000"/>
                <a:lumOff val="50000"/>
              </a:schemeClr>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27" name="Line 41"/>
          <p:cNvSpPr>
            <a:spLocks noChangeShapeType="1"/>
          </p:cNvSpPr>
          <p:nvPr/>
        </p:nvSpPr>
        <p:spPr bwMode="auto">
          <a:xfrm flipV="1">
            <a:off x="6396007" y="4723866"/>
            <a:ext cx="1341991" cy="538924"/>
          </a:xfrm>
          <a:prstGeom prst="line">
            <a:avLst/>
          </a:prstGeom>
          <a:noFill/>
          <a:ln w="57150" cap="rnd">
            <a:solidFill>
              <a:schemeClr val="tx1">
                <a:lumMod val="50000"/>
                <a:lumOff val="50000"/>
              </a:schemeClr>
            </a:solidFill>
            <a:prstDash val="sysDot"/>
            <a:round/>
            <a:headEnd/>
            <a:tailEnd type="triangle" w="med" len="med"/>
          </a:ln>
          <a:scene3d>
            <a:camera prst="orthographicFront">
              <a:rot lat="0" lon="0" rev="21299999"/>
            </a:camera>
            <a:lightRig rig="threePt" dir="t"/>
          </a:scene3d>
          <a:extLst>
            <a:ext uri="{909E8E84-426E-40DD-AFC4-6F175D3DCCD1}">
              <a14:hiddenFill xmlns:a14="http://schemas.microsoft.com/office/drawing/2010/main">
                <a:noFill/>
              </a14:hiddenFill>
            </a:ext>
          </a:extLst>
        </p:spPr>
        <p:txBody>
          <a:bodyPr wrap="none" anchor="ctr"/>
          <a:lstStyle/>
          <a:p>
            <a:endParaRPr lang="zh-CN" altLang="en-US"/>
          </a:p>
        </p:txBody>
      </p:sp>
      <p:grpSp>
        <p:nvGrpSpPr>
          <p:cNvPr id="28" name="组合 27"/>
          <p:cNvGrpSpPr/>
          <p:nvPr/>
        </p:nvGrpSpPr>
        <p:grpSpPr>
          <a:xfrm>
            <a:off x="7980370" y="2332157"/>
            <a:ext cx="3208023" cy="3208023"/>
            <a:chOff x="1403648" y="1115468"/>
            <a:chExt cx="1294414" cy="1294414"/>
          </a:xfrm>
        </p:grpSpPr>
        <p:sp>
          <p:nvSpPr>
            <p:cNvPr id="29" name="椭圆 28"/>
            <p:cNvSpPr/>
            <p:nvPr/>
          </p:nvSpPr>
          <p:spPr>
            <a:xfrm>
              <a:off x="1539485" y="1259632"/>
              <a:ext cx="1022740" cy="10227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00" dirty="0">
                <a:latin typeface="微软雅黑" panose="020B0503020204020204" pitchFamily="34" charset="-122"/>
                <a:ea typeface="微软雅黑" panose="020B0503020204020204" pitchFamily="34" charset="-122"/>
              </a:endParaRPr>
            </a:p>
          </p:txBody>
        </p:sp>
        <p:grpSp>
          <p:nvGrpSpPr>
            <p:cNvPr id="30" name="组合 29"/>
            <p:cNvGrpSpPr/>
            <p:nvPr/>
          </p:nvGrpSpPr>
          <p:grpSpPr>
            <a:xfrm>
              <a:off x="1403648" y="1115468"/>
              <a:ext cx="1294414" cy="1294414"/>
              <a:chOff x="2555776" y="915566"/>
              <a:chExt cx="1944216" cy="1944216"/>
            </a:xfrm>
            <a:effectLst>
              <a:outerShdw blurRad="63500" dist="50800" dir="8100000" algn="tr" rotWithShape="0">
                <a:prstClr val="black">
                  <a:alpha val="35000"/>
                </a:prstClr>
              </a:outerShdw>
            </a:effectLst>
          </p:grpSpPr>
          <p:sp>
            <p:nvSpPr>
              <p:cNvPr id="32" name="同心圆 31"/>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00">
                  <a:solidFill>
                    <a:schemeClr val="tx1"/>
                  </a:solidFill>
                </a:endParaRPr>
              </a:p>
            </p:txBody>
          </p:sp>
          <p:sp>
            <p:nvSpPr>
              <p:cNvPr id="33" name="同心圆 32"/>
              <p:cNvSpPr/>
              <p:nvPr/>
            </p:nvSpPr>
            <p:spPr>
              <a:xfrm>
                <a:off x="2733335" y="1093125"/>
                <a:ext cx="1589098" cy="1589098"/>
              </a:xfrm>
              <a:prstGeom prst="donut">
                <a:avLst>
                  <a:gd name="adj" fmla="val 12059"/>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00">
                  <a:solidFill>
                    <a:schemeClr val="tx1"/>
                  </a:solidFill>
                </a:endParaRPr>
              </a:p>
            </p:txBody>
          </p:sp>
        </p:grpSp>
        <p:sp>
          <p:nvSpPr>
            <p:cNvPr id="31" name="TextBox 30"/>
            <p:cNvSpPr txBox="1"/>
            <p:nvPr/>
          </p:nvSpPr>
          <p:spPr>
            <a:xfrm>
              <a:off x="1687876" y="1485936"/>
              <a:ext cx="725958" cy="526185"/>
            </a:xfrm>
            <a:prstGeom prst="rect">
              <a:avLst/>
            </a:prstGeom>
            <a:noFill/>
          </p:spPr>
          <p:txBody>
            <a:bodyPr wrap="square" rtlCol="0">
              <a:spAutoFit/>
            </a:bodyPr>
            <a:lstStyle>
              <a:defPPr>
                <a:defRPr lang="zh-CN"/>
              </a:defPPr>
              <a:lvl1pPr algn="ctr">
                <a:defRPr sz="1600" b="1">
                  <a:solidFill>
                    <a:schemeClr val="tx1">
                      <a:lumMod val="65000"/>
                      <a:lumOff val="35000"/>
                    </a:schemeClr>
                  </a:solidFill>
                  <a:effectLst>
                    <a:innerShdw blurRad="63500" dist="50800" dir="13500000">
                      <a:prstClr val="black">
                        <a:alpha val="50000"/>
                      </a:prstClr>
                    </a:innerShdw>
                  </a:effectLst>
                </a:defRPr>
              </a:lvl1pPr>
            </a:lstStyle>
            <a:p>
              <a:r>
                <a:rPr lang="zh-CN" altLang="en-US" sz="3937" dirty="0">
                  <a:solidFill>
                    <a:schemeClr val="bg1"/>
                  </a:solidFill>
                  <a:effectLst/>
                  <a:latin typeface="微软雅黑" panose="020B0503020204020204" pitchFamily="34" charset="-122"/>
                  <a:ea typeface="微软雅黑" panose="020B0503020204020204" pitchFamily="34" charset="-122"/>
                </a:rPr>
                <a:t>添加</a:t>
              </a:r>
              <a:endParaRPr lang="en-US" altLang="zh-CN" sz="3937" dirty="0">
                <a:solidFill>
                  <a:schemeClr val="bg1"/>
                </a:solidFill>
                <a:effectLst/>
                <a:latin typeface="微软雅黑" panose="020B0503020204020204" pitchFamily="34" charset="-122"/>
                <a:ea typeface="微软雅黑" panose="020B0503020204020204" pitchFamily="34" charset="-122"/>
              </a:endParaRPr>
            </a:p>
            <a:p>
              <a:r>
                <a:rPr lang="zh-CN" altLang="en-US" sz="3937" dirty="0">
                  <a:solidFill>
                    <a:schemeClr val="bg1"/>
                  </a:solidFill>
                  <a:effectLst/>
                  <a:latin typeface="微软雅黑" panose="020B0503020204020204" pitchFamily="34" charset="-122"/>
                  <a:ea typeface="微软雅黑" panose="020B0503020204020204" pitchFamily="34" charset="-122"/>
                </a:rPr>
                <a:t>文本</a:t>
              </a:r>
            </a:p>
          </p:txBody>
        </p:sp>
      </p:grpSp>
      <p:sp>
        <p:nvSpPr>
          <p:cNvPr id="34" name="TextBox 33"/>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Tree>
    <p:extLst>
      <p:ext uri="{BB962C8B-B14F-4D97-AF65-F5344CB8AC3E}">
        <p14:creationId xmlns:p14="http://schemas.microsoft.com/office/powerpoint/2010/main" val="246211845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61000" fill="hold" nodeType="clickEffect" p14:presetBounceEnd="65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65000">
                                          <p:cBhvr additive="base">
                                            <p:cTn id="7" dur="1500" fill="hold"/>
                                            <p:tgtEl>
                                              <p:spTgt spid="9"/>
                                            </p:tgtEl>
                                            <p:attrNameLst>
                                              <p:attrName>ppt_x</p:attrName>
                                            </p:attrNameLst>
                                          </p:cBhvr>
                                          <p:tavLst>
                                            <p:tav tm="0">
                                              <p:val>
                                                <p:strVal val="0-#ppt_w/2"/>
                                              </p:val>
                                            </p:tav>
                                            <p:tav tm="100000">
                                              <p:val>
                                                <p:strVal val="#ppt_x"/>
                                              </p:val>
                                            </p:tav>
                                          </p:tavLst>
                                        </p:anim>
                                        <p:anim calcmode="lin" valueType="num" p14:bounceEnd="65000">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1" accel="61000" fill="hold" nodeType="withEffect" p14:presetBounceEnd="65000">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14:bounceEnd="65000">
                                          <p:cBhvr additive="base">
                                            <p:cTn id="11" dur="1500" fill="hold"/>
                                            <p:tgtEl>
                                              <p:spTgt spid="4"/>
                                            </p:tgtEl>
                                            <p:attrNameLst>
                                              <p:attrName>ppt_x</p:attrName>
                                            </p:attrNameLst>
                                          </p:cBhvr>
                                          <p:tavLst>
                                            <p:tav tm="0">
                                              <p:val>
                                                <p:strVal val="#ppt_x"/>
                                              </p:val>
                                            </p:tav>
                                            <p:tav tm="100000">
                                              <p:val>
                                                <p:strVal val="#ppt_x"/>
                                              </p:val>
                                            </p:tav>
                                          </p:tavLst>
                                        </p:anim>
                                        <p:anim calcmode="lin" valueType="num" p14:bounceEnd="65000">
                                          <p:cBhvr additive="base">
                                            <p:cTn id="12" dur="1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4" accel="61000" fill="hold" nodeType="withEffect" p14:presetBounceEnd="65000">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14:bounceEnd="65000">
                                          <p:cBhvr additive="base">
                                            <p:cTn id="15" dur="1500" fill="hold"/>
                                            <p:tgtEl>
                                              <p:spTgt spid="14"/>
                                            </p:tgtEl>
                                            <p:attrNameLst>
                                              <p:attrName>ppt_x</p:attrName>
                                            </p:attrNameLst>
                                          </p:cBhvr>
                                          <p:tavLst>
                                            <p:tav tm="0">
                                              <p:val>
                                                <p:strVal val="#ppt_x"/>
                                              </p:val>
                                            </p:tav>
                                            <p:tav tm="100000">
                                              <p:val>
                                                <p:strVal val="#ppt_x"/>
                                              </p:val>
                                            </p:tav>
                                          </p:tavLst>
                                        </p:anim>
                                        <p:anim calcmode="lin" valueType="num" p14:bounceEnd="65000">
                                          <p:cBhvr additive="base">
                                            <p:cTn id="16" dur="1500" fill="hold"/>
                                            <p:tgtEl>
                                              <p:spTgt spid="14"/>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2" presetClass="entr" presetSubtype="1"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up)">
                                          <p:cBhvr>
                                            <p:cTn id="20" dur="500"/>
                                            <p:tgtEl>
                                              <p:spTgt spid="3"/>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500"/>
                                            <p:tgtEl>
                                              <p:spTgt spid="2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childTnLst>
                                    </p:cTn>
                                  </p:par>
                                </p:childTnLst>
                              </p:cTn>
                            </p:par>
                            <p:par>
                              <p:cTn id="40" fill="hold">
                                <p:stCondLst>
                                  <p:cond delay="2500"/>
                                </p:stCondLst>
                                <p:childTnLst>
                                  <p:par>
                                    <p:cTn id="41" presetID="22" presetClass="entr" presetSubtype="8"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left)">
                                          <p:cBhvr>
                                            <p:cTn id="43" dur="500"/>
                                            <p:tgtEl>
                                              <p:spTgt spid="2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ipe(left)">
                                          <p:cBhvr>
                                            <p:cTn id="49" dur="500"/>
                                            <p:tgtEl>
                                              <p:spTgt spid="27"/>
                                            </p:tgtEl>
                                          </p:cBhvr>
                                        </p:animEffect>
                                      </p:childTnLst>
                                    </p:cTn>
                                  </p:par>
                                </p:childTnLst>
                              </p:cTn>
                            </p:par>
                            <p:par>
                              <p:cTn id="50" fill="hold">
                                <p:stCondLst>
                                  <p:cond delay="3000"/>
                                </p:stCondLst>
                                <p:childTnLst>
                                  <p:par>
                                    <p:cTn id="51" presetID="53" presetClass="entr" presetSubtype="16" fill="hold"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childTnLst>
                                    </p:cTn>
                                  </p:par>
                                </p:childTnLst>
                              </p:cTn>
                            </p:par>
                            <p:par>
                              <p:cTn id="56" fill="hold">
                                <p:stCondLst>
                                  <p:cond delay="3500"/>
                                </p:stCondLst>
                                <p:childTnLst>
                                  <p:par>
                                    <p:cTn id="57" presetID="10" presetClass="entr" presetSubtype="0"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20" grpId="0"/>
          <p:bldP spid="21" grpId="0"/>
          <p:bldP spid="22" grpId="0"/>
          <p:bldP spid="23" grpId="0"/>
          <p:bldP spid="24" grpId="0"/>
          <p:bldP spid="25" grpId="0" animBg="1"/>
          <p:bldP spid="26" grpId="0" animBg="1"/>
          <p:bldP spid="27" grpId="0" animBg="1"/>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61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0-#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1" accel="61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500" fill="hold"/>
                                            <p:tgtEl>
                                              <p:spTgt spid="4"/>
                                            </p:tgtEl>
                                            <p:attrNameLst>
                                              <p:attrName>ppt_x</p:attrName>
                                            </p:attrNameLst>
                                          </p:cBhvr>
                                          <p:tavLst>
                                            <p:tav tm="0">
                                              <p:val>
                                                <p:strVal val="#ppt_x"/>
                                              </p:val>
                                            </p:tav>
                                            <p:tav tm="100000">
                                              <p:val>
                                                <p:strVal val="#ppt_x"/>
                                              </p:val>
                                            </p:tav>
                                          </p:tavLst>
                                        </p:anim>
                                        <p:anim calcmode="lin" valueType="num">
                                          <p:cBhvr additive="base">
                                            <p:cTn id="12" dur="1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4" accel="6100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1500" fill="hold"/>
                                            <p:tgtEl>
                                              <p:spTgt spid="14"/>
                                            </p:tgtEl>
                                            <p:attrNameLst>
                                              <p:attrName>ppt_x</p:attrName>
                                            </p:attrNameLst>
                                          </p:cBhvr>
                                          <p:tavLst>
                                            <p:tav tm="0">
                                              <p:val>
                                                <p:strVal val="#ppt_x"/>
                                              </p:val>
                                            </p:tav>
                                            <p:tav tm="100000">
                                              <p:val>
                                                <p:strVal val="#ppt_x"/>
                                              </p:val>
                                            </p:tav>
                                          </p:tavLst>
                                        </p:anim>
                                        <p:anim calcmode="lin" valueType="num">
                                          <p:cBhvr additive="base">
                                            <p:cTn id="16" dur="1500" fill="hold"/>
                                            <p:tgtEl>
                                              <p:spTgt spid="14"/>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2" presetClass="entr" presetSubtype="1"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up)">
                                          <p:cBhvr>
                                            <p:cTn id="20" dur="500"/>
                                            <p:tgtEl>
                                              <p:spTgt spid="3"/>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500"/>
                                            <p:tgtEl>
                                              <p:spTgt spid="2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childTnLst>
                                    </p:cTn>
                                  </p:par>
                                </p:childTnLst>
                              </p:cTn>
                            </p:par>
                            <p:par>
                              <p:cTn id="40" fill="hold">
                                <p:stCondLst>
                                  <p:cond delay="2500"/>
                                </p:stCondLst>
                                <p:childTnLst>
                                  <p:par>
                                    <p:cTn id="41" presetID="22" presetClass="entr" presetSubtype="8"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left)">
                                          <p:cBhvr>
                                            <p:cTn id="43" dur="500"/>
                                            <p:tgtEl>
                                              <p:spTgt spid="2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ipe(left)">
                                          <p:cBhvr>
                                            <p:cTn id="49" dur="500"/>
                                            <p:tgtEl>
                                              <p:spTgt spid="27"/>
                                            </p:tgtEl>
                                          </p:cBhvr>
                                        </p:animEffect>
                                      </p:childTnLst>
                                    </p:cTn>
                                  </p:par>
                                </p:childTnLst>
                              </p:cTn>
                            </p:par>
                            <p:par>
                              <p:cTn id="50" fill="hold">
                                <p:stCondLst>
                                  <p:cond delay="3000"/>
                                </p:stCondLst>
                                <p:childTnLst>
                                  <p:par>
                                    <p:cTn id="51" presetID="53" presetClass="entr" presetSubtype="16" fill="hold"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childTnLst>
                                    </p:cTn>
                                  </p:par>
                                </p:childTnLst>
                              </p:cTn>
                            </p:par>
                            <p:par>
                              <p:cTn id="56" fill="hold">
                                <p:stCondLst>
                                  <p:cond delay="3500"/>
                                </p:stCondLst>
                                <p:childTnLst>
                                  <p:par>
                                    <p:cTn id="57" presetID="10" presetClass="entr" presetSubtype="0"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20" grpId="0"/>
          <p:bldP spid="21" grpId="0"/>
          <p:bldP spid="22" grpId="0"/>
          <p:bldP spid="23" grpId="0"/>
          <p:bldP spid="24" grpId="0"/>
          <p:bldP spid="25" grpId="0" animBg="1"/>
          <p:bldP spid="26" grpId="0" animBg="1"/>
          <p:bldP spid="27" grpId="0" animBg="1"/>
          <p:bldP spid="34"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44311" y="274887"/>
            <a:ext cx="2302557" cy="458719"/>
          </a:xfrm>
          <a:prstGeom prst="rect">
            <a:avLst/>
          </a:prstGeom>
        </p:spPr>
        <p:txBody>
          <a:bodyPr/>
          <a:lstStyle/>
          <a:p>
            <a:pPr algn="l"/>
            <a:r>
              <a:rPr lang="zh-CN" altLang="en-US" dirty="0"/>
              <a:t>工作完成阶段</a:t>
            </a:r>
          </a:p>
        </p:txBody>
      </p:sp>
      <p:pic>
        <p:nvPicPr>
          <p:cNvPr id="29" name="Picture 3" descr="C:\Users\Administrator\Desktop\787637.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056441" y="1260134"/>
            <a:ext cx="4088456" cy="5755577"/>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30" name="组合 29"/>
          <p:cNvGrpSpPr/>
          <p:nvPr/>
        </p:nvGrpSpPr>
        <p:grpSpPr>
          <a:xfrm>
            <a:off x="5562954" y="5787237"/>
            <a:ext cx="1075431" cy="1075431"/>
            <a:chOff x="3832873" y="2297208"/>
            <a:chExt cx="1516550" cy="1516550"/>
          </a:xfrm>
        </p:grpSpPr>
        <p:grpSp>
          <p:nvGrpSpPr>
            <p:cNvPr id="31" name="组合 3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34" name="椭圆 3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sp>
          <p:nvSpPr>
            <p:cNvPr id="32" name="椭圆 31"/>
            <p:cNvSpPr/>
            <p:nvPr/>
          </p:nvSpPr>
          <p:spPr>
            <a:xfrm>
              <a:off x="3983164" y="2466913"/>
              <a:ext cx="1185736" cy="1185736"/>
            </a:xfrm>
            <a:prstGeom prst="ellipse">
              <a:avLst/>
            </a:prstGeom>
            <a:solidFill>
              <a:schemeClr val="accent6"/>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4497858" y="4640031"/>
            <a:ext cx="1075431" cy="1075431"/>
            <a:chOff x="3832873" y="2297208"/>
            <a:chExt cx="1516550" cy="1516550"/>
          </a:xfrm>
        </p:grpSpPr>
        <p:grpSp>
          <p:nvGrpSpPr>
            <p:cNvPr id="36" name="组合 3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39" name="椭圆 3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sp>
          <p:nvSpPr>
            <p:cNvPr id="37" name="椭圆 36"/>
            <p:cNvSpPr/>
            <p:nvPr/>
          </p:nvSpPr>
          <p:spPr>
            <a:xfrm>
              <a:off x="3983164" y="2466913"/>
              <a:ext cx="1185736" cy="1185736"/>
            </a:xfrm>
            <a:prstGeom prst="ellipse">
              <a:avLst/>
            </a:prstGeom>
            <a:solidFill>
              <a:schemeClr val="accent5"/>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39"/>
          <p:cNvGrpSpPr/>
          <p:nvPr/>
        </p:nvGrpSpPr>
        <p:grpSpPr>
          <a:xfrm>
            <a:off x="6644793" y="3938893"/>
            <a:ext cx="1075431" cy="1075431"/>
            <a:chOff x="3832873" y="2297208"/>
            <a:chExt cx="1516550" cy="1516550"/>
          </a:xfrm>
        </p:grpSpPr>
        <p:grpSp>
          <p:nvGrpSpPr>
            <p:cNvPr id="41" name="组合 4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44" name="椭圆 4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sp>
          <p:nvSpPr>
            <p:cNvPr id="42" name="椭圆 41"/>
            <p:cNvSpPr/>
            <p:nvPr/>
          </p:nvSpPr>
          <p:spPr>
            <a:xfrm>
              <a:off x="3983164" y="2466913"/>
              <a:ext cx="1185736" cy="1185736"/>
            </a:xfrm>
            <a:prstGeom prst="ellipse">
              <a:avLst/>
            </a:prstGeom>
            <a:solidFill>
              <a:schemeClr val="accent4"/>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4497858" y="3273864"/>
            <a:ext cx="1075431" cy="1075431"/>
            <a:chOff x="3832873" y="2297208"/>
            <a:chExt cx="1516550" cy="1516550"/>
          </a:xfrm>
        </p:grpSpPr>
        <p:grpSp>
          <p:nvGrpSpPr>
            <p:cNvPr id="46" name="组合 4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49" name="椭圆 4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sp>
          <p:nvSpPr>
            <p:cNvPr id="47" name="椭圆 46"/>
            <p:cNvSpPr/>
            <p:nvPr/>
          </p:nvSpPr>
          <p:spPr>
            <a:xfrm>
              <a:off x="3983164" y="2466913"/>
              <a:ext cx="1185736" cy="1185736"/>
            </a:xfrm>
            <a:prstGeom prst="ellipse">
              <a:avLst/>
            </a:prstGeom>
            <a:solidFill>
              <a:schemeClr val="accent3"/>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6644793" y="2556654"/>
            <a:ext cx="1075431" cy="1075431"/>
            <a:chOff x="3832873" y="2297208"/>
            <a:chExt cx="1516550" cy="1516550"/>
          </a:xfrm>
        </p:grpSpPr>
        <p:grpSp>
          <p:nvGrpSpPr>
            <p:cNvPr id="51" name="组合 5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54" name="椭圆 5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sp>
          <p:nvSpPr>
            <p:cNvPr id="52" name="椭圆 51"/>
            <p:cNvSpPr/>
            <p:nvPr/>
          </p:nvSpPr>
          <p:spPr>
            <a:xfrm>
              <a:off x="3983164" y="2466913"/>
              <a:ext cx="1185736" cy="1185736"/>
            </a:xfrm>
            <a:prstGeom prst="ellipse">
              <a:avLst/>
            </a:prstGeom>
            <a:solidFill>
              <a:schemeClr val="accent2"/>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5" name="组合 54"/>
          <p:cNvGrpSpPr/>
          <p:nvPr/>
        </p:nvGrpSpPr>
        <p:grpSpPr>
          <a:xfrm>
            <a:off x="5562954" y="1367284"/>
            <a:ext cx="1075431" cy="1075431"/>
            <a:chOff x="3832873" y="2297208"/>
            <a:chExt cx="1516550" cy="1516550"/>
          </a:xfrm>
        </p:grpSpPr>
        <p:grpSp>
          <p:nvGrpSpPr>
            <p:cNvPr id="56" name="组合 5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59" name="椭圆 5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sp>
          <p:nvSpPr>
            <p:cNvPr id="57" name="椭圆 56"/>
            <p:cNvSpPr/>
            <p:nvPr/>
          </p:nvSpPr>
          <p:spPr>
            <a:xfrm>
              <a:off x="3983164" y="2466913"/>
              <a:ext cx="1185736" cy="1185736"/>
            </a:xfrm>
            <a:prstGeom prst="ellipse">
              <a:avLst/>
            </a:prstGeom>
            <a:solidFill>
              <a:schemeClr val="accent1"/>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Group 34"/>
          <p:cNvGrpSpPr/>
          <p:nvPr/>
        </p:nvGrpSpPr>
        <p:grpSpPr>
          <a:xfrm>
            <a:off x="5902201" y="1666448"/>
            <a:ext cx="421140" cy="342693"/>
            <a:chOff x="1550139" y="1314466"/>
            <a:chExt cx="509139" cy="414300"/>
          </a:xfrm>
          <a:solidFill>
            <a:schemeClr val="bg1"/>
          </a:solidFill>
        </p:grpSpPr>
        <p:sp>
          <p:nvSpPr>
            <p:cNvPr id="61"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62" name="Freeform 6"/>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63"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grpSp>
      <p:sp>
        <p:nvSpPr>
          <p:cNvPr id="64" name="矩形 3"/>
          <p:cNvSpPr>
            <a:spLocks noChangeArrowheads="1"/>
          </p:cNvSpPr>
          <p:nvPr/>
        </p:nvSpPr>
        <p:spPr bwMode="auto">
          <a:xfrm>
            <a:off x="6841104" y="1695364"/>
            <a:ext cx="1007483" cy="421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96438" tIns="48220" rIns="96438" bIns="48220">
            <a:spAutoFit/>
          </a:bodyPr>
          <a:lstStyle/>
          <a:p>
            <a:r>
              <a:rPr lang="zh-CN" altLang="en-US" sz="2109" dirty="0">
                <a:solidFill>
                  <a:schemeClr val="accent1"/>
                </a:solidFill>
                <a:latin typeface="微软雅黑" pitchFamily="34" charset="-122"/>
                <a:ea typeface="微软雅黑" pitchFamily="34" charset="-122"/>
                <a:sym typeface="Arial" pitchFamily="34" charset="0"/>
              </a:rPr>
              <a:t>阶段一</a:t>
            </a:r>
          </a:p>
        </p:txBody>
      </p:sp>
      <p:sp>
        <p:nvSpPr>
          <p:cNvPr id="65" name="文本框 13"/>
          <p:cNvSpPr txBox="1"/>
          <p:nvPr/>
        </p:nvSpPr>
        <p:spPr>
          <a:xfrm>
            <a:off x="8037748" y="1487627"/>
            <a:ext cx="3428812" cy="794808"/>
          </a:xfrm>
          <a:prstGeom prst="rect">
            <a:avLst/>
          </a:prstGeom>
          <a:noFill/>
        </p:spPr>
        <p:txBody>
          <a:bodyPr wrap="square" lIns="92560" tIns="46279" rIns="92560" bIns="46279" rtlCol="0">
            <a:spAutoFit/>
          </a:bodyPr>
          <a:lstStyle/>
          <a:p>
            <a:pPr algn="l">
              <a:lnSpc>
                <a:spcPct val="120000"/>
              </a:lnSpc>
              <a:spcBef>
                <a:spcPct val="0"/>
              </a:spcBef>
              <a:buNone/>
            </a:pPr>
            <a:r>
              <a:rPr lang="zh-CN" altLang="en-US" sz="1266" dirty="0">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sp>
        <p:nvSpPr>
          <p:cNvPr id="66" name="矩形 3"/>
          <p:cNvSpPr>
            <a:spLocks noChangeArrowheads="1"/>
          </p:cNvSpPr>
          <p:nvPr/>
        </p:nvSpPr>
        <p:spPr bwMode="auto">
          <a:xfrm>
            <a:off x="8046824" y="2545938"/>
            <a:ext cx="1007483" cy="421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96438" tIns="48220" rIns="96438" bIns="48220">
            <a:spAutoFit/>
          </a:bodyPr>
          <a:lstStyle/>
          <a:p>
            <a:r>
              <a:rPr lang="zh-CN" altLang="en-US" sz="2109" dirty="0">
                <a:solidFill>
                  <a:schemeClr val="accent1"/>
                </a:solidFill>
                <a:latin typeface="微软雅黑" pitchFamily="34" charset="-122"/>
                <a:ea typeface="微软雅黑" pitchFamily="34" charset="-122"/>
                <a:sym typeface="Arial" pitchFamily="34" charset="0"/>
              </a:rPr>
              <a:t>阶段二</a:t>
            </a:r>
          </a:p>
        </p:txBody>
      </p:sp>
      <p:sp>
        <p:nvSpPr>
          <p:cNvPr id="67" name="文本框 13"/>
          <p:cNvSpPr txBox="1"/>
          <p:nvPr/>
        </p:nvSpPr>
        <p:spPr>
          <a:xfrm>
            <a:off x="8037748" y="2974540"/>
            <a:ext cx="3428812" cy="794808"/>
          </a:xfrm>
          <a:prstGeom prst="rect">
            <a:avLst/>
          </a:prstGeom>
          <a:noFill/>
        </p:spPr>
        <p:txBody>
          <a:bodyPr wrap="square" lIns="92560" tIns="46279" rIns="92560" bIns="46279" rtlCol="0">
            <a:spAutoFit/>
          </a:bodyPr>
          <a:lstStyle/>
          <a:p>
            <a:pPr algn="l">
              <a:lnSpc>
                <a:spcPct val="120000"/>
              </a:lnSpc>
              <a:spcBef>
                <a:spcPct val="0"/>
              </a:spcBef>
              <a:buNone/>
            </a:pPr>
            <a:r>
              <a:rPr lang="zh-CN" altLang="en-US" sz="1266" dirty="0">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sp>
        <p:nvSpPr>
          <p:cNvPr id="68" name="Freeform 20"/>
          <p:cNvSpPr>
            <a:spLocks noEditPoints="1"/>
          </p:cNvSpPr>
          <p:nvPr/>
        </p:nvSpPr>
        <p:spPr bwMode="auto">
          <a:xfrm>
            <a:off x="6961991" y="2939125"/>
            <a:ext cx="419594" cy="285130"/>
          </a:xfrm>
          <a:custGeom>
            <a:avLst/>
            <a:gdLst>
              <a:gd name="T0" fmla="*/ 135 w 157"/>
              <a:gd name="T1" fmla="*/ 46 h 107"/>
              <a:gd name="T2" fmla="*/ 136 w 157"/>
              <a:gd name="T3" fmla="*/ 37 h 107"/>
              <a:gd name="T4" fmla="*/ 99 w 157"/>
              <a:gd name="T5" fmla="*/ 0 h 107"/>
              <a:gd name="T6" fmla="*/ 73 w 157"/>
              <a:gd name="T7" fmla="*/ 18 h 107"/>
              <a:gd name="T8" fmla="*/ 45 w 157"/>
              <a:gd name="T9" fmla="*/ 8 h 107"/>
              <a:gd name="T10" fmla="*/ 19 w 157"/>
              <a:gd name="T11" fmla="*/ 40 h 107"/>
              <a:gd name="T12" fmla="*/ 20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6 h 107"/>
              <a:gd name="T24" fmla="*/ 120 w 157"/>
              <a:gd name="T25" fmla="*/ 100 h 107"/>
              <a:gd name="T26" fmla="*/ 79 w 157"/>
              <a:gd name="T27" fmla="*/ 100 h 107"/>
              <a:gd name="T28" fmla="*/ 103 w 157"/>
              <a:gd name="T29" fmla="*/ 75 h 107"/>
              <a:gd name="T30" fmla="*/ 102 w 157"/>
              <a:gd name="T31" fmla="*/ 72 h 107"/>
              <a:gd name="T32" fmla="*/ 92 w 157"/>
              <a:gd name="T33" fmla="*/ 72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0 w 157"/>
              <a:gd name="T51" fmla="*/ 76 h 107"/>
              <a:gd name="T52" fmla="*/ 75 w 157"/>
              <a:gd name="T53" fmla="*/ 100 h 107"/>
              <a:gd name="T54" fmla="*/ 38 w 157"/>
              <a:gd name="T55" fmla="*/ 100 h 107"/>
              <a:gd name="T56" fmla="*/ 11 w 157"/>
              <a:gd name="T57" fmla="*/ 74 h 107"/>
              <a:gd name="T58" fmla="*/ 29 w 157"/>
              <a:gd name="T59" fmla="*/ 50 h 107"/>
              <a:gd name="T60" fmla="*/ 28 w 157"/>
              <a:gd name="T61" fmla="*/ 44 h 107"/>
              <a:gd name="T62" fmla="*/ 50 w 157"/>
              <a:gd name="T63" fmla="*/ 17 h 107"/>
              <a:gd name="T64" fmla="*/ 74 w 157"/>
              <a:gd name="T65" fmla="*/ 29 h 107"/>
              <a:gd name="T66" fmla="*/ 97 w 157"/>
              <a:gd name="T67" fmla="*/ 11 h 107"/>
              <a:gd name="T68" fmla="*/ 128 w 157"/>
              <a:gd name="T69" fmla="*/ 42 h 107"/>
              <a:gd name="T70" fmla="*/ 127 w 157"/>
              <a:gd name="T71" fmla="*/ 50 h 107"/>
              <a:gd name="T72" fmla="*/ 147 w 157"/>
              <a:gd name="T73" fmla="*/ 74 h 107"/>
              <a:gd name="T74" fmla="*/ 120 w 157"/>
              <a:gd name="T75" fmla="*/ 10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p:spPr>
        <p:txBody>
          <a:bodyPr vert="horz" wrap="square" lIns="128580" tIns="64290" rIns="128580" bIns="64290" numCol="1" anchor="t" anchorCtr="0" compatLnSpc="1">
            <a:prstTxWarp prst="textNoShape">
              <a:avLst/>
            </a:prstTxWarp>
          </a:bodyPr>
          <a:lstStyle/>
          <a:p>
            <a:endParaRPr lang="en-US"/>
          </a:p>
        </p:txBody>
      </p:sp>
      <p:sp>
        <p:nvSpPr>
          <p:cNvPr id="69" name="矩形 3"/>
          <p:cNvSpPr>
            <a:spLocks noChangeArrowheads="1"/>
          </p:cNvSpPr>
          <p:nvPr/>
        </p:nvSpPr>
        <p:spPr bwMode="auto">
          <a:xfrm>
            <a:off x="3094258" y="3081690"/>
            <a:ext cx="1007483" cy="421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96438" tIns="48220" rIns="96438" bIns="48220">
            <a:spAutoFit/>
          </a:bodyPr>
          <a:lstStyle/>
          <a:p>
            <a:r>
              <a:rPr lang="zh-CN" altLang="en-US" sz="2109" dirty="0">
                <a:solidFill>
                  <a:schemeClr val="accent1"/>
                </a:solidFill>
                <a:latin typeface="微软雅黑" pitchFamily="34" charset="-122"/>
                <a:ea typeface="微软雅黑" pitchFamily="34" charset="-122"/>
                <a:sym typeface="Arial" pitchFamily="34" charset="0"/>
              </a:rPr>
              <a:t>阶段三</a:t>
            </a:r>
          </a:p>
        </p:txBody>
      </p:sp>
      <p:sp>
        <p:nvSpPr>
          <p:cNvPr id="70" name="文本框 13"/>
          <p:cNvSpPr txBox="1"/>
          <p:nvPr/>
        </p:nvSpPr>
        <p:spPr>
          <a:xfrm>
            <a:off x="965821" y="3495017"/>
            <a:ext cx="3281526" cy="794808"/>
          </a:xfrm>
          <a:prstGeom prst="rect">
            <a:avLst/>
          </a:prstGeom>
          <a:noFill/>
        </p:spPr>
        <p:txBody>
          <a:bodyPr wrap="square" lIns="92560" tIns="46279" rIns="92560" bIns="46279" rtlCol="0">
            <a:spAutoFit/>
          </a:bodyPr>
          <a:lstStyle/>
          <a:p>
            <a:pPr algn="r">
              <a:lnSpc>
                <a:spcPct val="120000"/>
              </a:lnSpc>
              <a:spcBef>
                <a:spcPct val="0"/>
              </a:spcBef>
              <a:buNone/>
            </a:pPr>
            <a:r>
              <a:rPr lang="zh-CN" altLang="en-US" sz="1266" dirty="0">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grpSp>
        <p:nvGrpSpPr>
          <p:cNvPr id="71" name="Group 20"/>
          <p:cNvGrpSpPr/>
          <p:nvPr/>
        </p:nvGrpSpPr>
        <p:grpSpPr>
          <a:xfrm>
            <a:off x="4807309" y="3638178"/>
            <a:ext cx="435088" cy="301360"/>
            <a:chOff x="7416800" y="1122363"/>
            <a:chExt cx="366713" cy="254000"/>
          </a:xfrm>
          <a:solidFill>
            <a:schemeClr val="bg1"/>
          </a:solidFill>
        </p:grpSpPr>
        <p:sp>
          <p:nvSpPr>
            <p:cNvPr id="72"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3"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grpSp>
      <p:sp>
        <p:nvSpPr>
          <p:cNvPr id="74" name="矩形 3"/>
          <p:cNvSpPr>
            <a:spLocks noChangeArrowheads="1"/>
          </p:cNvSpPr>
          <p:nvPr/>
        </p:nvSpPr>
        <p:spPr bwMode="auto">
          <a:xfrm>
            <a:off x="8037747" y="3938893"/>
            <a:ext cx="1007483" cy="421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96438" tIns="48220" rIns="96438" bIns="48220">
            <a:spAutoFit/>
          </a:bodyPr>
          <a:lstStyle/>
          <a:p>
            <a:r>
              <a:rPr lang="zh-CN" altLang="en-US" sz="2109" dirty="0">
                <a:solidFill>
                  <a:schemeClr val="accent1"/>
                </a:solidFill>
                <a:latin typeface="微软雅黑" pitchFamily="34" charset="-122"/>
                <a:ea typeface="微软雅黑" pitchFamily="34" charset="-122"/>
                <a:sym typeface="Arial" pitchFamily="34" charset="0"/>
              </a:rPr>
              <a:t>阶段四</a:t>
            </a:r>
          </a:p>
        </p:txBody>
      </p:sp>
      <p:sp>
        <p:nvSpPr>
          <p:cNvPr id="75" name="文本框 13"/>
          <p:cNvSpPr txBox="1"/>
          <p:nvPr/>
        </p:nvSpPr>
        <p:spPr>
          <a:xfrm>
            <a:off x="8037748" y="4349636"/>
            <a:ext cx="3428812" cy="794808"/>
          </a:xfrm>
          <a:prstGeom prst="rect">
            <a:avLst/>
          </a:prstGeom>
          <a:noFill/>
        </p:spPr>
        <p:txBody>
          <a:bodyPr wrap="square" lIns="92560" tIns="46279" rIns="92560" bIns="46279" rtlCol="0">
            <a:spAutoFit/>
          </a:bodyPr>
          <a:lstStyle/>
          <a:p>
            <a:pPr algn="l">
              <a:lnSpc>
                <a:spcPct val="120000"/>
              </a:lnSpc>
              <a:spcBef>
                <a:spcPct val="0"/>
              </a:spcBef>
              <a:buNone/>
            </a:pPr>
            <a:r>
              <a:rPr lang="zh-CN" altLang="en-US" sz="1266" dirty="0">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grpSp>
        <p:nvGrpSpPr>
          <p:cNvPr id="76" name="组合 75"/>
          <p:cNvGrpSpPr/>
          <p:nvPr/>
        </p:nvGrpSpPr>
        <p:grpSpPr>
          <a:xfrm>
            <a:off x="6964074" y="4218188"/>
            <a:ext cx="445360" cy="425724"/>
            <a:chOff x="3294063" y="754063"/>
            <a:chExt cx="5600701" cy="5353051"/>
          </a:xfrm>
          <a:solidFill>
            <a:schemeClr val="bg1"/>
          </a:solidFill>
        </p:grpSpPr>
        <p:sp>
          <p:nvSpPr>
            <p:cNvPr id="77" name="Freeform 458"/>
            <p:cNvSpPr>
              <a:spLocks/>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963037" fontAlgn="auto">
                <a:spcBef>
                  <a:spcPts val="0"/>
                </a:spcBef>
                <a:spcAft>
                  <a:spcPts val="0"/>
                </a:spcAft>
              </a:pPr>
              <a:endParaRPr lang="zh-CN" altLang="en-US" sz="1969">
                <a:solidFill>
                  <a:prstClr val="black"/>
                </a:solidFill>
                <a:latin typeface="Calibri"/>
                <a:ea typeface="宋体"/>
              </a:endParaRPr>
            </a:p>
          </p:txBody>
        </p:sp>
        <p:sp>
          <p:nvSpPr>
            <p:cNvPr id="78" name="Freeform 459"/>
            <p:cNvSpPr>
              <a:spLocks/>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963037" fontAlgn="auto">
                <a:spcBef>
                  <a:spcPts val="0"/>
                </a:spcBef>
                <a:spcAft>
                  <a:spcPts val="0"/>
                </a:spcAft>
              </a:pPr>
              <a:endParaRPr lang="zh-CN" altLang="en-US" sz="1969">
                <a:solidFill>
                  <a:prstClr val="black"/>
                </a:solidFill>
                <a:latin typeface="Calibri"/>
                <a:ea typeface="宋体"/>
              </a:endParaRPr>
            </a:p>
          </p:txBody>
        </p:sp>
        <p:sp>
          <p:nvSpPr>
            <p:cNvPr id="79"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963037" fontAlgn="auto">
                <a:spcBef>
                  <a:spcPts val="0"/>
                </a:spcBef>
                <a:spcAft>
                  <a:spcPts val="0"/>
                </a:spcAft>
              </a:pPr>
              <a:endParaRPr lang="zh-CN" altLang="en-US" sz="1969">
                <a:solidFill>
                  <a:prstClr val="black"/>
                </a:solidFill>
                <a:latin typeface="Calibri"/>
                <a:ea typeface="宋体"/>
              </a:endParaRPr>
            </a:p>
          </p:txBody>
        </p:sp>
        <p:sp>
          <p:nvSpPr>
            <p:cNvPr id="80" name="Freeform 461"/>
            <p:cNvSpPr>
              <a:spLocks/>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963037" fontAlgn="auto">
                <a:spcBef>
                  <a:spcPts val="0"/>
                </a:spcBef>
                <a:spcAft>
                  <a:spcPts val="0"/>
                </a:spcAft>
              </a:pPr>
              <a:endParaRPr lang="zh-CN" altLang="en-US" sz="1969">
                <a:solidFill>
                  <a:prstClr val="black"/>
                </a:solidFill>
                <a:latin typeface="Calibri"/>
                <a:ea typeface="宋体"/>
              </a:endParaRPr>
            </a:p>
          </p:txBody>
        </p:sp>
        <p:sp>
          <p:nvSpPr>
            <p:cNvPr id="81" name="Freeform 462"/>
            <p:cNvSpPr>
              <a:spLocks/>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963037" fontAlgn="auto">
                <a:spcBef>
                  <a:spcPts val="0"/>
                </a:spcBef>
                <a:spcAft>
                  <a:spcPts val="0"/>
                </a:spcAft>
              </a:pPr>
              <a:endParaRPr lang="zh-CN" altLang="en-US" sz="1969">
                <a:solidFill>
                  <a:prstClr val="black"/>
                </a:solidFill>
                <a:latin typeface="Calibri"/>
                <a:ea typeface="宋体"/>
              </a:endParaRPr>
            </a:p>
          </p:txBody>
        </p:sp>
        <p:sp>
          <p:nvSpPr>
            <p:cNvPr id="82" name="Freeform 463"/>
            <p:cNvSpPr>
              <a:spLocks/>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963037" fontAlgn="auto">
                <a:spcBef>
                  <a:spcPts val="0"/>
                </a:spcBef>
                <a:spcAft>
                  <a:spcPts val="0"/>
                </a:spcAft>
              </a:pPr>
              <a:endParaRPr lang="zh-CN" altLang="en-US" sz="1969">
                <a:solidFill>
                  <a:prstClr val="black"/>
                </a:solidFill>
                <a:latin typeface="Calibri"/>
                <a:ea typeface="宋体"/>
              </a:endParaRPr>
            </a:p>
          </p:txBody>
        </p:sp>
        <p:sp>
          <p:nvSpPr>
            <p:cNvPr id="83" name="Freeform 464"/>
            <p:cNvSpPr>
              <a:spLocks/>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963037" fontAlgn="auto">
                <a:spcBef>
                  <a:spcPts val="0"/>
                </a:spcBef>
                <a:spcAft>
                  <a:spcPts val="0"/>
                </a:spcAft>
              </a:pPr>
              <a:endParaRPr lang="zh-CN" altLang="en-US" sz="1969">
                <a:solidFill>
                  <a:prstClr val="black"/>
                </a:solidFill>
                <a:latin typeface="Calibri"/>
                <a:ea typeface="宋体"/>
              </a:endParaRPr>
            </a:p>
          </p:txBody>
        </p:sp>
        <p:sp>
          <p:nvSpPr>
            <p:cNvPr id="84" name="Freeform 465"/>
            <p:cNvSpPr>
              <a:spLocks/>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963037" fontAlgn="auto">
                <a:spcBef>
                  <a:spcPts val="0"/>
                </a:spcBef>
                <a:spcAft>
                  <a:spcPts val="0"/>
                </a:spcAft>
              </a:pPr>
              <a:endParaRPr lang="zh-CN" altLang="en-US" sz="1969">
                <a:solidFill>
                  <a:prstClr val="black"/>
                </a:solidFill>
                <a:latin typeface="Calibri"/>
                <a:ea typeface="宋体"/>
              </a:endParaRPr>
            </a:p>
          </p:txBody>
        </p:sp>
        <p:sp>
          <p:nvSpPr>
            <p:cNvPr id="85" name="Freeform 466"/>
            <p:cNvSpPr>
              <a:spLocks/>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963037" fontAlgn="auto">
                <a:spcBef>
                  <a:spcPts val="0"/>
                </a:spcBef>
                <a:spcAft>
                  <a:spcPts val="0"/>
                </a:spcAft>
              </a:pPr>
              <a:endParaRPr lang="zh-CN" altLang="en-US" sz="1969">
                <a:solidFill>
                  <a:prstClr val="black"/>
                </a:solidFill>
                <a:latin typeface="Calibri"/>
                <a:ea typeface="宋体"/>
              </a:endParaRPr>
            </a:p>
          </p:txBody>
        </p:sp>
        <p:sp>
          <p:nvSpPr>
            <p:cNvPr id="86" name="Freeform 467"/>
            <p:cNvSpPr>
              <a:spLocks/>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963037" fontAlgn="auto">
                <a:spcBef>
                  <a:spcPts val="0"/>
                </a:spcBef>
                <a:spcAft>
                  <a:spcPts val="0"/>
                </a:spcAft>
              </a:pPr>
              <a:endParaRPr lang="zh-CN" altLang="en-US" sz="1969">
                <a:solidFill>
                  <a:prstClr val="black"/>
                </a:solidFill>
                <a:latin typeface="Calibri"/>
                <a:ea typeface="宋体"/>
              </a:endParaRPr>
            </a:p>
          </p:txBody>
        </p:sp>
        <p:sp>
          <p:nvSpPr>
            <p:cNvPr id="87" name="Freeform 468"/>
            <p:cNvSpPr>
              <a:spLocks/>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963037" fontAlgn="auto">
                <a:spcBef>
                  <a:spcPts val="0"/>
                </a:spcBef>
                <a:spcAft>
                  <a:spcPts val="0"/>
                </a:spcAft>
              </a:pPr>
              <a:endParaRPr lang="zh-CN" altLang="en-US" sz="1969">
                <a:solidFill>
                  <a:prstClr val="black"/>
                </a:solidFill>
                <a:latin typeface="Calibri"/>
                <a:ea typeface="宋体"/>
              </a:endParaRPr>
            </a:p>
          </p:txBody>
        </p:sp>
      </p:grpSp>
      <p:sp>
        <p:nvSpPr>
          <p:cNvPr id="88" name="矩形 3"/>
          <p:cNvSpPr>
            <a:spLocks noChangeArrowheads="1"/>
          </p:cNvSpPr>
          <p:nvPr/>
        </p:nvSpPr>
        <p:spPr bwMode="auto">
          <a:xfrm>
            <a:off x="3094258" y="4715733"/>
            <a:ext cx="1007483" cy="421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96438" tIns="48220" rIns="96438" bIns="48220">
            <a:spAutoFit/>
          </a:bodyPr>
          <a:lstStyle/>
          <a:p>
            <a:r>
              <a:rPr lang="zh-CN" altLang="en-US" sz="2109" dirty="0">
                <a:solidFill>
                  <a:schemeClr val="accent1"/>
                </a:solidFill>
                <a:latin typeface="微软雅黑" pitchFamily="34" charset="-122"/>
                <a:ea typeface="微软雅黑" pitchFamily="34" charset="-122"/>
                <a:sym typeface="Arial" pitchFamily="34" charset="0"/>
              </a:rPr>
              <a:t>阶段五</a:t>
            </a:r>
          </a:p>
        </p:txBody>
      </p:sp>
      <p:sp>
        <p:nvSpPr>
          <p:cNvPr id="89" name="文本框 13"/>
          <p:cNvSpPr txBox="1"/>
          <p:nvPr/>
        </p:nvSpPr>
        <p:spPr>
          <a:xfrm>
            <a:off x="965821" y="5088878"/>
            <a:ext cx="3281526" cy="794808"/>
          </a:xfrm>
          <a:prstGeom prst="rect">
            <a:avLst/>
          </a:prstGeom>
          <a:noFill/>
        </p:spPr>
        <p:txBody>
          <a:bodyPr wrap="square" lIns="92560" tIns="46279" rIns="92560" bIns="46279" rtlCol="0">
            <a:spAutoFit/>
          </a:bodyPr>
          <a:lstStyle/>
          <a:p>
            <a:pPr algn="r">
              <a:lnSpc>
                <a:spcPct val="120000"/>
              </a:lnSpc>
              <a:spcBef>
                <a:spcPct val="0"/>
              </a:spcBef>
              <a:buNone/>
            </a:pPr>
            <a:r>
              <a:rPr lang="zh-CN" altLang="en-US" sz="1266" dirty="0">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grpSp>
        <p:nvGrpSpPr>
          <p:cNvPr id="90" name="Group 23"/>
          <p:cNvGrpSpPr/>
          <p:nvPr/>
        </p:nvGrpSpPr>
        <p:grpSpPr>
          <a:xfrm>
            <a:off x="4890529" y="5010397"/>
            <a:ext cx="361309" cy="314987"/>
            <a:chOff x="7540014" y="4306907"/>
            <a:chExt cx="389342" cy="339426"/>
          </a:xfrm>
          <a:solidFill>
            <a:schemeClr val="bg1"/>
          </a:solidFill>
        </p:grpSpPr>
        <p:sp>
          <p:nvSpPr>
            <p:cNvPr id="91"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92"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93"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94"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95"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96"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97"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98"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99"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100"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101"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80" tIns="64290" rIns="128580" bIns="64290" numCol="1" anchor="t" anchorCtr="0" compatLnSpc="1">
              <a:prstTxWarp prst="textNoShape">
                <a:avLst/>
              </a:prstTxWarp>
            </a:bodyPr>
            <a:lstStyle/>
            <a:p>
              <a:endParaRPr lang="en-US"/>
            </a:p>
          </p:txBody>
        </p:sp>
      </p:grpSp>
      <p:sp>
        <p:nvSpPr>
          <p:cNvPr id="102" name="矩形 3"/>
          <p:cNvSpPr>
            <a:spLocks noChangeArrowheads="1"/>
          </p:cNvSpPr>
          <p:nvPr/>
        </p:nvSpPr>
        <p:spPr bwMode="auto">
          <a:xfrm>
            <a:off x="6841104" y="6077964"/>
            <a:ext cx="1007483" cy="421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96438" tIns="48220" rIns="96438" bIns="48220">
            <a:spAutoFit/>
          </a:bodyPr>
          <a:lstStyle/>
          <a:p>
            <a:r>
              <a:rPr lang="zh-CN" altLang="en-US" sz="2109" dirty="0">
                <a:solidFill>
                  <a:schemeClr val="accent1"/>
                </a:solidFill>
                <a:latin typeface="微软雅黑" pitchFamily="34" charset="-122"/>
                <a:ea typeface="微软雅黑" pitchFamily="34" charset="-122"/>
                <a:sym typeface="Arial" pitchFamily="34" charset="0"/>
              </a:rPr>
              <a:t>阶段六</a:t>
            </a:r>
          </a:p>
        </p:txBody>
      </p:sp>
      <p:sp>
        <p:nvSpPr>
          <p:cNvPr id="103" name="文本框 13"/>
          <p:cNvSpPr txBox="1"/>
          <p:nvPr/>
        </p:nvSpPr>
        <p:spPr>
          <a:xfrm>
            <a:off x="8037748" y="5870228"/>
            <a:ext cx="3428812" cy="794808"/>
          </a:xfrm>
          <a:prstGeom prst="rect">
            <a:avLst/>
          </a:prstGeom>
          <a:noFill/>
        </p:spPr>
        <p:txBody>
          <a:bodyPr wrap="square" lIns="92560" tIns="46279" rIns="92560" bIns="46279" rtlCol="0">
            <a:spAutoFit/>
          </a:bodyPr>
          <a:lstStyle/>
          <a:p>
            <a:pPr algn="l">
              <a:lnSpc>
                <a:spcPct val="120000"/>
              </a:lnSpc>
              <a:spcBef>
                <a:spcPct val="0"/>
              </a:spcBef>
              <a:buNone/>
            </a:pPr>
            <a:r>
              <a:rPr lang="zh-CN" altLang="en-US" sz="1266" dirty="0">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grpSp>
        <p:nvGrpSpPr>
          <p:cNvPr id="104" name="Group 9"/>
          <p:cNvGrpSpPr/>
          <p:nvPr/>
        </p:nvGrpSpPr>
        <p:grpSpPr>
          <a:xfrm>
            <a:off x="5897753" y="6199002"/>
            <a:ext cx="405833" cy="300935"/>
            <a:chOff x="4572000" y="3414713"/>
            <a:chExt cx="374651" cy="277813"/>
          </a:xfrm>
          <a:solidFill>
            <a:schemeClr val="bg1"/>
          </a:solidFill>
        </p:grpSpPr>
        <p:sp>
          <p:nvSpPr>
            <p:cNvPr id="105"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106"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grpSp>
      <p:sp>
        <p:nvSpPr>
          <p:cNvPr id="107" name="TextBox 106"/>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Tree>
    <p:extLst>
      <p:ext uri="{BB962C8B-B14F-4D97-AF65-F5344CB8AC3E}">
        <p14:creationId xmlns:p14="http://schemas.microsoft.com/office/powerpoint/2010/main" val="116009178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500"/>
                                            <p:tgtEl>
                                              <p:spTgt spid="29"/>
                                            </p:tgtEl>
                                          </p:cBhvr>
                                        </p:animEffect>
                                      </p:childTnLst>
                                    </p:cTn>
                                  </p:par>
                                </p:childTnLst>
                              </p:cTn>
                            </p:par>
                            <p:par>
                              <p:cTn id="8" fill="hold">
                                <p:stCondLst>
                                  <p:cond delay="500"/>
                                </p:stCondLst>
                                <p:childTnLst>
                                  <p:par>
                                    <p:cTn id="9" presetID="2" presetClass="entr" presetSubtype="12" accel="61000" fill="hold" nodeType="afterEffect" p14:presetBounceEnd="58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58000">
                                          <p:cBhvr additive="base">
                                            <p:cTn id="11" dur="1400" fill="hold"/>
                                            <p:tgtEl>
                                              <p:spTgt spid="30"/>
                                            </p:tgtEl>
                                            <p:attrNameLst>
                                              <p:attrName>ppt_x</p:attrName>
                                            </p:attrNameLst>
                                          </p:cBhvr>
                                          <p:tavLst>
                                            <p:tav tm="0">
                                              <p:val>
                                                <p:strVal val="0-#ppt_w/2"/>
                                              </p:val>
                                            </p:tav>
                                            <p:tav tm="100000">
                                              <p:val>
                                                <p:strVal val="#ppt_x"/>
                                              </p:val>
                                            </p:tav>
                                          </p:tavLst>
                                        </p:anim>
                                        <p:anim calcmode="lin" valueType="num" p14:bounceEnd="58000">
                                          <p:cBhvr additive="base">
                                            <p:cTn id="12" dur="1400" fill="hold"/>
                                            <p:tgtEl>
                                              <p:spTgt spid="30"/>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14:presetBounceEnd="58000">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14:bounceEnd="58000">
                                          <p:cBhvr additive="base">
                                            <p:cTn id="15" dur="1400" fill="hold"/>
                                            <p:tgtEl>
                                              <p:spTgt spid="35"/>
                                            </p:tgtEl>
                                            <p:attrNameLst>
                                              <p:attrName>ppt_x</p:attrName>
                                            </p:attrNameLst>
                                          </p:cBhvr>
                                          <p:tavLst>
                                            <p:tav tm="0">
                                              <p:val>
                                                <p:strVal val="1+#ppt_w/2"/>
                                              </p:val>
                                            </p:tav>
                                            <p:tav tm="100000">
                                              <p:val>
                                                <p:strVal val="#ppt_x"/>
                                              </p:val>
                                            </p:tav>
                                          </p:tavLst>
                                        </p:anim>
                                        <p:anim calcmode="lin" valueType="num" p14:bounceEnd="58000">
                                          <p:cBhvr additive="base">
                                            <p:cTn id="16" dur="14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14:presetBounceEnd="58000">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14:bounceEnd="58000">
                                          <p:cBhvr additive="base">
                                            <p:cTn id="19" dur="1400" fill="hold"/>
                                            <p:tgtEl>
                                              <p:spTgt spid="45"/>
                                            </p:tgtEl>
                                            <p:attrNameLst>
                                              <p:attrName>ppt_x</p:attrName>
                                            </p:attrNameLst>
                                          </p:cBhvr>
                                          <p:tavLst>
                                            <p:tav tm="0">
                                              <p:val>
                                                <p:strVal val="1+#ppt_w/2"/>
                                              </p:val>
                                            </p:tav>
                                            <p:tav tm="100000">
                                              <p:val>
                                                <p:strVal val="#ppt_x"/>
                                              </p:val>
                                            </p:tav>
                                          </p:tavLst>
                                        </p:anim>
                                        <p:anim calcmode="lin" valueType="num" p14:bounceEnd="58000">
                                          <p:cBhvr additive="base">
                                            <p:cTn id="20" dur="1400" fill="hold"/>
                                            <p:tgtEl>
                                              <p:spTgt spid="45"/>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14:presetBounceEnd="58000">
                                      <p:stCondLst>
                                        <p:cond delay="0"/>
                                      </p:stCondLst>
                                      <p:childTnLst>
                                        <p:set>
                                          <p:cBhvr>
                                            <p:cTn id="22" dur="1" fill="hold">
                                              <p:stCondLst>
                                                <p:cond delay="0"/>
                                              </p:stCondLst>
                                            </p:cTn>
                                            <p:tgtEl>
                                              <p:spTgt spid="50"/>
                                            </p:tgtEl>
                                            <p:attrNameLst>
                                              <p:attrName>style.visibility</p:attrName>
                                            </p:attrNameLst>
                                          </p:cBhvr>
                                          <p:to>
                                            <p:strVal val="visible"/>
                                          </p:to>
                                        </p:set>
                                        <p:anim calcmode="lin" valueType="num" p14:bounceEnd="58000">
                                          <p:cBhvr additive="base">
                                            <p:cTn id="23" dur="1400" fill="hold"/>
                                            <p:tgtEl>
                                              <p:spTgt spid="50"/>
                                            </p:tgtEl>
                                            <p:attrNameLst>
                                              <p:attrName>ppt_x</p:attrName>
                                            </p:attrNameLst>
                                          </p:cBhvr>
                                          <p:tavLst>
                                            <p:tav tm="0">
                                              <p:val>
                                                <p:strVal val="0-#ppt_w/2"/>
                                              </p:val>
                                            </p:tav>
                                            <p:tav tm="100000">
                                              <p:val>
                                                <p:strVal val="#ppt_x"/>
                                              </p:val>
                                            </p:tav>
                                          </p:tavLst>
                                        </p:anim>
                                        <p:anim calcmode="lin" valueType="num" p14:bounceEnd="58000">
                                          <p:cBhvr additive="base">
                                            <p:cTn id="24" dur="1400" fill="hold"/>
                                            <p:tgtEl>
                                              <p:spTgt spid="50"/>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14:presetBounceEnd="58000">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14:bounceEnd="58000">
                                          <p:cBhvr additive="base">
                                            <p:cTn id="27" dur="1400" fill="hold"/>
                                            <p:tgtEl>
                                              <p:spTgt spid="55"/>
                                            </p:tgtEl>
                                            <p:attrNameLst>
                                              <p:attrName>ppt_x</p:attrName>
                                            </p:attrNameLst>
                                          </p:cBhvr>
                                          <p:tavLst>
                                            <p:tav tm="0">
                                              <p:val>
                                                <p:strVal val="1+#ppt_w/2"/>
                                              </p:val>
                                            </p:tav>
                                            <p:tav tm="100000">
                                              <p:val>
                                                <p:strVal val="#ppt_x"/>
                                              </p:val>
                                            </p:tav>
                                          </p:tavLst>
                                        </p:anim>
                                        <p:anim calcmode="lin" valueType="num" p14:bounceEnd="58000">
                                          <p:cBhvr additive="base">
                                            <p:cTn id="28" dur="1400" fill="hold"/>
                                            <p:tgtEl>
                                              <p:spTgt spid="55"/>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14:presetBounceEnd="58000">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14:bounceEnd="58000">
                                          <p:cBhvr additive="base">
                                            <p:cTn id="31" dur="1400" fill="hold"/>
                                            <p:tgtEl>
                                              <p:spTgt spid="40"/>
                                            </p:tgtEl>
                                            <p:attrNameLst>
                                              <p:attrName>ppt_x</p:attrName>
                                            </p:attrNameLst>
                                          </p:cBhvr>
                                          <p:tavLst>
                                            <p:tav tm="0">
                                              <p:val>
                                                <p:strVal val="0-#ppt_w/2"/>
                                              </p:val>
                                            </p:tav>
                                            <p:tav tm="100000">
                                              <p:val>
                                                <p:strVal val="#ppt_x"/>
                                              </p:val>
                                            </p:tav>
                                          </p:tavLst>
                                        </p:anim>
                                        <p:anim calcmode="lin" valueType="num" p14:bounceEnd="58000">
                                          <p:cBhvr additive="base">
                                            <p:cTn id="32" dur="1400" fill="hold"/>
                                            <p:tgtEl>
                                              <p:spTgt spid="40"/>
                                            </p:tgtEl>
                                            <p:attrNameLst>
                                              <p:attrName>ppt_y</p:attrName>
                                            </p:attrNameLst>
                                          </p:cBhvr>
                                          <p:tavLst>
                                            <p:tav tm="0">
                                              <p:val>
                                                <p:strVal val="1+#ppt_h/2"/>
                                              </p:val>
                                            </p:tav>
                                            <p:tav tm="100000">
                                              <p:val>
                                                <p:strVal val="#ppt_y"/>
                                              </p:val>
                                            </p:tav>
                                          </p:tavLst>
                                        </p:anim>
                                      </p:childTnLst>
                                    </p:cTn>
                                  </p:par>
                                </p:childTnLst>
                              </p:cTn>
                            </p:par>
                            <p:par>
                              <p:cTn id="33" fill="hold">
                                <p:stCondLst>
                                  <p:cond delay="1900"/>
                                </p:stCondLst>
                                <p:childTnLst>
                                  <p:par>
                                    <p:cTn id="34" presetID="31" presetClass="entr" presetSubtype="0" fill="hold" nodeType="afterEffect">
                                      <p:stCondLst>
                                        <p:cond delay="0"/>
                                      </p:stCondLst>
                                      <p:childTnLst>
                                        <p:set>
                                          <p:cBhvr>
                                            <p:cTn id="35" dur="1" fill="hold">
                                              <p:stCondLst>
                                                <p:cond delay="0"/>
                                              </p:stCondLst>
                                            </p:cTn>
                                            <p:tgtEl>
                                              <p:spTgt spid="60"/>
                                            </p:tgtEl>
                                            <p:attrNameLst>
                                              <p:attrName>style.visibility</p:attrName>
                                            </p:attrNameLst>
                                          </p:cBhvr>
                                          <p:to>
                                            <p:strVal val="visible"/>
                                          </p:to>
                                        </p:set>
                                        <p:anim calcmode="lin" valueType="num">
                                          <p:cBhvr>
                                            <p:cTn id="36" dur="500" fill="hold"/>
                                            <p:tgtEl>
                                              <p:spTgt spid="60"/>
                                            </p:tgtEl>
                                            <p:attrNameLst>
                                              <p:attrName>ppt_w</p:attrName>
                                            </p:attrNameLst>
                                          </p:cBhvr>
                                          <p:tavLst>
                                            <p:tav tm="0">
                                              <p:val>
                                                <p:fltVal val="0"/>
                                              </p:val>
                                            </p:tav>
                                            <p:tav tm="100000">
                                              <p:val>
                                                <p:strVal val="#ppt_w"/>
                                              </p:val>
                                            </p:tav>
                                          </p:tavLst>
                                        </p:anim>
                                        <p:anim calcmode="lin" valueType="num">
                                          <p:cBhvr>
                                            <p:cTn id="37" dur="500" fill="hold"/>
                                            <p:tgtEl>
                                              <p:spTgt spid="60"/>
                                            </p:tgtEl>
                                            <p:attrNameLst>
                                              <p:attrName>ppt_h</p:attrName>
                                            </p:attrNameLst>
                                          </p:cBhvr>
                                          <p:tavLst>
                                            <p:tav tm="0">
                                              <p:val>
                                                <p:fltVal val="0"/>
                                              </p:val>
                                            </p:tav>
                                            <p:tav tm="100000">
                                              <p:val>
                                                <p:strVal val="#ppt_h"/>
                                              </p:val>
                                            </p:tav>
                                          </p:tavLst>
                                        </p:anim>
                                        <p:anim calcmode="lin" valueType="num">
                                          <p:cBhvr>
                                            <p:cTn id="38" dur="500" fill="hold"/>
                                            <p:tgtEl>
                                              <p:spTgt spid="60"/>
                                            </p:tgtEl>
                                            <p:attrNameLst>
                                              <p:attrName>style.rotation</p:attrName>
                                            </p:attrNameLst>
                                          </p:cBhvr>
                                          <p:tavLst>
                                            <p:tav tm="0">
                                              <p:val>
                                                <p:fltVal val="90"/>
                                              </p:val>
                                            </p:tav>
                                            <p:tav tm="100000">
                                              <p:val>
                                                <p:fltVal val="0"/>
                                              </p:val>
                                            </p:tav>
                                          </p:tavLst>
                                        </p:anim>
                                        <p:animEffect transition="in" filter="fade">
                                          <p:cBhvr>
                                            <p:cTn id="39" dur="500"/>
                                            <p:tgtEl>
                                              <p:spTgt spid="60"/>
                                            </p:tgtEl>
                                          </p:cBhvr>
                                        </p:animEffect>
                                      </p:childTnLst>
                                    </p:cTn>
                                  </p:par>
                                </p:childTnLst>
                              </p:cTn>
                            </p:par>
                            <p:par>
                              <p:cTn id="40" fill="hold">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wipe(left)">
                                          <p:cBhvr>
                                            <p:cTn id="43" dur="500"/>
                                            <p:tgtEl>
                                              <p:spTgt spid="64"/>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65"/>
                                            </p:tgtEl>
                                            <p:attrNameLst>
                                              <p:attrName>style.visibility</p:attrName>
                                            </p:attrNameLst>
                                          </p:cBhvr>
                                          <p:to>
                                            <p:strVal val="visible"/>
                                          </p:to>
                                        </p:set>
                                        <p:animEffect transition="in" filter="wipe(right)">
                                          <p:cBhvr>
                                            <p:cTn id="46" dur="750"/>
                                            <p:tgtEl>
                                              <p:spTgt spid="65"/>
                                            </p:tgtEl>
                                          </p:cBhvr>
                                        </p:animEffect>
                                      </p:childTnLst>
                                    </p:cTn>
                                  </p:par>
                                </p:childTnLst>
                              </p:cTn>
                            </p:par>
                            <p:par>
                              <p:cTn id="47" fill="hold">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68"/>
                                            </p:tgtEl>
                                            <p:attrNameLst>
                                              <p:attrName>style.visibility</p:attrName>
                                            </p:attrNameLst>
                                          </p:cBhvr>
                                          <p:to>
                                            <p:strVal val="visible"/>
                                          </p:to>
                                        </p:set>
                                        <p:anim calcmode="lin" valueType="num">
                                          <p:cBhvr>
                                            <p:cTn id="50" dur="500" fill="hold"/>
                                            <p:tgtEl>
                                              <p:spTgt spid="68"/>
                                            </p:tgtEl>
                                            <p:attrNameLst>
                                              <p:attrName>ppt_w</p:attrName>
                                            </p:attrNameLst>
                                          </p:cBhvr>
                                          <p:tavLst>
                                            <p:tav tm="0">
                                              <p:val>
                                                <p:fltVal val="0"/>
                                              </p:val>
                                            </p:tav>
                                            <p:tav tm="100000">
                                              <p:val>
                                                <p:strVal val="#ppt_w"/>
                                              </p:val>
                                            </p:tav>
                                          </p:tavLst>
                                        </p:anim>
                                        <p:anim calcmode="lin" valueType="num">
                                          <p:cBhvr>
                                            <p:cTn id="51" dur="500" fill="hold"/>
                                            <p:tgtEl>
                                              <p:spTgt spid="68"/>
                                            </p:tgtEl>
                                            <p:attrNameLst>
                                              <p:attrName>ppt_h</p:attrName>
                                            </p:attrNameLst>
                                          </p:cBhvr>
                                          <p:tavLst>
                                            <p:tav tm="0">
                                              <p:val>
                                                <p:fltVal val="0"/>
                                              </p:val>
                                            </p:tav>
                                            <p:tav tm="100000">
                                              <p:val>
                                                <p:strVal val="#ppt_h"/>
                                              </p:val>
                                            </p:tav>
                                          </p:tavLst>
                                        </p:anim>
                                        <p:anim calcmode="lin" valueType="num">
                                          <p:cBhvr>
                                            <p:cTn id="52" dur="500" fill="hold"/>
                                            <p:tgtEl>
                                              <p:spTgt spid="68"/>
                                            </p:tgtEl>
                                            <p:attrNameLst>
                                              <p:attrName>style.rotation</p:attrName>
                                            </p:attrNameLst>
                                          </p:cBhvr>
                                          <p:tavLst>
                                            <p:tav tm="0">
                                              <p:val>
                                                <p:fltVal val="90"/>
                                              </p:val>
                                            </p:tav>
                                            <p:tav tm="100000">
                                              <p:val>
                                                <p:fltVal val="0"/>
                                              </p:val>
                                            </p:tav>
                                          </p:tavLst>
                                        </p:anim>
                                        <p:animEffect transition="in" filter="fade">
                                          <p:cBhvr>
                                            <p:cTn id="53" dur="500"/>
                                            <p:tgtEl>
                                              <p:spTgt spid="68"/>
                                            </p:tgtEl>
                                          </p:cBhvr>
                                        </p:animEffect>
                                      </p:childTnLst>
                                    </p:cTn>
                                  </p:par>
                                </p:childTnLst>
                              </p:cTn>
                            </p:par>
                            <p:par>
                              <p:cTn id="54" fill="hold">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66"/>
                                            </p:tgtEl>
                                            <p:attrNameLst>
                                              <p:attrName>style.visibility</p:attrName>
                                            </p:attrNameLst>
                                          </p:cBhvr>
                                          <p:to>
                                            <p:strVal val="visible"/>
                                          </p:to>
                                        </p:set>
                                        <p:animEffect transition="in" filter="wipe(left)">
                                          <p:cBhvr>
                                            <p:cTn id="57" dur="500"/>
                                            <p:tgtEl>
                                              <p:spTgt spid="66"/>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67"/>
                                            </p:tgtEl>
                                            <p:attrNameLst>
                                              <p:attrName>style.visibility</p:attrName>
                                            </p:attrNameLst>
                                          </p:cBhvr>
                                          <p:to>
                                            <p:strVal val="visible"/>
                                          </p:to>
                                        </p:set>
                                        <p:animEffect transition="in" filter="wipe(right)">
                                          <p:cBhvr>
                                            <p:cTn id="60" dur="750"/>
                                            <p:tgtEl>
                                              <p:spTgt spid="67"/>
                                            </p:tgtEl>
                                          </p:cBhvr>
                                        </p:animEffect>
                                      </p:childTnLst>
                                    </p:cTn>
                                  </p:par>
                                </p:childTnLst>
                              </p:cTn>
                            </p:par>
                            <p:par>
                              <p:cTn id="61" fill="hold">
                                <p:stCondLst>
                                  <p:cond delay="4400"/>
                                </p:stCondLst>
                                <p:childTnLst>
                                  <p:par>
                                    <p:cTn id="62" presetID="31" presetClass="entr" presetSubtype="0" fill="hold" nodeType="afterEffect">
                                      <p:stCondLst>
                                        <p:cond delay="0"/>
                                      </p:stCondLst>
                                      <p:childTnLst>
                                        <p:set>
                                          <p:cBhvr>
                                            <p:cTn id="63" dur="1" fill="hold">
                                              <p:stCondLst>
                                                <p:cond delay="0"/>
                                              </p:stCondLst>
                                            </p:cTn>
                                            <p:tgtEl>
                                              <p:spTgt spid="71"/>
                                            </p:tgtEl>
                                            <p:attrNameLst>
                                              <p:attrName>style.visibility</p:attrName>
                                            </p:attrNameLst>
                                          </p:cBhvr>
                                          <p:to>
                                            <p:strVal val="visible"/>
                                          </p:to>
                                        </p:set>
                                        <p:anim calcmode="lin" valueType="num">
                                          <p:cBhvr>
                                            <p:cTn id="64" dur="500" fill="hold"/>
                                            <p:tgtEl>
                                              <p:spTgt spid="71"/>
                                            </p:tgtEl>
                                            <p:attrNameLst>
                                              <p:attrName>ppt_w</p:attrName>
                                            </p:attrNameLst>
                                          </p:cBhvr>
                                          <p:tavLst>
                                            <p:tav tm="0">
                                              <p:val>
                                                <p:fltVal val="0"/>
                                              </p:val>
                                            </p:tav>
                                            <p:tav tm="100000">
                                              <p:val>
                                                <p:strVal val="#ppt_w"/>
                                              </p:val>
                                            </p:tav>
                                          </p:tavLst>
                                        </p:anim>
                                        <p:anim calcmode="lin" valueType="num">
                                          <p:cBhvr>
                                            <p:cTn id="65" dur="500" fill="hold"/>
                                            <p:tgtEl>
                                              <p:spTgt spid="71"/>
                                            </p:tgtEl>
                                            <p:attrNameLst>
                                              <p:attrName>ppt_h</p:attrName>
                                            </p:attrNameLst>
                                          </p:cBhvr>
                                          <p:tavLst>
                                            <p:tav tm="0">
                                              <p:val>
                                                <p:fltVal val="0"/>
                                              </p:val>
                                            </p:tav>
                                            <p:tav tm="100000">
                                              <p:val>
                                                <p:strVal val="#ppt_h"/>
                                              </p:val>
                                            </p:tav>
                                          </p:tavLst>
                                        </p:anim>
                                        <p:anim calcmode="lin" valueType="num">
                                          <p:cBhvr>
                                            <p:cTn id="66" dur="500" fill="hold"/>
                                            <p:tgtEl>
                                              <p:spTgt spid="71"/>
                                            </p:tgtEl>
                                            <p:attrNameLst>
                                              <p:attrName>style.rotation</p:attrName>
                                            </p:attrNameLst>
                                          </p:cBhvr>
                                          <p:tavLst>
                                            <p:tav tm="0">
                                              <p:val>
                                                <p:fltVal val="90"/>
                                              </p:val>
                                            </p:tav>
                                            <p:tav tm="100000">
                                              <p:val>
                                                <p:fltVal val="0"/>
                                              </p:val>
                                            </p:tav>
                                          </p:tavLst>
                                        </p:anim>
                                        <p:animEffect transition="in" filter="fade">
                                          <p:cBhvr>
                                            <p:cTn id="67" dur="500"/>
                                            <p:tgtEl>
                                              <p:spTgt spid="71"/>
                                            </p:tgtEl>
                                          </p:cBhvr>
                                        </p:animEffect>
                                      </p:childTnLst>
                                    </p:cTn>
                                  </p:par>
                                </p:childTnLst>
                              </p:cTn>
                            </p:par>
                            <p:par>
                              <p:cTn id="68" fill="hold">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69"/>
                                            </p:tgtEl>
                                            <p:attrNameLst>
                                              <p:attrName>style.visibility</p:attrName>
                                            </p:attrNameLst>
                                          </p:cBhvr>
                                          <p:to>
                                            <p:strVal val="visible"/>
                                          </p:to>
                                        </p:set>
                                        <p:animEffect transition="in" filter="wipe(left)">
                                          <p:cBhvr>
                                            <p:cTn id="71" dur="500"/>
                                            <p:tgtEl>
                                              <p:spTgt spid="69"/>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70"/>
                                            </p:tgtEl>
                                            <p:attrNameLst>
                                              <p:attrName>style.visibility</p:attrName>
                                            </p:attrNameLst>
                                          </p:cBhvr>
                                          <p:to>
                                            <p:strVal val="visible"/>
                                          </p:to>
                                        </p:set>
                                        <p:animEffect transition="in" filter="wipe(right)">
                                          <p:cBhvr>
                                            <p:cTn id="74" dur="750"/>
                                            <p:tgtEl>
                                              <p:spTgt spid="70"/>
                                            </p:tgtEl>
                                          </p:cBhvr>
                                        </p:animEffect>
                                      </p:childTnLst>
                                    </p:cTn>
                                  </p:par>
                                </p:childTnLst>
                              </p:cTn>
                            </p:par>
                            <p:par>
                              <p:cTn id="75" fill="hold">
                                <p:stCondLst>
                                  <p:cond delay="5650"/>
                                </p:stCondLst>
                                <p:childTnLst>
                                  <p:par>
                                    <p:cTn id="76" presetID="31" presetClass="entr" presetSubtype="0" fill="hold" nodeType="afterEffect">
                                      <p:stCondLst>
                                        <p:cond delay="0"/>
                                      </p:stCondLst>
                                      <p:childTnLst>
                                        <p:set>
                                          <p:cBhvr>
                                            <p:cTn id="77" dur="1" fill="hold">
                                              <p:stCondLst>
                                                <p:cond delay="0"/>
                                              </p:stCondLst>
                                            </p:cTn>
                                            <p:tgtEl>
                                              <p:spTgt spid="76"/>
                                            </p:tgtEl>
                                            <p:attrNameLst>
                                              <p:attrName>style.visibility</p:attrName>
                                            </p:attrNameLst>
                                          </p:cBhvr>
                                          <p:to>
                                            <p:strVal val="visible"/>
                                          </p:to>
                                        </p:set>
                                        <p:anim calcmode="lin" valueType="num">
                                          <p:cBhvr>
                                            <p:cTn id="78" dur="500" fill="hold"/>
                                            <p:tgtEl>
                                              <p:spTgt spid="76"/>
                                            </p:tgtEl>
                                            <p:attrNameLst>
                                              <p:attrName>ppt_w</p:attrName>
                                            </p:attrNameLst>
                                          </p:cBhvr>
                                          <p:tavLst>
                                            <p:tav tm="0">
                                              <p:val>
                                                <p:fltVal val="0"/>
                                              </p:val>
                                            </p:tav>
                                            <p:tav tm="100000">
                                              <p:val>
                                                <p:strVal val="#ppt_w"/>
                                              </p:val>
                                            </p:tav>
                                          </p:tavLst>
                                        </p:anim>
                                        <p:anim calcmode="lin" valueType="num">
                                          <p:cBhvr>
                                            <p:cTn id="79" dur="500" fill="hold"/>
                                            <p:tgtEl>
                                              <p:spTgt spid="76"/>
                                            </p:tgtEl>
                                            <p:attrNameLst>
                                              <p:attrName>ppt_h</p:attrName>
                                            </p:attrNameLst>
                                          </p:cBhvr>
                                          <p:tavLst>
                                            <p:tav tm="0">
                                              <p:val>
                                                <p:fltVal val="0"/>
                                              </p:val>
                                            </p:tav>
                                            <p:tav tm="100000">
                                              <p:val>
                                                <p:strVal val="#ppt_h"/>
                                              </p:val>
                                            </p:tav>
                                          </p:tavLst>
                                        </p:anim>
                                        <p:anim calcmode="lin" valueType="num">
                                          <p:cBhvr>
                                            <p:cTn id="80" dur="500" fill="hold"/>
                                            <p:tgtEl>
                                              <p:spTgt spid="76"/>
                                            </p:tgtEl>
                                            <p:attrNameLst>
                                              <p:attrName>style.rotation</p:attrName>
                                            </p:attrNameLst>
                                          </p:cBhvr>
                                          <p:tavLst>
                                            <p:tav tm="0">
                                              <p:val>
                                                <p:fltVal val="90"/>
                                              </p:val>
                                            </p:tav>
                                            <p:tav tm="100000">
                                              <p:val>
                                                <p:fltVal val="0"/>
                                              </p:val>
                                            </p:tav>
                                          </p:tavLst>
                                        </p:anim>
                                        <p:animEffect transition="in" filter="fade">
                                          <p:cBhvr>
                                            <p:cTn id="81" dur="500"/>
                                            <p:tgtEl>
                                              <p:spTgt spid="76"/>
                                            </p:tgtEl>
                                          </p:cBhvr>
                                        </p:animEffect>
                                      </p:childTnLst>
                                    </p:cTn>
                                  </p:par>
                                </p:childTnLst>
                              </p:cTn>
                            </p:par>
                            <p:par>
                              <p:cTn id="82" fill="hold">
                                <p:stCondLst>
                                  <p:cond delay="6150"/>
                                </p:stCondLst>
                                <p:childTnLst>
                                  <p:par>
                                    <p:cTn id="83" presetID="22" presetClass="entr" presetSubtype="8" fill="hold" grpId="0" nodeType="afterEffect">
                                      <p:stCondLst>
                                        <p:cond delay="0"/>
                                      </p:stCondLst>
                                      <p:childTnLst>
                                        <p:set>
                                          <p:cBhvr>
                                            <p:cTn id="84" dur="1" fill="hold">
                                              <p:stCondLst>
                                                <p:cond delay="0"/>
                                              </p:stCondLst>
                                            </p:cTn>
                                            <p:tgtEl>
                                              <p:spTgt spid="74"/>
                                            </p:tgtEl>
                                            <p:attrNameLst>
                                              <p:attrName>style.visibility</p:attrName>
                                            </p:attrNameLst>
                                          </p:cBhvr>
                                          <p:to>
                                            <p:strVal val="visible"/>
                                          </p:to>
                                        </p:set>
                                        <p:animEffect transition="in" filter="wipe(left)">
                                          <p:cBhvr>
                                            <p:cTn id="85" dur="500"/>
                                            <p:tgtEl>
                                              <p:spTgt spid="74"/>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75"/>
                                            </p:tgtEl>
                                            <p:attrNameLst>
                                              <p:attrName>style.visibility</p:attrName>
                                            </p:attrNameLst>
                                          </p:cBhvr>
                                          <p:to>
                                            <p:strVal val="visible"/>
                                          </p:to>
                                        </p:set>
                                        <p:animEffect transition="in" filter="wipe(right)">
                                          <p:cBhvr>
                                            <p:cTn id="88" dur="750"/>
                                            <p:tgtEl>
                                              <p:spTgt spid="75"/>
                                            </p:tgtEl>
                                          </p:cBhvr>
                                        </p:animEffect>
                                      </p:childTnLst>
                                    </p:cTn>
                                  </p:par>
                                </p:childTnLst>
                              </p:cTn>
                            </p:par>
                            <p:par>
                              <p:cTn id="89" fill="hold">
                                <p:stCondLst>
                                  <p:cond delay="6900"/>
                                </p:stCondLst>
                                <p:childTnLst>
                                  <p:par>
                                    <p:cTn id="90" presetID="31" presetClass="entr" presetSubtype="0" fill="hold" nodeType="afterEffect">
                                      <p:stCondLst>
                                        <p:cond delay="0"/>
                                      </p:stCondLst>
                                      <p:childTnLst>
                                        <p:set>
                                          <p:cBhvr>
                                            <p:cTn id="91" dur="1" fill="hold">
                                              <p:stCondLst>
                                                <p:cond delay="0"/>
                                              </p:stCondLst>
                                            </p:cTn>
                                            <p:tgtEl>
                                              <p:spTgt spid="90"/>
                                            </p:tgtEl>
                                            <p:attrNameLst>
                                              <p:attrName>style.visibility</p:attrName>
                                            </p:attrNameLst>
                                          </p:cBhvr>
                                          <p:to>
                                            <p:strVal val="visible"/>
                                          </p:to>
                                        </p:set>
                                        <p:anim calcmode="lin" valueType="num">
                                          <p:cBhvr>
                                            <p:cTn id="92" dur="500" fill="hold"/>
                                            <p:tgtEl>
                                              <p:spTgt spid="90"/>
                                            </p:tgtEl>
                                            <p:attrNameLst>
                                              <p:attrName>ppt_w</p:attrName>
                                            </p:attrNameLst>
                                          </p:cBhvr>
                                          <p:tavLst>
                                            <p:tav tm="0">
                                              <p:val>
                                                <p:fltVal val="0"/>
                                              </p:val>
                                            </p:tav>
                                            <p:tav tm="100000">
                                              <p:val>
                                                <p:strVal val="#ppt_w"/>
                                              </p:val>
                                            </p:tav>
                                          </p:tavLst>
                                        </p:anim>
                                        <p:anim calcmode="lin" valueType="num">
                                          <p:cBhvr>
                                            <p:cTn id="93" dur="500" fill="hold"/>
                                            <p:tgtEl>
                                              <p:spTgt spid="90"/>
                                            </p:tgtEl>
                                            <p:attrNameLst>
                                              <p:attrName>ppt_h</p:attrName>
                                            </p:attrNameLst>
                                          </p:cBhvr>
                                          <p:tavLst>
                                            <p:tav tm="0">
                                              <p:val>
                                                <p:fltVal val="0"/>
                                              </p:val>
                                            </p:tav>
                                            <p:tav tm="100000">
                                              <p:val>
                                                <p:strVal val="#ppt_h"/>
                                              </p:val>
                                            </p:tav>
                                          </p:tavLst>
                                        </p:anim>
                                        <p:anim calcmode="lin" valueType="num">
                                          <p:cBhvr>
                                            <p:cTn id="94" dur="500" fill="hold"/>
                                            <p:tgtEl>
                                              <p:spTgt spid="90"/>
                                            </p:tgtEl>
                                            <p:attrNameLst>
                                              <p:attrName>style.rotation</p:attrName>
                                            </p:attrNameLst>
                                          </p:cBhvr>
                                          <p:tavLst>
                                            <p:tav tm="0">
                                              <p:val>
                                                <p:fltVal val="90"/>
                                              </p:val>
                                            </p:tav>
                                            <p:tav tm="100000">
                                              <p:val>
                                                <p:fltVal val="0"/>
                                              </p:val>
                                            </p:tav>
                                          </p:tavLst>
                                        </p:anim>
                                        <p:animEffect transition="in" filter="fade">
                                          <p:cBhvr>
                                            <p:cTn id="95" dur="500"/>
                                            <p:tgtEl>
                                              <p:spTgt spid="90"/>
                                            </p:tgtEl>
                                          </p:cBhvr>
                                        </p:animEffect>
                                      </p:childTnLst>
                                    </p:cTn>
                                  </p:par>
                                </p:childTnLst>
                              </p:cTn>
                            </p:par>
                            <p:par>
                              <p:cTn id="96" fill="hold">
                                <p:stCondLst>
                                  <p:cond delay="7400"/>
                                </p:stCondLst>
                                <p:childTnLst>
                                  <p:par>
                                    <p:cTn id="97" presetID="22" presetClass="entr" presetSubtype="8" fill="hold" grpId="0" nodeType="afterEffect">
                                      <p:stCondLst>
                                        <p:cond delay="0"/>
                                      </p:stCondLst>
                                      <p:childTnLst>
                                        <p:set>
                                          <p:cBhvr>
                                            <p:cTn id="98" dur="1" fill="hold">
                                              <p:stCondLst>
                                                <p:cond delay="0"/>
                                              </p:stCondLst>
                                            </p:cTn>
                                            <p:tgtEl>
                                              <p:spTgt spid="88"/>
                                            </p:tgtEl>
                                            <p:attrNameLst>
                                              <p:attrName>style.visibility</p:attrName>
                                            </p:attrNameLst>
                                          </p:cBhvr>
                                          <p:to>
                                            <p:strVal val="visible"/>
                                          </p:to>
                                        </p:set>
                                        <p:animEffect transition="in" filter="wipe(left)">
                                          <p:cBhvr>
                                            <p:cTn id="99" dur="500"/>
                                            <p:tgtEl>
                                              <p:spTgt spid="88"/>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89"/>
                                            </p:tgtEl>
                                            <p:attrNameLst>
                                              <p:attrName>style.visibility</p:attrName>
                                            </p:attrNameLst>
                                          </p:cBhvr>
                                          <p:to>
                                            <p:strVal val="visible"/>
                                          </p:to>
                                        </p:set>
                                        <p:animEffect transition="in" filter="wipe(right)">
                                          <p:cBhvr>
                                            <p:cTn id="102" dur="750"/>
                                            <p:tgtEl>
                                              <p:spTgt spid="89"/>
                                            </p:tgtEl>
                                          </p:cBhvr>
                                        </p:animEffect>
                                      </p:childTnLst>
                                    </p:cTn>
                                  </p:par>
                                </p:childTnLst>
                              </p:cTn>
                            </p:par>
                            <p:par>
                              <p:cTn id="103" fill="hold">
                                <p:stCondLst>
                                  <p:cond delay="8150"/>
                                </p:stCondLst>
                                <p:childTnLst>
                                  <p:par>
                                    <p:cTn id="104" presetID="31" presetClass="entr" presetSubtype="0" fill="hold" nodeType="afterEffect">
                                      <p:stCondLst>
                                        <p:cond delay="0"/>
                                      </p:stCondLst>
                                      <p:childTnLst>
                                        <p:set>
                                          <p:cBhvr>
                                            <p:cTn id="105" dur="1" fill="hold">
                                              <p:stCondLst>
                                                <p:cond delay="0"/>
                                              </p:stCondLst>
                                            </p:cTn>
                                            <p:tgtEl>
                                              <p:spTgt spid="104"/>
                                            </p:tgtEl>
                                            <p:attrNameLst>
                                              <p:attrName>style.visibility</p:attrName>
                                            </p:attrNameLst>
                                          </p:cBhvr>
                                          <p:to>
                                            <p:strVal val="visible"/>
                                          </p:to>
                                        </p:set>
                                        <p:anim calcmode="lin" valueType="num">
                                          <p:cBhvr>
                                            <p:cTn id="106" dur="500" fill="hold"/>
                                            <p:tgtEl>
                                              <p:spTgt spid="104"/>
                                            </p:tgtEl>
                                            <p:attrNameLst>
                                              <p:attrName>ppt_w</p:attrName>
                                            </p:attrNameLst>
                                          </p:cBhvr>
                                          <p:tavLst>
                                            <p:tav tm="0">
                                              <p:val>
                                                <p:fltVal val="0"/>
                                              </p:val>
                                            </p:tav>
                                            <p:tav tm="100000">
                                              <p:val>
                                                <p:strVal val="#ppt_w"/>
                                              </p:val>
                                            </p:tav>
                                          </p:tavLst>
                                        </p:anim>
                                        <p:anim calcmode="lin" valueType="num">
                                          <p:cBhvr>
                                            <p:cTn id="107" dur="500" fill="hold"/>
                                            <p:tgtEl>
                                              <p:spTgt spid="104"/>
                                            </p:tgtEl>
                                            <p:attrNameLst>
                                              <p:attrName>ppt_h</p:attrName>
                                            </p:attrNameLst>
                                          </p:cBhvr>
                                          <p:tavLst>
                                            <p:tav tm="0">
                                              <p:val>
                                                <p:fltVal val="0"/>
                                              </p:val>
                                            </p:tav>
                                            <p:tav tm="100000">
                                              <p:val>
                                                <p:strVal val="#ppt_h"/>
                                              </p:val>
                                            </p:tav>
                                          </p:tavLst>
                                        </p:anim>
                                        <p:anim calcmode="lin" valueType="num">
                                          <p:cBhvr>
                                            <p:cTn id="108" dur="500" fill="hold"/>
                                            <p:tgtEl>
                                              <p:spTgt spid="104"/>
                                            </p:tgtEl>
                                            <p:attrNameLst>
                                              <p:attrName>style.rotation</p:attrName>
                                            </p:attrNameLst>
                                          </p:cBhvr>
                                          <p:tavLst>
                                            <p:tav tm="0">
                                              <p:val>
                                                <p:fltVal val="90"/>
                                              </p:val>
                                            </p:tav>
                                            <p:tav tm="100000">
                                              <p:val>
                                                <p:fltVal val="0"/>
                                              </p:val>
                                            </p:tav>
                                          </p:tavLst>
                                        </p:anim>
                                        <p:animEffect transition="in" filter="fade">
                                          <p:cBhvr>
                                            <p:cTn id="109" dur="500"/>
                                            <p:tgtEl>
                                              <p:spTgt spid="104"/>
                                            </p:tgtEl>
                                          </p:cBhvr>
                                        </p:animEffect>
                                      </p:childTnLst>
                                    </p:cTn>
                                  </p:par>
                                </p:childTnLst>
                              </p:cTn>
                            </p:par>
                            <p:par>
                              <p:cTn id="110" fill="hold">
                                <p:stCondLst>
                                  <p:cond delay="8650"/>
                                </p:stCondLst>
                                <p:childTnLst>
                                  <p:par>
                                    <p:cTn id="111" presetID="22" presetClass="entr" presetSubtype="8" fill="hold" grpId="0" nodeType="afterEffect">
                                      <p:stCondLst>
                                        <p:cond delay="0"/>
                                      </p:stCondLst>
                                      <p:childTnLst>
                                        <p:set>
                                          <p:cBhvr>
                                            <p:cTn id="112" dur="1" fill="hold">
                                              <p:stCondLst>
                                                <p:cond delay="0"/>
                                              </p:stCondLst>
                                            </p:cTn>
                                            <p:tgtEl>
                                              <p:spTgt spid="102"/>
                                            </p:tgtEl>
                                            <p:attrNameLst>
                                              <p:attrName>style.visibility</p:attrName>
                                            </p:attrNameLst>
                                          </p:cBhvr>
                                          <p:to>
                                            <p:strVal val="visible"/>
                                          </p:to>
                                        </p:set>
                                        <p:animEffect transition="in" filter="wipe(left)">
                                          <p:cBhvr>
                                            <p:cTn id="113" dur="500"/>
                                            <p:tgtEl>
                                              <p:spTgt spid="102"/>
                                            </p:tgtEl>
                                          </p:cBhvr>
                                        </p:animEffect>
                                      </p:childTnLst>
                                    </p:cTn>
                                  </p:par>
                                  <p:par>
                                    <p:cTn id="114" presetID="22" presetClass="entr" presetSubtype="2" fill="hold" grpId="0" nodeType="withEffect">
                                      <p:stCondLst>
                                        <p:cond delay="0"/>
                                      </p:stCondLst>
                                      <p:childTnLst>
                                        <p:set>
                                          <p:cBhvr>
                                            <p:cTn id="115" dur="1" fill="hold">
                                              <p:stCondLst>
                                                <p:cond delay="0"/>
                                              </p:stCondLst>
                                            </p:cTn>
                                            <p:tgtEl>
                                              <p:spTgt spid="103"/>
                                            </p:tgtEl>
                                            <p:attrNameLst>
                                              <p:attrName>style.visibility</p:attrName>
                                            </p:attrNameLst>
                                          </p:cBhvr>
                                          <p:to>
                                            <p:strVal val="visible"/>
                                          </p:to>
                                        </p:set>
                                        <p:animEffect transition="in" filter="wipe(right)">
                                          <p:cBhvr>
                                            <p:cTn id="116" dur="750"/>
                                            <p:tgtEl>
                                              <p:spTgt spid="103"/>
                                            </p:tgtEl>
                                          </p:cBhvr>
                                        </p:animEffect>
                                      </p:childTnLst>
                                    </p:cTn>
                                  </p:par>
                                </p:childTnLst>
                              </p:cTn>
                            </p:par>
                            <p:par>
                              <p:cTn id="117" fill="hold">
                                <p:stCondLst>
                                  <p:cond delay="9400"/>
                                </p:stCondLst>
                                <p:childTnLst>
                                  <p:par>
                                    <p:cTn id="118" presetID="10" presetClass="entr" presetSubtype="0" fill="hold" grpId="0" nodeType="afterEffect">
                                      <p:stCondLst>
                                        <p:cond delay="0"/>
                                      </p:stCondLst>
                                      <p:childTnLst>
                                        <p:set>
                                          <p:cBhvr>
                                            <p:cTn id="119" dur="1" fill="hold">
                                              <p:stCondLst>
                                                <p:cond delay="0"/>
                                              </p:stCondLst>
                                            </p:cTn>
                                            <p:tgtEl>
                                              <p:spTgt spid="107"/>
                                            </p:tgtEl>
                                            <p:attrNameLst>
                                              <p:attrName>style.visibility</p:attrName>
                                            </p:attrNameLst>
                                          </p:cBhvr>
                                          <p:to>
                                            <p:strVal val="visible"/>
                                          </p:to>
                                        </p:set>
                                        <p:animEffect transition="in" filter="fade">
                                          <p:cBhvr>
                                            <p:cTn id="120"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animBg="1"/>
          <p:bldP spid="69" grpId="0"/>
          <p:bldP spid="70" grpId="0"/>
          <p:bldP spid="74" grpId="0"/>
          <p:bldP spid="75" grpId="0"/>
          <p:bldP spid="88" grpId="0"/>
          <p:bldP spid="89" grpId="0"/>
          <p:bldP spid="102" grpId="0"/>
          <p:bldP spid="103" grpId="0"/>
          <p:bldP spid="10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500"/>
                                            <p:tgtEl>
                                              <p:spTgt spid="29"/>
                                            </p:tgtEl>
                                          </p:cBhvr>
                                        </p:animEffect>
                                      </p:childTnLst>
                                    </p:cTn>
                                  </p:par>
                                </p:childTnLst>
                              </p:cTn>
                            </p:par>
                            <p:par>
                              <p:cTn id="8" fill="hold">
                                <p:stCondLst>
                                  <p:cond delay="500"/>
                                </p:stCondLst>
                                <p:childTnLst>
                                  <p:par>
                                    <p:cTn id="9" presetID="2" presetClass="entr" presetSubtype="12" accel="61000"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1400" fill="hold"/>
                                            <p:tgtEl>
                                              <p:spTgt spid="30"/>
                                            </p:tgtEl>
                                            <p:attrNameLst>
                                              <p:attrName>ppt_x</p:attrName>
                                            </p:attrNameLst>
                                          </p:cBhvr>
                                          <p:tavLst>
                                            <p:tav tm="0">
                                              <p:val>
                                                <p:strVal val="0-#ppt_w/2"/>
                                              </p:val>
                                            </p:tav>
                                            <p:tav tm="100000">
                                              <p:val>
                                                <p:strVal val="#ppt_x"/>
                                              </p:val>
                                            </p:tav>
                                          </p:tavLst>
                                        </p:anim>
                                        <p:anim calcmode="lin" valueType="num">
                                          <p:cBhvr additive="base">
                                            <p:cTn id="12" dur="1400" fill="hold"/>
                                            <p:tgtEl>
                                              <p:spTgt spid="30"/>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1400" fill="hold"/>
                                            <p:tgtEl>
                                              <p:spTgt spid="35"/>
                                            </p:tgtEl>
                                            <p:attrNameLst>
                                              <p:attrName>ppt_x</p:attrName>
                                            </p:attrNameLst>
                                          </p:cBhvr>
                                          <p:tavLst>
                                            <p:tav tm="0">
                                              <p:val>
                                                <p:strVal val="1+#ppt_w/2"/>
                                              </p:val>
                                            </p:tav>
                                            <p:tav tm="100000">
                                              <p:val>
                                                <p:strVal val="#ppt_x"/>
                                              </p:val>
                                            </p:tav>
                                          </p:tavLst>
                                        </p:anim>
                                        <p:anim calcmode="lin" valueType="num">
                                          <p:cBhvr additive="base">
                                            <p:cTn id="16" dur="14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additive="base">
                                            <p:cTn id="19" dur="1400" fill="hold"/>
                                            <p:tgtEl>
                                              <p:spTgt spid="45"/>
                                            </p:tgtEl>
                                            <p:attrNameLst>
                                              <p:attrName>ppt_x</p:attrName>
                                            </p:attrNameLst>
                                          </p:cBhvr>
                                          <p:tavLst>
                                            <p:tav tm="0">
                                              <p:val>
                                                <p:strVal val="1+#ppt_w/2"/>
                                              </p:val>
                                            </p:tav>
                                            <p:tav tm="100000">
                                              <p:val>
                                                <p:strVal val="#ppt_x"/>
                                              </p:val>
                                            </p:tav>
                                          </p:tavLst>
                                        </p:anim>
                                        <p:anim calcmode="lin" valueType="num">
                                          <p:cBhvr additive="base">
                                            <p:cTn id="20" dur="1400" fill="hold"/>
                                            <p:tgtEl>
                                              <p:spTgt spid="45"/>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stCondLst>
                                        <p:cond delay="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1400" fill="hold"/>
                                            <p:tgtEl>
                                              <p:spTgt spid="50"/>
                                            </p:tgtEl>
                                            <p:attrNameLst>
                                              <p:attrName>ppt_x</p:attrName>
                                            </p:attrNameLst>
                                          </p:cBhvr>
                                          <p:tavLst>
                                            <p:tav tm="0">
                                              <p:val>
                                                <p:strVal val="0-#ppt_w/2"/>
                                              </p:val>
                                            </p:tav>
                                            <p:tav tm="100000">
                                              <p:val>
                                                <p:strVal val="#ppt_x"/>
                                              </p:val>
                                            </p:tav>
                                          </p:tavLst>
                                        </p:anim>
                                        <p:anim calcmode="lin" valueType="num">
                                          <p:cBhvr additive="base">
                                            <p:cTn id="24" dur="1400" fill="hold"/>
                                            <p:tgtEl>
                                              <p:spTgt spid="50"/>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additive="base">
                                            <p:cTn id="27" dur="1400" fill="hold"/>
                                            <p:tgtEl>
                                              <p:spTgt spid="55"/>
                                            </p:tgtEl>
                                            <p:attrNameLst>
                                              <p:attrName>ppt_x</p:attrName>
                                            </p:attrNameLst>
                                          </p:cBhvr>
                                          <p:tavLst>
                                            <p:tav tm="0">
                                              <p:val>
                                                <p:strVal val="1+#ppt_w/2"/>
                                              </p:val>
                                            </p:tav>
                                            <p:tav tm="100000">
                                              <p:val>
                                                <p:strVal val="#ppt_x"/>
                                              </p:val>
                                            </p:tav>
                                          </p:tavLst>
                                        </p:anim>
                                        <p:anim calcmode="lin" valueType="num">
                                          <p:cBhvr additive="base">
                                            <p:cTn id="28" dur="1400" fill="hold"/>
                                            <p:tgtEl>
                                              <p:spTgt spid="55"/>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additive="base">
                                            <p:cTn id="31" dur="1400" fill="hold"/>
                                            <p:tgtEl>
                                              <p:spTgt spid="40"/>
                                            </p:tgtEl>
                                            <p:attrNameLst>
                                              <p:attrName>ppt_x</p:attrName>
                                            </p:attrNameLst>
                                          </p:cBhvr>
                                          <p:tavLst>
                                            <p:tav tm="0">
                                              <p:val>
                                                <p:strVal val="0-#ppt_w/2"/>
                                              </p:val>
                                            </p:tav>
                                            <p:tav tm="100000">
                                              <p:val>
                                                <p:strVal val="#ppt_x"/>
                                              </p:val>
                                            </p:tav>
                                          </p:tavLst>
                                        </p:anim>
                                        <p:anim calcmode="lin" valueType="num">
                                          <p:cBhvr additive="base">
                                            <p:cTn id="32" dur="1400" fill="hold"/>
                                            <p:tgtEl>
                                              <p:spTgt spid="40"/>
                                            </p:tgtEl>
                                            <p:attrNameLst>
                                              <p:attrName>ppt_y</p:attrName>
                                            </p:attrNameLst>
                                          </p:cBhvr>
                                          <p:tavLst>
                                            <p:tav tm="0">
                                              <p:val>
                                                <p:strVal val="1+#ppt_h/2"/>
                                              </p:val>
                                            </p:tav>
                                            <p:tav tm="100000">
                                              <p:val>
                                                <p:strVal val="#ppt_y"/>
                                              </p:val>
                                            </p:tav>
                                          </p:tavLst>
                                        </p:anim>
                                      </p:childTnLst>
                                    </p:cTn>
                                  </p:par>
                                </p:childTnLst>
                              </p:cTn>
                            </p:par>
                            <p:par>
                              <p:cTn id="33" fill="hold">
                                <p:stCondLst>
                                  <p:cond delay="1900"/>
                                </p:stCondLst>
                                <p:childTnLst>
                                  <p:par>
                                    <p:cTn id="34" presetID="31" presetClass="entr" presetSubtype="0" fill="hold" nodeType="afterEffect">
                                      <p:stCondLst>
                                        <p:cond delay="0"/>
                                      </p:stCondLst>
                                      <p:childTnLst>
                                        <p:set>
                                          <p:cBhvr>
                                            <p:cTn id="35" dur="1" fill="hold">
                                              <p:stCondLst>
                                                <p:cond delay="0"/>
                                              </p:stCondLst>
                                            </p:cTn>
                                            <p:tgtEl>
                                              <p:spTgt spid="60"/>
                                            </p:tgtEl>
                                            <p:attrNameLst>
                                              <p:attrName>style.visibility</p:attrName>
                                            </p:attrNameLst>
                                          </p:cBhvr>
                                          <p:to>
                                            <p:strVal val="visible"/>
                                          </p:to>
                                        </p:set>
                                        <p:anim calcmode="lin" valueType="num">
                                          <p:cBhvr>
                                            <p:cTn id="36" dur="500" fill="hold"/>
                                            <p:tgtEl>
                                              <p:spTgt spid="60"/>
                                            </p:tgtEl>
                                            <p:attrNameLst>
                                              <p:attrName>ppt_w</p:attrName>
                                            </p:attrNameLst>
                                          </p:cBhvr>
                                          <p:tavLst>
                                            <p:tav tm="0">
                                              <p:val>
                                                <p:fltVal val="0"/>
                                              </p:val>
                                            </p:tav>
                                            <p:tav tm="100000">
                                              <p:val>
                                                <p:strVal val="#ppt_w"/>
                                              </p:val>
                                            </p:tav>
                                          </p:tavLst>
                                        </p:anim>
                                        <p:anim calcmode="lin" valueType="num">
                                          <p:cBhvr>
                                            <p:cTn id="37" dur="500" fill="hold"/>
                                            <p:tgtEl>
                                              <p:spTgt spid="60"/>
                                            </p:tgtEl>
                                            <p:attrNameLst>
                                              <p:attrName>ppt_h</p:attrName>
                                            </p:attrNameLst>
                                          </p:cBhvr>
                                          <p:tavLst>
                                            <p:tav tm="0">
                                              <p:val>
                                                <p:fltVal val="0"/>
                                              </p:val>
                                            </p:tav>
                                            <p:tav tm="100000">
                                              <p:val>
                                                <p:strVal val="#ppt_h"/>
                                              </p:val>
                                            </p:tav>
                                          </p:tavLst>
                                        </p:anim>
                                        <p:anim calcmode="lin" valueType="num">
                                          <p:cBhvr>
                                            <p:cTn id="38" dur="500" fill="hold"/>
                                            <p:tgtEl>
                                              <p:spTgt spid="60"/>
                                            </p:tgtEl>
                                            <p:attrNameLst>
                                              <p:attrName>style.rotation</p:attrName>
                                            </p:attrNameLst>
                                          </p:cBhvr>
                                          <p:tavLst>
                                            <p:tav tm="0">
                                              <p:val>
                                                <p:fltVal val="90"/>
                                              </p:val>
                                            </p:tav>
                                            <p:tav tm="100000">
                                              <p:val>
                                                <p:fltVal val="0"/>
                                              </p:val>
                                            </p:tav>
                                          </p:tavLst>
                                        </p:anim>
                                        <p:animEffect transition="in" filter="fade">
                                          <p:cBhvr>
                                            <p:cTn id="39" dur="500"/>
                                            <p:tgtEl>
                                              <p:spTgt spid="60"/>
                                            </p:tgtEl>
                                          </p:cBhvr>
                                        </p:animEffect>
                                      </p:childTnLst>
                                    </p:cTn>
                                  </p:par>
                                </p:childTnLst>
                              </p:cTn>
                            </p:par>
                            <p:par>
                              <p:cTn id="40" fill="hold">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wipe(left)">
                                          <p:cBhvr>
                                            <p:cTn id="43" dur="500"/>
                                            <p:tgtEl>
                                              <p:spTgt spid="64"/>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65"/>
                                            </p:tgtEl>
                                            <p:attrNameLst>
                                              <p:attrName>style.visibility</p:attrName>
                                            </p:attrNameLst>
                                          </p:cBhvr>
                                          <p:to>
                                            <p:strVal val="visible"/>
                                          </p:to>
                                        </p:set>
                                        <p:animEffect transition="in" filter="wipe(right)">
                                          <p:cBhvr>
                                            <p:cTn id="46" dur="750"/>
                                            <p:tgtEl>
                                              <p:spTgt spid="65"/>
                                            </p:tgtEl>
                                          </p:cBhvr>
                                        </p:animEffect>
                                      </p:childTnLst>
                                    </p:cTn>
                                  </p:par>
                                </p:childTnLst>
                              </p:cTn>
                            </p:par>
                            <p:par>
                              <p:cTn id="47" fill="hold">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68"/>
                                            </p:tgtEl>
                                            <p:attrNameLst>
                                              <p:attrName>style.visibility</p:attrName>
                                            </p:attrNameLst>
                                          </p:cBhvr>
                                          <p:to>
                                            <p:strVal val="visible"/>
                                          </p:to>
                                        </p:set>
                                        <p:anim calcmode="lin" valueType="num">
                                          <p:cBhvr>
                                            <p:cTn id="50" dur="500" fill="hold"/>
                                            <p:tgtEl>
                                              <p:spTgt spid="68"/>
                                            </p:tgtEl>
                                            <p:attrNameLst>
                                              <p:attrName>ppt_w</p:attrName>
                                            </p:attrNameLst>
                                          </p:cBhvr>
                                          <p:tavLst>
                                            <p:tav tm="0">
                                              <p:val>
                                                <p:fltVal val="0"/>
                                              </p:val>
                                            </p:tav>
                                            <p:tav tm="100000">
                                              <p:val>
                                                <p:strVal val="#ppt_w"/>
                                              </p:val>
                                            </p:tav>
                                          </p:tavLst>
                                        </p:anim>
                                        <p:anim calcmode="lin" valueType="num">
                                          <p:cBhvr>
                                            <p:cTn id="51" dur="500" fill="hold"/>
                                            <p:tgtEl>
                                              <p:spTgt spid="68"/>
                                            </p:tgtEl>
                                            <p:attrNameLst>
                                              <p:attrName>ppt_h</p:attrName>
                                            </p:attrNameLst>
                                          </p:cBhvr>
                                          <p:tavLst>
                                            <p:tav tm="0">
                                              <p:val>
                                                <p:fltVal val="0"/>
                                              </p:val>
                                            </p:tav>
                                            <p:tav tm="100000">
                                              <p:val>
                                                <p:strVal val="#ppt_h"/>
                                              </p:val>
                                            </p:tav>
                                          </p:tavLst>
                                        </p:anim>
                                        <p:anim calcmode="lin" valueType="num">
                                          <p:cBhvr>
                                            <p:cTn id="52" dur="500" fill="hold"/>
                                            <p:tgtEl>
                                              <p:spTgt spid="68"/>
                                            </p:tgtEl>
                                            <p:attrNameLst>
                                              <p:attrName>style.rotation</p:attrName>
                                            </p:attrNameLst>
                                          </p:cBhvr>
                                          <p:tavLst>
                                            <p:tav tm="0">
                                              <p:val>
                                                <p:fltVal val="90"/>
                                              </p:val>
                                            </p:tav>
                                            <p:tav tm="100000">
                                              <p:val>
                                                <p:fltVal val="0"/>
                                              </p:val>
                                            </p:tav>
                                          </p:tavLst>
                                        </p:anim>
                                        <p:animEffect transition="in" filter="fade">
                                          <p:cBhvr>
                                            <p:cTn id="53" dur="500"/>
                                            <p:tgtEl>
                                              <p:spTgt spid="68"/>
                                            </p:tgtEl>
                                          </p:cBhvr>
                                        </p:animEffect>
                                      </p:childTnLst>
                                    </p:cTn>
                                  </p:par>
                                </p:childTnLst>
                              </p:cTn>
                            </p:par>
                            <p:par>
                              <p:cTn id="54" fill="hold">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66"/>
                                            </p:tgtEl>
                                            <p:attrNameLst>
                                              <p:attrName>style.visibility</p:attrName>
                                            </p:attrNameLst>
                                          </p:cBhvr>
                                          <p:to>
                                            <p:strVal val="visible"/>
                                          </p:to>
                                        </p:set>
                                        <p:animEffect transition="in" filter="wipe(left)">
                                          <p:cBhvr>
                                            <p:cTn id="57" dur="500"/>
                                            <p:tgtEl>
                                              <p:spTgt spid="66"/>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67"/>
                                            </p:tgtEl>
                                            <p:attrNameLst>
                                              <p:attrName>style.visibility</p:attrName>
                                            </p:attrNameLst>
                                          </p:cBhvr>
                                          <p:to>
                                            <p:strVal val="visible"/>
                                          </p:to>
                                        </p:set>
                                        <p:animEffect transition="in" filter="wipe(right)">
                                          <p:cBhvr>
                                            <p:cTn id="60" dur="750"/>
                                            <p:tgtEl>
                                              <p:spTgt spid="67"/>
                                            </p:tgtEl>
                                          </p:cBhvr>
                                        </p:animEffect>
                                      </p:childTnLst>
                                    </p:cTn>
                                  </p:par>
                                </p:childTnLst>
                              </p:cTn>
                            </p:par>
                            <p:par>
                              <p:cTn id="61" fill="hold">
                                <p:stCondLst>
                                  <p:cond delay="4400"/>
                                </p:stCondLst>
                                <p:childTnLst>
                                  <p:par>
                                    <p:cTn id="62" presetID="31" presetClass="entr" presetSubtype="0" fill="hold" nodeType="afterEffect">
                                      <p:stCondLst>
                                        <p:cond delay="0"/>
                                      </p:stCondLst>
                                      <p:childTnLst>
                                        <p:set>
                                          <p:cBhvr>
                                            <p:cTn id="63" dur="1" fill="hold">
                                              <p:stCondLst>
                                                <p:cond delay="0"/>
                                              </p:stCondLst>
                                            </p:cTn>
                                            <p:tgtEl>
                                              <p:spTgt spid="71"/>
                                            </p:tgtEl>
                                            <p:attrNameLst>
                                              <p:attrName>style.visibility</p:attrName>
                                            </p:attrNameLst>
                                          </p:cBhvr>
                                          <p:to>
                                            <p:strVal val="visible"/>
                                          </p:to>
                                        </p:set>
                                        <p:anim calcmode="lin" valueType="num">
                                          <p:cBhvr>
                                            <p:cTn id="64" dur="500" fill="hold"/>
                                            <p:tgtEl>
                                              <p:spTgt spid="71"/>
                                            </p:tgtEl>
                                            <p:attrNameLst>
                                              <p:attrName>ppt_w</p:attrName>
                                            </p:attrNameLst>
                                          </p:cBhvr>
                                          <p:tavLst>
                                            <p:tav tm="0">
                                              <p:val>
                                                <p:fltVal val="0"/>
                                              </p:val>
                                            </p:tav>
                                            <p:tav tm="100000">
                                              <p:val>
                                                <p:strVal val="#ppt_w"/>
                                              </p:val>
                                            </p:tav>
                                          </p:tavLst>
                                        </p:anim>
                                        <p:anim calcmode="lin" valueType="num">
                                          <p:cBhvr>
                                            <p:cTn id="65" dur="500" fill="hold"/>
                                            <p:tgtEl>
                                              <p:spTgt spid="71"/>
                                            </p:tgtEl>
                                            <p:attrNameLst>
                                              <p:attrName>ppt_h</p:attrName>
                                            </p:attrNameLst>
                                          </p:cBhvr>
                                          <p:tavLst>
                                            <p:tav tm="0">
                                              <p:val>
                                                <p:fltVal val="0"/>
                                              </p:val>
                                            </p:tav>
                                            <p:tav tm="100000">
                                              <p:val>
                                                <p:strVal val="#ppt_h"/>
                                              </p:val>
                                            </p:tav>
                                          </p:tavLst>
                                        </p:anim>
                                        <p:anim calcmode="lin" valueType="num">
                                          <p:cBhvr>
                                            <p:cTn id="66" dur="500" fill="hold"/>
                                            <p:tgtEl>
                                              <p:spTgt spid="71"/>
                                            </p:tgtEl>
                                            <p:attrNameLst>
                                              <p:attrName>style.rotation</p:attrName>
                                            </p:attrNameLst>
                                          </p:cBhvr>
                                          <p:tavLst>
                                            <p:tav tm="0">
                                              <p:val>
                                                <p:fltVal val="90"/>
                                              </p:val>
                                            </p:tav>
                                            <p:tav tm="100000">
                                              <p:val>
                                                <p:fltVal val="0"/>
                                              </p:val>
                                            </p:tav>
                                          </p:tavLst>
                                        </p:anim>
                                        <p:animEffect transition="in" filter="fade">
                                          <p:cBhvr>
                                            <p:cTn id="67" dur="500"/>
                                            <p:tgtEl>
                                              <p:spTgt spid="71"/>
                                            </p:tgtEl>
                                          </p:cBhvr>
                                        </p:animEffect>
                                      </p:childTnLst>
                                    </p:cTn>
                                  </p:par>
                                </p:childTnLst>
                              </p:cTn>
                            </p:par>
                            <p:par>
                              <p:cTn id="68" fill="hold">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69"/>
                                            </p:tgtEl>
                                            <p:attrNameLst>
                                              <p:attrName>style.visibility</p:attrName>
                                            </p:attrNameLst>
                                          </p:cBhvr>
                                          <p:to>
                                            <p:strVal val="visible"/>
                                          </p:to>
                                        </p:set>
                                        <p:animEffect transition="in" filter="wipe(left)">
                                          <p:cBhvr>
                                            <p:cTn id="71" dur="500"/>
                                            <p:tgtEl>
                                              <p:spTgt spid="69"/>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70"/>
                                            </p:tgtEl>
                                            <p:attrNameLst>
                                              <p:attrName>style.visibility</p:attrName>
                                            </p:attrNameLst>
                                          </p:cBhvr>
                                          <p:to>
                                            <p:strVal val="visible"/>
                                          </p:to>
                                        </p:set>
                                        <p:animEffect transition="in" filter="wipe(right)">
                                          <p:cBhvr>
                                            <p:cTn id="74" dur="750"/>
                                            <p:tgtEl>
                                              <p:spTgt spid="70"/>
                                            </p:tgtEl>
                                          </p:cBhvr>
                                        </p:animEffect>
                                      </p:childTnLst>
                                    </p:cTn>
                                  </p:par>
                                </p:childTnLst>
                              </p:cTn>
                            </p:par>
                            <p:par>
                              <p:cTn id="75" fill="hold">
                                <p:stCondLst>
                                  <p:cond delay="5650"/>
                                </p:stCondLst>
                                <p:childTnLst>
                                  <p:par>
                                    <p:cTn id="76" presetID="31" presetClass="entr" presetSubtype="0" fill="hold" nodeType="afterEffect">
                                      <p:stCondLst>
                                        <p:cond delay="0"/>
                                      </p:stCondLst>
                                      <p:childTnLst>
                                        <p:set>
                                          <p:cBhvr>
                                            <p:cTn id="77" dur="1" fill="hold">
                                              <p:stCondLst>
                                                <p:cond delay="0"/>
                                              </p:stCondLst>
                                            </p:cTn>
                                            <p:tgtEl>
                                              <p:spTgt spid="76"/>
                                            </p:tgtEl>
                                            <p:attrNameLst>
                                              <p:attrName>style.visibility</p:attrName>
                                            </p:attrNameLst>
                                          </p:cBhvr>
                                          <p:to>
                                            <p:strVal val="visible"/>
                                          </p:to>
                                        </p:set>
                                        <p:anim calcmode="lin" valueType="num">
                                          <p:cBhvr>
                                            <p:cTn id="78" dur="500" fill="hold"/>
                                            <p:tgtEl>
                                              <p:spTgt spid="76"/>
                                            </p:tgtEl>
                                            <p:attrNameLst>
                                              <p:attrName>ppt_w</p:attrName>
                                            </p:attrNameLst>
                                          </p:cBhvr>
                                          <p:tavLst>
                                            <p:tav tm="0">
                                              <p:val>
                                                <p:fltVal val="0"/>
                                              </p:val>
                                            </p:tav>
                                            <p:tav tm="100000">
                                              <p:val>
                                                <p:strVal val="#ppt_w"/>
                                              </p:val>
                                            </p:tav>
                                          </p:tavLst>
                                        </p:anim>
                                        <p:anim calcmode="lin" valueType="num">
                                          <p:cBhvr>
                                            <p:cTn id="79" dur="500" fill="hold"/>
                                            <p:tgtEl>
                                              <p:spTgt spid="76"/>
                                            </p:tgtEl>
                                            <p:attrNameLst>
                                              <p:attrName>ppt_h</p:attrName>
                                            </p:attrNameLst>
                                          </p:cBhvr>
                                          <p:tavLst>
                                            <p:tav tm="0">
                                              <p:val>
                                                <p:fltVal val="0"/>
                                              </p:val>
                                            </p:tav>
                                            <p:tav tm="100000">
                                              <p:val>
                                                <p:strVal val="#ppt_h"/>
                                              </p:val>
                                            </p:tav>
                                          </p:tavLst>
                                        </p:anim>
                                        <p:anim calcmode="lin" valueType="num">
                                          <p:cBhvr>
                                            <p:cTn id="80" dur="500" fill="hold"/>
                                            <p:tgtEl>
                                              <p:spTgt spid="76"/>
                                            </p:tgtEl>
                                            <p:attrNameLst>
                                              <p:attrName>style.rotation</p:attrName>
                                            </p:attrNameLst>
                                          </p:cBhvr>
                                          <p:tavLst>
                                            <p:tav tm="0">
                                              <p:val>
                                                <p:fltVal val="90"/>
                                              </p:val>
                                            </p:tav>
                                            <p:tav tm="100000">
                                              <p:val>
                                                <p:fltVal val="0"/>
                                              </p:val>
                                            </p:tav>
                                          </p:tavLst>
                                        </p:anim>
                                        <p:animEffect transition="in" filter="fade">
                                          <p:cBhvr>
                                            <p:cTn id="81" dur="500"/>
                                            <p:tgtEl>
                                              <p:spTgt spid="76"/>
                                            </p:tgtEl>
                                          </p:cBhvr>
                                        </p:animEffect>
                                      </p:childTnLst>
                                    </p:cTn>
                                  </p:par>
                                </p:childTnLst>
                              </p:cTn>
                            </p:par>
                            <p:par>
                              <p:cTn id="82" fill="hold">
                                <p:stCondLst>
                                  <p:cond delay="6150"/>
                                </p:stCondLst>
                                <p:childTnLst>
                                  <p:par>
                                    <p:cTn id="83" presetID="22" presetClass="entr" presetSubtype="8" fill="hold" grpId="0" nodeType="afterEffect">
                                      <p:stCondLst>
                                        <p:cond delay="0"/>
                                      </p:stCondLst>
                                      <p:childTnLst>
                                        <p:set>
                                          <p:cBhvr>
                                            <p:cTn id="84" dur="1" fill="hold">
                                              <p:stCondLst>
                                                <p:cond delay="0"/>
                                              </p:stCondLst>
                                            </p:cTn>
                                            <p:tgtEl>
                                              <p:spTgt spid="74"/>
                                            </p:tgtEl>
                                            <p:attrNameLst>
                                              <p:attrName>style.visibility</p:attrName>
                                            </p:attrNameLst>
                                          </p:cBhvr>
                                          <p:to>
                                            <p:strVal val="visible"/>
                                          </p:to>
                                        </p:set>
                                        <p:animEffect transition="in" filter="wipe(left)">
                                          <p:cBhvr>
                                            <p:cTn id="85" dur="500"/>
                                            <p:tgtEl>
                                              <p:spTgt spid="74"/>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75"/>
                                            </p:tgtEl>
                                            <p:attrNameLst>
                                              <p:attrName>style.visibility</p:attrName>
                                            </p:attrNameLst>
                                          </p:cBhvr>
                                          <p:to>
                                            <p:strVal val="visible"/>
                                          </p:to>
                                        </p:set>
                                        <p:animEffect transition="in" filter="wipe(right)">
                                          <p:cBhvr>
                                            <p:cTn id="88" dur="750"/>
                                            <p:tgtEl>
                                              <p:spTgt spid="75"/>
                                            </p:tgtEl>
                                          </p:cBhvr>
                                        </p:animEffect>
                                      </p:childTnLst>
                                    </p:cTn>
                                  </p:par>
                                </p:childTnLst>
                              </p:cTn>
                            </p:par>
                            <p:par>
                              <p:cTn id="89" fill="hold">
                                <p:stCondLst>
                                  <p:cond delay="6900"/>
                                </p:stCondLst>
                                <p:childTnLst>
                                  <p:par>
                                    <p:cTn id="90" presetID="31" presetClass="entr" presetSubtype="0" fill="hold" nodeType="afterEffect">
                                      <p:stCondLst>
                                        <p:cond delay="0"/>
                                      </p:stCondLst>
                                      <p:childTnLst>
                                        <p:set>
                                          <p:cBhvr>
                                            <p:cTn id="91" dur="1" fill="hold">
                                              <p:stCondLst>
                                                <p:cond delay="0"/>
                                              </p:stCondLst>
                                            </p:cTn>
                                            <p:tgtEl>
                                              <p:spTgt spid="90"/>
                                            </p:tgtEl>
                                            <p:attrNameLst>
                                              <p:attrName>style.visibility</p:attrName>
                                            </p:attrNameLst>
                                          </p:cBhvr>
                                          <p:to>
                                            <p:strVal val="visible"/>
                                          </p:to>
                                        </p:set>
                                        <p:anim calcmode="lin" valueType="num">
                                          <p:cBhvr>
                                            <p:cTn id="92" dur="500" fill="hold"/>
                                            <p:tgtEl>
                                              <p:spTgt spid="90"/>
                                            </p:tgtEl>
                                            <p:attrNameLst>
                                              <p:attrName>ppt_w</p:attrName>
                                            </p:attrNameLst>
                                          </p:cBhvr>
                                          <p:tavLst>
                                            <p:tav tm="0">
                                              <p:val>
                                                <p:fltVal val="0"/>
                                              </p:val>
                                            </p:tav>
                                            <p:tav tm="100000">
                                              <p:val>
                                                <p:strVal val="#ppt_w"/>
                                              </p:val>
                                            </p:tav>
                                          </p:tavLst>
                                        </p:anim>
                                        <p:anim calcmode="lin" valueType="num">
                                          <p:cBhvr>
                                            <p:cTn id="93" dur="500" fill="hold"/>
                                            <p:tgtEl>
                                              <p:spTgt spid="90"/>
                                            </p:tgtEl>
                                            <p:attrNameLst>
                                              <p:attrName>ppt_h</p:attrName>
                                            </p:attrNameLst>
                                          </p:cBhvr>
                                          <p:tavLst>
                                            <p:tav tm="0">
                                              <p:val>
                                                <p:fltVal val="0"/>
                                              </p:val>
                                            </p:tav>
                                            <p:tav tm="100000">
                                              <p:val>
                                                <p:strVal val="#ppt_h"/>
                                              </p:val>
                                            </p:tav>
                                          </p:tavLst>
                                        </p:anim>
                                        <p:anim calcmode="lin" valueType="num">
                                          <p:cBhvr>
                                            <p:cTn id="94" dur="500" fill="hold"/>
                                            <p:tgtEl>
                                              <p:spTgt spid="90"/>
                                            </p:tgtEl>
                                            <p:attrNameLst>
                                              <p:attrName>style.rotation</p:attrName>
                                            </p:attrNameLst>
                                          </p:cBhvr>
                                          <p:tavLst>
                                            <p:tav tm="0">
                                              <p:val>
                                                <p:fltVal val="90"/>
                                              </p:val>
                                            </p:tav>
                                            <p:tav tm="100000">
                                              <p:val>
                                                <p:fltVal val="0"/>
                                              </p:val>
                                            </p:tav>
                                          </p:tavLst>
                                        </p:anim>
                                        <p:animEffect transition="in" filter="fade">
                                          <p:cBhvr>
                                            <p:cTn id="95" dur="500"/>
                                            <p:tgtEl>
                                              <p:spTgt spid="90"/>
                                            </p:tgtEl>
                                          </p:cBhvr>
                                        </p:animEffect>
                                      </p:childTnLst>
                                    </p:cTn>
                                  </p:par>
                                </p:childTnLst>
                              </p:cTn>
                            </p:par>
                            <p:par>
                              <p:cTn id="96" fill="hold">
                                <p:stCondLst>
                                  <p:cond delay="7400"/>
                                </p:stCondLst>
                                <p:childTnLst>
                                  <p:par>
                                    <p:cTn id="97" presetID="22" presetClass="entr" presetSubtype="8" fill="hold" grpId="0" nodeType="afterEffect">
                                      <p:stCondLst>
                                        <p:cond delay="0"/>
                                      </p:stCondLst>
                                      <p:childTnLst>
                                        <p:set>
                                          <p:cBhvr>
                                            <p:cTn id="98" dur="1" fill="hold">
                                              <p:stCondLst>
                                                <p:cond delay="0"/>
                                              </p:stCondLst>
                                            </p:cTn>
                                            <p:tgtEl>
                                              <p:spTgt spid="88"/>
                                            </p:tgtEl>
                                            <p:attrNameLst>
                                              <p:attrName>style.visibility</p:attrName>
                                            </p:attrNameLst>
                                          </p:cBhvr>
                                          <p:to>
                                            <p:strVal val="visible"/>
                                          </p:to>
                                        </p:set>
                                        <p:animEffect transition="in" filter="wipe(left)">
                                          <p:cBhvr>
                                            <p:cTn id="99" dur="500"/>
                                            <p:tgtEl>
                                              <p:spTgt spid="88"/>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89"/>
                                            </p:tgtEl>
                                            <p:attrNameLst>
                                              <p:attrName>style.visibility</p:attrName>
                                            </p:attrNameLst>
                                          </p:cBhvr>
                                          <p:to>
                                            <p:strVal val="visible"/>
                                          </p:to>
                                        </p:set>
                                        <p:animEffect transition="in" filter="wipe(right)">
                                          <p:cBhvr>
                                            <p:cTn id="102" dur="750"/>
                                            <p:tgtEl>
                                              <p:spTgt spid="89"/>
                                            </p:tgtEl>
                                          </p:cBhvr>
                                        </p:animEffect>
                                      </p:childTnLst>
                                    </p:cTn>
                                  </p:par>
                                </p:childTnLst>
                              </p:cTn>
                            </p:par>
                            <p:par>
                              <p:cTn id="103" fill="hold">
                                <p:stCondLst>
                                  <p:cond delay="8150"/>
                                </p:stCondLst>
                                <p:childTnLst>
                                  <p:par>
                                    <p:cTn id="104" presetID="31" presetClass="entr" presetSubtype="0" fill="hold" nodeType="afterEffect">
                                      <p:stCondLst>
                                        <p:cond delay="0"/>
                                      </p:stCondLst>
                                      <p:childTnLst>
                                        <p:set>
                                          <p:cBhvr>
                                            <p:cTn id="105" dur="1" fill="hold">
                                              <p:stCondLst>
                                                <p:cond delay="0"/>
                                              </p:stCondLst>
                                            </p:cTn>
                                            <p:tgtEl>
                                              <p:spTgt spid="104"/>
                                            </p:tgtEl>
                                            <p:attrNameLst>
                                              <p:attrName>style.visibility</p:attrName>
                                            </p:attrNameLst>
                                          </p:cBhvr>
                                          <p:to>
                                            <p:strVal val="visible"/>
                                          </p:to>
                                        </p:set>
                                        <p:anim calcmode="lin" valueType="num">
                                          <p:cBhvr>
                                            <p:cTn id="106" dur="500" fill="hold"/>
                                            <p:tgtEl>
                                              <p:spTgt spid="104"/>
                                            </p:tgtEl>
                                            <p:attrNameLst>
                                              <p:attrName>ppt_w</p:attrName>
                                            </p:attrNameLst>
                                          </p:cBhvr>
                                          <p:tavLst>
                                            <p:tav tm="0">
                                              <p:val>
                                                <p:fltVal val="0"/>
                                              </p:val>
                                            </p:tav>
                                            <p:tav tm="100000">
                                              <p:val>
                                                <p:strVal val="#ppt_w"/>
                                              </p:val>
                                            </p:tav>
                                          </p:tavLst>
                                        </p:anim>
                                        <p:anim calcmode="lin" valueType="num">
                                          <p:cBhvr>
                                            <p:cTn id="107" dur="500" fill="hold"/>
                                            <p:tgtEl>
                                              <p:spTgt spid="104"/>
                                            </p:tgtEl>
                                            <p:attrNameLst>
                                              <p:attrName>ppt_h</p:attrName>
                                            </p:attrNameLst>
                                          </p:cBhvr>
                                          <p:tavLst>
                                            <p:tav tm="0">
                                              <p:val>
                                                <p:fltVal val="0"/>
                                              </p:val>
                                            </p:tav>
                                            <p:tav tm="100000">
                                              <p:val>
                                                <p:strVal val="#ppt_h"/>
                                              </p:val>
                                            </p:tav>
                                          </p:tavLst>
                                        </p:anim>
                                        <p:anim calcmode="lin" valueType="num">
                                          <p:cBhvr>
                                            <p:cTn id="108" dur="500" fill="hold"/>
                                            <p:tgtEl>
                                              <p:spTgt spid="104"/>
                                            </p:tgtEl>
                                            <p:attrNameLst>
                                              <p:attrName>style.rotation</p:attrName>
                                            </p:attrNameLst>
                                          </p:cBhvr>
                                          <p:tavLst>
                                            <p:tav tm="0">
                                              <p:val>
                                                <p:fltVal val="90"/>
                                              </p:val>
                                            </p:tav>
                                            <p:tav tm="100000">
                                              <p:val>
                                                <p:fltVal val="0"/>
                                              </p:val>
                                            </p:tav>
                                          </p:tavLst>
                                        </p:anim>
                                        <p:animEffect transition="in" filter="fade">
                                          <p:cBhvr>
                                            <p:cTn id="109" dur="500"/>
                                            <p:tgtEl>
                                              <p:spTgt spid="104"/>
                                            </p:tgtEl>
                                          </p:cBhvr>
                                        </p:animEffect>
                                      </p:childTnLst>
                                    </p:cTn>
                                  </p:par>
                                </p:childTnLst>
                              </p:cTn>
                            </p:par>
                            <p:par>
                              <p:cTn id="110" fill="hold">
                                <p:stCondLst>
                                  <p:cond delay="8650"/>
                                </p:stCondLst>
                                <p:childTnLst>
                                  <p:par>
                                    <p:cTn id="111" presetID="22" presetClass="entr" presetSubtype="8" fill="hold" grpId="0" nodeType="afterEffect">
                                      <p:stCondLst>
                                        <p:cond delay="0"/>
                                      </p:stCondLst>
                                      <p:childTnLst>
                                        <p:set>
                                          <p:cBhvr>
                                            <p:cTn id="112" dur="1" fill="hold">
                                              <p:stCondLst>
                                                <p:cond delay="0"/>
                                              </p:stCondLst>
                                            </p:cTn>
                                            <p:tgtEl>
                                              <p:spTgt spid="102"/>
                                            </p:tgtEl>
                                            <p:attrNameLst>
                                              <p:attrName>style.visibility</p:attrName>
                                            </p:attrNameLst>
                                          </p:cBhvr>
                                          <p:to>
                                            <p:strVal val="visible"/>
                                          </p:to>
                                        </p:set>
                                        <p:animEffect transition="in" filter="wipe(left)">
                                          <p:cBhvr>
                                            <p:cTn id="113" dur="500"/>
                                            <p:tgtEl>
                                              <p:spTgt spid="102"/>
                                            </p:tgtEl>
                                          </p:cBhvr>
                                        </p:animEffect>
                                      </p:childTnLst>
                                    </p:cTn>
                                  </p:par>
                                  <p:par>
                                    <p:cTn id="114" presetID="22" presetClass="entr" presetSubtype="2" fill="hold" grpId="0" nodeType="withEffect">
                                      <p:stCondLst>
                                        <p:cond delay="0"/>
                                      </p:stCondLst>
                                      <p:childTnLst>
                                        <p:set>
                                          <p:cBhvr>
                                            <p:cTn id="115" dur="1" fill="hold">
                                              <p:stCondLst>
                                                <p:cond delay="0"/>
                                              </p:stCondLst>
                                            </p:cTn>
                                            <p:tgtEl>
                                              <p:spTgt spid="103"/>
                                            </p:tgtEl>
                                            <p:attrNameLst>
                                              <p:attrName>style.visibility</p:attrName>
                                            </p:attrNameLst>
                                          </p:cBhvr>
                                          <p:to>
                                            <p:strVal val="visible"/>
                                          </p:to>
                                        </p:set>
                                        <p:animEffect transition="in" filter="wipe(right)">
                                          <p:cBhvr>
                                            <p:cTn id="116" dur="750"/>
                                            <p:tgtEl>
                                              <p:spTgt spid="103"/>
                                            </p:tgtEl>
                                          </p:cBhvr>
                                        </p:animEffect>
                                      </p:childTnLst>
                                    </p:cTn>
                                  </p:par>
                                </p:childTnLst>
                              </p:cTn>
                            </p:par>
                            <p:par>
                              <p:cTn id="117" fill="hold">
                                <p:stCondLst>
                                  <p:cond delay="9400"/>
                                </p:stCondLst>
                                <p:childTnLst>
                                  <p:par>
                                    <p:cTn id="118" presetID="10" presetClass="entr" presetSubtype="0" fill="hold" grpId="0" nodeType="afterEffect">
                                      <p:stCondLst>
                                        <p:cond delay="0"/>
                                      </p:stCondLst>
                                      <p:childTnLst>
                                        <p:set>
                                          <p:cBhvr>
                                            <p:cTn id="119" dur="1" fill="hold">
                                              <p:stCondLst>
                                                <p:cond delay="0"/>
                                              </p:stCondLst>
                                            </p:cTn>
                                            <p:tgtEl>
                                              <p:spTgt spid="107"/>
                                            </p:tgtEl>
                                            <p:attrNameLst>
                                              <p:attrName>style.visibility</p:attrName>
                                            </p:attrNameLst>
                                          </p:cBhvr>
                                          <p:to>
                                            <p:strVal val="visible"/>
                                          </p:to>
                                        </p:set>
                                        <p:animEffect transition="in" filter="fade">
                                          <p:cBhvr>
                                            <p:cTn id="120"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animBg="1"/>
          <p:bldP spid="69" grpId="0"/>
          <p:bldP spid="70" grpId="0"/>
          <p:bldP spid="74" grpId="0"/>
          <p:bldP spid="75" grpId="0"/>
          <p:bldP spid="88" grpId="0"/>
          <p:bldP spid="89" grpId="0"/>
          <p:bldP spid="102" grpId="0"/>
          <p:bldP spid="103" grpId="0"/>
          <p:bldP spid="107"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44311" y="274887"/>
            <a:ext cx="2302557" cy="458719"/>
          </a:xfrm>
          <a:prstGeom prst="rect">
            <a:avLst/>
          </a:prstGeom>
        </p:spPr>
        <p:txBody>
          <a:bodyPr/>
          <a:lstStyle/>
          <a:p>
            <a:pPr algn="l"/>
            <a:r>
              <a:rPr lang="zh-CN" altLang="en-US" dirty="0"/>
              <a:t>工作完成比例</a:t>
            </a:r>
          </a:p>
        </p:txBody>
      </p:sp>
      <p:grpSp>
        <p:nvGrpSpPr>
          <p:cNvPr id="43" name="组合 42"/>
          <p:cNvGrpSpPr/>
          <p:nvPr/>
        </p:nvGrpSpPr>
        <p:grpSpPr>
          <a:xfrm>
            <a:off x="1923908" y="3145783"/>
            <a:ext cx="1355423" cy="1298304"/>
            <a:chOff x="1664154" y="1934950"/>
            <a:chExt cx="963741" cy="897257"/>
          </a:xfrm>
        </p:grpSpPr>
        <p:grpSp>
          <p:nvGrpSpPr>
            <p:cNvPr id="44" name="组合 43"/>
            <p:cNvGrpSpPr/>
            <p:nvPr/>
          </p:nvGrpSpPr>
          <p:grpSpPr>
            <a:xfrm rot="18900000">
              <a:off x="1664154" y="1934950"/>
              <a:ext cx="897259" cy="897257"/>
              <a:chOff x="304800" y="673100"/>
              <a:chExt cx="4000500" cy="4000500"/>
            </a:xfrm>
            <a:effectLst>
              <a:outerShdw blurRad="444500" dist="254000" dir="48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7" name="椭圆 46"/>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45" name="TextBox 44"/>
            <p:cNvSpPr txBox="1"/>
            <p:nvPr/>
          </p:nvSpPr>
          <p:spPr>
            <a:xfrm>
              <a:off x="1807549" y="2188595"/>
              <a:ext cx="820346" cy="377861"/>
            </a:xfrm>
            <a:prstGeom prst="rect">
              <a:avLst/>
            </a:prstGeom>
            <a:noFill/>
          </p:spPr>
          <p:txBody>
            <a:bodyPr wrap="square" rtlCol="0">
              <a:spAutoFit/>
            </a:bodyPr>
            <a:lstStyle/>
            <a:p>
              <a:r>
                <a:rPr lang="en-US" altLang="zh-CN" sz="2953" b="1" dirty="0">
                  <a:latin typeface="微软雅黑" panose="020B0503020204020204" pitchFamily="34" charset="-122"/>
                  <a:ea typeface="微软雅黑" panose="020B0503020204020204" pitchFamily="34" charset="-122"/>
                </a:rPr>
                <a:t>45%</a:t>
              </a:r>
              <a:endParaRPr lang="zh-CN" altLang="en-US" sz="2953" b="1" dirty="0">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4670968" y="3159962"/>
            <a:ext cx="1261921" cy="1298304"/>
            <a:chOff x="3293884" y="1912625"/>
            <a:chExt cx="897259" cy="897258"/>
          </a:xfrm>
        </p:grpSpPr>
        <p:grpSp>
          <p:nvGrpSpPr>
            <p:cNvPr id="49" name="组合 48"/>
            <p:cNvGrpSpPr/>
            <p:nvPr/>
          </p:nvGrpSpPr>
          <p:grpSpPr>
            <a:xfrm rot="18900000">
              <a:off x="3293884" y="1912625"/>
              <a:ext cx="897259" cy="897258"/>
              <a:chOff x="304800" y="673100"/>
              <a:chExt cx="4000500" cy="4000500"/>
            </a:xfrm>
            <a:effectLst>
              <a:outerShdw blurRad="444500" dist="254000" dir="528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2" name="椭圆 51"/>
              <p:cNvSpPr/>
              <p:nvPr/>
            </p:nvSpPr>
            <p:spPr>
              <a:xfrm>
                <a:off x="366204" y="734505"/>
                <a:ext cx="3877703" cy="3877691"/>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0" name="TextBox 49"/>
            <p:cNvSpPr txBox="1"/>
            <p:nvPr/>
          </p:nvSpPr>
          <p:spPr>
            <a:xfrm>
              <a:off x="3404406" y="2201081"/>
              <a:ext cx="753231" cy="362883"/>
            </a:xfrm>
            <a:prstGeom prst="rect">
              <a:avLst/>
            </a:prstGeom>
            <a:noFill/>
          </p:spPr>
          <p:txBody>
            <a:bodyPr wrap="square" rtlCol="0">
              <a:spAutoFit/>
            </a:bodyPr>
            <a:lstStyle/>
            <a:p>
              <a:r>
                <a:rPr lang="en-US" altLang="zh-CN" sz="2812" b="1" dirty="0">
                  <a:latin typeface="微软雅黑" panose="020B0503020204020204" pitchFamily="34" charset="-122"/>
                  <a:ea typeface="微软雅黑" panose="020B0503020204020204" pitchFamily="34" charset="-122"/>
                </a:rPr>
                <a:t>68%</a:t>
              </a:r>
              <a:endParaRPr lang="zh-CN" altLang="en-US" sz="2812" b="1" dirty="0">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7210210" y="3152209"/>
            <a:ext cx="1324734" cy="1298304"/>
            <a:chOff x="4849324" y="1995712"/>
            <a:chExt cx="941921" cy="897257"/>
          </a:xfrm>
        </p:grpSpPr>
        <p:grpSp>
          <p:nvGrpSpPr>
            <p:cNvPr id="54" name="组合 53"/>
            <p:cNvGrpSpPr/>
            <p:nvPr/>
          </p:nvGrpSpPr>
          <p:grpSpPr>
            <a:xfrm rot="18900000">
              <a:off x="4849324" y="1995712"/>
              <a:ext cx="897259" cy="897257"/>
              <a:chOff x="304800" y="673100"/>
              <a:chExt cx="4000500" cy="4000500"/>
            </a:xfrm>
            <a:effectLst>
              <a:outerShdw blurRad="444500" dist="254000" dir="564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7" name="椭圆 56"/>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5" name="TextBox 54"/>
            <p:cNvSpPr txBox="1"/>
            <p:nvPr/>
          </p:nvSpPr>
          <p:spPr>
            <a:xfrm>
              <a:off x="4963049" y="2222298"/>
              <a:ext cx="828196" cy="377861"/>
            </a:xfrm>
            <a:prstGeom prst="rect">
              <a:avLst/>
            </a:prstGeom>
            <a:noFill/>
          </p:spPr>
          <p:txBody>
            <a:bodyPr wrap="square" rtlCol="0">
              <a:spAutoFit/>
            </a:bodyPr>
            <a:lstStyle/>
            <a:p>
              <a:r>
                <a:rPr lang="en-US" altLang="zh-CN" sz="2953" b="1" dirty="0">
                  <a:latin typeface="微软雅黑" panose="020B0503020204020204" pitchFamily="34" charset="-122"/>
                  <a:ea typeface="微软雅黑" panose="020B0503020204020204" pitchFamily="34" charset="-122"/>
                </a:rPr>
                <a:t>79%</a:t>
              </a:r>
              <a:endParaRPr lang="zh-CN" altLang="en-US" sz="2953" b="1" dirty="0">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9810639" y="3143743"/>
            <a:ext cx="1337559" cy="1298303"/>
            <a:chOff x="6380261" y="2029113"/>
            <a:chExt cx="951040" cy="897257"/>
          </a:xfrm>
        </p:grpSpPr>
        <p:grpSp>
          <p:nvGrpSpPr>
            <p:cNvPr id="59" name="组合 58"/>
            <p:cNvGrpSpPr/>
            <p:nvPr/>
          </p:nvGrpSpPr>
          <p:grpSpPr>
            <a:xfrm rot="18900000">
              <a:off x="6380261" y="2029113"/>
              <a:ext cx="897259" cy="897257"/>
              <a:chOff x="304800" y="673100"/>
              <a:chExt cx="4000500" cy="4000500"/>
            </a:xfrm>
            <a:effectLst>
              <a:outerShdw blurRad="444500" dist="254000" dir="5700000" sx="104000" sy="104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2" name="椭圆 61"/>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60" name="TextBox 59"/>
            <p:cNvSpPr txBox="1"/>
            <p:nvPr/>
          </p:nvSpPr>
          <p:spPr>
            <a:xfrm>
              <a:off x="6501314" y="2303662"/>
              <a:ext cx="829987" cy="377861"/>
            </a:xfrm>
            <a:prstGeom prst="rect">
              <a:avLst/>
            </a:prstGeom>
            <a:noFill/>
          </p:spPr>
          <p:txBody>
            <a:bodyPr wrap="square" rtlCol="0">
              <a:spAutoFit/>
            </a:bodyPr>
            <a:lstStyle/>
            <a:p>
              <a:r>
                <a:rPr lang="en-US" altLang="zh-CN" sz="2953" b="1" dirty="0">
                  <a:latin typeface="微软雅黑" panose="020B0503020204020204" pitchFamily="34" charset="-122"/>
                  <a:ea typeface="微软雅黑" panose="020B0503020204020204" pitchFamily="34" charset="-122"/>
                </a:rPr>
                <a:t>92%</a:t>
              </a:r>
              <a:endParaRPr lang="zh-CN" altLang="en-US" sz="2953" b="1" dirty="0">
                <a:latin typeface="微软雅黑" panose="020B0503020204020204" pitchFamily="34" charset="-122"/>
                <a:ea typeface="微软雅黑" panose="020B0503020204020204" pitchFamily="34" charset="-122"/>
              </a:endParaRPr>
            </a:p>
          </p:txBody>
        </p:sp>
      </p:grpSp>
      <p:sp>
        <p:nvSpPr>
          <p:cNvPr id="67" name="Freeform 8"/>
          <p:cNvSpPr>
            <a:spLocks/>
          </p:cNvSpPr>
          <p:nvPr/>
        </p:nvSpPr>
        <p:spPr bwMode="auto">
          <a:xfrm rot="18900000">
            <a:off x="1985435" y="3627194"/>
            <a:ext cx="1709280" cy="929099"/>
          </a:xfrm>
          <a:custGeom>
            <a:avLst/>
            <a:gdLst>
              <a:gd name="T0" fmla="*/ 8098 w 8105"/>
              <a:gd name="T1" fmla="*/ 0 h 4285"/>
              <a:gd name="T2" fmla="*/ 8105 w 8105"/>
              <a:gd name="T3" fmla="*/ 233 h 4285"/>
              <a:gd name="T4" fmla="*/ 4053 w 8105"/>
              <a:gd name="T5" fmla="*/ 4285 h 4285"/>
              <a:gd name="T6" fmla="*/ 0 w 8105"/>
              <a:gd name="T7" fmla="*/ 233 h 4285"/>
              <a:gd name="T8" fmla="*/ 7 w 8105"/>
              <a:gd name="T9" fmla="*/ 0 h 4285"/>
              <a:gd name="T10" fmla="*/ 1080 w 8105"/>
              <a:gd name="T11" fmla="*/ 0 h 4285"/>
              <a:gd name="T12" fmla="*/ 1071 w 8105"/>
              <a:gd name="T13" fmla="*/ 233 h 4285"/>
              <a:gd name="T14" fmla="*/ 4053 w 8105"/>
              <a:gd name="T15" fmla="*/ 3214 h 4285"/>
              <a:gd name="T16" fmla="*/ 7034 w 8105"/>
              <a:gd name="T17" fmla="*/ 233 h 4285"/>
              <a:gd name="T18" fmla="*/ 7025 w 8105"/>
              <a:gd name="T19" fmla="*/ 0 h 4285"/>
              <a:gd name="T20" fmla="*/ 8098 w 8105"/>
              <a:gd name="T21" fmla="*/ 0 h 4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05" h="4285">
                <a:moveTo>
                  <a:pt x="8098" y="0"/>
                </a:moveTo>
                <a:cubicBezTo>
                  <a:pt x="8103" y="77"/>
                  <a:pt x="8105" y="155"/>
                  <a:pt x="8105" y="233"/>
                </a:cubicBezTo>
                <a:cubicBezTo>
                  <a:pt x="8105" y="2471"/>
                  <a:pt x="6291" y="4285"/>
                  <a:pt x="4053" y="4285"/>
                </a:cubicBezTo>
                <a:cubicBezTo>
                  <a:pt x="1814" y="4285"/>
                  <a:pt x="0" y="2471"/>
                  <a:pt x="0" y="233"/>
                </a:cubicBezTo>
                <a:cubicBezTo>
                  <a:pt x="0" y="155"/>
                  <a:pt x="2" y="77"/>
                  <a:pt x="7" y="0"/>
                </a:cubicBezTo>
                <a:lnTo>
                  <a:pt x="1080" y="0"/>
                </a:lnTo>
                <a:cubicBezTo>
                  <a:pt x="1074" y="77"/>
                  <a:pt x="1071" y="154"/>
                  <a:pt x="1071" y="233"/>
                </a:cubicBezTo>
                <a:cubicBezTo>
                  <a:pt x="1071" y="1879"/>
                  <a:pt x="2406" y="3214"/>
                  <a:pt x="4053" y="3214"/>
                </a:cubicBezTo>
                <a:cubicBezTo>
                  <a:pt x="5699" y="3214"/>
                  <a:pt x="7034" y="1879"/>
                  <a:pt x="7034" y="233"/>
                </a:cubicBezTo>
                <a:cubicBezTo>
                  <a:pt x="7034" y="154"/>
                  <a:pt x="7031" y="77"/>
                  <a:pt x="7025" y="0"/>
                </a:cubicBezTo>
                <a:lnTo>
                  <a:pt x="8098" y="0"/>
                </a:lnTo>
                <a:close/>
              </a:path>
            </a:pathLst>
          </a:custGeom>
          <a:solidFill>
            <a:schemeClr val="accent1"/>
          </a:solidFill>
          <a:ln w="3175" cap="flat">
            <a:noFill/>
            <a:prstDash val="solid"/>
            <a:miter lim="800000"/>
            <a:headEnd/>
            <a:tailEnd/>
          </a:ln>
        </p:spPr>
        <p:txBody>
          <a:bodyPr vert="horz" wrap="square" lIns="129866" tIns="64933" rIns="129866" bIns="64933" numCol="1" anchor="t" anchorCtr="0" compatLnSpc="1">
            <a:prstTxWarp prst="textNoShape">
              <a:avLst/>
            </a:prstTxWarp>
          </a:bodyPr>
          <a:lstStyle/>
          <a:p>
            <a:endParaRPr lang="zh-CN" altLang="en-US"/>
          </a:p>
        </p:txBody>
      </p:sp>
      <p:sp>
        <p:nvSpPr>
          <p:cNvPr id="68" name="Freeform 7"/>
          <p:cNvSpPr>
            <a:spLocks/>
          </p:cNvSpPr>
          <p:nvPr/>
        </p:nvSpPr>
        <p:spPr bwMode="auto">
          <a:xfrm rot="19087048">
            <a:off x="4668949" y="3482345"/>
            <a:ext cx="1670362" cy="1128835"/>
          </a:xfrm>
          <a:custGeom>
            <a:avLst/>
            <a:gdLst>
              <a:gd name="T0" fmla="*/ 7997 w 8105"/>
              <a:gd name="T1" fmla="*/ 0 h 4984"/>
              <a:gd name="T2" fmla="*/ 8105 w 8105"/>
              <a:gd name="T3" fmla="*/ 932 h 4984"/>
              <a:gd name="T4" fmla="*/ 4053 w 8105"/>
              <a:gd name="T5" fmla="*/ 4984 h 4984"/>
              <a:gd name="T6" fmla="*/ 0 w 8105"/>
              <a:gd name="T7" fmla="*/ 932 h 4984"/>
              <a:gd name="T8" fmla="*/ 108 w 8105"/>
              <a:gd name="T9" fmla="*/ 0 h 4984"/>
              <a:gd name="T10" fmla="*/ 1212 w 8105"/>
              <a:gd name="T11" fmla="*/ 0 h 4984"/>
              <a:gd name="T12" fmla="*/ 1218 w 8105"/>
              <a:gd name="T13" fmla="*/ 6 h 4984"/>
              <a:gd name="T14" fmla="*/ 1071 w 8105"/>
              <a:gd name="T15" fmla="*/ 932 h 4984"/>
              <a:gd name="T16" fmla="*/ 4053 w 8105"/>
              <a:gd name="T17" fmla="*/ 3913 h 4984"/>
              <a:gd name="T18" fmla="*/ 7034 w 8105"/>
              <a:gd name="T19" fmla="*/ 932 h 4984"/>
              <a:gd name="T20" fmla="*/ 6887 w 8105"/>
              <a:gd name="T21" fmla="*/ 6 h 4984"/>
              <a:gd name="T22" fmla="*/ 6893 w 8105"/>
              <a:gd name="T23" fmla="*/ 0 h 4984"/>
              <a:gd name="T24" fmla="*/ 7997 w 8105"/>
              <a:gd name="T25" fmla="*/ 0 h 4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05" h="4984">
                <a:moveTo>
                  <a:pt x="7997" y="0"/>
                </a:moveTo>
                <a:cubicBezTo>
                  <a:pt x="8068" y="299"/>
                  <a:pt x="8105" y="611"/>
                  <a:pt x="8105" y="932"/>
                </a:cubicBezTo>
                <a:cubicBezTo>
                  <a:pt x="8105" y="3170"/>
                  <a:pt x="6291" y="4984"/>
                  <a:pt x="4053" y="4984"/>
                </a:cubicBezTo>
                <a:cubicBezTo>
                  <a:pt x="1814" y="4984"/>
                  <a:pt x="0" y="3170"/>
                  <a:pt x="0" y="932"/>
                </a:cubicBezTo>
                <a:cubicBezTo>
                  <a:pt x="0" y="611"/>
                  <a:pt x="37" y="299"/>
                  <a:pt x="108" y="0"/>
                </a:cubicBezTo>
                <a:lnTo>
                  <a:pt x="1212" y="0"/>
                </a:lnTo>
                <a:lnTo>
                  <a:pt x="1218" y="6"/>
                </a:lnTo>
                <a:cubicBezTo>
                  <a:pt x="1123" y="297"/>
                  <a:pt x="1071" y="609"/>
                  <a:pt x="1071" y="932"/>
                </a:cubicBezTo>
                <a:cubicBezTo>
                  <a:pt x="1071" y="2578"/>
                  <a:pt x="2406" y="3913"/>
                  <a:pt x="4053" y="3913"/>
                </a:cubicBezTo>
                <a:cubicBezTo>
                  <a:pt x="5699" y="3913"/>
                  <a:pt x="7034" y="2578"/>
                  <a:pt x="7034" y="932"/>
                </a:cubicBezTo>
                <a:cubicBezTo>
                  <a:pt x="7034" y="609"/>
                  <a:pt x="6982" y="297"/>
                  <a:pt x="6887" y="6"/>
                </a:cubicBezTo>
                <a:lnTo>
                  <a:pt x="6893" y="0"/>
                </a:lnTo>
                <a:lnTo>
                  <a:pt x="7997" y="0"/>
                </a:lnTo>
                <a:close/>
              </a:path>
            </a:pathLst>
          </a:custGeom>
          <a:solidFill>
            <a:schemeClr val="accent2"/>
          </a:solidFill>
          <a:ln w="3175" cap="flat">
            <a:noFill/>
            <a:prstDash val="solid"/>
            <a:miter lim="800000"/>
            <a:headEnd/>
            <a:tailEnd/>
          </a:ln>
        </p:spPr>
        <p:txBody>
          <a:bodyPr vert="horz" wrap="square" lIns="129866" tIns="64933" rIns="129866" bIns="64933" numCol="1" anchor="t" anchorCtr="0" compatLnSpc="1">
            <a:prstTxWarp prst="textNoShape">
              <a:avLst/>
            </a:prstTxWarp>
          </a:bodyPr>
          <a:lstStyle/>
          <a:p>
            <a:endParaRPr lang="zh-CN" altLang="en-US"/>
          </a:p>
        </p:txBody>
      </p:sp>
      <p:sp>
        <p:nvSpPr>
          <p:cNvPr id="69" name="Freeform 6"/>
          <p:cNvSpPr>
            <a:spLocks/>
          </p:cNvSpPr>
          <p:nvPr/>
        </p:nvSpPr>
        <p:spPr bwMode="auto">
          <a:xfrm rot="19290703">
            <a:off x="7116241" y="3283615"/>
            <a:ext cx="1707781" cy="1329874"/>
          </a:xfrm>
          <a:custGeom>
            <a:avLst/>
            <a:gdLst>
              <a:gd name="T0" fmla="*/ 7492 w 8105"/>
              <a:gd name="T1" fmla="*/ 0 h 6195"/>
              <a:gd name="T2" fmla="*/ 8105 w 8105"/>
              <a:gd name="T3" fmla="*/ 2143 h 6195"/>
              <a:gd name="T4" fmla="*/ 4052 w 8105"/>
              <a:gd name="T5" fmla="*/ 6195 h 6195"/>
              <a:gd name="T6" fmla="*/ 0 w 8105"/>
              <a:gd name="T7" fmla="*/ 2143 h 6195"/>
              <a:gd name="T8" fmla="*/ 612 w 8105"/>
              <a:gd name="T9" fmla="*/ 0 h 6195"/>
              <a:gd name="T10" fmla="*/ 1957 w 8105"/>
              <a:gd name="T11" fmla="*/ 0 h 6195"/>
              <a:gd name="T12" fmla="*/ 1968 w 8105"/>
              <a:gd name="T13" fmla="*/ 11 h 6195"/>
              <a:gd name="T14" fmla="*/ 1071 w 8105"/>
              <a:gd name="T15" fmla="*/ 2143 h 6195"/>
              <a:gd name="T16" fmla="*/ 4052 w 8105"/>
              <a:gd name="T17" fmla="*/ 5124 h 6195"/>
              <a:gd name="T18" fmla="*/ 7033 w 8105"/>
              <a:gd name="T19" fmla="*/ 2143 h 6195"/>
              <a:gd name="T20" fmla="*/ 6136 w 8105"/>
              <a:gd name="T21" fmla="*/ 11 h 6195"/>
              <a:gd name="T22" fmla="*/ 6147 w 8105"/>
              <a:gd name="T23" fmla="*/ 0 h 6195"/>
              <a:gd name="T24" fmla="*/ 7492 w 8105"/>
              <a:gd name="T25" fmla="*/ 0 h 6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05" h="6195">
                <a:moveTo>
                  <a:pt x="7492" y="0"/>
                </a:moveTo>
                <a:cubicBezTo>
                  <a:pt x="7880" y="622"/>
                  <a:pt x="8105" y="1356"/>
                  <a:pt x="8105" y="2143"/>
                </a:cubicBezTo>
                <a:cubicBezTo>
                  <a:pt x="8105" y="4381"/>
                  <a:pt x="6290" y="6195"/>
                  <a:pt x="4052" y="6195"/>
                </a:cubicBezTo>
                <a:cubicBezTo>
                  <a:pt x="1814" y="6195"/>
                  <a:pt x="0" y="4381"/>
                  <a:pt x="0" y="2143"/>
                </a:cubicBezTo>
                <a:cubicBezTo>
                  <a:pt x="0" y="1356"/>
                  <a:pt x="224" y="622"/>
                  <a:pt x="612" y="0"/>
                </a:cubicBezTo>
                <a:lnTo>
                  <a:pt x="1957" y="0"/>
                </a:lnTo>
                <a:lnTo>
                  <a:pt x="1968" y="11"/>
                </a:lnTo>
                <a:cubicBezTo>
                  <a:pt x="1415" y="552"/>
                  <a:pt x="1071" y="1307"/>
                  <a:pt x="1071" y="2143"/>
                </a:cubicBezTo>
                <a:cubicBezTo>
                  <a:pt x="1071" y="3789"/>
                  <a:pt x="2406" y="5124"/>
                  <a:pt x="4052" y="5124"/>
                </a:cubicBezTo>
                <a:cubicBezTo>
                  <a:pt x="5699" y="5124"/>
                  <a:pt x="7033" y="3789"/>
                  <a:pt x="7033" y="2143"/>
                </a:cubicBezTo>
                <a:cubicBezTo>
                  <a:pt x="7033" y="1307"/>
                  <a:pt x="6690" y="552"/>
                  <a:pt x="6136" y="11"/>
                </a:cubicBezTo>
                <a:lnTo>
                  <a:pt x="6147" y="0"/>
                </a:lnTo>
                <a:lnTo>
                  <a:pt x="7492" y="0"/>
                </a:lnTo>
                <a:close/>
              </a:path>
            </a:pathLst>
          </a:custGeom>
          <a:solidFill>
            <a:schemeClr val="accent3"/>
          </a:solidFill>
          <a:ln w="3175" cap="flat">
            <a:noFill/>
            <a:prstDash val="solid"/>
            <a:miter lim="800000"/>
            <a:headEnd/>
            <a:tailEnd/>
          </a:ln>
        </p:spPr>
        <p:txBody>
          <a:bodyPr vert="horz" wrap="square" lIns="129866" tIns="64933" rIns="129866" bIns="64933" numCol="1" anchor="t" anchorCtr="0" compatLnSpc="1">
            <a:prstTxWarp prst="textNoShape">
              <a:avLst/>
            </a:prstTxWarp>
          </a:bodyPr>
          <a:lstStyle/>
          <a:p>
            <a:endParaRPr lang="zh-CN" altLang="en-US"/>
          </a:p>
        </p:txBody>
      </p:sp>
      <p:sp>
        <p:nvSpPr>
          <p:cNvPr id="70" name="Freeform 5"/>
          <p:cNvSpPr>
            <a:spLocks/>
          </p:cNvSpPr>
          <p:nvPr/>
        </p:nvSpPr>
        <p:spPr bwMode="auto">
          <a:xfrm rot="19810786">
            <a:off x="9646273" y="3007796"/>
            <a:ext cx="1645094" cy="1605068"/>
          </a:xfrm>
          <a:custGeom>
            <a:avLst/>
            <a:gdLst>
              <a:gd name="T0" fmla="*/ 5799 w 8105"/>
              <a:gd name="T1" fmla="*/ 0 h 7710"/>
              <a:gd name="T2" fmla="*/ 8105 w 8105"/>
              <a:gd name="T3" fmla="*/ 3658 h 7710"/>
              <a:gd name="T4" fmla="*/ 4052 w 8105"/>
              <a:gd name="T5" fmla="*/ 7710 h 7710"/>
              <a:gd name="T6" fmla="*/ 0 w 8105"/>
              <a:gd name="T7" fmla="*/ 3658 h 7710"/>
              <a:gd name="T8" fmla="*/ 2306 w 8105"/>
              <a:gd name="T9" fmla="*/ 0 h 7710"/>
              <a:gd name="T10" fmla="*/ 3128 w 8105"/>
              <a:gd name="T11" fmla="*/ 823 h 7710"/>
              <a:gd name="T12" fmla="*/ 1071 w 8105"/>
              <a:gd name="T13" fmla="*/ 3658 h 7710"/>
              <a:gd name="T14" fmla="*/ 4052 w 8105"/>
              <a:gd name="T15" fmla="*/ 6639 h 7710"/>
              <a:gd name="T16" fmla="*/ 7034 w 8105"/>
              <a:gd name="T17" fmla="*/ 3658 h 7710"/>
              <a:gd name="T18" fmla="*/ 4976 w 8105"/>
              <a:gd name="T19" fmla="*/ 823 h 7710"/>
              <a:gd name="T20" fmla="*/ 5799 w 8105"/>
              <a:gd name="T21" fmla="*/ 0 h 7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05" h="7710">
                <a:moveTo>
                  <a:pt x="5799" y="0"/>
                </a:moveTo>
                <a:cubicBezTo>
                  <a:pt x="7163" y="653"/>
                  <a:pt x="8105" y="2045"/>
                  <a:pt x="8105" y="3658"/>
                </a:cubicBezTo>
                <a:cubicBezTo>
                  <a:pt x="8105" y="5896"/>
                  <a:pt x="6291" y="7710"/>
                  <a:pt x="4052" y="7710"/>
                </a:cubicBezTo>
                <a:cubicBezTo>
                  <a:pt x="1814" y="7710"/>
                  <a:pt x="0" y="5896"/>
                  <a:pt x="0" y="3658"/>
                </a:cubicBezTo>
                <a:cubicBezTo>
                  <a:pt x="0" y="2045"/>
                  <a:pt x="942" y="653"/>
                  <a:pt x="2306" y="0"/>
                </a:cubicBezTo>
                <a:lnTo>
                  <a:pt x="3128" y="823"/>
                </a:lnTo>
                <a:cubicBezTo>
                  <a:pt x="1934" y="1212"/>
                  <a:pt x="1071" y="2334"/>
                  <a:pt x="1071" y="3658"/>
                </a:cubicBezTo>
                <a:cubicBezTo>
                  <a:pt x="1071" y="5304"/>
                  <a:pt x="2406" y="6639"/>
                  <a:pt x="4052" y="6639"/>
                </a:cubicBezTo>
                <a:cubicBezTo>
                  <a:pt x="5699" y="6639"/>
                  <a:pt x="7034" y="5304"/>
                  <a:pt x="7034" y="3658"/>
                </a:cubicBezTo>
                <a:cubicBezTo>
                  <a:pt x="7034" y="2334"/>
                  <a:pt x="6171" y="1212"/>
                  <a:pt x="4976" y="823"/>
                </a:cubicBezTo>
                <a:lnTo>
                  <a:pt x="5799" y="0"/>
                </a:lnTo>
                <a:close/>
              </a:path>
            </a:pathLst>
          </a:custGeom>
          <a:solidFill>
            <a:schemeClr val="accent4"/>
          </a:solidFill>
          <a:ln w="3175" cap="flat">
            <a:noFill/>
            <a:prstDash val="solid"/>
            <a:miter lim="800000"/>
            <a:headEnd/>
            <a:tailEnd/>
          </a:ln>
        </p:spPr>
        <p:txBody>
          <a:bodyPr vert="horz" wrap="square" lIns="129866" tIns="64933" rIns="129866" bIns="64933" numCol="1" anchor="t" anchorCtr="0" compatLnSpc="1">
            <a:prstTxWarp prst="textNoShape">
              <a:avLst/>
            </a:prstTxWarp>
          </a:bodyPr>
          <a:lstStyle/>
          <a:p>
            <a:endParaRPr lang="zh-CN" altLang="en-US"/>
          </a:p>
        </p:txBody>
      </p:sp>
      <p:grpSp>
        <p:nvGrpSpPr>
          <p:cNvPr id="71" name="组合 70"/>
          <p:cNvGrpSpPr/>
          <p:nvPr/>
        </p:nvGrpSpPr>
        <p:grpSpPr>
          <a:xfrm>
            <a:off x="1954937" y="2097495"/>
            <a:ext cx="1351096" cy="332556"/>
            <a:chOff x="3477359" y="8005745"/>
            <a:chExt cx="2534423" cy="611316"/>
          </a:xfrm>
          <a:effectLst>
            <a:outerShdw blurRad="203200" dist="114300" dir="5400000" sx="102000" sy="102000" algn="t" rotWithShape="0">
              <a:prstClr val="black">
                <a:alpha val="29000"/>
              </a:prstClr>
            </a:outerShdw>
          </a:effectLst>
        </p:grpSpPr>
        <p:sp>
          <p:nvSpPr>
            <p:cNvPr id="72" name="流程图: 可选过程 71"/>
            <p:cNvSpPr/>
            <p:nvPr/>
          </p:nvSpPr>
          <p:spPr>
            <a:xfrm>
              <a:off x="3477359" y="8032286"/>
              <a:ext cx="2534423" cy="584775"/>
            </a:xfrm>
            <a:prstGeom prst="flowChartAlternateProcess">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TextBox 72"/>
            <p:cNvSpPr txBox="1"/>
            <p:nvPr/>
          </p:nvSpPr>
          <p:spPr>
            <a:xfrm>
              <a:off x="3782184" y="8005745"/>
              <a:ext cx="1837852" cy="607373"/>
            </a:xfrm>
            <a:prstGeom prst="rect">
              <a:avLst/>
            </a:prstGeom>
            <a:noFill/>
          </p:spPr>
          <p:txBody>
            <a:bodyPr wrap="none" rtlCol="0">
              <a:spAutoFit/>
            </a:bodyPr>
            <a:lstStyle/>
            <a:p>
              <a:pPr algn="ctr"/>
              <a:r>
                <a:rPr lang="zh-CN" altLang="en-US" sz="1547" dirty="0">
                  <a:solidFill>
                    <a:schemeClr val="bg1"/>
                  </a:solidFill>
                  <a:latin typeface="微软雅黑" panose="020B0503020204020204" pitchFamily="34" charset="-122"/>
                  <a:ea typeface="微软雅黑" panose="020B0503020204020204" pitchFamily="34" charset="-122"/>
                </a:rPr>
                <a:t>添加标题</a:t>
              </a:r>
            </a:p>
          </p:txBody>
        </p:sp>
      </p:grpSp>
      <p:grpSp>
        <p:nvGrpSpPr>
          <p:cNvPr id="74" name="组合 73"/>
          <p:cNvGrpSpPr/>
          <p:nvPr/>
        </p:nvGrpSpPr>
        <p:grpSpPr>
          <a:xfrm>
            <a:off x="4508241" y="2097495"/>
            <a:ext cx="1351096" cy="332556"/>
            <a:chOff x="3477359" y="8005745"/>
            <a:chExt cx="2534423" cy="611316"/>
          </a:xfrm>
          <a:effectLst>
            <a:outerShdw blurRad="203200" dist="114300" dir="5400000" sx="102000" sy="102000" algn="t" rotWithShape="0">
              <a:prstClr val="black">
                <a:alpha val="29000"/>
              </a:prstClr>
            </a:outerShdw>
          </a:effectLst>
        </p:grpSpPr>
        <p:sp>
          <p:nvSpPr>
            <p:cNvPr id="75" name="流程图: 可选过程 74"/>
            <p:cNvSpPr/>
            <p:nvPr/>
          </p:nvSpPr>
          <p:spPr>
            <a:xfrm>
              <a:off x="3477359" y="8032286"/>
              <a:ext cx="2534423" cy="584775"/>
            </a:xfrm>
            <a:prstGeom prst="flowChartAlternateProcess">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TextBox 75"/>
            <p:cNvSpPr txBox="1"/>
            <p:nvPr/>
          </p:nvSpPr>
          <p:spPr>
            <a:xfrm>
              <a:off x="3782184" y="8005745"/>
              <a:ext cx="1837852" cy="607373"/>
            </a:xfrm>
            <a:prstGeom prst="rect">
              <a:avLst/>
            </a:prstGeom>
            <a:noFill/>
          </p:spPr>
          <p:txBody>
            <a:bodyPr wrap="none" rtlCol="0">
              <a:spAutoFit/>
            </a:bodyPr>
            <a:lstStyle/>
            <a:p>
              <a:pPr algn="ctr"/>
              <a:r>
                <a:rPr lang="zh-CN" altLang="en-US" sz="1547" dirty="0">
                  <a:solidFill>
                    <a:schemeClr val="bg1"/>
                  </a:solidFill>
                  <a:latin typeface="微软雅黑" panose="020B0503020204020204" pitchFamily="34" charset="-122"/>
                  <a:ea typeface="微软雅黑" panose="020B0503020204020204" pitchFamily="34" charset="-122"/>
                </a:rPr>
                <a:t>添加标题</a:t>
              </a:r>
            </a:p>
          </p:txBody>
        </p:sp>
      </p:grpSp>
      <p:grpSp>
        <p:nvGrpSpPr>
          <p:cNvPr id="77" name="组合 76"/>
          <p:cNvGrpSpPr/>
          <p:nvPr/>
        </p:nvGrpSpPr>
        <p:grpSpPr>
          <a:xfrm>
            <a:off x="7025898" y="2097495"/>
            <a:ext cx="1351096" cy="332556"/>
            <a:chOff x="3477359" y="8005745"/>
            <a:chExt cx="2534423" cy="611316"/>
          </a:xfrm>
          <a:effectLst>
            <a:outerShdw blurRad="203200" dist="114300" dir="5400000" sx="102000" sy="102000" algn="t" rotWithShape="0">
              <a:prstClr val="black">
                <a:alpha val="29000"/>
              </a:prstClr>
            </a:outerShdw>
          </a:effectLst>
        </p:grpSpPr>
        <p:sp>
          <p:nvSpPr>
            <p:cNvPr id="78" name="流程图: 可选过程 77"/>
            <p:cNvSpPr/>
            <p:nvPr/>
          </p:nvSpPr>
          <p:spPr>
            <a:xfrm>
              <a:off x="3477359" y="8032286"/>
              <a:ext cx="2534423" cy="584775"/>
            </a:xfrm>
            <a:prstGeom prst="flowChartAlternateProcess">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TextBox 78"/>
            <p:cNvSpPr txBox="1"/>
            <p:nvPr/>
          </p:nvSpPr>
          <p:spPr>
            <a:xfrm>
              <a:off x="3782184" y="8005745"/>
              <a:ext cx="1837852" cy="607373"/>
            </a:xfrm>
            <a:prstGeom prst="rect">
              <a:avLst/>
            </a:prstGeom>
            <a:noFill/>
          </p:spPr>
          <p:txBody>
            <a:bodyPr wrap="none" rtlCol="0">
              <a:spAutoFit/>
            </a:bodyPr>
            <a:lstStyle/>
            <a:p>
              <a:pPr algn="ctr"/>
              <a:r>
                <a:rPr lang="zh-CN" altLang="en-US" sz="1547" dirty="0">
                  <a:solidFill>
                    <a:schemeClr val="bg1"/>
                  </a:solidFill>
                  <a:latin typeface="微软雅黑" panose="020B0503020204020204" pitchFamily="34" charset="-122"/>
                  <a:ea typeface="微软雅黑" panose="020B0503020204020204" pitchFamily="34" charset="-122"/>
                </a:rPr>
                <a:t>添加标题</a:t>
              </a:r>
            </a:p>
          </p:txBody>
        </p:sp>
      </p:grpSp>
      <p:grpSp>
        <p:nvGrpSpPr>
          <p:cNvPr id="80" name="组合 79"/>
          <p:cNvGrpSpPr/>
          <p:nvPr/>
        </p:nvGrpSpPr>
        <p:grpSpPr>
          <a:xfrm>
            <a:off x="9691394" y="2097495"/>
            <a:ext cx="1351096" cy="332556"/>
            <a:chOff x="3477359" y="8005745"/>
            <a:chExt cx="2534423" cy="611316"/>
          </a:xfrm>
          <a:effectLst>
            <a:outerShdw blurRad="203200" dist="114300" dir="5400000" sx="102000" sy="102000" algn="t" rotWithShape="0">
              <a:prstClr val="black">
                <a:alpha val="29000"/>
              </a:prstClr>
            </a:outerShdw>
          </a:effectLst>
        </p:grpSpPr>
        <p:sp>
          <p:nvSpPr>
            <p:cNvPr id="81" name="流程图: 可选过程 80"/>
            <p:cNvSpPr/>
            <p:nvPr/>
          </p:nvSpPr>
          <p:spPr>
            <a:xfrm>
              <a:off x="3477359" y="8032286"/>
              <a:ext cx="2534423" cy="584775"/>
            </a:xfrm>
            <a:prstGeom prst="flowChartAlternateProcess">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TextBox 81"/>
            <p:cNvSpPr txBox="1"/>
            <p:nvPr/>
          </p:nvSpPr>
          <p:spPr>
            <a:xfrm>
              <a:off x="3782184" y="8005745"/>
              <a:ext cx="1837852" cy="607373"/>
            </a:xfrm>
            <a:prstGeom prst="rect">
              <a:avLst/>
            </a:prstGeom>
            <a:noFill/>
          </p:spPr>
          <p:txBody>
            <a:bodyPr wrap="none" rtlCol="0">
              <a:spAutoFit/>
            </a:bodyPr>
            <a:lstStyle/>
            <a:p>
              <a:pPr algn="ctr"/>
              <a:r>
                <a:rPr lang="zh-CN" altLang="en-US" sz="1547" dirty="0">
                  <a:solidFill>
                    <a:schemeClr val="bg1"/>
                  </a:solidFill>
                  <a:latin typeface="微软雅黑" panose="020B0503020204020204" pitchFamily="34" charset="-122"/>
                  <a:ea typeface="微软雅黑" panose="020B0503020204020204" pitchFamily="34" charset="-122"/>
                </a:rPr>
                <a:t>添加标题</a:t>
              </a:r>
            </a:p>
          </p:txBody>
        </p:sp>
      </p:grpSp>
      <p:sp>
        <p:nvSpPr>
          <p:cNvPr id="84" name="TextBox 83"/>
          <p:cNvSpPr txBox="1"/>
          <p:nvPr/>
        </p:nvSpPr>
        <p:spPr>
          <a:xfrm>
            <a:off x="1670358" y="4970583"/>
            <a:ext cx="2316959" cy="983991"/>
          </a:xfrm>
          <a:prstGeom prst="rect">
            <a:avLst/>
          </a:prstGeom>
          <a:noFill/>
        </p:spPr>
        <p:txBody>
          <a:bodyPr wrap="square" lIns="96461" tIns="48230" rIns="96461" bIns="48230" rtlCol="0">
            <a:spAutoFit/>
          </a:bodyPr>
          <a:lstStyle/>
          <a:p>
            <a:pPr defTabSz="1285829" fontAlgn="auto">
              <a:lnSpc>
                <a:spcPct val="130000"/>
              </a:lnSpc>
              <a:spcBef>
                <a:spcPts val="0"/>
              </a:spcBef>
              <a:spcAft>
                <a:spcPts val="0"/>
              </a:spcAft>
              <a:defRPr/>
            </a:pPr>
            <a:r>
              <a:rPr lang="zh-CN" altLang="en-US" sz="1477" kern="0" dirty="0">
                <a:latin typeface="微软雅黑" pitchFamily="34" charset="-122"/>
                <a:ea typeface="微软雅黑" pitchFamily="34" charset="-122"/>
              </a:rPr>
              <a:t>您的内容打在这里，或者通过复制您的文本后，在此框中选择粘贴</a:t>
            </a:r>
          </a:p>
        </p:txBody>
      </p:sp>
      <p:sp>
        <p:nvSpPr>
          <p:cNvPr id="85" name="TextBox 84"/>
          <p:cNvSpPr txBox="1"/>
          <p:nvPr/>
        </p:nvSpPr>
        <p:spPr>
          <a:xfrm>
            <a:off x="4257225" y="4970583"/>
            <a:ext cx="2316959" cy="983991"/>
          </a:xfrm>
          <a:prstGeom prst="rect">
            <a:avLst/>
          </a:prstGeom>
          <a:noFill/>
        </p:spPr>
        <p:txBody>
          <a:bodyPr wrap="square" lIns="96461" tIns="48230" rIns="96461" bIns="48230" rtlCol="0">
            <a:spAutoFit/>
          </a:bodyPr>
          <a:lstStyle/>
          <a:p>
            <a:pPr defTabSz="1285829" fontAlgn="auto">
              <a:lnSpc>
                <a:spcPct val="130000"/>
              </a:lnSpc>
              <a:spcBef>
                <a:spcPts val="0"/>
              </a:spcBef>
              <a:spcAft>
                <a:spcPts val="0"/>
              </a:spcAft>
              <a:defRPr/>
            </a:pPr>
            <a:r>
              <a:rPr lang="zh-CN" altLang="en-US" sz="1477" kern="0" dirty="0">
                <a:latin typeface="微软雅黑" pitchFamily="34" charset="-122"/>
                <a:ea typeface="微软雅黑" pitchFamily="34" charset="-122"/>
              </a:rPr>
              <a:t>您的内容打在这里，或者通过复制您的文本后，在此框中选择粘贴</a:t>
            </a:r>
          </a:p>
        </p:txBody>
      </p:sp>
      <p:sp>
        <p:nvSpPr>
          <p:cNvPr id="86" name="TextBox 85"/>
          <p:cNvSpPr txBox="1"/>
          <p:nvPr/>
        </p:nvSpPr>
        <p:spPr>
          <a:xfrm>
            <a:off x="6745064" y="4970583"/>
            <a:ext cx="2316959" cy="983991"/>
          </a:xfrm>
          <a:prstGeom prst="rect">
            <a:avLst/>
          </a:prstGeom>
          <a:noFill/>
        </p:spPr>
        <p:txBody>
          <a:bodyPr wrap="square" lIns="96461" tIns="48230" rIns="96461" bIns="48230" rtlCol="0">
            <a:spAutoFit/>
          </a:bodyPr>
          <a:lstStyle/>
          <a:p>
            <a:pPr defTabSz="1285829" fontAlgn="auto">
              <a:lnSpc>
                <a:spcPct val="130000"/>
              </a:lnSpc>
              <a:spcBef>
                <a:spcPts val="0"/>
              </a:spcBef>
              <a:spcAft>
                <a:spcPts val="0"/>
              </a:spcAft>
              <a:defRPr/>
            </a:pPr>
            <a:r>
              <a:rPr lang="zh-CN" altLang="en-US" sz="1477" kern="0" dirty="0">
                <a:latin typeface="微软雅黑" pitchFamily="34" charset="-122"/>
                <a:ea typeface="微软雅黑" pitchFamily="34" charset="-122"/>
              </a:rPr>
              <a:t>您的内容打在这里，或者通过复制您的文本后，在此框中选择粘贴</a:t>
            </a:r>
          </a:p>
        </p:txBody>
      </p:sp>
      <p:sp>
        <p:nvSpPr>
          <p:cNvPr id="87" name="TextBox 86"/>
          <p:cNvSpPr txBox="1"/>
          <p:nvPr/>
        </p:nvSpPr>
        <p:spPr>
          <a:xfrm>
            <a:off x="9478968" y="4970583"/>
            <a:ext cx="2316959" cy="983991"/>
          </a:xfrm>
          <a:prstGeom prst="rect">
            <a:avLst/>
          </a:prstGeom>
          <a:noFill/>
        </p:spPr>
        <p:txBody>
          <a:bodyPr wrap="square" lIns="96461" tIns="48230" rIns="96461" bIns="48230" rtlCol="0">
            <a:spAutoFit/>
          </a:bodyPr>
          <a:lstStyle/>
          <a:p>
            <a:pPr defTabSz="1285829" fontAlgn="auto">
              <a:lnSpc>
                <a:spcPct val="130000"/>
              </a:lnSpc>
              <a:spcBef>
                <a:spcPts val="0"/>
              </a:spcBef>
              <a:spcAft>
                <a:spcPts val="0"/>
              </a:spcAft>
              <a:defRPr/>
            </a:pPr>
            <a:r>
              <a:rPr lang="zh-CN" altLang="en-US" sz="1477" kern="0" dirty="0">
                <a:latin typeface="微软雅黑" pitchFamily="34" charset="-122"/>
                <a:ea typeface="微软雅黑" pitchFamily="34" charset="-122"/>
              </a:rPr>
              <a:t>您的内容打在这里，或者通过复制您的文本后，在此框中选择粘贴</a:t>
            </a:r>
          </a:p>
        </p:txBody>
      </p:sp>
      <p:sp>
        <p:nvSpPr>
          <p:cNvPr id="88" name="TextBox 87"/>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Tree>
    <p:extLst>
      <p:ext uri="{BB962C8B-B14F-4D97-AF65-F5344CB8AC3E}">
        <p14:creationId xmlns:p14="http://schemas.microsoft.com/office/powerpoint/2010/main" val="303504893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71"/>
                                        </p:tgtEl>
                                        <p:attrNameLst>
                                          <p:attrName>style.visibility</p:attrName>
                                        </p:attrNameLst>
                                      </p:cBhvr>
                                      <p:to>
                                        <p:strVal val="visible"/>
                                      </p:to>
                                    </p:set>
                                    <p:animEffect transition="in" filter="fade">
                                      <p:cBhvr>
                                        <p:cTn id="7" dur="500"/>
                                        <p:tgtEl>
                                          <p:spTgt spid="71"/>
                                        </p:tgtEl>
                                      </p:cBhvr>
                                    </p:animEffect>
                                    <p:anim calcmode="lin" valueType="num">
                                      <p:cBhvr>
                                        <p:cTn id="8" dur="500" fill="hold"/>
                                        <p:tgtEl>
                                          <p:spTgt spid="71"/>
                                        </p:tgtEl>
                                        <p:attrNameLst>
                                          <p:attrName>ppt_x</p:attrName>
                                        </p:attrNameLst>
                                      </p:cBhvr>
                                      <p:tavLst>
                                        <p:tav tm="0">
                                          <p:val>
                                            <p:strVal val="#ppt_x"/>
                                          </p:val>
                                        </p:tav>
                                        <p:tav tm="100000">
                                          <p:val>
                                            <p:strVal val="#ppt_x"/>
                                          </p:val>
                                        </p:tav>
                                      </p:tavLst>
                                    </p:anim>
                                    <p:anim calcmode="lin" valueType="num">
                                      <p:cBhvr>
                                        <p:cTn id="9" dur="500" fill="hold"/>
                                        <p:tgtEl>
                                          <p:spTgt spid="7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fade">
                                      <p:cBhvr>
                                        <p:cTn id="13" dur="500"/>
                                        <p:tgtEl>
                                          <p:spTgt spid="74"/>
                                        </p:tgtEl>
                                      </p:cBhvr>
                                    </p:animEffect>
                                    <p:anim calcmode="lin" valueType="num">
                                      <p:cBhvr>
                                        <p:cTn id="14" dur="500" fill="hold"/>
                                        <p:tgtEl>
                                          <p:spTgt spid="74"/>
                                        </p:tgtEl>
                                        <p:attrNameLst>
                                          <p:attrName>ppt_x</p:attrName>
                                        </p:attrNameLst>
                                      </p:cBhvr>
                                      <p:tavLst>
                                        <p:tav tm="0">
                                          <p:val>
                                            <p:strVal val="#ppt_x"/>
                                          </p:val>
                                        </p:tav>
                                        <p:tav tm="100000">
                                          <p:val>
                                            <p:strVal val="#ppt_x"/>
                                          </p:val>
                                        </p:tav>
                                      </p:tavLst>
                                    </p:anim>
                                    <p:anim calcmode="lin" valueType="num">
                                      <p:cBhvr>
                                        <p:cTn id="15" dur="500" fill="hold"/>
                                        <p:tgtEl>
                                          <p:spTgt spid="7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nodeType="after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fade">
                                      <p:cBhvr>
                                        <p:cTn id="19" dur="500"/>
                                        <p:tgtEl>
                                          <p:spTgt spid="77"/>
                                        </p:tgtEl>
                                      </p:cBhvr>
                                    </p:animEffect>
                                    <p:anim calcmode="lin" valueType="num">
                                      <p:cBhvr>
                                        <p:cTn id="20" dur="500" fill="hold"/>
                                        <p:tgtEl>
                                          <p:spTgt spid="77"/>
                                        </p:tgtEl>
                                        <p:attrNameLst>
                                          <p:attrName>ppt_x</p:attrName>
                                        </p:attrNameLst>
                                      </p:cBhvr>
                                      <p:tavLst>
                                        <p:tav tm="0">
                                          <p:val>
                                            <p:strVal val="#ppt_x"/>
                                          </p:val>
                                        </p:tav>
                                        <p:tav tm="100000">
                                          <p:val>
                                            <p:strVal val="#ppt_x"/>
                                          </p:val>
                                        </p:tav>
                                      </p:tavLst>
                                    </p:anim>
                                    <p:anim calcmode="lin" valueType="num">
                                      <p:cBhvr>
                                        <p:cTn id="21" dur="500" fill="hold"/>
                                        <p:tgtEl>
                                          <p:spTgt spid="7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7" presetClass="entr" presetSubtype="0" fill="hold" nodeType="afterEffect">
                                  <p:stCondLst>
                                    <p:cond delay="0"/>
                                  </p:stCondLst>
                                  <p:childTnLst>
                                    <p:set>
                                      <p:cBhvr>
                                        <p:cTn id="24" dur="1" fill="hold">
                                          <p:stCondLst>
                                            <p:cond delay="0"/>
                                          </p:stCondLst>
                                        </p:cTn>
                                        <p:tgtEl>
                                          <p:spTgt spid="80"/>
                                        </p:tgtEl>
                                        <p:attrNameLst>
                                          <p:attrName>style.visibility</p:attrName>
                                        </p:attrNameLst>
                                      </p:cBhvr>
                                      <p:to>
                                        <p:strVal val="visible"/>
                                      </p:to>
                                    </p:set>
                                    <p:animEffect transition="in" filter="fade">
                                      <p:cBhvr>
                                        <p:cTn id="25" dur="500"/>
                                        <p:tgtEl>
                                          <p:spTgt spid="80"/>
                                        </p:tgtEl>
                                      </p:cBhvr>
                                    </p:animEffect>
                                    <p:anim calcmode="lin" valueType="num">
                                      <p:cBhvr>
                                        <p:cTn id="26" dur="500" fill="hold"/>
                                        <p:tgtEl>
                                          <p:spTgt spid="80"/>
                                        </p:tgtEl>
                                        <p:attrNameLst>
                                          <p:attrName>ppt_x</p:attrName>
                                        </p:attrNameLst>
                                      </p:cBhvr>
                                      <p:tavLst>
                                        <p:tav tm="0">
                                          <p:val>
                                            <p:strVal val="#ppt_x"/>
                                          </p:val>
                                        </p:tav>
                                        <p:tav tm="100000">
                                          <p:val>
                                            <p:strVal val="#ppt_x"/>
                                          </p:val>
                                        </p:tav>
                                      </p:tavLst>
                                    </p:anim>
                                    <p:anim calcmode="lin" valueType="num">
                                      <p:cBhvr>
                                        <p:cTn id="27" dur="500" fill="hold"/>
                                        <p:tgtEl>
                                          <p:spTgt spid="80"/>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23" presetClass="entr" presetSubtype="272"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strVal val="2/3*#ppt_w"/>
                                          </p:val>
                                        </p:tav>
                                        <p:tav tm="100000">
                                          <p:val>
                                            <p:strVal val="#ppt_w"/>
                                          </p:val>
                                        </p:tav>
                                      </p:tavLst>
                                    </p:anim>
                                    <p:anim calcmode="lin" valueType="num">
                                      <p:cBhvr>
                                        <p:cTn id="32" dur="500" fill="hold"/>
                                        <p:tgtEl>
                                          <p:spTgt spid="43"/>
                                        </p:tgtEl>
                                        <p:attrNameLst>
                                          <p:attrName>ppt_h</p:attrName>
                                        </p:attrNameLst>
                                      </p:cBhvr>
                                      <p:tavLst>
                                        <p:tav tm="0">
                                          <p:val>
                                            <p:strVal val="2/3*#ppt_h"/>
                                          </p:val>
                                        </p:tav>
                                        <p:tav tm="100000">
                                          <p:val>
                                            <p:strVal val="#ppt_h"/>
                                          </p:val>
                                        </p:tav>
                                      </p:tavLst>
                                    </p:anim>
                                  </p:childTnLst>
                                </p:cTn>
                              </p:par>
                              <p:par>
                                <p:cTn id="33" presetID="21" presetClass="entr" presetSubtype="1" fill="hold" grpId="0" nodeType="withEffect">
                                  <p:stCondLst>
                                    <p:cond delay="0"/>
                                  </p:stCondLst>
                                  <p:childTnLst>
                                    <p:set>
                                      <p:cBhvr>
                                        <p:cTn id="34" dur="1" fill="hold">
                                          <p:stCondLst>
                                            <p:cond delay="0"/>
                                          </p:stCondLst>
                                        </p:cTn>
                                        <p:tgtEl>
                                          <p:spTgt spid="67"/>
                                        </p:tgtEl>
                                        <p:attrNameLst>
                                          <p:attrName>style.visibility</p:attrName>
                                        </p:attrNameLst>
                                      </p:cBhvr>
                                      <p:to>
                                        <p:strVal val="visible"/>
                                      </p:to>
                                    </p:set>
                                    <p:animEffect transition="in" filter="wheel(1)">
                                      <p:cBhvr>
                                        <p:cTn id="35" dur="1000"/>
                                        <p:tgtEl>
                                          <p:spTgt spid="67"/>
                                        </p:tgtEl>
                                      </p:cBhvr>
                                    </p:animEffect>
                                  </p:childTnLst>
                                </p:cTn>
                              </p:par>
                            </p:childTnLst>
                          </p:cTn>
                        </p:par>
                        <p:par>
                          <p:cTn id="36" fill="hold">
                            <p:stCondLst>
                              <p:cond delay="3000"/>
                            </p:stCondLst>
                            <p:childTnLst>
                              <p:par>
                                <p:cTn id="37" presetID="23" presetClass="entr" presetSubtype="272"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p:cTn id="39" dur="500" fill="hold"/>
                                        <p:tgtEl>
                                          <p:spTgt spid="48"/>
                                        </p:tgtEl>
                                        <p:attrNameLst>
                                          <p:attrName>ppt_w</p:attrName>
                                        </p:attrNameLst>
                                      </p:cBhvr>
                                      <p:tavLst>
                                        <p:tav tm="0">
                                          <p:val>
                                            <p:strVal val="2/3*#ppt_w"/>
                                          </p:val>
                                        </p:tav>
                                        <p:tav tm="100000">
                                          <p:val>
                                            <p:strVal val="#ppt_w"/>
                                          </p:val>
                                        </p:tav>
                                      </p:tavLst>
                                    </p:anim>
                                    <p:anim calcmode="lin" valueType="num">
                                      <p:cBhvr>
                                        <p:cTn id="40" dur="500" fill="hold"/>
                                        <p:tgtEl>
                                          <p:spTgt spid="48"/>
                                        </p:tgtEl>
                                        <p:attrNameLst>
                                          <p:attrName>ppt_h</p:attrName>
                                        </p:attrNameLst>
                                      </p:cBhvr>
                                      <p:tavLst>
                                        <p:tav tm="0">
                                          <p:val>
                                            <p:strVal val="2/3*#ppt_h"/>
                                          </p:val>
                                        </p:tav>
                                        <p:tav tm="100000">
                                          <p:val>
                                            <p:strVal val="#ppt_h"/>
                                          </p:val>
                                        </p:tav>
                                      </p:tavLst>
                                    </p:anim>
                                  </p:childTnLst>
                                </p:cTn>
                              </p:par>
                              <p:par>
                                <p:cTn id="41" presetID="21" presetClass="entr" presetSubtype="1" fill="hold" grpId="0" nodeType="with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wheel(1)">
                                      <p:cBhvr>
                                        <p:cTn id="43" dur="1000"/>
                                        <p:tgtEl>
                                          <p:spTgt spid="68"/>
                                        </p:tgtEl>
                                      </p:cBhvr>
                                    </p:animEffect>
                                  </p:childTnLst>
                                </p:cTn>
                              </p:par>
                            </p:childTnLst>
                          </p:cTn>
                        </p:par>
                        <p:par>
                          <p:cTn id="44" fill="hold">
                            <p:stCondLst>
                              <p:cond delay="4000"/>
                            </p:stCondLst>
                            <p:childTnLst>
                              <p:par>
                                <p:cTn id="45" presetID="23" presetClass="entr" presetSubtype="272"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p:cTn id="47" dur="500" fill="hold"/>
                                        <p:tgtEl>
                                          <p:spTgt spid="53"/>
                                        </p:tgtEl>
                                        <p:attrNameLst>
                                          <p:attrName>ppt_w</p:attrName>
                                        </p:attrNameLst>
                                      </p:cBhvr>
                                      <p:tavLst>
                                        <p:tav tm="0">
                                          <p:val>
                                            <p:strVal val="2/3*#ppt_w"/>
                                          </p:val>
                                        </p:tav>
                                        <p:tav tm="100000">
                                          <p:val>
                                            <p:strVal val="#ppt_w"/>
                                          </p:val>
                                        </p:tav>
                                      </p:tavLst>
                                    </p:anim>
                                    <p:anim calcmode="lin" valueType="num">
                                      <p:cBhvr>
                                        <p:cTn id="48" dur="500" fill="hold"/>
                                        <p:tgtEl>
                                          <p:spTgt spid="53"/>
                                        </p:tgtEl>
                                        <p:attrNameLst>
                                          <p:attrName>ppt_h</p:attrName>
                                        </p:attrNameLst>
                                      </p:cBhvr>
                                      <p:tavLst>
                                        <p:tav tm="0">
                                          <p:val>
                                            <p:strVal val="2/3*#ppt_h"/>
                                          </p:val>
                                        </p:tav>
                                        <p:tav tm="100000">
                                          <p:val>
                                            <p:strVal val="#ppt_h"/>
                                          </p:val>
                                        </p:tav>
                                      </p:tavLst>
                                    </p:anim>
                                  </p:childTnLst>
                                </p:cTn>
                              </p:par>
                              <p:par>
                                <p:cTn id="49" presetID="21" presetClass="entr" presetSubtype="1" fill="hold" grpId="0" nodeType="withEffect">
                                  <p:stCondLst>
                                    <p:cond delay="0"/>
                                  </p:stCondLst>
                                  <p:childTnLst>
                                    <p:set>
                                      <p:cBhvr>
                                        <p:cTn id="50" dur="1" fill="hold">
                                          <p:stCondLst>
                                            <p:cond delay="0"/>
                                          </p:stCondLst>
                                        </p:cTn>
                                        <p:tgtEl>
                                          <p:spTgt spid="69"/>
                                        </p:tgtEl>
                                        <p:attrNameLst>
                                          <p:attrName>style.visibility</p:attrName>
                                        </p:attrNameLst>
                                      </p:cBhvr>
                                      <p:to>
                                        <p:strVal val="visible"/>
                                      </p:to>
                                    </p:set>
                                    <p:animEffect transition="in" filter="wheel(1)">
                                      <p:cBhvr>
                                        <p:cTn id="51" dur="1000"/>
                                        <p:tgtEl>
                                          <p:spTgt spid="69"/>
                                        </p:tgtEl>
                                      </p:cBhvr>
                                    </p:animEffect>
                                  </p:childTnLst>
                                </p:cTn>
                              </p:par>
                            </p:childTnLst>
                          </p:cTn>
                        </p:par>
                        <p:par>
                          <p:cTn id="52" fill="hold">
                            <p:stCondLst>
                              <p:cond delay="5000"/>
                            </p:stCondLst>
                            <p:childTnLst>
                              <p:par>
                                <p:cTn id="53" presetID="23" presetClass="entr" presetSubtype="272" fill="hold" nodeType="afterEffect">
                                  <p:stCondLst>
                                    <p:cond delay="0"/>
                                  </p:stCondLst>
                                  <p:childTnLst>
                                    <p:set>
                                      <p:cBhvr>
                                        <p:cTn id="54" dur="1" fill="hold">
                                          <p:stCondLst>
                                            <p:cond delay="0"/>
                                          </p:stCondLst>
                                        </p:cTn>
                                        <p:tgtEl>
                                          <p:spTgt spid="58"/>
                                        </p:tgtEl>
                                        <p:attrNameLst>
                                          <p:attrName>style.visibility</p:attrName>
                                        </p:attrNameLst>
                                      </p:cBhvr>
                                      <p:to>
                                        <p:strVal val="visible"/>
                                      </p:to>
                                    </p:set>
                                    <p:anim calcmode="lin" valueType="num">
                                      <p:cBhvr>
                                        <p:cTn id="55" dur="500" fill="hold"/>
                                        <p:tgtEl>
                                          <p:spTgt spid="58"/>
                                        </p:tgtEl>
                                        <p:attrNameLst>
                                          <p:attrName>ppt_w</p:attrName>
                                        </p:attrNameLst>
                                      </p:cBhvr>
                                      <p:tavLst>
                                        <p:tav tm="0">
                                          <p:val>
                                            <p:strVal val="2/3*#ppt_w"/>
                                          </p:val>
                                        </p:tav>
                                        <p:tav tm="100000">
                                          <p:val>
                                            <p:strVal val="#ppt_w"/>
                                          </p:val>
                                        </p:tav>
                                      </p:tavLst>
                                    </p:anim>
                                    <p:anim calcmode="lin" valueType="num">
                                      <p:cBhvr>
                                        <p:cTn id="56" dur="500" fill="hold"/>
                                        <p:tgtEl>
                                          <p:spTgt spid="58"/>
                                        </p:tgtEl>
                                        <p:attrNameLst>
                                          <p:attrName>ppt_h</p:attrName>
                                        </p:attrNameLst>
                                      </p:cBhvr>
                                      <p:tavLst>
                                        <p:tav tm="0">
                                          <p:val>
                                            <p:strVal val="2/3*#ppt_h"/>
                                          </p:val>
                                        </p:tav>
                                        <p:tav tm="100000">
                                          <p:val>
                                            <p:strVal val="#ppt_h"/>
                                          </p:val>
                                        </p:tav>
                                      </p:tavLst>
                                    </p:anim>
                                  </p:childTnLst>
                                </p:cTn>
                              </p:par>
                              <p:par>
                                <p:cTn id="57" presetID="21" presetClass="entr" presetSubtype="1" fill="hold" grpId="0" nodeType="withEffect">
                                  <p:stCondLst>
                                    <p:cond delay="0"/>
                                  </p:stCondLst>
                                  <p:childTnLst>
                                    <p:set>
                                      <p:cBhvr>
                                        <p:cTn id="58" dur="1" fill="hold">
                                          <p:stCondLst>
                                            <p:cond delay="0"/>
                                          </p:stCondLst>
                                        </p:cTn>
                                        <p:tgtEl>
                                          <p:spTgt spid="70"/>
                                        </p:tgtEl>
                                        <p:attrNameLst>
                                          <p:attrName>style.visibility</p:attrName>
                                        </p:attrNameLst>
                                      </p:cBhvr>
                                      <p:to>
                                        <p:strVal val="visible"/>
                                      </p:to>
                                    </p:set>
                                    <p:animEffect transition="in" filter="wheel(1)">
                                      <p:cBhvr>
                                        <p:cTn id="59" dur="1000"/>
                                        <p:tgtEl>
                                          <p:spTgt spid="70"/>
                                        </p:tgtEl>
                                      </p:cBhvr>
                                    </p:animEffect>
                                  </p:childTnLst>
                                </p:cTn>
                              </p:par>
                            </p:childTnLst>
                          </p:cTn>
                        </p:par>
                        <p:par>
                          <p:cTn id="60" fill="hold">
                            <p:stCondLst>
                              <p:cond delay="6000"/>
                            </p:stCondLst>
                            <p:childTnLst>
                              <p:par>
                                <p:cTn id="61" presetID="14" presetClass="entr" presetSubtype="10" fill="hold" grpId="0" nodeType="afterEffect">
                                  <p:stCondLst>
                                    <p:cond delay="0"/>
                                  </p:stCondLst>
                                  <p:childTnLst>
                                    <p:set>
                                      <p:cBhvr>
                                        <p:cTn id="62" dur="1" fill="hold">
                                          <p:stCondLst>
                                            <p:cond delay="0"/>
                                          </p:stCondLst>
                                        </p:cTn>
                                        <p:tgtEl>
                                          <p:spTgt spid="84"/>
                                        </p:tgtEl>
                                        <p:attrNameLst>
                                          <p:attrName>style.visibility</p:attrName>
                                        </p:attrNameLst>
                                      </p:cBhvr>
                                      <p:to>
                                        <p:strVal val="visible"/>
                                      </p:to>
                                    </p:set>
                                    <p:animEffect transition="in" filter="randombar(horizontal)">
                                      <p:cBhvr>
                                        <p:cTn id="63" dur="500"/>
                                        <p:tgtEl>
                                          <p:spTgt spid="84"/>
                                        </p:tgtEl>
                                      </p:cBhvr>
                                    </p:animEffect>
                                  </p:childTnLst>
                                </p:cTn>
                              </p:par>
                            </p:childTnLst>
                          </p:cTn>
                        </p:par>
                        <p:par>
                          <p:cTn id="64" fill="hold">
                            <p:stCondLst>
                              <p:cond delay="6500"/>
                            </p:stCondLst>
                            <p:childTnLst>
                              <p:par>
                                <p:cTn id="65" presetID="14" presetClass="entr" presetSubtype="10" fill="hold" grpId="0" nodeType="afterEffect">
                                  <p:stCondLst>
                                    <p:cond delay="0"/>
                                  </p:stCondLst>
                                  <p:childTnLst>
                                    <p:set>
                                      <p:cBhvr>
                                        <p:cTn id="66" dur="1" fill="hold">
                                          <p:stCondLst>
                                            <p:cond delay="0"/>
                                          </p:stCondLst>
                                        </p:cTn>
                                        <p:tgtEl>
                                          <p:spTgt spid="85"/>
                                        </p:tgtEl>
                                        <p:attrNameLst>
                                          <p:attrName>style.visibility</p:attrName>
                                        </p:attrNameLst>
                                      </p:cBhvr>
                                      <p:to>
                                        <p:strVal val="visible"/>
                                      </p:to>
                                    </p:set>
                                    <p:animEffect transition="in" filter="randombar(horizontal)">
                                      <p:cBhvr>
                                        <p:cTn id="67" dur="500"/>
                                        <p:tgtEl>
                                          <p:spTgt spid="85"/>
                                        </p:tgtEl>
                                      </p:cBhvr>
                                    </p:animEffect>
                                  </p:childTnLst>
                                </p:cTn>
                              </p:par>
                            </p:childTnLst>
                          </p:cTn>
                        </p:par>
                        <p:par>
                          <p:cTn id="68" fill="hold">
                            <p:stCondLst>
                              <p:cond delay="7000"/>
                            </p:stCondLst>
                            <p:childTnLst>
                              <p:par>
                                <p:cTn id="69" presetID="14" presetClass="entr" presetSubtype="10" fill="hold" grpId="0" nodeType="afterEffect">
                                  <p:stCondLst>
                                    <p:cond delay="0"/>
                                  </p:stCondLst>
                                  <p:childTnLst>
                                    <p:set>
                                      <p:cBhvr>
                                        <p:cTn id="70" dur="1" fill="hold">
                                          <p:stCondLst>
                                            <p:cond delay="0"/>
                                          </p:stCondLst>
                                        </p:cTn>
                                        <p:tgtEl>
                                          <p:spTgt spid="86"/>
                                        </p:tgtEl>
                                        <p:attrNameLst>
                                          <p:attrName>style.visibility</p:attrName>
                                        </p:attrNameLst>
                                      </p:cBhvr>
                                      <p:to>
                                        <p:strVal val="visible"/>
                                      </p:to>
                                    </p:set>
                                    <p:animEffect transition="in" filter="randombar(horizontal)">
                                      <p:cBhvr>
                                        <p:cTn id="71" dur="500"/>
                                        <p:tgtEl>
                                          <p:spTgt spid="86"/>
                                        </p:tgtEl>
                                      </p:cBhvr>
                                    </p:animEffect>
                                  </p:childTnLst>
                                </p:cTn>
                              </p:par>
                            </p:childTnLst>
                          </p:cTn>
                        </p:par>
                        <p:par>
                          <p:cTn id="72" fill="hold">
                            <p:stCondLst>
                              <p:cond delay="7500"/>
                            </p:stCondLst>
                            <p:childTnLst>
                              <p:par>
                                <p:cTn id="73" presetID="14" presetClass="entr" presetSubtype="10" fill="hold" grpId="0" nodeType="afterEffect">
                                  <p:stCondLst>
                                    <p:cond delay="0"/>
                                  </p:stCondLst>
                                  <p:childTnLst>
                                    <p:set>
                                      <p:cBhvr>
                                        <p:cTn id="74" dur="1" fill="hold">
                                          <p:stCondLst>
                                            <p:cond delay="0"/>
                                          </p:stCondLst>
                                        </p:cTn>
                                        <p:tgtEl>
                                          <p:spTgt spid="87"/>
                                        </p:tgtEl>
                                        <p:attrNameLst>
                                          <p:attrName>style.visibility</p:attrName>
                                        </p:attrNameLst>
                                      </p:cBhvr>
                                      <p:to>
                                        <p:strVal val="visible"/>
                                      </p:to>
                                    </p:set>
                                    <p:animEffect transition="in" filter="randombar(horizontal)">
                                      <p:cBhvr>
                                        <p:cTn id="75" dur="500"/>
                                        <p:tgtEl>
                                          <p:spTgt spid="87"/>
                                        </p:tgtEl>
                                      </p:cBhvr>
                                    </p:animEffect>
                                  </p:childTnLst>
                                </p:cTn>
                              </p:par>
                            </p:childTnLst>
                          </p:cTn>
                        </p:par>
                        <p:par>
                          <p:cTn id="76" fill="hold">
                            <p:stCondLst>
                              <p:cond delay="8000"/>
                            </p:stCondLst>
                            <p:childTnLst>
                              <p:par>
                                <p:cTn id="77" presetID="10" presetClass="entr" presetSubtype="0" fill="hold" grpId="0" nodeType="afterEffect">
                                  <p:stCondLst>
                                    <p:cond delay="0"/>
                                  </p:stCondLst>
                                  <p:childTnLst>
                                    <p:set>
                                      <p:cBhvr>
                                        <p:cTn id="78" dur="1" fill="hold">
                                          <p:stCondLst>
                                            <p:cond delay="0"/>
                                          </p:stCondLst>
                                        </p:cTn>
                                        <p:tgtEl>
                                          <p:spTgt spid="88"/>
                                        </p:tgtEl>
                                        <p:attrNameLst>
                                          <p:attrName>style.visibility</p:attrName>
                                        </p:attrNameLst>
                                      </p:cBhvr>
                                      <p:to>
                                        <p:strVal val="visible"/>
                                      </p:to>
                                    </p:set>
                                    <p:animEffect transition="in" filter="fade">
                                      <p:cBhvr>
                                        <p:cTn id="79"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84" grpId="0"/>
      <p:bldP spid="85" grpId="0"/>
      <p:bldP spid="86" grpId="0"/>
      <p:bldP spid="87" grpId="0"/>
      <p:bldP spid="8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603822" y="-93685"/>
            <a:ext cx="14066394" cy="7420020"/>
          </a:xfrm>
          <a:prstGeom prst="rect">
            <a:avLst/>
          </a:prstGeom>
          <a:noFill/>
          <a:extLst>
            <a:ext uri="{909E8E84-426E-40DD-AFC4-6F175D3DCCD1}">
              <a14:hiddenFill xmlns:a14="http://schemas.microsoft.com/office/drawing/2010/main">
                <a:solidFill>
                  <a:srgbClr val="FFFFFF"/>
                </a:solidFill>
              </a14:hiddenFill>
            </a:ext>
          </a:extLst>
        </p:spPr>
      </p:pic>
      <p:sp>
        <p:nvSpPr>
          <p:cNvPr id="24" name="矩形 23"/>
          <p:cNvSpPr/>
          <p:nvPr/>
        </p:nvSpPr>
        <p:spPr>
          <a:xfrm>
            <a:off x="353" y="1894978"/>
            <a:ext cx="12858044" cy="3645205"/>
          </a:xfrm>
          <a:prstGeom prst="rect">
            <a:avLst/>
          </a:prstGeom>
          <a:solidFill>
            <a:schemeClr val="accent3">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5416821" y="2401257"/>
            <a:ext cx="5721438" cy="1477199"/>
          </a:xfrm>
          <a:prstGeom prst="rect">
            <a:avLst/>
          </a:prstGeom>
          <a:noFill/>
        </p:spPr>
        <p:txBody>
          <a:bodyPr wrap="none" rtlCol="0">
            <a:spAutoFit/>
          </a:bodyPr>
          <a:lstStyle/>
          <a:p>
            <a:pPr marL="0" lvl="1"/>
            <a:r>
              <a:rPr lang="zh-CN" altLang="en-US" sz="1969" b="1" dirty="0">
                <a:solidFill>
                  <a:schemeClr val="bg1"/>
                </a:solidFill>
                <a:latin typeface="微软雅黑" pitchFamily="34" charset="-122"/>
                <a:ea typeface="微软雅黑" pitchFamily="34" charset="-122"/>
              </a:rPr>
              <a:t> </a:t>
            </a:r>
            <a:r>
              <a:rPr lang="zh-CN" altLang="en-US" sz="3937" b="1" dirty="0">
                <a:solidFill>
                  <a:schemeClr val="bg1"/>
                </a:solidFill>
                <a:latin typeface="微软雅黑" pitchFamily="34" charset="-122"/>
                <a:ea typeface="微软雅黑" pitchFamily="34" charset="-122"/>
              </a:rPr>
              <a:t>第三部分</a:t>
            </a:r>
            <a:endParaRPr lang="en-US" altLang="zh-CN" sz="3937" b="1" dirty="0">
              <a:solidFill>
                <a:schemeClr val="bg1"/>
              </a:solidFill>
              <a:latin typeface="微软雅黑" pitchFamily="34" charset="-122"/>
              <a:ea typeface="微软雅黑" pitchFamily="34" charset="-122"/>
            </a:endParaRPr>
          </a:p>
          <a:p>
            <a:pPr marL="0" lvl="1" algn="ctr"/>
            <a:r>
              <a:rPr lang="zh-CN" altLang="en-US" sz="5062" b="1" dirty="0">
                <a:solidFill>
                  <a:schemeClr val="bg1"/>
                </a:solidFill>
                <a:latin typeface="微软雅黑" pitchFamily="34" charset="-122"/>
                <a:ea typeface="微软雅黑" pitchFamily="34" charset="-122"/>
              </a:rPr>
              <a:t>成果展示及问题</a:t>
            </a:r>
            <a:endParaRPr lang="en-US" altLang="zh-CN" sz="5062" b="1" dirty="0">
              <a:solidFill>
                <a:schemeClr val="bg1"/>
              </a:solidFill>
              <a:latin typeface="微软雅黑" pitchFamily="34" charset="-122"/>
              <a:ea typeface="微软雅黑" pitchFamily="34" charset="-122"/>
            </a:endParaRPr>
          </a:p>
        </p:txBody>
      </p:sp>
      <p:cxnSp>
        <p:nvCxnSpPr>
          <p:cNvPr id="13" name="直接连接符 12"/>
          <p:cNvCxnSpPr/>
          <p:nvPr/>
        </p:nvCxnSpPr>
        <p:spPr>
          <a:xfrm flipV="1">
            <a:off x="5113051" y="2300001"/>
            <a:ext cx="0" cy="2706073"/>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3134703" y="4541560"/>
            <a:ext cx="1269558" cy="346249"/>
          </a:xfrm>
          <a:prstGeom prst="rect">
            <a:avLst/>
          </a:prstGeom>
          <a:noFill/>
        </p:spPr>
        <p:txBody>
          <a:bodyPr wrap="square" lIns="0" tIns="0" rIns="0" bIns="0" rtlCol="0">
            <a:spAutoFit/>
          </a:bodyPr>
          <a:lstStyle/>
          <a:p>
            <a:r>
              <a:rPr lang="en-US" altLang="zh-CN" sz="2250" dirty="0">
                <a:solidFill>
                  <a:schemeClr val="bg1"/>
                </a:solidFill>
                <a:latin typeface="微软雅黑" pitchFamily="34" charset="-122"/>
                <a:ea typeface="微软雅黑" pitchFamily="34" charset="-122"/>
              </a:rPr>
              <a:t>PART 03</a:t>
            </a:r>
            <a:endParaRPr lang="zh-CN" altLang="en-US" sz="2250" dirty="0">
              <a:solidFill>
                <a:schemeClr val="bg1"/>
              </a:solidFill>
              <a:latin typeface="微软雅黑" pitchFamily="34" charset="-122"/>
              <a:ea typeface="微软雅黑" pitchFamily="34" charset="-122"/>
            </a:endParaRPr>
          </a:p>
        </p:txBody>
      </p:sp>
      <p:grpSp>
        <p:nvGrpSpPr>
          <p:cNvPr id="16" name="组合 15"/>
          <p:cNvGrpSpPr/>
          <p:nvPr/>
        </p:nvGrpSpPr>
        <p:grpSpPr>
          <a:xfrm>
            <a:off x="2885426" y="2496873"/>
            <a:ext cx="1683435" cy="1683435"/>
            <a:chOff x="2123728" y="1579722"/>
            <a:chExt cx="1197175" cy="1197175"/>
          </a:xfrm>
        </p:grpSpPr>
        <p:grpSp>
          <p:nvGrpSpPr>
            <p:cNvPr id="17" name="组合 16"/>
            <p:cNvGrpSpPr/>
            <p:nvPr/>
          </p:nvGrpSpPr>
          <p:grpSpPr>
            <a:xfrm>
              <a:off x="2123728" y="1579722"/>
              <a:ext cx="1197175" cy="1197175"/>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椭圆 3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KSO_Shape"/>
            <p:cNvSpPr>
              <a:spLocks/>
            </p:cNvSpPr>
            <p:nvPr/>
          </p:nvSpPr>
          <p:spPr bwMode="auto">
            <a:xfrm>
              <a:off x="2339752" y="1820075"/>
              <a:ext cx="713918" cy="706777"/>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accent3"/>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itchFamily="34" charset="-122"/>
              </a:endParaRPr>
            </a:p>
          </p:txBody>
        </p:sp>
      </p:grpSp>
      <p:sp>
        <p:nvSpPr>
          <p:cNvPr id="32" name="TextBox 31"/>
          <p:cNvSpPr txBox="1"/>
          <p:nvPr/>
        </p:nvSpPr>
        <p:spPr>
          <a:xfrm>
            <a:off x="5518405" y="3944746"/>
            <a:ext cx="1445380"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项目前期</a:t>
            </a:r>
          </a:p>
        </p:txBody>
      </p:sp>
      <p:sp>
        <p:nvSpPr>
          <p:cNvPr id="33" name="TextBox 32"/>
          <p:cNvSpPr txBox="1"/>
          <p:nvPr/>
        </p:nvSpPr>
        <p:spPr>
          <a:xfrm>
            <a:off x="7053159" y="3944746"/>
            <a:ext cx="1385412"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执行过程</a:t>
            </a:r>
          </a:p>
        </p:txBody>
      </p:sp>
      <p:sp>
        <p:nvSpPr>
          <p:cNvPr id="34" name="TextBox 33"/>
          <p:cNvSpPr txBox="1"/>
          <p:nvPr/>
        </p:nvSpPr>
        <p:spPr>
          <a:xfrm>
            <a:off x="8527944" y="3944746"/>
            <a:ext cx="1445380"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存在问题</a:t>
            </a:r>
          </a:p>
        </p:txBody>
      </p:sp>
      <p:sp>
        <p:nvSpPr>
          <p:cNvPr id="35" name="TextBox 34"/>
          <p:cNvSpPr txBox="1"/>
          <p:nvPr/>
        </p:nvSpPr>
        <p:spPr>
          <a:xfrm>
            <a:off x="5518406" y="4384605"/>
            <a:ext cx="1385412"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解决方法 </a:t>
            </a:r>
          </a:p>
        </p:txBody>
      </p:sp>
      <p:sp>
        <p:nvSpPr>
          <p:cNvPr id="36" name="TextBox 35"/>
          <p:cNvSpPr txBox="1"/>
          <p:nvPr/>
        </p:nvSpPr>
        <p:spPr>
          <a:xfrm>
            <a:off x="7036909" y="4384605"/>
            <a:ext cx="1385412"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成果展示</a:t>
            </a:r>
          </a:p>
        </p:txBody>
      </p:sp>
      <p:sp>
        <p:nvSpPr>
          <p:cNvPr id="37" name="TextBox 36"/>
          <p:cNvSpPr txBox="1"/>
          <p:nvPr/>
        </p:nvSpPr>
        <p:spPr>
          <a:xfrm>
            <a:off x="8555745" y="4384605"/>
            <a:ext cx="1560095"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√收益增值</a:t>
            </a:r>
          </a:p>
        </p:txBody>
      </p:sp>
      <p:grpSp>
        <p:nvGrpSpPr>
          <p:cNvPr id="38" name="组合 37"/>
          <p:cNvGrpSpPr/>
          <p:nvPr/>
        </p:nvGrpSpPr>
        <p:grpSpPr>
          <a:xfrm>
            <a:off x="9069507" y="-1095189"/>
            <a:ext cx="1658273" cy="1658273"/>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40" name="椭圆 3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41" name="组合 40"/>
          <p:cNvGrpSpPr/>
          <p:nvPr/>
        </p:nvGrpSpPr>
        <p:grpSpPr>
          <a:xfrm>
            <a:off x="6922067" y="-399143"/>
            <a:ext cx="886212" cy="886212"/>
            <a:chOff x="304800" y="673100"/>
            <a:chExt cx="4000500" cy="4000500"/>
          </a:xfrm>
          <a:effectLst>
            <a:outerShdw blurRad="444500" dist="2540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43" name="椭圆 4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44" name="组合 43"/>
          <p:cNvGrpSpPr/>
          <p:nvPr/>
        </p:nvGrpSpPr>
        <p:grpSpPr>
          <a:xfrm>
            <a:off x="7876562" y="43963"/>
            <a:ext cx="1252224" cy="1252224"/>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46" name="椭圆 4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47" name="组合 46"/>
          <p:cNvGrpSpPr/>
          <p:nvPr/>
        </p:nvGrpSpPr>
        <p:grpSpPr>
          <a:xfrm>
            <a:off x="11142402" y="-223037"/>
            <a:ext cx="964353" cy="964353"/>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49" name="椭圆 4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50" name="组合 49"/>
          <p:cNvGrpSpPr/>
          <p:nvPr/>
        </p:nvGrpSpPr>
        <p:grpSpPr>
          <a:xfrm>
            <a:off x="1078286" y="7087798"/>
            <a:ext cx="828035" cy="828035"/>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52" name="椭圆 5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53" name="组合 52"/>
          <p:cNvGrpSpPr/>
          <p:nvPr/>
        </p:nvGrpSpPr>
        <p:grpSpPr>
          <a:xfrm>
            <a:off x="5573289" y="6369756"/>
            <a:ext cx="355046" cy="355046"/>
            <a:chOff x="304800" y="673100"/>
            <a:chExt cx="4000500" cy="4000500"/>
          </a:xfrm>
          <a:effectLst>
            <a:outerShdw blurRad="444500" dist="254000" dir="8100000" algn="tr" rotWithShape="0">
              <a:prstClr val="black">
                <a:alpha val="50000"/>
              </a:prstClr>
            </a:outerShdw>
          </a:effectLst>
        </p:grpSpPr>
        <p:sp>
          <p:nvSpPr>
            <p:cNvPr id="54" name="同心圆 5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55" name="椭圆 5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56" name="组合 55"/>
          <p:cNvGrpSpPr/>
          <p:nvPr/>
        </p:nvGrpSpPr>
        <p:grpSpPr>
          <a:xfrm>
            <a:off x="4474520" y="6084582"/>
            <a:ext cx="743971" cy="743971"/>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58" name="椭圆 5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59" name="组合 58"/>
          <p:cNvGrpSpPr/>
          <p:nvPr/>
        </p:nvGrpSpPr>
        <p:grpSpPr>
          <a:xfrm>
            <a:off x="12134202" y="-1488900"/>
            <a:ext cx="1658273" cy="1658273"/>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61" name="椭圆 6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62" name="组合 61"/>
          <p:cNvGrpSpPr/>
          <p:nvPr/>
        </p:nvGrpSpPr>
        <p:grpSpPr>
          <a:xfrm>
            <a:off x="12170393" y="584472"/>
            <a:ext cx="313689" cy="313689"/>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65" name="组合 64"/>
          <p:cNvGrpSpPr/>
          <p:nvPr/>
        </p:nvGrpSpPr>
        <p:grpSpPr>
          <a:xfrm>
            <a:off x="2733215" y="6617653"/>
            <a:ext cx="1658273" cy="1658273"/>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67" name="椭圆 66"/>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68" name="组合 67"/>
          <p:cNvGrpSpPr/>
          <p:nvPr/>
        </p:nvGrpSpPr>
        <p:grpSpPr>
          <a:xfrm>
            <a:off x="1793808" y="6477739"/>
            <a:ext cx="731480" cy="731480"/>
            <a:chOff x="304800" y="673100"/>
            <a:chExt cx="4000500" cy="4000500"/>
          </a:xfrm>
          <a:effectLst>
            <a:outerShdw blurRad="444500" dist="254000" dir="8100000" algn="tr" rotWithShape="0">
              <a:prstClr val="black">
                <a:alpha val="50000"/>
              </a:prstClr>
            </a:outerShdw>
          </a:effectLst>
        </p:grpSpPr>
        <p:sp>
          <p:nvSpPr>
            <p:cNvPr id="69" name="同心圆 6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70" name="椭圆 6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71" name="组合 70"/>
          <p:cNvGrpSpPr/>
          <p:nvPr/>
        </p:nvGrpSpPr>
        <p:grpSpPr>
          <a:xfrm>
            <a:off x="409730" y="6920844"/>
            <a:ext cx="445584" cy="445584"/>
            <a:chOff x="304800" y="673100"/>
            <a:chExt cx="4000500" cy="4000500"/>
          </a:xfrm>
          <a:effectLst>
            <a:outerShdw blurRad="444500" dist="254000" dir="8100000" algn="tr" rotWithShape="0">
              <a:prstClr val="black">
                <a:alpha val="50000"/>
              </a:prstClr>
            </a:outerShdw>
          </a:effectLst>
        </p:grpSpPr>
        <p:sp>
          <p:nvSpPr>
            <p:cNvPr id="72" name="同心圆 7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73" name="椭圆 7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74" name="组合 73"/>
          <p:cNvGrpSpPr/>
          <p:nvPr/>
        </p:nvGrpSpPr>
        <p:grpSpPr>
          <a:xfrm>
            <a:off x="165106" y="6663083"/>
            <a:ext cx="222791" cy="222791"/>
            <a:chOff x="304800" y="673100"/>
            <a:chExt cx="4000500" cy="4000500"/>
          </a:xfrm>
          <a:effectLst>
            <a:outerShdw blurRad="444500" dist="254000" dir="8100000" algn="tr" rotWithShape="0">
              <a:prstClr val="black">
                <a:alpha val="50000"/>
              </a:prstClr>
            </a:outerShdw>
          </a:effectLst>
        </p:grpSpPr>
        <p:sp>
          <p:nvSpPr>
            <p:cNvPr id="75" name="同心圆 7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76" name="椭圆 7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sp>
        <p:nvSpPr>
          <p:cNvPr id="77" name="TextBox 76"/>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Tree>
    <p:extLst>
      <p:ext uri="{BB962C8B-B14F-4D97-AF65-F5344CB8AC3E}">
        <p14:creationId xmlns:p14="http://schemas.microsoft.com/office/powerpoint/2010/main" val="193199453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up)">
                                          <p:cBhvr>
                                            <p:cTn id="7" dur="500"/>
                                            <p:tgtEl>
                                              <p:spTgt spid="30"/>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outHorizontal)">
                                          <p:cBhvr>
                                            <p:cTn id="11" dur="500"/>
                                            <p:tgtEl>
                                              <p:spTgt spid="24"/>
                                            </p:tgtEl>
                                          </p:cBhvr>
                                        </p:animEffect>
                                      </p:childTnLst>
                                    </p:cTn>
                                  </p:par>
                                  <p:par>
                                    <p:cTn id="12" presetID="2" presetClass="entr" presetSubtype="8" accel="35000" fill="hold" nodeType="withEffect" p14:presetBounceEnd="55000">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14:bounceEnd="55000">
                                          <p:cBhvr additive="base">
                                            <p:cTn id="14" dur="1500" fill="hold"/>
                                            <p:tgtEl>
                                              <p:spTgt spid="16"/>
                                            </p:tgtEl>
                                            <p:attrNameLst>
                                              <p:attrName>ppt_x</p:attrName>
                                            </p:attrNameLst>
                                          </p:cBhvr>
                                          <p:tavLst>
                                            <p:tav tm="0">
                                              <p:val>
                                                <p:strVal val="0-#ppt_w/2"/>
                                              </p:val>
                                            </p:tav>
                                            <p:tav tm="100000">
                                              <p:val>
                                                <p:strVal val="#ppt_x"/>
                                              </p:val>
                                            </p:tav>
                                          </p:tavLst>
                                        </p:anim>
                                        <p:anim calcmode="lin" valueType="num" p14:bounceEnd="55000">
                                          <p:cBhvr additive="base">
                                            <p:cTn id="15" dur="1500" fill="hold"/>
                                            <p:tgtEl>
                                              <p:spTgt spid="16"/>
                                            </p:tgtEl>
                                            <p:attrNameLst>
                                              <p:attrName>ppt_y</p:attrName>
                                            </p:attrNameLst>
                                          </p:cBhvr>
                                          <p:tavLst>
                                            <p:tav tm="0">
                                              <p:val>
                                                <p:strVal val="#ppt_y"/>
                                              </p:val>
                                            </p:tav>
                                            <p:tav tm="100000">
                                              <p:val>
                                                <p:strVal val="#ppt_y"/>
                                              </p:val>
                                            </p:tav>
                                          </p:tavLst>
                                        </p:anim>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5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3000"/>
                                </p:stCondLst>
                                <p:childTnLst>
                                  <p:par>
                                    <p:cTn id="26" presetID="47"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anim calcmode="lin" valueType="num">
                                          <p:cBhvr>
                                            <p:cTn id="29" dur="500" fill="hold"/>
                                            <p:tgtEl>
                                              <p:spTgt spid="14"/>
                                            </p:tgtEl>
                                            <p:attrNameLst>
                                              <p:attrName>ppt_x</p:attrName>
                                            </p:attrNameLst>
                                          </p:cBhvr>
                                          <p:tavLst>
                                            <p:tav tm="0">
                                              <p:val>
                                                <p:strVal val="#ppt_x"/>
                                              </p:val>
                                            </p:tav>
                                            <p:tav tm="100000">
                                              <p:val>
                                                <p:strVal val="#ppt_x"/>
                                              </p:val>
                                            </p:tav>
                                          </p:tavLst>
                                        </p:anim>
                                        <p:anim calcmode="lin" valueType="num">
                                          <p:cBhvr>
                                            <p:cTn id="30" dur="5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 presetClass="entr" presetSubtype="4" fill="hold" grpId="0" nodeType="after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500" fill="hold"/>
                                            <p:tgtEl>
                                              <p:spTgt spid="32"/>
                                            </p:tgtEl>
                                            <p:attrNameLst>
                                              <p:attrName>ppt_x</p:attrName>
                                            </p:attrNameLst>
                                          </p:cBhvr>
                                          <p:tavLst>
                                            <p:tav tm="0">
                                              <p:val>
                                                <p:strVal val="#ppt_x"/>
                                              </p:val>
                                            </p:tav>
                                            <p:tav tm="100000">
                                              <p:val>
                                                <p:strVal val="#ppt_x"/>
                                              </p:val>
                                            </p:tav>
                                          </p:tavLst>
                                        </p:anim>
                                        <p:anim calcmode="lin" valueType="num">
                                          <p:cBhvr additive="base">
                                            <p:cTn id="35" dur="500" fill="hold"/>
                                            <p:tgtEl>
                                              <p:spTgt spid="3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00"/>
                                      </p:stCondLst>
                                      <p:childTnLst>
                                        <p:set>
                                          <p:cBhvr>
                                            <p:cTn id="37" dur="1" fill="hold">
                                              <p:stCondLst>
                                                <p:cond delay="0"/>
                                              </p:stCondLst>
                                            </p:cTn>
                                            <p:tgtEl>
                                              <p:spTgt spid="33"/>
                                            </p:tgtEl>
                                            <p:attrNameLst>
                                              <p:attrName>style.visibility</p:attrName>
                                            </p:attrNameLst>
                                          </p:cBhvr>
                                          <p:to>
                                            <p:strVal val="visible"/>
                                          </p:to>
                                        </p:set>
                                        <p:anim calcmode="lin" valueType="num">
                                          <p:cBhvr additive="base">
                                            <p:cTn id="38" dur="500" fill="hold"/>
                                            <p:tgtEl>
                                              <p:spTgt spid="33"/>
                                            </p:tgtEl>
                                            <p:attrNameLst>
                                              <p:attrName>ppt_x</p:attrName>
                                            </p:attrNameLst>
                                          </p:cBhvr>
                                          <p:tavLst>
                                            <p:tav tm="0">
                                              <p:val>
                                                <p:strVal val="#ppt_x"/>
                                              </p:val>
                                            </p:tav>
                                            <p:tav tm="100000">
                                              <p:val>
                                                <p:strVal val="#ppt_x"/>
                                              </p:val>
                                            </p:tav>
                                          </p:tavLst>
                                        </p:anim>
                                        <p:anim calcmode="lin" valueType="num">
                                          <p:cBhvr additive="base">
                                            <p:cTn id="39" dur="500" fill="hold"/>
                                            <p:tgtEl>
                                              <p:spTgt spid="3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40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fill="hold"/>
                                            <p:tgtEl>
                                              <p:spTgt spid="34"/>
                                            </p:tgtEl>
                                            <p:attrNameLst>
                                              <p:attrName>ppt_x</p:attrName>
                                            </p:attrNameLst>
                                          </p:cBhvr>
                                          <p:tavLst>
                                            <p:tav tm="0">
                                              <p:val>
                                                <p:strVal val="#ppt_x"/>
                                              </p:val>
                                            </p:tav>
                                            <p:tav tm="100000">
                                              <p:val>
                                                <p:strVal val="#ppt_x"/>
                                              </p:val>
                                            </p:tav>
                                          </p:tavLst>
                                        </p:anim>
                                        <p:anim calcmode="lin" valueType="num">
                                          <p:cBhvr additive="base">
                                            <p:cTn id="43" dur="500" fill="hold"/>
                                            <p:tgtEl>
                                              <p:spTgt spid="3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600"/>
                                      </p:stCondLst>
                                      <p:childTnLst>
                                        <p:set>
                                          <p:cBhvr>
                                            <p:cTn id="45" dur="1" fill="hold">
                                              <p:stCondLst>
                                                <p:cond delay="0"/>
                                              </p:stCondLst>
                                            </p:cTn>
                                            <p:tgtEl>
                                              <p:spTgt spid="35"/>
                                            </p:tgtEl>
                                            <p:attrNameLst>
                                              <p:attrName>style.visibility</p:attrName>
                                            </p:attrNameLst>
                                          </p:cBhvr>
                                          <p:to>
                                            <p:strVal val="visible"/>
                                          </p:to>
                                        </p:set>
                                        <p:anim calcmode="lin" valueType="num">
                                          <p:cBhvr additive="base">
                                            <p:cTn id="46" dur="500" fill="hold"/>
                                            <p:tgtEl>
                                              <p:spTgt spid="35"/>
                                            </p:tgtEl>
                                            <p:attrNameLst>
                                              <p:attrName>ppt_x</p:attrName>
                                            </p:attrNameLst>
                                          </p:cBhvr>
                                          <p:tavLst>
                                            <p:tav tm="0">
                                              <p:val>
                                                <p:strVal val="#ppt_x"/>
                                              </p:val>
                                            </p:tav>
                                            <p:tav tm="100000">
                                              <p:val>
                                                <p:strVal val="#ppt_x"/>
                                              </p:val>
                                            </p:tav>
                                          </p:tavLst>
                                        </p:anim>
                                        <p:anim calcmode="lin" valueType="num">
                                          <p:cBhvr additive="base">
                                            <p:cTn id="47" dur="500" fill="hold"/>
                                            <p:tgtEl>
                                              <p:spTgt spid="3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800"/>
                                      </p:stCondLst>
                                      <p:childTnLst>
                                        <p:set>
                                          <p:cBhvr>
                                            <p:cTn id="49" dur="1" fill="hold">
                                              <p:stCondLst>
                                                <p:cond delay="0"/>
                                              </p:stCondLst>
                                            </p:cTn>
                                            <p:tgtEl>
                                              <p:spTgt spid="36"/>
                                            </p:tgtEl>
                                            <p:attrNameLst>
                                              <p:attrName>style.visibility</p:attrName>
                                            </p:attrNameLst>
                                          </p:cBhvr>
                                          <p:to>
                                            <p:strVal val="visible"/>
                                          </p:to>
                                        </p:set>
                                        <p:anim calcmode="lin" valueType="num">
                                          <p:cBhvr additive="base">
                                            <p:cTn id="50" dur="500" fill="hold"/>
                                            <p:tgtEl>
                                              <p:spTgt spid="36"/>
                                            </p:tgtEl>
                                            <p:attrNameLst>
                                              <p:attrName>ppt_x</p:attrName>
                                            </p:attrNameLst>
                                          </p:cBhvr>
                                          <p:tavLst>
                                            <p:tav tm="0">
                                              <p:val>
                                                <p:strVal val="#ppt_x"/>
                                              </p:val>
                                            </p:tav>
                                            <p:tav tm="100000">
                                              <p:val>
                                                <p:strVal val="#ppt_x"/>
                                              </p:val>
                                            </p:tav>
                                          </p:tavLst>
                                        </p:anim>
                                        <p:anim calcmode="lin" valueType="num">
                                          <p:cBhvr additive="base">
                                            <p:cTn id="51" dur="500" fill="hold"/>
                                            <p:tgtEl>
                                              <p:spTgt spid="3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100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500" fill="hold"/>
                                            <p:tgtEl>
                                              <p:spTgt spid="37"/>
                                            </p:tgtEl>
                                            <p:attrNameLst>
                                              <p:attrName>ppt_x</p:attrName>
                                            </p:attrNameLst>
                                          </p:cBhvr>
                                          <p:tavLst>
                                            <p:tav tm="0">
                                              <p:val>
                                                <p:strVal val="#ppt_x"/>
                                              </p:val>
                                            </p:tav>
                                            <p:tav tm="100000">
                                              <p:val>
                                                <p:strVal val="#ppt_x"/>
                                              </p:val>
                                            </p:tav>
                                          </p:tavLst>
                                        </p:anim>
                                        <p:anim calcmode="lin" valueType="num">
                                          <p:cBhvr additive="base">
                                            <p:cTn id="55" dur="500" fill="hold"/>
                                            <p:tgtEl>
                                              <p:spTgt spid="37"/>
                                            </p:tgtEl>
                                            <p:attrNameLst>
                                              <p:attrName>ppt_y</p:attrName>
                                            </p:attrNameLst>
                                          </p:cBhvr>
                                          <p:tavLst>
                                            <p:tav tm="0">
                                              <p:val>
                                                <p:strVal val="1+#ppt_h/2"/>
                                              </p:val>
                                            </p:tav>
                                            <p:tav tm="100000">
                                              <p:val>
                                                <p:strVal val="#ppt_y"/>
                                              </p:val>
                                            </p:tav>
                                          </p:tavLst>
                                        </p:anim>
                                      </p:childTnLst>
                                    </p:cTn>
                                  </p:par>
                                </p:childTnLst>
                              </p:cTn>
                            </p:par>
                            <p:par>
                              <p:cTn id="56" fill="hold">
                                <p:stCondLst>
                                  <p:cond delay="5000"/>
                                </p:stCondLst>
                                <p:childTnLst>
                                  <p:par>
                                    <p:cTn id="57" presetID="23" presetClass="entr" presetSubtype="528" fill="hold" nodeType="after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p:cTn id="59" dur="500" fill="hold"/>
                                            <p:tgtEl>
                                              <p:spTgt spid="38"/>
                                            </p:tgtEl>
                                            <p:attrNameLst>
                                              <p:attrName>ppt_w</p:attrName>
                                            </p:attrNameLst>
                                          </p:cBhvr>
                                          <p:tavLst>
                                            <p:tav tm="0">
                                              <p:val>
                                                <p:fltVal val="0"/>
                                              </p:val>
                                            </p:tav>
                                            <p:tav tm="100000">
                                              <p:val>
                                                <p:strVal val="#ppt_w"/>
                                              </p:val>
                                            </p:tav>
                                          </p:tavLst>
                                        </p:anim>
                                        <p:anim calcmode="lin" valueType="num">
                                          <p:cBhvr>
                                            <p:cTn id="60" dur="500" fill="hold"/>
                                            <p:tgtEl>
                                              <p:spTgt spid="38"/>
                                            </p:tgtEl>
                                            <p:attrNameLst>
                                              <p:attrName>ppt_h</p:attrName>
                                            </p:attrNameLst>
                                          </p:cBhvr>
                                          <p:tavLst>
                                            <p:tav tm="0">
                                              <p:val>
                                                <p:fltVal val="0"/>
                                              </p:val>
                                            </p:tav>
                                            <p:tav tm="100000">
                                              <p:val>
                                                <p:strVal val="#ppt_h"/>
                                              </p:val>
                                            </p:tav>
                                          </p:tavLst>
                                        </p:anim>
                                        <p:anim calcmode="lin" valueType="num">
                                          <p:cBhvr>
                                            <p:cTn id="61" dur="500" fill="hold"/>
                                            <p:tgtEl>
                                              <p:spTgt spid="38"/>
                                            </p:tgtEl>
                                            <p:attrNameLst>
                                              <p:attrName>ppt_x</p:attrName>
                                            </p:attrNameLst>
                                          </p:cBhvr>
                                          <p:tavLst>
                                            <p:tav tm="0">
                                              <p:val>
                                                <p:fltVal val="0.5"/>
                                              </p:val>
                                            </p:tav>
                                            <p:tav tm="100000">
                                              <p:val>
                                                <p:strVal val="#ppt_x"/>
                                              </p:val>
                                            </p:tav>
                                          </p:tavLst>
                                        </p:anim>
                                        <p:anim calcmode="lin" valueType="num">
                                          <p:cBhvr>
                                            <p:cTn id="62" dur="500" fill="hold"/>
                                            <p:tgtEl>
                                              <p:spTgt spid="38"/>
                                            </p:tgtEl>
                                            <p:attrNameLst>
                                              <p:attrName>ppt_y</p:attrName>
                                            </p:attrNameLst>
                                          </p:cBhvr>
                                          <p:tavLst>
                                            <p:tav tm="0">
                                              <p:val>
                                                <p:fltVal val="0.5"/>
                                              </p:val>
                                            </p:tav>
                                            <p:tav tm="100000">
                                              <p:val>
                                                <p:strVal val="#ppt_y"/>
                                              </p:val>
                                            </p:tav>
                                          </p:tavLst>
                                        </p:anim>
                                      </p:childTnLst>
                                    </p:cTn>
                                  </p:par>
                                  <p:par>
                                    <p:cTn id="63" presetID="23" presetClass="entr" presetSubtype="528" fill="hold" nodeType="withEffect">
                                      <p:stCondLst>
                                        <p:cond delay="300"/>
                                      </p:stCondLst>
                                      <p:childTnLst>
                                        <p:set>
                                          <p:cBhvr>
                                            <p:cTn id="64" dur="1" fill="hold">
                                              <p:stCondLst>
                                                <p:cond delay="0"/>
                                              </p:stCondLst>
                                            </p:cTn>
                                            <p:tgtEl>
                                              <p:spTgt spid="41"/>
                                            </p:tgtEl>
                                            <p:attrNameLst>
                                              <p:attrName>style.visibility</p:attrName>
                                            </p:attrNameLst>
                                          </p:cBhvr>
                                          <p:to>
                                            <p:strVal val="visible"/>
                                          </p:to>
                                        </p:set>
                                        <p:anim calcmode="lin" valueType="num">
                                          <p:cBhvr>
                                            <p:cTn id="65" dur="500" fill="hold"/>
                                            <p:tgtEl>
                                              <p:spTgt spid="41"/>
                                            </p:tgtEl>
                                            <p:attrNameLst>
                                              <p:attrName>ppt_w</p:attrName>
                                            </p:attrNameLst>
                                          </p:cBhvr>
                                          <p:tavLst>
                                            <p:tav tm="0">
                                              <p:val>
                                                <p:fltVal val="0"/>
                                              </p:val>
                                            </p:tav>
                                            <p:tav tm="100000">
                                              <p:val>
                                                <p:strVal val="#ppt_w"/>
                                              </p:val>
                                            </p:tav>
                                          </p:tavLst>
                                        </p:anim>
                                        <p:anim calcmode="lin" valueType="num">
                                          <p:cBhvr>
                                            <p:cTn id="66" dur="500" fill="hold"/>
                                            <p:tgtEl>
                                              <p:spTgt spid="41"/>
                                            </p:tgtEl>
                                            <p:attrNameLst>
                                              <p:attrName>ppt_h</p:attrName>
                                            </p:attrNameLst>
                                          </p:cBhvr>
                                          <p:tavLst>
                                            <p:tav tm="0">
                                              <p:val>
                                                <p:fltVal val="0"/>
                                              </p:val>
                                            </p:tav>
                                            <p:tav tm="100000">
                                              <p:val>
                                                <p:strVal val="#ppt_h"/>
                                              </p:val>
                                            </p:tav>
                                          </p:tavLst>
                                        </p:anim>
                                        <p:anim calcmode="lin" valueType="num">
                                          <p:cBhvr>
                                            <p:cTn id="67" dur="500" fill="hold"/>
                                            <p:tgtEl>
                                              <p:spTgt spid="41"/>
                                            </p:tgtEl>
                                            <p:attrNameLst>
                                              <p:attrName>ppt_x</p:attrName>
                                            </p:attrNameLst>
                                          </p:cBhvr>
                                          <p:tavLst>
                                            <p:tav tm="0">
                                              <p:val>
                                                <p:fltVal val="0.5"/>
                                              </p:val>
                                            </p:tav>
                                            <p:tav tm="100000">
                                              <p:val>
                                                <p:strVal val="#ppt_x"/>
                                              </p:val>
                                            </p:tav>
                                          </p:tavLst>
                                        </p:anim>
                                        <p:anim calcmode="lin" valueType="num">
                                          <p:cBhvr>
                                            <p:cTn id="68" dur="500" fill="hold"/>
                                            <p:tgtEl>
                                              <p:spTgt spid="41"/>
                                            </p:tgtEl>
                                            <p:attrNameLst>
                                              <p:attrName>ppt_y</p:attrName>
                                            </p:attrNameLst>
                                          </p:cBhvr>
                                          <p:tavLst>
                                            <p:tav tm="0">
                                              <p:val>
                                                <p:fltVal val="0.5"/>
                                              </p:val>
                                            </p:tav>
                                            <p:tav tm="100000">
                                              <p:val>
                                                <p:strVal val="#ppt_y"/>
                                              </p:val>
                                            </p:tav>
                                          </p:tavLst>
                                        </p:anim>
                                      </p:childTnLst>
                                    </p:cTn>
                                  </p:par>
                                  <p:par>
                                    <p:cTn id="69" presetID="23" presetClass="entr" presetSubtype="528" fill="hold" nodeType="withEffect">
                                      <p:stCondLst>
                                        <p:cond delay="70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ppt_w</p:attrName>
                                            </p:attrNameLst>
                                          </p:cBhvr>
                                          <p:tavLst>
                                            <p:tav tm="0">
                                              <p:val>
                                                <p:fltVal val="0"/>
                                              </p:val>
                                            </p:tav>
                                            <p:tav tm="100000">
                                              <p:val>
                                                <p:strVal val="#ppt_w"/>
                                              </p:val>
                                            </p:tav>
                                          </p:tavLst>
                                        </p:anim>
                                        <p:anim calcmode="lin" valueType="num">
                                          <p:cBhvr>
                                            <p:cTn id="72" dur="500" fill="hold"/>
                                            <p:tgtEl>
                                              <p:spTgt spid="44"/>
                                            </p:tgtEl>
                                            <p:attrNameLst>
                                              <p:attrName>ppt_h</p:attrName>
                                            </p:attrNameLst>
                                          </p:cBhvr>
                                          <p:tavLst>
                                            <p:tav tm="0">
                                              <p:val>
                                                <p:fltVal val="0"/>
                                              </p:val>
                                            </p:tav>
                                            <p:tav tm="100000">
                                              <p:val>
                                                <p:strVal val="#ppt_h"/>
                                              </p:val>
                                            </p:tav>
                                          </p:tavLst>
                                        </p:anim>
                                        <p:anim calcmode="lin" valueType="num">
                                          <p:cBhvr>
                                            <p:cTn id="73" dur="500" fill="hold"/>
                                            <p:tgtEl>
                                              <p:spTgt spid="44"/>
                                            </p:tgtEl>
                                            <p:attrNameLst>
                                              <p:attrName>ppt_x</p:attrName>
                                            </p:attrNameLst>
                                          </p:cBhvr>
                                          <p:tavLst>
                                            <p:tav tm="0">
                                              <p:val>
                                                <p:fltVal val="0.5"/>
                                              </p:val>
                                            </p:tav>
                                            <p:tav tm="100000">
                                              <p:val>
                                                <p:strVal val="#ppt_x"/>
                                              </p:val>
                                            </p:tav>
                                          </p:tavLst>
                                        </p:anim>
                                        <p:anim calcmode="lin" valueType="num">
                                          <p:cBhvr>
                                            <p:cTn id="74" dur="500" fill="hold"/>
                                            <p:tgtEl>
                                              <p:spTgt spid="44"/>
                                            </p:tgtEl>
                                            <p:attrNameLst>
                                              <p:attrName>ppt_y</p:attrName>
                                            </p:attrNameLst>
                                          </p:cBhvr>
                                          <p:tavLst>
                                            <p:tav tm="0">
                                              <p:val>
                                                <p:fltVal val="0.5"/>
                                              </p:val>
                                            </p:tav>
                                            <p:tav tm="100000">
                                              <p:val>
                                                <p:strVal val="#ppt_y"/>
                                              </p:val>
                                            </p:tav>
                                          </p:tavLst>
                                        </p:anim>
                                      </p:childTnLst>
                                    </p:cTn>
                                  </p:par>
                                  <p:par>
                                    <p:cTn id="75" presetID="23" presetClass="entr" presetSubtype="528" fill="hold" nodeType="withEffect">
                                      <p:stCondLst>
                                        <p:cond delay="300"/>
                                      </p:stCondLst>
                                      <p:childTnLst>
                                        <p:set>
                                          <p:cBhvr>
                                            <p:cTn id="76" dur="1" fill="hold">
                                              <p:stCondLst>
                                                <p:cond delay="0"/>
                                              </p:stCondLst>
                                            </p:cTn>
                                            <p:tgtEl>
                                              <p:spTgt spid="47"/>
                                            </p:tgtEl>
                                            <p:attrNameLst>
                                              <p:attrName>style.visibility</p:attrName>
                                            </p:attrNameLst>
                                          </p:cBhvr>
                                          <p:to>
                                            <p:strVal val="visible"/>
                                          </p:to>
                                        </p:set>
                                        <p:anim calcmode="lin" valueType="num">
                                          <p:cBhvr>
                                            <p:cTn id="77" dur="500" fill="hold"/>
                                            <p:tgtEl>
                                              <p:spTgt spid="47"/>
                                            </p:tgtEl>
                                            <p:attrNameLst>
                                              <p:attrName>ppt_w</p:attrName>
                                            </p:attrNameLst>
                                          </p:cBhvr>
                                          <p:tavLst>
                                            <p:tav tm="0">
                                              <p:val>
                                                <p:fltVal val="0"/>
                                              </p:val>
                                            </p:tav>
                                            <p:tav tm="100000">
                                              <p:val>
                                                <p:strVal val="#ppt_w"/>
                                              </p:val>
                                            </p:tav>
                                          </p:tavLst>
                                        </p:anim>
                                        <p:anim calcmode="lin" valueType="num">
                                          <p:cBhvr>
                                            <p:cTn id="78" dur="500" fill="hold"/>
                                            <p:tgtEl>
                                              <p:spTgt spid="47"/>
                                            </p:tgtEl>
                                            <p:attrNameLst>
                                              <p:attrName>ppt_h</p:attrName>
                                            </p:attrNameLst>
                                          </p:cBhvr>
                                          <p:tavLst>
                                            <p:tav tm="0">
                                              <p:val>
                                                <p:fltVal val="0"/>
                                              </p:val>
                                            </p:tav>
                                            <p:tav tm="100000">
                                              <p:val>
                                                <p:strVal val="#ppt_h"/>
                                              </p:val>
                                            </p:tav>
                                          </p:tavLst>
                                        </p:anim>
                                        <p:anim calcmode="lin" valueType="num">
                                          <p:cBhvr>
                                            <p:cTn id="79" dur="500" fill="hold"/>
                                            <p:tgtEl>
                                              <p:spTgt spid="47"/>
                                            </p:tgtEl>
                                            <p:attrNameLst>
                                              <p:attrName>ppt_x</p:attrName>
                                            </p:attrNameLst>
                                          </p:cBhvr>
                                          <p:tavLst>
                                            <p:tav tm="0">
                                              <p:val>
                                                <p:fltVal val="0.5"/>
                                              </p:val>
                                            </p:tav>
                                            <p:tav tm="100000">
                                              <p:val>
                                                <p:strVal val="#ppt_x"/>
                                              </p:val>
                                            </p:tav>
                                          </p:tavLst>
                                        </p:anim>
                                        <p:anim calcmode="lin" valueType="num">
                                          <p:cBhvr>
                                            <p:cTn id="80" dur="500" fill="hold"/>
                                            <p:tgtEl>
                                              <p:spTgt spid="47"/>
                                            </p:tgtEl>
                                            <p:attrNameLst>
                                              <p:attrName>ppt_y</p:attrName>
                                            </p:attrNameLst>
                                          </p:cBhvr>
                                          <p:tavLst>
                                            <p:tav tm="0">
                                              <p:val>
                                                <p:fltVal val="0.5"/>
                                              </p:val>
                                            </p:tav>
                                            <p:tav tm="100000">
                                              <p:val>
                                                <p:strVal val="#ppt_y"/>
                                              </p:val>
                                            </p:tav>
                                          </p:tavLst>
                                        </p:anim>
                                      </p:childTnLst>
                                    </p:cTn>
                                  </p:par>
                                  <p:par>
                                    <p:cTn id="81" presetID="23" presetClass="entr" presetSubtype="528" fill="hold" nodeType="withEffect">
                                      <p:stCondLst>
                                        <p:cond delay="100"/>
                                      </p:stCondLst>
                                      <p:childTnLst>
                                        <p:set>
                                          <p:cBhvr>
                                            <p:cTn id="82" dur="1" fill="hold">
                                              <p:stCondLst>
                                                <p:cond delay="0"/>
                                              </p:stCondLst>
                                            </p:cTn>
                                            <p:tgtEl>
                                              <p:spTgt spid="50"/>
                                            </p:tgtEl>
                                            <p:attrNameLst>
                                              <p:attrName>style.visibility</p:attrName>
                                            </p:attrNameLst>
                                          </p:cBhvr>
                                          <p:to>
                                            <p:strVal val="visible"/>
                                          </p:to>
                                        </p:set>
                                        <p:anim calcmode="lin" valueType="num">
                                          <p:cBhvr>
                                            <p:cTn id="83" dur="500" fill="hold"/>
                                            <p:tgtEl>
                                              <p:spTgt spid="50"/>
                                            </p:tgtEl>
                                            <p:attrNameLst>
                                              <p:attrName>ppt_w</p:attrName>
                                            </p:attrNameLst>
                                          </p:cBhvr>
                                          <p:tavLst>
                                            <p:tav tm="0">
                                              <p:val>
                                                <p:fltVal val="0"/>
                                              </p:val>
                                            </p:tav>
                                            <p:tav tm="100000">
                                              <p:val>
                                                <p:strVal val="#ppt_w"/>
                                              </p:val>
                                            </p:tav>
                                          </p:tavLst>
                                        </p:anim>
                                        <p:anim calcmode="lin" valueType="num">
                                          <p:cBhvr>
                                            <p:cTn id="84" dur="500" fill="hold"/>
                                            <p:tgtEl>
                                              <p:spTgt spid="50"/>
                                            </p:tgtEl>
                                            <p:attrNameLst>
                                              <p:attrName>ppt_h</p:attrName>
                                            </p:attrNameLst>
                                          </p:cBhvr>
                                          <p:tavLst>
                                            <p:tav tm="0">
                                              <p:val>
                                                <p:fltVal val="0"/>
                                              </p:val>
                                            </p:tav>
                                            <p:tav tm="100000">
                                              <p:val>
                                                <p:strVal val="#ppt_h"/>
                                              </p:val>
                                            </p:tav>
                                          </p:tavLst>
                                        </p:anim>
                                        <p:anim calcmode="lin" valueType="num">
                                          <p:cBhvr>
                                            <p:cTn id="85" dur="500" fill="hold"/>
                                            <p:tgtEl>
                                              <p:spTgt spid="50"/>
                                            </p:tgtEl>
                                            <p:attrNameLst>
                                              <p:attrName>ppt_x</p:attrName>
                                            </p:attrNameLst>
                                          </p:cBhvr>
                                          <p:tavLst>
                                            <p:tav tm="0">
                                              <p:val>
                                                <p:fltVal val="0.5"/>
                                              </p:val>
                                            </p:tav>
                                            <p:tav tm="100000">
                                              <p:val>
                                                <p:strVal val="#ppt_x"/>
                                              </p:val>
                                            </p:tav>
                                          </p:tavLst>
                                        </p:anim>
                                        <p:anim calcmode="lin" valueType="num">
                                          <p:cBhvr>
                                            <p:cTn id="86" dur="500" fill="hold"/>
                                            <p:tgtEl>
                                              <p:spTgt spid="50"/>
                                            </p:tgtEl>
                                            <p:attrNameLst>
                                              <p:attrName>ppt_y</p:attrName>
                                            </p:attrNameLst>
                                          </p:cBhvr>
                                          <p:tavLst>
                                            <p:tav tm="0">
                                              <p:val>
                                                <p:fltVal val="0.5"/>
                                              </p:val>
                                            </p:tav>
                                            <p:tav tm="100000">
                                              <p:val>
                                                <p:strVal val="#ppt_y"/>
                                              </p:val>
                                            </p:tav>
                                          </p:tavLst>
                                        </p:anim>
                                      </p:childTnLst>
                                    </p:cTn>
                                  </p:par>
                                  <p:par>
                                    <p:cTn id="87" presetID="23" presetClass="entr" presetSubtype="528" fill="hold" nodeType="withEffect">
                                      <p:stCondLst>
                                        <p:cond delay="600"/>
                                      </p:stCondLst>
                                      <p:childTnLst>
                                        <p:set>
                                          <p:cBhvr>
                                            <p:cTn id="88" dur="1" fill="hold">
                                              <p:stCondLst>
                                                <p:cond delay="0"/>
                                              </p:stCondLst>
                                            </p:cTn>
                                            <p:tgtEl>
                                              <p:spTgt spid="53"/>
                                            </p:tgtEl>
                                            <p:attrNameLst>
                                              <p:attrName>style.visibility</p:attrName>
                                            </p:attrNameLst>
                                          </p:cBhvr>
                                          <p:to>
                                            <p:strVal val="visible"/>
                                          </p:to>
                                        </p:set>
                                        <p:anim calcmode="lin" valueType="num">
                                          <p:cBhvr>
                                            <p:cTn id="89" dur="500" fill="hold"/>
                                            <p:tgtEl>
                                              <p:spTgt spid="53"/>
                                            </p:tgtEl>
                                            <p:attrNameLst>
                                              <p:attrName>ppt_w</p:attrName>
                                            </p:attrNameLst>
                                          </p:cBhvr>
                                          <p:tavLst>
                                            <p:tav tm="0">
                                              <p:val>
                                                <p:fltVal val="0"/>
                                              </p:val>
                                            </p:tav>
                                            <p:tav tm="100000">
                                              <p:val>
                                                <p:strVal val="#ppt_w"/>
                                              </p:val>
                                            </p:tav>
                                          </p:tavLst>
                                        </p:anim>
                                        <p:anim calcmode="lin" valueType="num">
                                          <p:cBhvr>
                                            <p:cTn id="90" dur="500" fill="hold"/>
                                            <p:tgtEl>
                                              <p:spTgt spid="53"/>
                                            </p:tgtEl>
                                            <p:attrNameLst>
                                              <p:attrName>ppt_h</p:attrName>
                                            </p:attrNameLst>
                                          </p:cBhvr>
                                          <p:tavLst>
                                            <p:tav tm="0">
                                              <p:val>
                                                <p:fltVal val="0"/>
                                              </p:val>
                                            </p:tav>
                                            <p:tav tm="100000">
                                              <p:val>
                                                <p:strVal val="#ppt_h"/>
                                              </p:val>
                                            </p:tav>
                                          </p:tavLst>
                                        </p:anim>
                                        <p:anim calcmode="lin" valueType="num">
                                          <p:cBhvr>
                                            <p:cTn id="91" dur="500" fill="hold"/>
                                            <p:tgtEl>
                                              <p:spTgt spid="53"/>
                                            </p:tgtEl>
                                            <p:attrNameLst>
                                              <p:attrName>ppt_x</p:attrName>
                                            </p:attrNameLst>
                                          </p:cBhvr>
                                          <p:tavLst>
                                            <p:tav tm="0">
                                              <p:val>
                                                <p:fltVal val="0.5"/>
                                              </p:val>
                                            </p:tav>
                                            <p:tav tm="100000">
                                              <p:val>
                                                <p:strVal val="#ppt_x"/>
                                              </p:val>
                                            </p:tav>
                                          </p:tavLst>
                                        </p:anim>
                                        <p:anim calcmode="lin" valueType="num">
                                          <p:cBhvr>
                                            <p:cTn id="92" dur="500" fill="hold"/>
                                            <p:tgtEl>
                                              <p:spTgt spid="53"/>
                                            </p:tgtEl>
                                            <p:attrNameLst>
                                              <p:attrName>ppt_y</p:attrName>
                                            </p:attrNameLst>
                                          </p:cBhvr>
                                          <p:tavLst>
                                            <p:tav tm="0">
                                              <p:val>
                                                <p:fltVal val="0.5"/>
                                              </p:val>
                                            </p:tav>
                                            <p:tav tm="100000">
                                              <p:val>
                                                <p:strVal val="#ppt_y"/>
                                              </p:val>
                                            </p:tav>
                                          </p:tavLst>
                                        </p:anim>
                                      </p:childTnLst>
                                    </p:cTn>
                                  </p:par>
                                  <p:par>
                                    <p:cTn id="93" presetID="23" presetClass="entr" presetSubtype="528" fill="hold" nodeType="withEffect">
                                      <p:stCondLst>
                                        <p:cond delay="300"/>
                                      </p:stCondLst>
                                      <p:childTnLst>
                                        <p:set>
                                          <p:cBhvr>
                                            <p:cTn id="94" dur="1" fill="hold">
                                              <p:stCondLst>
                                                <p:cond delay="0"/>
                                              </p:stCondLst>
                                            </p:cTn>
                                            <p:tgtEl>
                                              <p:spTgt spid="56"/>
                                            </p:tgtEl>
                                            <p:attrNameLst>
                                              <p:attrName>style.visibility</p:attrName>
                                            </p:attrNameLst>
                                          </p:cBhvr>
                                          <p:to>
                                            <p:strVal val="visible"/>
                                          </p:to>
                                        </p:set>
                                        <p:anim calcmode="lin" valueType="num">
                                          <p:cBhvr>
                                            <p:cTn id="95" dur="500" fill="hold"/>
                                            <p:tgtEl>
                                              <p:spTgt spid="56"/>
                                            </p:tgtEl>
                                            <p:attrNameLst>
                                              <p:attrName>ppt_w</p:attrName>
                                            </p:attrNameLst>
                                          </p:cBhvr>
                                          <p:tavLst>
                                            <p:tav tm="0">
                                              <p:val>
                                                <p:fltVal val="0"/>
                                              </p:val>
                                            </p:tav>
                                            <p:tav tm="100000">
                                              <p:val>
                                                <p:strVal val="#ppt_w"/>
                                              </p:val>
                                            </p:tav>
                                          </p:tavLst>
                                        </p:anim>
                                        <p:anim calcmode="lin" valueType="num">
                                          <p:cBhvr>
                                            <p:cTn id="96" dur="500" fill="hold"/>
                                            <p:tgtEl>
                                              <p:spTgt spid="56"/>
                                            </p:tgtEl>
                                            <p:attrNameLst>
                                              <p:attrName>ppt_h</p:attrName>
                                            </p:attrNameLst>
                                          </p:cBhvr>
                                          <p:tavLst>
                                            <p:tav tm="0">
                                              <p:val>
                                                <p:fltVal val="0"/>
                                              </p:val>
                                            </p:tav>
                                            <p:tav tm="100000">
                                              <p:val>
                                                <p:strVal val="#ppt_h"/>
                                              </p:val>
                                            </p:tav>
                                          </p:tavLst>
                                        </p:anim>
                                        <p:anim calcmode="lin" valueType="num">
                                          <p:cBhvr>
                                            <p:cTn id="97" dur="500" fill="hold"/>
                                            <p:tgtEl>
                                              <p:spTgt spid="56"/>
                                            </p:tgtEl>
                                            <p:attrNameLst>
                                              <p:attrName>ppt_x</p:attrName>
                                            </p:attrNameLst>
                                          </p:cBhvr>
                                          <p:tavLst>
                                            <p:tav tm="0">
                                              <p:val>
                                                <p:fltVal val="0.5"/>
                                              </p:val>
                                            </p:tav>
                                            <p:tav tm="100000">
                                              <p:val>
                                                <p:strVal val="#ppt_x"/>
                                              </p:val>
                                            </p:tav>
                                          </p:tavLst>
                                        </p:anim>
                                        <p:anim calcmode="lin" valueType="num">
                                          <p:cBhvr>
                                            <p:cTn id="98" dur="500" fill="hold"/>
                                            <p:tgtEl>
                                              <p:spTgt spid="56"/>
                                            </p:tgtEl>
                                            <p:attrNameLst>
                                              <p:attrName>ppt_y</p:attrName>
                                            </p:attrNameLst>
                                          </p:cBhvr>
                                          <p:tavLst>
                                            <p:tav tm="0">
                                              <p:val>
                                                <p:fltVal val="0.5"/>
                                              </p:val>
                                            </p:tav>
                                            <p:tav tm="100000">
                                              <p:val>
                                                <p:strVal val="#ppt_y"/>
                                              </p:val>
                                            </p:tav>
                                          </p:tavLst>
                                        </p:anim>
                                      </p:childTnLst>
                                    </p:cTn>
                                  </p:par>
                                  <p:par>
                                    <p:cTn id="99" presetID="23" presetClass="entr" presetSubtype="528" fill="hold" nodeType="withEffect">
                                      <p:stCondLst>
                                        <p:cond delay="300"/>
                                      </p:stCondLst>
                                      <p:childTnLst>
                                        <p:set>
                                          <p:cBhvr>
                                            <p:cTn id="100" dur="1" fill="hold">
                                              <p:stCondLst>
                                                <p:cond delay="0"/>
                                              </p:stCondLst>
                                            </p:cTn>
                                            <p:tgtEl>
                                              <p:spTgt spid="59"/>
                                            </p:tgtEl>
                                            <p:attrNameLst>
                                              <p:attrName>style.visibility</p:attrName>
                                            </p:attrNameLst>
                                          </p:cBhvr>
                                          <p:to>
                                            <p:strVal val="visible"/>
                                          </p:to>
                                        </p:set>
                                        <p:anim calcmode="lin" valueType="num">
                                          <p:cBhvr>
                                            <p:cTn id="101" dur="500" fill="hold"/>
                                            <p:tgtEl>
                                              <p:spTgt spid="59"/>
                                            </p:tgtEl>
                                            <p:attrNameLst>
                                              <p:attrName>ppt_w</p:attrName>
                                            </p:attrNameLst>
                                          </p:cBhvr>
                                          <p:tavLst>
                                            <p:tav tm="0">
                                              <p:val>
                                                <p:fltVal val="0"/>
                                              </p:val>
                                            </p:tav>
                                            <p:tav tm="100000">
                                              <p:val>
                                                <p:strVal val="#ppt_w"/>
                                              </p:val>
                                            </p:tav>
                                          </p:tavLst>
                                        </p:anim>
                                        <p:anim calcmode="lin" valueType="num">
                                          <p:cBhvr>
                                            <p:cTn id="102" dur="500" fill="hold"/>
                                            <p:tgtEl>
                                              <p:spTgt spid="59"/>
                                            </p:tgtEl>
                                            <p:attrNameLst>
                                              <p:attrName>ppt_h</p:attrName>
                                            </p:attrNameLst>
                                          </p:cBhvr>
                                          <p:tavLst>
                                            <p:tav tm="0">
                                              <p:val>
                                                <p:fltVal val="0"/>
                                              </p:val>
                                            </p:tav>
                                            <p:tav tm="100000">
                                              <p:val>
                                                <p:strVal val="#ppt_h"/>
                                              </p:val>
                                            </p:tav>
                                          </p:tavLst>
                                        </p:anim>
                                        <p:anim calcmode="lin" valueType="num">
                                          <p:cBhvr>
                                            <p:cTn id="103" dur="500" fill="hold"/>
                                            <p:tgtEl>
                                              <p:spTgt spid="59"/>
                                            </p:tgtEl>
                                            <p:attrNameLst>
                                              <p:attrName>ppt_x</p:attrName>
                                            </p:attrNameLst>
                                          </p:cBhvr>
                                          <p:tavLst>
                                            <p:tav tm="0">
                                              <p:val>
                                                <p:fltVal val="0.5"/>
                                              </p:val>
                                            </p:tav>
                                            <p:tav tm="100000">
                                              <p:val>
                                                <p:strVal val="#ppt_x"/>
                                              </p:val>
                                            </p:tav>
                                          </p:tavLst>
                                        </p:anim>
                                        <p:anim calcmode="lin" valueType="num">
                                          <p:cBhvr>
                                            <p:cTn id="104" dur="500" fill="hold"/>
                                            <p:tgtEl>
                                              <p:spTgt spid="59"/>
                                            </p:tgtEl>
                                            <p:attrNameLst>
                                              <p:attrName>ppt_y</p:attrName>
                                            </p:attrNameLst>
                                          </p:cBhvr>
                                          <p:tavLst>
                                            <p:tav tm="0">
                                              <p:val>
                                                <p:fltVal val="0.5"/>
                                              </p:val>
                                            </p:tav>
                                            <p:tav tm="100000">
                                              <p:val>
                                                <p:strVal val="#ppt_y"/>
                                              </p:val>
                                            </p:tav>
                                          </p:tavLst>
                                        </p:anim>
                                      </p:childTnLst>
                                    </p:cTn>
                                  </p:par>
                                  <p:par>
                                    <p:cTn id="105" presetID="23" presetClass="entr" presetSubtype="528" fill="hold" nodeType="withEffect">
                                      <p:stCondLst>
                                        <p:cond delay="600"/>
                                      </p:stCondLst>
                                      <p:childTnLst>
                                        <p:set>
                                          <p:cBhvr>
                                            <p:cTn id="106" dur="1" fill="hold">
                                              <p:stCondLst>
                                                <p:cond delay="0"/>
                                              </p:stCondLst>
                                            </p:cTn>
                                            <p:tgtEl>
                                              <p:spTgt spid="62"/>
                                            </p:tgtEl>
                                            <p:attrNameLst>
                                              <p:attrName>style.visibility</p:attrName>
                                            </p:attrNameLst>
                                          </p:cBhvr>
                                          <p:to>
                                            <p:strVal val="visible"/>
                                          </p:to>
                                        </p:set>
                                        <p:anim calcmode="lin" valueType="num">
                                          <p:cBhvr>
                                            <p:cTn id="107" dur="500" fill="hold"/>
                                            <p:tgtEl>
                                              <p:spTgt spid="62"/>
                                            </p:tgtEl>
                                            <p:attrNameLst>
                                              <p:attrName>ppt_w</p:attrName>
                                            </p:attrNameLst>
                                          </p:cBhvr>
                                          <p:tavLst>
                                            <p:tav tm="0">
                                              <p:val>
                                                <p:fltVal val="0"/>
                                              </p:val>
                                            </p:tav>
                                            <p:tav tm="100000">
                                              <p:val>
                                                <p:strVal val="#ppt_w"/>
                                              </p:val>
                                            </p:tav>
                                          </p:tavLst>
                                        </p:anim>
                                        <p:anim calcmode="lin" valueType="num">
                                          <p:cBhvr>
                                            <p:cTn id="108" dur="500" fill="hold"/>
                                            <p:tgtEl>
                                              <p:spTgt spid="62"/>
                                            </p:tgtEl>
                                            <p:attrNameLst>
                                              <p:attrName>ppt_h</p:attrName>
                                            </p:attrNameLst>
                                          </p:cBhvr>
                                          <p:tavLst>
                                            <p:tav tm="0">
                                              <p:val>
                                                <p:fltVal val="0"/>
                                              </p:val>
                                            </p:tav>
                                            <p:tav tm="100000">
                                              <p:val>
                                                <p:strVal val="#ppt_h"/>
                                              </p:val>
                                            </p:tav>
                                          </p:tavLst>
                                        </p:anim>
                                        <p:anim calcmode="lin" valueType="num">
                                          <p:cBhvr>
                                            <p:cTn id="109" dur="500" fill="hold"/>
                                            <p:tgtEl>
                                              <p:spTgt spid="62"/>
                                            </p:tgtEl>
                                            <p:attrNameLst>
                                              <p:attrName>ppt_x</p:attrName>
                                            </p:attrNameLst>
                                          </p:cBhvr>
                                          <p:tavLst>
                                            <p:tav tm="0">
                                              <p:val>
                                                <p:fltVal val="0.5"/>
                                              </p:val>
                                            </p:tav>
                                            <p:tav tm="100000">
                                              <p:val>
                                                <p:strVal val="#ppt_x"/>
                                              </p:val>
                                            </p:tav>
                                          </p:tavLst>
                                        </p:anim>
                                        <p:anim calcmode="lin" valueType="num">
                                          <p:cBhvr>
                                            <p:cTn id="110" dur="500" fill="hold"/>
                                            <p:tgtEl>
                                              <p:spTgt spid="62"/>
                                            </p:tgtEl>
                                            <p:attrNameLst>
                                              <p:attrName>ppt_y</p:attrName>
                                            </p:attrNameLst>
                                          </p:cBhvr>
                                          <p:tavLst>
                                            <p:tav tm="0">
                                              <p:val>
                                                <p:fltVal val="0.5"/>
                                              </p:val>
                                            </p:tav>
                                            <p:tav tm="100000">
                                              <p:val>
                                                <p:strVal val="#ppt_y"/>
                                              </p:val>
                                            </p:tav>
                                          </p:tavLst>
                                        </p:anim>
                                      </p:childTnLst>
                                    </p:cTn>
                                  </p:par>
                                  <p:par>
                                    <p:cTn id="111" presetID="23" presetClass="entr" presetSubtype="528" fill="hold" nodeType="withEffect">
                                      <p:stCondLst>
                                        <p:cond delay="600"/>
                                      </p:stCondLst>
                                      <p:childTnLst>
                                        <p:set>
                                          <p:cBhvr>
                                            <p:cTn id="112" dur="1" fill="hold">
                                              <p:stCondLst>
                                                <p:cond delay="0"/>
                                              </p:stCondLst>
                                            </p:cTn>
                                            <p:tgtEl>
                                              <p:spTgt spid="65"/>
                                            </p:tgtEl>
                                            <p:attrNameLst>
                                              <p:attrName>style.visibility</p:attrName>
                                            </p:attrNameLst>
                                          </p:cBhvr>
                                          <p:to>
                                            <p:strVal val="visible"/>
                                          </p:to>
                                        </p:set>
                                        <p:anim calcmode="lin" valueType="num">
                                          <p:cBhvr>
                                            <p:cTn id="113" dur="500" fill="hold"/>
                                            <p:tgtEl>
                                              <p:spTgt spid="65"/>
                                            </p:tgtEl>
                                            <p:attrNameLst>
                                              <p:attrName>ppt_w</p:attrName>
                                            </p:attrNameLst>
                                          </p:cBhvr>
                                          <p:tavLst>
                                            <p:tav tm="0">
                                              <p:val>
                                                <p:fltVal val="0"/>
                                              </p:val>
                                            </p:tav>
                                            <p:tav tm="100000">
                                              <p:val>
                                                <p:strVal val="#ppt_w"/>
                                              </p:val>
                                            </p:tav>
                                          </p:tavLst>
                                        </p:anim>
                                        <p:anim calcmode="lin" valueType="num">
                                          <p:cBhvr>
                                            <p:cTn id="114" dur="500" fill="hold"/>
                                            <p:tgtEl>
                                              <p:spTgt spid="65"/>
                                            </p:tgtEl>
                                            <p:attrNameLst>
                                              <p:attrName>ppt_h</p:attrName>
                                            </p:attrNameLst>
                                          </p:cBhvr>
                                          <p:tavLst>
                                            <p:tav tm="0">
                                              <p:val>
                                                <p:fltVal val="0"/>
                                              </p:val>
                                            </p:tav>
                                            <p:tav tm="100000">
                                              <p:val>
                                                <p:strVal val="#ppt_h"/>
                                              </p:val>
                                            </p:tav>
                                          </p:tavLst>
                                        </p:anim>
                                        <p:anim calcmode="lin" valueType="num">
                                          <p:cBhvr>
                                            <p:cTn id="115" dur="500" fill="hold"/>
                                            <p:tgtEl>
                                              <p:spTgt spid="65"/>
                                            </p:tgtEl>
                                            <p:attrNameLst>
                                              <p:attrName>ppt_x</p:attrName>
                                            </p:attrNameLst>
                                          </p:cBhvr>
                                          <p:tavLst>
                                            <p:tav tm="0">
                                              <p:val>
                                                <p:fltVal val="0.5"/>
                                              </p:val>
                                            </p:tav>
                                            <p:tav tm="100000">
                                              <p:val>
                                                <p:strVal val="#ppt_x"/>
                                              </p:val>
                                            </p:tav>
                                          </p:tavLst>
                                        </p:anim>
                                        <p:anim calcmode="lin" valueType="num">
                                          <p:cBhvr>
                                            <p:cTn id="116" dur="500" fill="hold"/>
                                            <p:tgtEl>
                                              <p:spTgt spid="65"/>
                                            </p:tgtEl>
                                            <p:attrNameLst>
                                              <p:attrName>ppt_y</p:attrName>
                                            </p:attrNameLst>
                                          </p:cBhvr>
                                          <p:tavLst>
                                            <p:tav tm="0">
                                              <p:val>
                                                <p:fltVal val="0.5"/>
                                              </p:val>
                                            </p:tav>
                                            <p:tav tm="100000">
                                              <p:val>
                                                <p:strVal val="#ppt_y"/>
                                              </p:val>
                                            </p:tav>
                                          </p:tavLst>
                                        </p:anim>
                                      </p:childTnLst>
                                    </p:cTn>
                                  </p:par>
                                  <p:par>
                                    <p:cTn id="117" presetID="23" presetClass="entr" presetSubtype="528" fill="hold" nodeType="withEffect">
                                      <p:stCondLst>
                                        <p:cond delay="300"/>
                                      </p:stCondLst>
                                      <p:childTnLst>
                                        <p:set>
                                          <p:cBhvr>
                                            <p:cTn id="118" dur="1" fill="hold">
                                              <p:stCondLst>
                                                <p:cond delay="0"/>
                                              </p:stCondLst>
                                            </p:cTn>
                                            <p:tgtEl>
                                              <p:spTgt spid="68"/>
                                            </p:tgtEl>
                                            <p:attrNameLst>
                                              <p:attrName>style.visibility</p:attrName>
                                            </p:attrNameLst>
                                          </p:cBhvr>
                                          <p:to>
                                            <p:strVal val="visible"/>
                                          </p:to>
                                        </p:set>
                                        <p:anim calcmode="lin" valueType="num">
                                          <p:cBhvr>
                                            <p:cTn id="119" dur="500" fill="hold"/>
                                            <p:tgtEl>
                                              <p:spTgt spid="68"/>
                                            </p:tgtEl>
                                            <p:attrNameLst>
                                              <p:attrName>ppt_w</p:attrName>
                                            </p:attrNameLst>
                                          </p:cBhvr>
                                          <p:tavLst>
                                            <p:tav tm="0">
                                              <p:val>
                                                <p:fltVal val="0"/>
                                              </p:val>
                                            </p:tav>
                                            <p:tav tm="100000">
                                              <p:val>
                                                <p:strVal val="#ppt_w"/>
                                              </p:val>
                                            </p:tav>
                                          </p:tavLst>
                                        </p:anim>
                                        <p:anim calcmode="lin" valueType="num">
                                          <p:cBhvr>
                                            <p:cTn id="120" dur="500" fill="hold"/>
                                            <p:tgtEl>
                                              <p:spTgt spid="68"/>
                                            </p:tgtEl>
                                            <p:attrNameLst>
                                              <p:attrName>ppt_h</p:attrName>
                                            </p:attrNameLst>
                                          </p:cBhvr>
                                          <p:tavLst>
                                            <p:tav tm="0">
                                              <p:val>
                                                <p:fltVal val="0"/>
                                              </p:val>
                                            </p:tav>
                                            <p:tav tm="100000">
                                              <p:val>
                                                <p:strVal val="#ppt_h"/>
                                              </p:val>
                                            </p:tav>
                                          </p:tavLst>
                                        </p:anim>
                                        <p:anim calcmode="lin" valueType="num">
                                          <p:cBhvr>
                                            <p:cTn id="121" dur="500" fill="hold"/>
                                            <p:tgtEl>
                                              <p:spTgt spid="68"/>
                                            </p:tgtEl>
                                            <p:attrNameLst>
                                              <p:attrName>ppt_x</p:attrName>
                                            </p:attrNameLst>
                                          </p:cBhvr>
                                          <p:tavLst>
                                            <p:tav tm="0">
                                              <p:val>
                                                <p:fltVal val="0.5"/>
                                              </p:val>
                                            </p:tav>
                                            <p:tav tm="100000">
                                              <p:val>
                                                <p:strVal val="#ppt_x"/>
                                              </p:val>
                                            </p:tav>
                                          </p:tavLst>
                                        </p:anim>
                                        <p:anim calcmode="lin" valueType="num">
                                          <p:cBhvr>
                                            <p:cTn id="122" dur="500" fill="hold"/>
                                            <p:tgtEl>
                                              <p:spTgt spid="68"/>
                                            </p:tgtEl>
                                            <p:attrNameLst>
                                              <p:attrName>ppt_y</p:attrName>
                                            </p:attrNameLst>
                                          </p:cBhvr>
                                          <p:tavLst>
                                            <p:tav tm="0">
                                              <p:val>
                                                <p:fltVal val="0.5"/>
                                              </p:val>
                                            </p:tav>
                                            <p:tav tm="100000">
                                              <p:val>
                                                <p:strVal val="#ppt_y"/>
                                              </p:val>
                                            </p:tav>
                                          </p:tavLst>
                                        </p:anim>
                                      </p:childTnLst>
                                    </p:cTn>
                                  </p:par>
                                  <p:par>
                                    <p:cTn id="123" presetID="23" presetClass="entr" presetSubtype="528" fill="hold" nodeType="withEffect">
                                      <p:stCondLst>
                                        <p:cond delay="600"/>
                                      </p:stCondLst>
                                      <p:childTnLst>
                                        <p:set>
                                          <p:cBhvr>
                                            <p:cTn id="124" dur="1" fill="hold">
                                              <p:stCondLst>
                                                <p:cond delay="0"/>
                                              </p:stCondLst>
                                            </p:cTn>
                                            <p:tgtEl>
                                              <p:spTgt spid="71"/>
                                            </p:tgtEl>
                                            <p:attrNameLst>
                                              <p:attrName>style.visibility</p:attrName>
                                            </p:attrNameLst>
                                          </p:cBhvr>
                                          <p:to>
                                            <p:strVal val="visible"/>
                                          </p:to>
                                        </p:set>
                                        <p:anim calcmode="lin" valueType="num">
                                          <p:cBhvr>
                                            <p:cTn id="125" dur="500" fill="hold"/>
                                            <p:tgtEl>
                                              <p:spTgt spid="71"/>
                                            </p:tgtEl>
                                            <p:attrNameLst>
                                              <p:attrName>ppt_w</p:attrName>
                                            </p:attrNameLst>
                                          </p:cBhvr>
                                          <p:tavLst>
                                            <p:tav tm="0">
                                              <p:val>
                                                <p:fltVal val="0"/>
                                              </p:val>
                                            </p:tav>
                                            <p:tav tm="100000">
                                              <p:val>
                                                <p:strVal val="#ppt_w"/>
                                              </p:val>
                                            </p:tav>
                                          </p:tavLst>
                                        </p:anim>
                                        <p:anim calcmode="lin" valueType="num">
                                          <p:cBhvr>
                                            <p:cTn id="126" dur="500" fill="hold"/>
                                            <p:tgtEl>
                                              <p:spTgt spid="71"/>
                                            </p:tgtEl>
                                            <p:attrNameLst>
                                              <p:attrName>ppt_h</p:attrName>
                                            </p:attrNameLst>
                                          </p:cBhvr>
                                          <p:tavLst>
                                            <p:tav tm="0">
                                              <p:val>
                                                <p:fltVal val="0"/>
                                              </p:val>
                                            </p:tav>
                                            <p:tav tm="100000">
                                              <p:val>
                                                <p:strVal val="#ppt_h"/>
                                              </p:val>
                                            </p:tav>
                                          </p:tavLst>
                                        </p:anim>
                                        <p:anim calcmode="lin" valueType="num">
                                          <p:cBhvr>
                                            <p:cTn id="127" dur="500" fill="hold"/>
                                            <p:tgtEl>
                                              <p:spTgt spid="71"/>
                                            </p:tgtEl>
                                            <p:attrNameLst>
                                              <p:attrName>ppt_x</p:attrName>
                                            </p:attrNameLst>
                                          </p:cBhvr>
                                          <p:tavLst>
                                            <p:tav tm="0">
                                              <p:val>
                                                <p:fltVal val="0.5"/>
                                              </p:val>
                                            </p:tav>
                                            <p:tav tm="100000">
                                              <p:val>
                                                <p:strVal val="#ppt_x"/>
                                              </p:val>
                                            </p:tav>
                                          </p:tavLst>
                                        </p:anim>
                                        <p:anim calcmode="lin" valueType="num">
                                          <p:cBhvr>
                                            <p:cTn id="128" dur="500" fill="hold"/>
                                            <p:tgtEl>
                                              <p:spTgt spid="71"/>
                                            </p:tgtEl>
                                            <p:attrNameLst>
                                              <p:attrName>ppt_y</p:attrName>
                                            </p:attrNameLst>
                                          </p:cBhvr>
                                          <p:tavLst>
                                            <p:tav tm="0">
                                              <p:val>
                                                <p:fltVal val="0.5"/>
                                              </p:val>
                                            </p:tav>
                                            <p:tav tm="100000">
                                              <p:val>
                                                <p:strVal val="#ppt_y"/>
                                              </p:val>
                                            </p:tav>
                                          </p:tavLst>
                                        </p:anim>
                                      </p:childTnLst>
                                    </p:cTn>
                                  </p:par>
                                  <p:par>
                                    <p:cTn id="129" presetID="23" presetClass="entr" presetSubtype="528" fill="hold" nodeType="withEffect">
                                      <p:stCondLst>
                                        <p:cond delay="600"/>
                                      </p:stCondLst>
                                      <p:childTnLst>
                                        <p:set>
                                          <p:cBhvr>
                                            <p:cTn id="130" dur="1" fill="hold">
                                              <p:stCondLst>
                                                <p:cond delay="0"/>
                                              </p:stCondLst>
                                            </p:cTn>
                                            <p:tgtEl>
                                              <p:spTgt spid="74"/>
                                            </p:tgtEl>
                                            <p:attrNameLst>
                                              <p:attrName>style.visibility</p:attrName>
                                            </p:attrNameLst>
                                          </p:cBhvr>
                                          <p:to>
                                            <p:strVal val="visible"/>
                                          </p:to>
                                        </p:set>
                                        <p:anim calcmode="lin" valueType="num">
                                          <p:cBhvr>
                                            <p:cTn id="131" dur="500" fill="hold"/>
                                            <p:tgtEl>
                                              <p:spTgt spid="74"/>
                                            </p:tgtEl>
                                            <p:attrNameLst>
                                              <p:attrName>ppt_w</p:attrName>
                                            </p:attrNameLst>
                                          </p:cBhvr>
                                          <p:tavLst>
                                            <p:tav tm="0">
                                              <p:val>
                                                <p:fltVal val="0"/>
                                              </p:val>
                                            </p:tav>
                                            <p:tav tm="100000">
                                              <p:val>
                                                <p:strVal val="#ppt_w"/>
                                              </p:val>
                                            </p:tav>
                                          </p:tavLst>
                                        </p:anim>
                                        <p:anim calcmode="lin" valueType="num">
                                          <p:cBhvr>
                                            <p:cTn id="132" dur="500" fill="hold"/>
                                            <p:tgtEl>
                                              <p:spTgt spid="74"/>
                                            </p:tgtEl>
                                            <p:attrNameLst>
                                              <p:attrName>ppt_h</p:attrName>
                                            </p:attrNameLst>
                                          </p:cBhvr>
                                          <p:tavLst>
                                            <p:tav tm="0">
                                              <p:val>
                                                <p:fltVal val="0"/>
                                              </p:val>
                                            </p:tav>
                                            <p:tav tm="100000">
                                              <p:val>
                                                <p:strVal val="#ppt_h"/>
                                              </p:val>
                                            </p:tav>
                                          </p:tavLst>
                                        </p:anim>
                                        <p:anim calcmode="lin" valueType="num">
                                          <p:cBhvr>
                                            <p:cTn id="133" dur="500" fill="hold"/>
                                            <p:tgtEl>
                                              <p:spTgt spid="74"/>
                                            </p:tgtEl>
                                            <p:attrNameLst>
                                              <p:attrName>ppt_x</p:attrName>
                                            </p:attrNameLst>
                                          </p:cBhvr>
                                          <p:tavLst>
                                            <p:tav tm="0">
                                              <p:val>
                                                <p:fltVal val="0.5"/>
                                              </p:val>
                                            </p:tav>
                                            <p:tav tm="100000">
                                              <p:val>
                                                <p:strVal val="#ppt_x"/>
                                              </p:val>
                                            </p:tav>
                                          </p:tavLst>
                                        </p:anim>
                                        <p:anim calcmode="lin" valueType="num">
                                          <p:cBhvr>
                                            <p:cTn id="134" dur="500" fill="hold"/>
                                            <p:tgtEl>
                                              <p:spTgt spid="74"/>
                                            </p:tgtEl>
                                            <p:attrNameLst>
                                              <p:attrName>ppt_y</p:attrName>
                                            </p:attrNameLst>
                                          </p:cBhvr>
                                          <p:tavLst>
                                            <p:tav tm="0">
                                              <p:val>
                                                <p:fltVal val="0.5"/>
                                              </p:val>
                                            </p:tav>
                                            <p:tav tm="100000">
                                              <p:val>
                                                <p:strVal val="#ppt_y"/>
                                              </p:val>
                                            </p:tav>
                                          </p:tavLst>
                                        </p:anim>
                                      </p:childTnLst>
                                    </p:cTn>
                                  </p:par>
                                  <p:par>
                                    <p:cTn id="135" presetID="26" presetClass="emph" presetSubtype="0" repeatCount="3000" fill="hold" nodeType="withEffect">
                                      <p:stCondLst>
                                        <p:cond delay="600"/>
                                      </p:stCondLst>
                                      <p:childTnLst>
                                        <p:animEffect transition="out" filter="fade">
                                          <p:cBhvr>
                                            <p:cTn id="136" dur="500" tmFilter="0, 0; .2, .5; .8, .5; 1, 0"/>
                                            <p:tgtEl>
                                              <p:spTgt spid="38"/>
                                            </p:tgtEl>
                                          </p:cBhvr>
                                        </p:animEffect>
                                        <p:animScale>
                                          <p:cBhvr>
                                            <p:cTn id="137" dur="250" autoRev="1" fill="hold"/>
                                            <p:tgtEl>
                                              <p:spTgt spid="38"/>
                                            </p:tgtEl>
                                          </p:cBhvr>
                                          <p:by x="105000" y="105000"/>
                                        </p:animScale>
                                      </p:childTnLst>
                                    </p:cTn>
                                  </p:par>
                                  <p:par>
                                    <p:cTn id="138" presetID="26" presetClass="emph" presetSubtype="0" repeatCount="3000" fill="hold" nodeType="withEffect">
                                      <p:stCondLst>
                                        <p:cond delay="710"/>
                                      </p:stCondLst>
                                      <p:childTnLst>
                                        <p:animEffect transition="out" filter="fade">
                                          <p:cBhvr>
                                            <p:cTn id="139" dur="500" tmFilter="0, 0; .2, .5; .8, .5; 1, 0"/>
                                            <p:tgtEl>
                                              <p:spTgt spid="59"/>
                                            </p:tgtEl>
                                          </p:cBhvr>
                                        </p:animEffect>
                                        <p:animScale>
                                          <p:cBhvr>
                                            <p:cTn id="140" dur="250" autoRev="1" fill="hold"/>
                                            <p:tgtEl>
                                              <p:spTgt spid="59"/>
                                            </p:tgtEl>
                                          </p:cBhvr>
                                          <p:by x="105000" y="105000"/>
                                        </p:animScale>
                                      </p:childTnLst>
                                    </p:cTn>
                                  </p:par>
                                  <p:par>
                                    <p:cTn id="141" presetID="26" presetClass="emph" presetSubtype="0" repeatCount="3000" fill="hold" nodeType="withEffect">
                                      <p:stCondLst>
                                        <p:cond delay="410"/>
                                      </p:stCondLst>
                                      <p:childTnLst>
                                        <p:animEffect transition="out" filter="fade">
                                          <p:cBhvr>
                                            <p:cTn id="142" dur="500" tmFilter="0, 0; .2, .5; .8, .5; 1, 0"/>
                                            <p:tgtEl>
                                              <p:spTgt spid="65"/>
                                            </p:tgtEl>
                                          </p:cBhvr>
                                        </p:animEffect>
                                        <p:animScale>
                                          <p:cBhvr>
                                            <p:cTn id="143" dur="250" autoRev="1" fill="hold"/>
                                            <p:tgtEl>
                                              <p:spTgt spid="65"/>
                                            </p:tgtEl>
                                          </p:cBhvr>
                                          <p:by x="105000" y="105000"/>
                                        </p:animScale>
                                      </p:childTnLst>
                                    </p:cTn>
                                  </p:par>
                                  <p:par>
                                    <p:cTn id="144" presetID="26" presetClass="emph" presetSubtype="0" repeatCount="3000" fill="hold" nodeType="withEffect">
                                      <p:stCondLst>
                                        <p:cond delay="810"/>
                                      </p:stCondLst>
                                      <p:childTnLst>
                                        <p:animEffect transition="out" filter="fade">
                                          <p:cBhvr>
                                            <p:cTn id="145" dur="500" tmFilter="0, 0; .2, .5; .8, .5; 1, 0"/>
                                            <p:tgtEl>
                                              <p:spTgt spid="68"/>
                                            </p:tgtEl>
                                          </p:cBhvr>
                                        </p:animEffect>
                                        <p:animScale>
                                          <p:cBhvr>
                                            <p:cTn id="146" dur="250" autoRev="1" fill="hold"/>
                                            <p:tgtEl>
                                              <p:spTgt spid="68"/>
                                            </p:tgtEl>
                                          </p:cBhvr>
                                          <p:by x="105000" y="105000"/>
                                        </p:animScale>
                                      </p:childTnLst>
                                    </p:cTn>
                                  </p:par>
                                </p:childTnLst>
                              </p:cTn>
                            </p:par>
                            <p:par>
                              <p:cTn id="147" fill="hold">
                                <p:stCondLst>
                                  <p:cond delay="7310"/>
                                </p:stCondLst>
                                <p:childTnLst>
                                  <p:par>
                                    <p:cTn id="148" presetID="10" presetClass="entr" presetSubtype="0" fill="hold" grpId="0" nodeType="afterEffect">
                                      <p:stCondLst>
                                        <p:cond delay="0"/>
                                      </p:stCondLst>
                                      <p:childTnLst>
                                        <p:set>
                                          <p:cBhvr>
                                            <p:cTn id="149" dur="1" fill="hold">
                                              <p:stCondLst>
                                                <p:cond delay="0"/>
                                              </p:stCondLst>
                                            </p:cTn>
                                            <p:tgtEl>
                                              <p:spTgt spid="77"/>
                                            </p:tgtEl>
                                            <p:attrNameLst>
                                              <p:attrName>style.visibility</p:attrName>
                                            </p:attrNameLst>
                                          </p:cBhvr>
                                          <p:to>
                                            <p:strVal val="visible"/>
                                          </p:to>
                                        </p:set>
                                        <p:animEffect transition="in" filter="fade">
                                          <p:cBhvr>
                                            <p:cTn id="150"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2" grpId="0"/>
          <p:bldP spid="14" grpId="0"/>
          <p:bldP spid="32" grpId="0"/>
          <p:bldP spid="33" grpId="0"/>
          <p:bldP spid="34" grpId="0"/>
          <p:bldP spid="35" grpId="0"/>
          <p:bldP spid="36" grpId="0"/>
          <p:bldP spid="37" grpId="0"/>
          <p:bldP spid="7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up)">
                                          <p:cBhvr>
                                            <p:cTn id="7" dur="500"/>
                                            <p:tgtEl>
                                              <p:spTgt spid="30"/>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outHorizontal)">
                                          <p:cBhvr>
                                            <p:cTn id="11" dur="500"/>
                                            <p:tgtEl>
                                              <p:spTgt spid="24"/>
                                            </p:tgtEl>
                                          </p:cBhvr>
                                        </p:animEffect>
                                      </p:childTnLst>
                                    </p:cTn>
                                  </p:par>
                                  <p:par>
                                    <p:cTn id="12" presetID="2" presetClass="entr" presetSubtype="8" accel="3500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1500" fill="hold"/>
                                            <p:tgtEl>
                                              <p:spTgt spid="16"/>
                                            </p:tgtEl>
                                            <p:attrNameLst>
                                              <p:attrName>ppt_x</p:attrName>
                                            </p:attrNameLst>
                                          </p:cBhvr>
                                          <p:tavLst>
                                            <p:tav tm="0">
                                              <p:val>
                                                <p:strVal val="0-#ppt_w/2"/>
                                              </p:val>
                                            </p:tav>
                                            <p:tav tm="100000">
                                              <p:val>
                                                <p:strVal val="#ppt_x"/>
                                              </p:val>
                                            </p:tav>
                                          </p:tavLst>
                                        </p:anim>
                                        <p:anim calcmode="lin" valueType="num">
                                          <p:cBhvr additive="base">
                                            <p:cTn id="15" dur="1500" fill="hold"/>
                                            <p:tgtEl>
                                              <p:spTgt spid="16"/>
                                            </p:tgtEl>
                                            <p:attrNameLst>
                                              <p:attrName>ppt_y</p:attrName>
                                            </p:attrNameLst>
                                          </p:cBhvr>
                                          <p:tavLst>
                                            <p:tav tm="0">
                                              <p:val>
                                                <p:strVal val="#ppt_y"/>
                                              </p:val>
                                            </p:tav>
                                            <p:tav tm="100000">
                                              <p:val>
                                                <p:strVal val="#ppt_y"/>
                                              </p:val>
                                            </p:tav>
                                          </p:tavLst>
                                        </p:anim>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5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3000"/>
                                </p:stCondLst>
                                <p:childTnLst>
                                  <p:par>
                                    <p:cTn id="26" presetID="47"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anim calcmode="lin" valueType="num">
                                          <p:cBhvr>
                                            <p:cTn id="29" dur="500" fill="hold"/>
                                            <p:tgtEl>
                                              <p:spTgt spid="14"/>
                                            </p:tgtEl>
                                            <p:attrNameLst>
                                              <p:attrName>ppt_x</p:attrName>
                                            </p:attrNameLst>
                                          </p:cBhvr>
                                          <p:tavLst>
                                            <p:tav tm="0">
                                              <p:val>
                                                <p:strVal val="#ppt_x"/>
                                              </p:val>
                                            </p:tav>
                                            <p:tav tm="100000">
                                              <p:val>
                                                <p:strVal val="#ppt_x"/>
                                              </p:val>
                                            </p:tav>
                                          </p:tavLst>
                                        </p:anim>
                                        <p:anim calcmode="lin" valueType="num">
                                          <p:cBhvr>
                                            <p:cTn id="30" dur="5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 presetClass="entr" presetSubtype="4" fill="hold" grpId="0" nodeType="after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500" fill="hold"/>
                                            <p:tgtEl>
                                              <p:spTgt spid="32"/>
                                            </p:tgtEl>
                                            <p:attrNameLst>
                                              <p:attrName>ppt_x</p:attrName>
                                            </p:attrNameLst>
                                          </p:cBhvr>
                                          <p:tavLst>
                                            <p:tav tm="0">
                                              <p:val>
                                                <p:strVal val="#ppt_x"/>
                                              </p:val>
                                            </p:tav>
                                            <p:tav tm="100000">
                                              <p:val>
                                                <p:strVal val="#ppt_x"/>
                                              </p:val>
                                            </p:tav>
                                          </p:tavLst>
                                        </p:anim>
                                        <p:anim calcmode="lin" valueType="num">
                                          <p:cBhvr additive="base">
                                            <p:cTn id="35" dur="500" fill="hold"/>
                                            <p:tgtEl>
                                              <p:spTgt spid="3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00"/>
                                      </p:stCondLst>
                                      <p:childTnLst>
                                        <p:set>
                                          <p:cBhvr>
                                            <p:cTn id="37" dur="1" fill="hold">
                                              <p:stCondLst>
                                                <p:cond delay="0"/>
                                              </p:stCondLst>
                                            </p:cTn>
                                            <p:tgtEl>
                                              <p:spTgt spid="33"/>
                                            </p:tgtEl>
                                            <p:attrNameLst>
                                              <p:attrName>style.visibility</p:attrName>
                                            </p:attrNameLst>
                                          </p:cBhvr>
                                          <p:to>
                                            <p:strVal val="visible"/>
                                          </p:to>
                                        </p:set>
                                        <p:anim calcmode="lin" valueType="num">
                                          <p:cBhvr additive="base">
                                            <p:cTn id="38" dur="500" fill="hold"/>
                                            <p:tgtEl>
                                              <p:spTgt spid="33"/>
                                            </p:tgtEl>
                                            <p:attrNameLst>
                                              <p:attrName>ppt_x</p:attrName>
                                            </p:attrNameLst>
                                          </p:cBhvr>
                                          <p:tavLst>
                                            <p:tav tm="0">
                                              <p:val>
                                                <p:strVal val="#ppt_x"/>
                                              </p:val>
                                            </p:tav>
                                            <p:tav tm="100000">
                                              <p:val>
                                                <p:strVal val="#ppt_x"/>
                                              </p:val>
                                            </p:tav>
                                          </p:tavLst>
                                        </p:anim>
                                        <p:anim calcmode="lin" valueType="num">
                                          <p:cBhvr additive="base">
                                            <p:cTn id="39" dur="500" fill="hold"/>
                                            <p:tgtEl>
                                              <p:spTgt spid="3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40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fill="hold"/>
                                            <p:tgtEl>
                                              <p:spTgt spid="34"/>
                                            </p:tgtEl>
                                            <p:attrNameLst>
                                              <p:attrName>ppt_x</p:attrName>
                                            </p:attrNameLst>
                                          </p:cBhvr>
                                          <p:tavLst>
                                            <p:tav tm="0">
                                              <p:val>
                                                <p:strVal val="#ppt_x"/>
                                              </p:val>
                                            </p:tav>
                                            <p:tav tm="100000">
                                              <p:val>
                                                <p:strVal val="#ppt_x"/>
                                              </p:val>
                                            </p:tav>
                                          </p:tavLst>
                                        </p:anim>
                                        <p:anim calcmode="lin" valueType="num">
                                          <p:cBhvr additive="base">
                                            <p:cTn id="43" dur="500" fill="hold"/>
                                            <p:tgtEl>
                                              <p:spTgt spid="3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600"/>
                                      </p:stCondLst>
                                      <p:childTnLst>
                                        <p:set>
                                          <p:cBhvr>
                                            <p:cTn id="45" dur="1" fill="hold">
                                              <p:stCondLst>
                                                <p:cond delay="0"/>
                                              </p:stCondLst>
                                            </p:cTn>
                                            <p:tgtEl>
                                              <p:spTgt spid="35"/>
                                            </p:tgtEl>
                                            <p:attrNameLst>
                                              <p:attrName>style.visibility</p:attrName>
                                            </p:attrNameLst>
                                          </p:cBhvr>
                                          <p:to>
                                            <p:strVal val="visible"/>
                                          </p:to>
                                        </p:set>
                                        <p:anim calcmode="lin" valueType="num">
                                          <p:cBhvr additive="base">
                                            <p:cTn id="46" dur="500" fill="hold"/>
                                            <p:tgtEl>
                                              <p:spTgt spid="35"/>
                                            </p:tgtEl>
                                            <p:attrNameLst>
                                              <p:attrName>ppt_x</p:attrName>
                                            </p:attrNameLst>
                                          </p:cBhvr>
                                          <p:tavLst>
                                            <p:tav tm="0">
                                              <p:val>
                                                <p:strVal val="#ppt_x"/>
                                              </p:val>
                                            </p:tav>
                                            <p:tav tm="100000">
                                              <p:val>
                                                <p:strVal val="#ppt_x"/>
                                              </p:val>
                                            </p:tav>
                                          </p:tavLst>
                                        </p:anim>
                                        <p:anim calcmode="lin" valueType="num">
                                          <p:cBhvr additive="base">
                                            <p:cTn id="47" dur="500" fill="hold"/>
                                            <p:tgtEl>
                                              <p:spTgt spid="3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800"/>
                                      </p:stCondLst>
                                      <p:childTnLst>
                                        <p:set>
                                          <p:cBhvr>
                                            <p:cTn id="49" dur="1" fill="hold">
                                              <p:stCondLst>
                                                <p:cond delay="0"/>
                                              </p:stCondLst>
                                            </p:cTn>
                                            <p:tgtEl>
                                              <p:spTgt spid="36"/>
                                            </p:tgtEl>
                                            <p:attrNameLst>
                                              <p:attrName>style.visibility</p:attrName>
                                            </p:attrNameLst>
                                          </p:cBhvr>
                                          <p:to>
                                            <p:strVal val="visible"/>
                                          </p:to>
                                        </p:set>
                                        <p:anim calcmode="lin" valueType="num">
                                          <p:cBhvr additive="base">
                                            <p:cTn id="50" dur="500" fill="hold"/>
                                            <p:tgtEl>
                                              <p:spTgt spid="36"/>
                                            </p:tgtEl>
                                            <p:attrNameLst>
                                              <p:attrName>ppt_x</p:attrName>
                                            </p:attrNameLst>
                                          </p:cBhvr>
                                          <p:tavLst>
                                            <p:tav tm="0">
                                              <p:val>
                                                <p:strVal val="#ppt_x"/>
                                              </p:val>
                                            </p:tav>
                                            <p:tav tm="100000">
                                              <p:val>
                                                <p:strVal val="#ppt_x"/>
                                              </p:val>
                                            </p:tav>
                                          </p:tavLst>
                                        </p:anim>
                                        <p:anim calcmode="lin" valueType="num">
                                          <p:cBhvr additive="base">
                                            <p:cTn id="51" dur="500" fill="hold"/>
                                            <p:tgtEl>
                                              <p:spTgt spid="3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100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500" fill="hold"/>
                                            <p:tgtEl>
                                              <p:spTgt spid="37"/>
                                            </p:tgtEl>
                                            <p:attrNameLst>
                                              <p:attrName>ppt_x</p:attrName>
                                            </p:attrNameLst>
                                          </p:cBhvr>
                                          <p:tavLst>
                                            <p:tav tm="0">
                                              <p:val>
                                                <p:strVal val="#ppt_x"/>
                                              </p:val>
                                            </p:tav>
                                            <p:tav tm="100000">
                                              <p:val>
                                                <p:strVal val="#ppt_x"/>
                                              </p:val>
                                            </p:tav>
                                          </p:tavLst>
                                        </p:anim>
                                        <p:anim calcmode="lin" valueType="num">
                                          <p:cBhvr additive="base">
                                            <p:cTn id="55" dur="500" fill="hold"/>
                                            <p:tgtEl>
                                              <p:spTgt spid="37"/>
                                            </p:tgtEl>
                                            <p:attrNameLst>
                                              <p:attrName>ppt_y</p:attrName>
                                            </p:attrNameLst>
                                          </p:cBhvr>
                                          <p:tavLst>
                                            <p:tav tm="0">
                                              <p:val>
                                                <p:strVal val="1+#ppt_h/2"/>
                                              </p:val>
                                            </p:tav>
                                            <p:tav tm="100000">
                                              <p:val>
                                                <p:strVal val="#ppt_y"/>
                                              </p:val>
                                            </p:tav>
                                          </p:tavLst>
                                        </p:anim>
                                      </p:childTnLst>
                                    </p:cTn>
                                  </p:par>
                                </p:childTnLst>
                              </p:cTn>
                            </p:par>
                            <p:par>
                              <p:cTn id="56" fill="hold">
                                <p:stCondLst>
                                  <p:cond delay="5000"/>
                                </p:stCondLst>
                                <p:childTnLst>
                                  <p:par>
                                    <p:cTn id="57" presetID="23" presetClass="entr" presetSubtype="528" fill="hold" nodeType="after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p:cTn id="59" dur="500" fill="hold"/>
                                            <p:tgtEl>
                                              <p:spTgt spid="38"/>
                                            </p:tgtEl>
                                            <p:attrNameLst>
                                              <p:attrName>ppt_w</p:attrName>
                                            </p:attrNameLst>
                                          </p:cBhvr>
                                          <p:tavLst>
                                            <p:tav tm="0">
                                              <p:val>
                                                <p:fltVal val="0"/>
                                              </p:val>
                                            </p:tav>
                                            <p:tav tm="100000">
                                              <p:val>
                                                <p:strVal val="#ppt_w"/>
                                              </p:val>
                                            </p:tav>
                                          </p:tavLst>
                                        </p:anim>
                                        <p:anim calcmode="lin" valueType="num">
                                          <p:cBhvr>
                                            <p:cTn id="60" dur="500" fill="hold"/>
                                            <p:tgtEl>
                                              <p:spTgt spid="38"/>
                                            </p:tgtEl>
                                            <p:attrNameLst>
                                              <p:attrName>ppt_h</p:attrName>
                                            </p:attrNameLst>
                                          </p:cBhvr>
                                          <p:tavLst>
                                            <p:tav tm="0">
                                              <p:val>
                                                <p:fltVal val="0"/>
                                              </p:val>
                                            </p:tav>
                                            <p:tav tm="100000">
                                              <p:val>
                                                <p:strVal val="#ppt_h"/>
                                              </p:val>
                                            </p:tav>
                                          </p:tavLst>
                                        </p:anim>
                                        <p:anim calcmode="lin" valueType="num">
                                          <p:cBhvr>
                                            <p:cTn id="61" dur="500" fill="hold"/>
                                            <p:tgtEl>
                                              <p:spTgt spid="38"/>
                                            </p:tgtEl>
                                            <p:attrNameLst>
                                              <p:attrName>ppt_x</p:attrName>
                                            </p:attrNameLst>
                                          </p:cBhvr>
                                          <p:tavLst>
                                            <p:tav tm="0">
                                              <p:val>
                                                <p:fltVal val="0.5"/>
                                              </p:val>
                                            </p:tav>
                                            <p:tav tm="100000">
                                              <p:val>
                                                <p:strVal val="#ppt_x"/>
                                              </p:val>
                                            </p:tav>
                                          </p:tavLst>
                                        </p:anim>
                                        <p:anim calcmode="lin" valueType="num">
                                          <p:cBhvr>
                                            <p:cTn id="62" dur="500" fill="hold"/>
                                            <p:tgtEl>
                                              <p:spTgt spid="38"/>
                                            </p:tgtEl>
                                            <p:attrNameLst>
                                              <p:attrName>ppt_y</p:attrName>
                                            </p:attrNameLst>
                                          </p:cBhvr>
                                          <p:tavLst>
                                            <p:tav tm="0">
                                              <p:val>
                                                <p:fltVal val="0.5"/>
                                              </p:val>
                                            </p:tav>
                                            <p:tav tm="100000">
                                              <p:val>
                                                <p:strVal val="#ppt_y"/>
                                              </p:val>
                                            </p:tav>
                                          </p:tavLst>
                                        </p:anim>
                                      </p:childTnLst>
                                    </p:cTn>
                                  </p:par>
                                  <p:par>
                                    <p:cTn id="63" presetID="23" presetClass="entr" presetSubtype="528" fill="hold" nodeType="withEffect">
                                      <p:stCondLst>
                                        <p:cond delay="300"/>
                                      </p:stCondLst>
                                      <p:childTnLst>
                                        <p:set>
                                          <p:cBhvr>
                                            <p:cTn id="64" dur="1" fill="hold">
                                              <p:stCondLst>
                                                <p:cond delay="0"/>
                                              </p:stCondLst>
                                            </p:cTn>
                                            <p:tgtEl>
                                              <p:spTgt spid="41"/>
                                            </p:tgtEl>
                                            <p:attrNameLst>
                                              <p:attrName>style.visibility</p:attrName>
                                            </p:attrNameLst>
                                          </p:cBhvr>
                                          <p:to>
                                            <p:strVal val="visible"/>
                                          </p:to>
                                        </p:set>
                                        <p:anim calcmode="lin" valueType="num">
                                          <p:cBhvr>
                                            <p:cTn id="65" dur="500" fill="hold"/>
                                            <p:tgtEl>
                                              <p:spTgt spid="41"/>
                                            </p:tgtEl>
                                            <p:attrNameLst>
                                              <p:attrName>ppt_w</p:attrName>
                                            </p:attrNameLst>
                                          </p:cBhvr>
                                          <p:tavLst>
                                            <p:tav tm="0">
                                              <p:val>
                                                <p:fltVal val="0"/>
                                              </p:val>
                                            </p:tav>
                                            <p:tav tm="100000">
                                              <p:val>
                                                <p:strVal val="#ppt_w"/>
                                              </p:val>
                                            </p:tav>
                                          </p:tavLst>
                                        </p:anim>
                                        <p:anim calcmode="lin" valueType="num">
                                          <p:cBhvr>
                                            <p:cTn id="66" dur="500" fill="hold"/>
                                            <p:tgtEl>
                                              <p:spTgt spid="41"/>
                                            </p:tgtEl>
                                            <p:attrNameLst>
                                              <p:attrName>ppt_h</p:attrName>
                                            </p:attrNameLst>
                                          </p:cBhvr>
                                          <p:tavLst>
                                            <p:tav tm="0">
                                              <p:val>
                                                <p:fltVal val="0"/>
                                              </p:val>
                                            </p:tav>
                                            <p:tav tm="100000">
                                              <p:val>
                                                <p:strVal val="#ppt_h"/>
                                              </p:val>
                                            </p:tav>
                                          </p:tavLst>
                                        </p:anim>
                                        <p:anim calcmode="lin" valueType="num">
                                          <p:cBhvr>
                                            <p:cTn id="67" dur="500" fill="hold"/>
                                            <p:tgtEl>
                                              <p:spTgt spid="41"/>
                                            </p:tgtEl>
                                            <p:attrNameLst>
                                              <p:attrName>ppt_x</p:attrName>
                                            </p:attrNameLst>
                                          </p:cBhvr>
                                          <p:tavLst>
                                            <p:tav tm="0">
                                              <p:val>
                                                <p:fltVal val="0.5"/>
                                              </p:val>
                                            </p:tav>
                                            <p:tav tm="100000">
                                              <p:val>
                                                <p:strVal val="#ppt_x"/>
                                              </p:val>
                                            </p:tav>
                                          </p:tavLst>
                                        </p:anim>
                                        <p:anim calcmode="lin" valueType="num">
                                          <p:cBhvr>
                                            <p:cTn id="68" dur="500" fill="hold"/>
                                            <p:tgtEl>
                                              <p:spTgt spid="41"/>
                                            </p:tgtEl>
                                            <p:attrNameLst>
                                              <p:attrName>ppt_y</p:attrName>
                                            </p:attrNameLst>
                                          </p:cBhvr>
                                          <p:tavLst>
                                            <p:tav tm="0">
                                              <p:val>
                                                <p:fltVal val="0.5"/>
                                              </p:val>
                                            </p:tav>
                                            <p:tav tm="100000">
                                              <p:val>
                                                <p:strVal val="#ppt_y"/>
                                              </p:val>
                                            </p:tav>
                                          </p:tavLst>
                                        </p:anim>
                                      </p:childTnLst>
                                    </p:cTn>
                                  </p:par>
                                  <p:par>
                                    <p:cTn id="69" presetID="23" presetClass="entr" presetSubtype="528" fill="hold" nodeType="withEffect">
                                      <p:stCondLst>
                                        <p:cond delay="70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ppt_w</p:attrName>
                                            </p:attrNameLst>
                                          </p:cBhvr>
                                          <p:tavLst>
                                            <p:tav tm="0">
                                              <p:val>
                                                <p:fltVal val="0"/>
                                              </p:val>
                                            </p:tav>
                                            <p:tav tm="100000">
                                              <p:val>
                                                <p:strVal val="#ppt_w"/>
                                              </p:val>
                                            </p:tav>
                                          </p:tavLst>
                                        </p:anim>
                                        <p:anim calcmode="lin" valueType="num">
                                          <p:cBhvr>
                                            <p:cTn id="72" dur="500" fill="hold"/>
                                            <p:tgtEl>
                                              <p:spTgt spid="44"/>
                                            </p:tgtEl>
                                            <p:attrNameLst>
                                              <p:attrName>ppt_h</p:attrName>
                                            </p:attrNameLst>
                                          </p:cBhvr>
                                          <p:tavLst>
                                            <p:tav tm="0">
                                              <p:val>
                                                <p:fltVal val="0"/>
                                              </p:val>
                                            </p:tav>
                                            <p:tav tm="100000">
                                              <p:val>
                                                <p:strVal val="#ppt_h"/>
                                              </p:val>
                                            </p:tav>
                                          </p:tavLst>
                                        </p:anim>
                                        <p:anim calcmode="lin" valueType="num">
                                          <p:cBhvr>
                                            <p:cTn id="73" dur="500" fill="hold"/>
                                            <p:tgtEl>
                                              <p:spTgt spid="44"/>
                                            </p:tgtEl>
                                            <p:attrNameLst>
                                              <p:attrName>ppt_x</p:attrName>
                                            </p:attrNameLst>
                                          </p:cBhvr>
                                          <p:tavLst>
                                            <p:tav tm="0">
                                              <p:val>
                                                <p:fltVal val="0.5"/>
                                              </p:val>
                                            </p:tav>
                                            <p:tav tm="100000">
                                              <p:val>
                                                <p:strVal val="#ppt_x"/>
                                              </p:val>
                                            </p:tav>
                                          </p:tavLst>
                                        </p:anim>
                                        <p:anim calcmode="lin" valueType="num">
                                          <p:cBhvr>
                                            <p:cTn id="74" dur="500" fill="hold"/>
                                            <p:tgtEl>
                                              <p:spTgt spid="44"/>
                                            </p:tgtEl>
                                            <p:attrNameLst>
                                              <p:attrName>ppt_y</p:attrName>
                                            </p:attrNameLst>
                                          </p:cBhvr>
                                          <p:tavLst>
                                            <p:tav tm="0">
                                              <p:val>
                                                <p:fltVal val="0.5"/>
                                              </p:val>
                                            </p:tav>
                                            <p:tav tm="100000">
                                              <p:val>
                                                <p:strVal val="#ppt_y"/>
                                              </p:val>
                                            </p:tav>
                                          </p:tavLst>
                                        </p:anim>
                                      </p:childTnLst>
                                    </p:cTn>
                                  </p:par>
                                  <p:par>
                                    <p:cTn id="75" presetID="23" presetClass="entr" presetSubtype="528" fill="hold" nodeType="withEffect">
                                      <p:stCondLst>
                                        <p:cond delay="300"/>
                                      </p:stCondLst>
                                      <p:childTnLst>
                                        <p:set>
                                          <p:cBhvr>
                                            <p:cTn id="76" dur="1" fill="hold">
                                              <p:stCondLst>
                                                <p:cond delay="0"/>
                                              </p:stCondLst>
                                            </p:cTn>
                                            <p:tgtEl>
                                              <p:spTgt spid="47"/>
                                            </p:tgtEl>
                                            <p:attrNameLst>
                                              <p:attrName>style.visibility</p:attrName>
                                            </p:attrNameLst>
                                          </p:cBhvr>
                                          <p:to>
                                            <p:strVal val="visible"/>
                                          </p:to>
                                        </p:set>
                                        <p:anim calcmode="lin" valueType="num">
                                          <p:cBhvr>
                                            <p:cTn id="77" dur="500" fill="hold"/>
                                            <p:tgtEl>
                                              <p:spTgt spid="47"/>
                                            </p:tgtEl>
                                            <p:attrNameLst>
                                              <p:attrName>ppt_w</p:attrName>
                                            </p:attrNameLst>
                                          </p:cBhvr>
                                          <p:tavLst>
                                            <p:tav tm="0">
                                              <p:val>
                                                <p:fltVal val="0"/>
                                              </p:val>
                                            </p:tav>
                                            <p:tav tm="100000">
                                              <p:val>
                                                <p:strVal val="#ppt_w"/>
                                              </p:val>
                                            </p:tav>
                                          </p:tavLst>
                                        </p:anim>
                                        <p:anim calcmode="lin" valueType="num">
                                          <p:cBhvr>
                                            <p:cTn id="78" dur="500" fill="hold"/>
                                            <p:tgtEl>
                                              <p:spTgt spid="47"/>
                                            </p:tgtEl>
                                            <p:attrNameLst>
                                              <p:attrName>ppt_h</p:attrName>
                                            </p:attrNameLst>
                                          </p:cBhvr>
                                          <p:tavLst>
                                            <p:tav tm="0">
                                              <p:val>
                                                <p:fltVal val="0"/>
                                              </p:val>
                                            </p:tav>
                                            <p:tav tm="100000">
                                              <p:val>
                                                <p:strVal val="#ppt_h"/>
                                              </p:val>
                                            </p:tav>
                                          </p:tavLst>
                                        </p:anim>
                                        <p:anim calcmode="lin" valueType="num">
                                          <p:cBhvr>
                                            <p:cTn id="79" dur="500" fill="hold"/>
                                            <p:tgtEl>
                                              <p:spTgt spid="47"/>
                                            </p:tgtEl>
                                            <p:attrNameLst>
                                              <p:attrName>ppt_x</p:attrName>
                                            </p:attrNameLst>
                                          </p:cBhvr>
                                          <p:tavLst>
                                            <p:tav tm="0">
                                              <p:val>
                                                <p:fltVal val="0.5"/>
                                              </p:val>
                                            </p:tav>
                                            <p:tav tm="100000">
                                              <p:val>
                                                <p:strVal val="#ppt_x"/>
                                              </p:val>
                                            </p:tav>
                                          </p:tavLst>
                                        </p:anim>
                                        <p:anim calcmode="lin" valueType="num">
                                          <p:cBhvr>
                                            <p:cTn id="80" dur="500" fill="hold"/>
                                            <p:tgtEl>
                                              <p:spTgt spid="47"/>
                                            </p:tgtEl>
                                            <p:attrNameLst>
                                              <p:attrName>ppt_y</p:attrName>
                                            </p:attrNameLst>
                                          </p:cBhvr>
                                          <p:tavLst>
                                            <p:tav tm="0">
                                              <p:val>
                                                <p:fltVal val="0.5"/>
                                              </p:val>
                                            </p:tav>
                                            <p:tav tm="100000">
                                              <p:val>
                                                <p:strVal val="#ppt_y"/>
                                              </p:val>
                                            </p:tav>
                                          </p:tavLst>
                                        </p:anim>
                                      </p:childTnLst>
                                    </p:cTn>
                                  </p:par>
                                  <p:par>
                                    <p:cTn id="81" presetID="23" presetClass="entr" presetSubtype="528" fill="hold" nodeType="withEffect">
                                      <p:stCondLst>
                                        <p:cond delay="100"/>
                                      </p:stCondLst>
                                      <p:childTnLst>
                                        <p:set>
                                          <p:cBhvr>
                                            <p:cTn id="82" dur="1" fill="hold">
                                              <p:stCondLst>
                                                <p:cond delay="0"/>
                                              </p:stCondLst>
                                            </p:cTn>
                                            <p:tgtEl>
                                              <p:spTgt spid="50"/>
                                            </p:tgtEl>
                                            <p:attrNameLst>
                                              <p:attrName>style.visibility</p:attrName>
                                            </p:attrNameLst>
                                          </p:cBhvr>
                                          <p:to>
                                            <p:strVal val="visible"/>
                                          </p:to>
                                        </p:set>
                                        <p:anim calcmode="lin" valueType="num">
                                          <p:cBhvr>
                                            <p:cTn id="83" dur="500" fill="hold"/>
                                            <p:tgtEl>
                                              <p:spTgt spid="50"/>
                                            </p:tgtEl>
                                            <p:attrNameLst>
                                              <p:attrName>ppt_w</p:attrName>
                                            </p:attrNameLst>
                                          </p:cBhvr>
                                          <p:tavLst>
                                            <p:tav tm="0">
                                              <p:val>
                                                <p:fltVal val="0"/>
                                              </p:val>
                                            </p:tav>
                                            <p:tav tm="100000">
                                              <p:val>
                                                <p:strVal val="#ppt_w"/>
                                              </p:val>
                                            </p:tav>
                                          </p:tavLst>
                                        </p:anim>
                                        <p:anim calcmode="lin" valueType="num">
                                          <p:cBhvr>
                                            <p:cTn id="84" dur="500" fill="hold"/>
                                            <p:tgtEl>
                                              <p:spTgt spid="50"/>
                                            </p:tgtEl>
                                            <p:attrNameLst>
                                              <p:attrName>ppt_h</p:attrName>
                                            </p:attrNameLst>
                                          </p:cBhvr>
                                          <p:tavLst>
                                            <p:tav tm="0">
                                              <p:val>
                                                <p:fltVal val="0"/>
                                              </p:val>
                                            </p:tav>
                                            <p:tav tm="100000">
                                              <p:val>
                                                <p:strVal val="#ppt_h"/>
                                              </p:val>
                                            </p:tav>
                                          </p:tavLst>
                                        </p:anim>
                                        <p:anim calcmode="lin" valueType="num">
                                          <p:cBhvr>
                                            <p:cTn id="85" dur="500" fill="hold"/>
                                            <p:tgtEl>
                                              <p:spTgt spid="50"/>
                                            </p:tgtEl>
                                            <p:attrNameLst>
                                              <p:attrName>ppt_x</p:attrName>
                                            </p:attrNameLst>
                                          </p:cBhvr>
                                          <p:tavLst>
                                            <p:tav tm="0">
                                              <p:val>
                                                <p:fltVal val="0.5"/>
                                              </p:val>
                                            </p:tav>
                                            <p:tav tm="100000">
                                              <p:val>
                                                <p:strVal val="#ppt_x"/>
                                              </p:val>
                                            </p:tav>
                                          </p:tavLst>
                                        </p:anim>
                                        <p:anim calcmode="lin" valueType="num">
                                          <p:cBhvr>
                                            <p:cTn id="86" dur="500" fill="hold"/>
                                            <p:tgtEl>
                                              <p:spTgt spid="50"/>
                                            </p:tgtEl>
                                            <p:attrNameLst>
                                              <p:attrName>ppt_y</p:attrName>
                                            </p:attrNameLst>
                                          </p:cBhvr>
                                          <p:tavLst>
                                            <p:tav tm="0">
                                              <p:val>
                                                <p:fltVal val="0.5"/>
                                              </p:val>
                                            </p:tav>
                                            <p:tav tm="100000">
                                              <p:val>
                                                <p:strVal val="#ppt_y"/>
                                              </p:val>
                                            </p:tav>
                                          </p:tavLst>
                                        </p:anim>
                                      </p:childTnLst>
                                    </p:cTn>
                                  </p:par>
                                  <p:par>
                                    <p:cTn id="87" presetID="23" presetClass="entr" presetSubtype="528" fill="hold" nodeType="withEffect">
                                      <p:stCondLst>
                                        <p:cond delay="600"/>
                                      </p:stCondLst>
                                      <p:childTnLst>
                                        <p:set>
                                          <p:cBhvr>
                                            <p:cTn id="88" dur="1" fill="hold">
                                              <p:stCondLst>
                                                <p:cond delay="0"/>
                                              </p:stCondLst>
                                            </p:cTn>
                                            <p:tgtEl>
                                              <p:spTgt spid="53"/>
                                            </p:tgtEl>
                                            <p:attrNameLst>
                                              <p:attrName>style.visibility</p:attrName>
                                            </p:attrNameLst>
                                          </p:cBhvr>
                                          <p:to>
                                            <p:strVal val="visible"/>
                                          </p:to>
                                        </p:set>
                                        <p:anim calcmode="lin" valueType="num">
                                          <p:cBhvr>
                                            <p:cTn id="89" dur="500" fill="hold"/>
                                            <p:tgtEl>
                                              <p:spTgt spid="53"/>
                                            </p:tgtEl>
                                            <p:attrNameLst>
                                              <p:attrName>ppt_w</p:attrName>
                                            </p:attrNameLst>
                                          </p:cBhvr>
                                          <p:tavLst>
                                            <p:tav tm="0">
                                              <p:val>
                                                <p:fltVal val="0"/>
                                              </p:val>
                                            </p:tav>
                                            <p:tav tm="100000">
                                              <p:val>
                                                <p:strVal val="#ppt_w"/>
                                              </p:val>
                                            </p:tav>
                                          </p:tavLst>
                                        </p:anim>
                                        <p:anim calcmode="lin" valueType="num">
                                          <p:cBhvr>
                                            <p:cTn id="90" dur="500" fill="hold"/>
                                            <p:tgtEl>
                                              <p:spTgt spid="53"/>
                                            </p:tgtEl>
                                            <p:attrNameLst>
                                              <p:attrName>ppt_h</p:attrName>
                                            </p:attrNameLst>
                                          </p:cBhvr>
                                          <p:tavLst>
                                            <p:tav tm="0">
                                              <p:val>
                                                <p:fltVal val="0"/>
                                              </p:val>
                                            </p:tav>
                                            <p:tav tm="100000">
                                              <p:val>
                                                <p:strVal val="#ppt_h"/>
                                              </p:val>
                                            </p:tav>
                                          </p:tavLst>
                                        </p:anim>
                                        <p:anim calcmode="lin" valueType="num">
                                          <p:cBhvr>
                                            <p:cTn id="91" dur="500" fill="hold"/>
                                            <p:tgtEl>
                                              <p:spTgt spid="53"/>
                                            </p:tgtEl>
                                            <p:attrNameLst>
                                              <p:attrName>ppt_x</p:attrName>
                                            </p:attrNameLst>
                                          </p:cBhvr>
                                          <p:tavLst>
                                            <p:tav tm="0">
                                              <p:val>
                                                <p:fltVal val="0.5"/>
                                              </p:val>
                                            </p:tav>
                                            <p:tav tm="100000">
                                              <p:val>
                                                <p:strVal val="#ppt_x"/>
                                              </p:val>
                                            </p:tav>
                                          </p:tavLst>
                                        </p:anim>
                                        <p:anim calcmode="lin" valueType="num">
                                          <p:cBhvr>
                                            <p:cTn id="92" dur="500" fill="hold"/>
                                            <p:tgtEl>
                                              <p:spTgt spid="53"/>
                                            </p:tgtEl>
                                            <p:attrNameLst>
                                              <p:attrName>ppt_y</p:attrName>
                                            </p:attrNameLst>
                                          </p:cBhvr>
                                          <p:tavLst>
                                            <p:tav tm="0">
                                              <p:val>
                                                <p:fltVal val="0.5"/>
                                              </p:val>
                                            </p:tav>
                                            <p:tav tm="100000">
                                              <p:val>
                                                <p:strVal val="#ppt_y"/>
                                              </p:val>
                                            </p:tav>
                                          </p:tavLst>
                                        </p:anim>
                                      </p:childTnLst>
                                    </p:cTn>
                                  </p:par>
                                  <p:par>
                                    <p:cTn id="93" presetID="23" presetClass="entr" presetSubtype="528" fill="hold" nodeType="withEffect">
                                      <p:stCondLst>
                                        <p:cond delay="300"/>
                                      </p:stCondLst>
                                      <p:childTnLst>
                                        <p:set>
                                          <p:cBhvr>
                                            <p:cTn id="94" dur="1" fill="hold">
                                              <p:stCondLst>
                                                <p:cond delay="0"/>
                                              </p:stCondLst>
                                            </p:cTn>
                                            <p:tgtEl>
                                              <p:spTgt spid="56"/>
                                            </p:tgtEl>
                                            <p:attrNameLst>
                                              <p:attrName>style.visibility</p:attrName>
                                            </p:attrNameLst>
                                          </p:cBhvr>
                                          <p:to>
                                            <p:strVal val="visible"/>
                                          </p:to>
                                        </p:set>
                                        <p:anim calcmode="lin" valueType="num">
                                          <p:cBhvr>
                                            <p:cTn id="95" dur="500" fill="hold"/>
                                            <p:tgtEl>
                                              <p:spTgt spid="56"/>
                                            </p:tgtEl>
                                            <p:attrNameLst>
                                              <p:attrName>ppt_w</p:attrName>
                                            </p:attrNameLst>
                                          </p:cBhvr>
                                          <p:tavLst>
                                            <p:tav tm="0">
                                              <p:val>
                                                <p:fltVal val="0"/>
                                              </p:val>
                                            </p:tav>
                                            <p:tav tm="100000">
                                              <p:val>
                                                <p:strVal val="#ppt_w"/>
                                              </p:val>
                                            </p:tav>
                                          </p:tavLst>
                                        </p:anim>
                                        <p:anim calcmode="lin" valueType="num">
                                          <p:cBhvr>
                                            <p:cTn id="96" dur="500" fill="hold"/>
                                            <p:tgtEl>
                                              <p:spTgt spid="56"/>
                                            </p:tgtEl>
                                            <p:attrNameLst>
                                              <p:attrName>ppt_h</p:attrName>
                                            </p:attrNameLst>
                                          </p:cBhvr>
                                          <p:tavLst>
                                            <p:tav tm="0">
                                              <p:val>
                                                <p:fltVal val="0"/>
                                              </p:val>
                                            </p:tav>
                                            <p:tav tm="100000">
                                              <p:val>
                                                <p:strVal val="#ppt_h"/>
                                              </p:val>
                                            </p:tav>
                                          </p:tavLst>
                                        </p:anim>
                                        <p:anim calcmode="lin" valueType="num">
                                          <p:cBhvr>
                                            <p:cTn id="97" dur="500" fill="hold"/>
                                            <p:tgtEl>
                                              <p:spTgt spid="56"/>
                                            </p:tgtEl>
                                            <p:attrNameLst>
                                              <p:attrName>ppt_x</p:attrName>
                                            </p:attrNameLst>
                                          </p:cBhvr>
                                          <p:tavLst>
                                            <p:tav tm="0">
                                              <p:val>
                                                <p:fltVal val="0.5"/>
                                              </p:val>
                                            </p:tav>
                                            <p:tav tm="100000">
                                              <p:val>
                                                <p:strVal val="#ppt_x"/>
                                              </p:val>
                                            </p:tav>
                                          </p:tavLst>
                                        </p:anim>
                                        <p:anim calcmode="lin" valueType="num">
                                          <p:cBhvr>
                                            <p:cTn id="98" dur="500" fill="hold"/>
                                            <p:tgtEl>
                                              <p:spTgt spid="56"/>
                                            </p:tgtEl>
                                            <p:attrNameLst>
                                              <p:attrName>ppt_y</p:attrName>
                                            </p:attrNameLst>
                                          </p:cBhvr>
                                          <p:tavLst>
                                            <p:tav tm="0">
                                              <p:val>
                                                <p:fltVal val="0.5"/>
                                              </p:val>
                                            </p:tav>
                                            <p:tav tm="100000">
                                              <p:val>
                                                <p:strVal val="#ppt_y"/>
                                              </p:val>
                                            </p:tav>
                                          </p:tavLst>
                                        </p:anim>
                                      </p:childTnLst>
                                    </p:cTn>
                                  </p:par>
                                  <p:par>
                                    <p:cTn id="99" presetID="23" presetClass="entr" presetSubtype="528" fill="hold" nodeType="withEffect">
                                      <p:stCondLst>
                                        <p:cond delay="300"/>
                                      </p:stCondLst>
                                      <p:childTnLst>
                                        <p:set>
                                          <p:cBhvr>
                                            <p:cTn id="100" dur="1" fill="hold">
                                              <p:stCondLst>
                                                <p:cond delay="0"/>
                                              </p:stCondLst>
                                            </p:cTn>
                                            <p:tgtEl>
                                              <p:spTgt spid="59"/>
                                            </p:tgtEl>
                                            <p:attrNameLst>
                                              <p:attrName>style.visibility</p:attrName>
                                            </p:attrNameLst>
                                          </p:cBhvr>
                                          <p:to>
                                            <p:strVal val="visible"/>
                                          </p:to>
                                        </p:set>
                                        <p:anim calcmode="lin" valueType="num">
                                          <p:cBhvr>
                                            <p:cTn id="101" dur="500" fill="hold"/>
                                            <p:tgtEl>
                                              <p:spTgt spid="59"/>
                                            </p:tgtEl>
                                            <p:attrNameLst>
                                              <p:attrName>ppt_w</p:attrName>
                                            </p:attrNameLst>
                                          </p:cBhvr>
                                          <p:tavLst>
                                            <p:tav tm="0">
                                              <p:val>
                                                <p:fltVal val="0"/>
                                              </p:val>
                                            </p:tav>
                                            <p:tav tm="100000">
                                              <p:val>
                                                <p:strVal val="#ppt_w"/>
                                              </p:val>
                                            </p:tav>
                                          </p:tavLst>
                                        </p:anim>
                                        <p:anim calcmode="lin" valueType="num">
                                          <p:cBhvr>
                                            <p:cTn id="102" dur="500" fill="hold"/>
                                            <p:tgtEl>
                                              <p:spTgt spid="59"/>
                                            </p:tgtEl>
                                            <p:attrNameLst>
                                              <p:attrName>ppt_h</p:attrName>
                                            </p:attrNameLst>
                                          </p:cBhvr>
                                          <p:tavLst>
                                            <p:tav tm="0">
                                              <p:val>
                                                <p:fltVal val="0"/>
                                              </p:val>
                                            </p:tav>
                                            <p:tav tm="100000">
                                              <p:val>
                                                <p:strVal val="#ppt_h"/>
                                              </p:val>
                                            </p:tav>
                                          </p:tavLst>
                                        </p:anim>
                                        <p:anim calcmode="lin" valueType="num">
                                          <p:cBhvr>
                                            <p:cTn id="103" dur="500" fill="hold"/>
                                            <p:tgtEl>
                                              <p:spTgt spid="59"/>
                                            </p:tgtEl>
                                            <p:attrNameLst>
                                              <p:attrName>ppt_x</p:attrName>
                                            </p:attrNameLst>
                                          </p:cBhvr>
                                          <p:tavLst>
                                            <p:tav tm="0">
                                              <p:val>
                                                <p:fltVal val="0.5"/>
                                              </p:val>
                                            </p:tav>
                                            <p:tav tm="100000">
                                              <p:val>
                                                <p:strVal val="#ppt_x"/>
                                              </p:val>
                                            </p:tav>
                                          </p:tavLst>
                                        </p:anim>
                                        <p:anim calcmode="lin" valueType="num">
                                          <p:cBhvr>
                                            <p:cTn id="104" dur="500" fill="hold"/>
                                            <p:tgtEl>
                                              <p:spTgt spid="59"/>
                                            </p:tgtEl>
                                            <p:attrNameLst>
                                              <p:attrName>ppt_y</p:attrName>
                                            </p:attrNameLst>
                                          </p:cBhvr>
                                          <p:tavLst>
                                            <p:tav tm="0">
                                              <p:val>
                                                <p:fltVal val="0.5"/>
                                              </p:val>
                                            </p:tav>
                                            <p:tav tm="100000">
                                              <p:val>
                                                <p:strVal val="#ppt_y"/>
                                              </p:val>
                                            </p:tav>
                                          </p:tavLst>
                                        </p:anim>
                                      </p:childTnLst>
                                    </p:cTn>
                                  </p:par>
                                  <p:par>
                                    <p:cTn id="105" presetID="23" presetClass="entr" presetSubtype="528" fill="hold" nodeType="withEffect">
                                      <p:stCondLst>
                                        <p:cond delay="600"/>
                                      </p:stCondLst>
                                      <p:childTnLst>
                                        <p:set>
                                          <p:cBhvr>
                                            <p:cTn id="106" dur="1" fill="hold">
                                              <p:stCondLst>
                                                <p:cond delay="0"/>
                                              </p:stCondLst>
                                            </p:cTn>
                                            <p:tgtEl>
                                              <p:spTgt spid="62"/>
                                            </p:tgtEl>
                                            <p:attrNameLst>
                                              <p:attrName>style.visibility</p:attrName>
                                            </p:attrNameLst>
                                          </p:cBhvr>
                                          <p:to>
                                            <p:strVal val="visible"/>
                                          </p:to>
                                        </p:set>
                                        <p:anim calcmode="lin" valueType="num">
                                          <p:cBhvr>
                                            <p:cTn id="107" dur="500" fill="hold"/>
                                            <p:tgtEl>
                                              <p:spTgt spid="62"/>
                                            </p:tgtEl>
                                            <p:attrNameLst>
                                              <p:attrName>ppt_w</p:attrName>
                                            </p:attrNameLst>
                                          </p:cBhvr>
                                          <p:tavLst>
                                            <p:tav tm="0">
                                              <p:val>
                                                <p:fltVal val="0"/>
                                              </p:val>
                                            </p:tav>
                                            <p:tav tm="100000">
                                              <p:val>
                                                <p:strVal val="#ppt_w"/>
                                              </p:val>
                                            </p:tav>
                                          </p:tavLst>
                                        </p:anim>
                                        <p:anim calcmode="lin" valueType="num">
                                          <p:cBhvr>
                                            <p:cTn id="108" dur="500" fill="hold"/>
                                            <p:tgtEl>
                                              <p:spTgt spid="62"/>
                                            </p:tgtEl>
                                            <p:attrNameLst>
                                              <p:attrName>ppt_h</p:attrName>
                                            </p:attrNameLst>
                                          </p:cBhvr>
                                          <p:tavLst>
                                            <p:tav tm="0">
                                              <p:val>
                                                <p:fltVal val="0"/>
                                              </p:val>
                                            </p:tav>
                                            <p:tav tm="100000">
                                              <p:val>
                                                <p:strVal val="#ppt_h"/>
                                              </p:val>
                                            </p:tav>
                                          </p:tavLst>
                                        </p:anim>
                                        <p:anim calcmode="lin" valueType="num">
                                          <p:cBhvr>
                                            <p:cTn id="109" dur="500" fill="hold"/>
                                            <p:tgtEl>
                                              <p:spTgt spid="62"/>
                                            </p:tgtEl>
                                            <p:attrNameLst>
                                              <p:attrName>ppt_x</p:attrName>
                                            </p:attrNameLst>
                                          </p:cBhvr>
                                          <p:tavLst>
                                            <p:tav tm="0">
                                              <p:val>
                                                <p:fltVal val="0.5"/>
                                              </p:val>
                                            </p:tav>
                                            <p:tav tm="100000">
                                              <p:val>
                                                <p:strVal val="#ppt_x"/>
                                              </p:val>
                                            </p:tav>
                                          </p:tavLst>
                                        </p:anim>
                                        <p:anim calcmode="lin" valueType="num">
                                          <p:cBhvr>
                                            <p:cTn id="110" dur="500" fill="hold"/>
                                            <p:tgtEl>
                                              <p:spTgt spid="62"/>
                                            </p:tgtEl>
                                            <p:attrNameLst>
                                              <p:attrName>ppt_y</p:attrName>
                                            </p:attrNameLst>
                                          </p:cBhvr>
                                          <p:tavLst>
                                            <p:tav tm="0">
                                              <p:val>
                                                <p:fltVal val="0.5"/>
                                              </p:val>
                                            </p:tav>
                                            <p:tav tm="100000">
                                              <p:val>
                                                <p:strVal val="#ppt_y"/>
                                              </p:val>
                                            </p:tav>
                                          </p:tavLst>
                                        </p:anim>
                                      </p:childTnLst>
                                    </p:cTn>
                                  </p:par>
                                  <p:par>
                                    <p:cTn id="111" presetID="23" presetClass="entr" presetSubtype="528" fill="hold" nodeType="withEffect">
                                      <p:stCondLst>
                                        <p:cond delay="600"/>
                                      </p:stCondLst>
                                      <p:childTnLst>
                                        <p:set>
                                          <p:cBhvr>
                                            <p:cTn id="112" dur="1" fill="hold">
                                              <p:stCondLst>
                                                <p:cond delay="0"/>
                                              </p:stCondLst>
                                            </p:cTn>
                                            <p:tgtEl>
                                              <p:spTgt spid="65"/>
                                            </p:tgtEl>
                                            <p:attrNameLst>
                                              <p:attrName>style.visibility</p:attrName>
                                            </p:attrNameLst>
                                          </p:cBhvr>
                                          <p:to>
                                            <p:strVal val="visible"/>
                                          </p:to>
                                        </p:set>
                                        <p:anim calcmode="lin" valueType="num">
                                          <p:cBhvr>
                                            <p:cTn id="113" dur="500" fill="hold"/>
                                            <p:tgtEl>
                                              <p:spTgt spid="65"/>
                                            </p:tgtEl>
                                            <p:attrNameLst>
                                              <p:attrName>ppt_w</p:attrName>
                                            </p:attrNameLst>
                                          </p:cBhvr>
                                          <p:tavLst>
                                            <p:tav tm="0">
                                              <p:val>
                                                <p:fltVal val="0"/>
                                              </p:val>
                                            </p:tav>
                                            <p:tav tm="100000">
                                              <p:val>
                                                <p:strVal val="#ppt_w"/>
                                              </p:val>
                                            </p:tav>
                                          </p:tavLst>
                                        </p:anim>
                                        <p:anim calcmode="lin" valueType="num">
                                          <p:cBhvr>
                                            <p:cTn id="114" dur="500" fill="hold"/>
                                            <p:tgtEl>
                                              <p:spTgt spid="65"/>
                                            </p:tgtEl>
                                            <p:attrNameLst>
                                              <p:attrName>ppt_h</p:attrName>
                                            </p:attrNameLst>
                                          </p:cBhvr>
                                          <p:tavLst>
                                            <p:tav tm="0">
                                              <p:val>
                                                <p:fltVal val="0"/>
                                              </p:val>
                                            </p:tav>
                                            <p:tav tm="100000">
                                              <p:val>
                                                <p:strVal val="#ppt_h"/>
                                              </p:val>
                                            </p:tav>
                                          </p:tavLst>
                                        </p:anim>
                                        <p:anim calcmode="lin" valueType="num">
                                          <p:cBhvr>
                                            <p:cTn id="115" dur="500" fill="hold"/>
                                            <p:tgtEl>
                                              <p:spTgt spid="65"/>
                                            </p:tgtEl>
                                            <p:attrNameLst>
                                              <p:attrName>ppt_x</p:attrName>
                                            </p:attrNameLst>
                                          </p:cBhvr>
                                          <p:tavLst>
                                            <p:tav tm="0">
                                              <p:val>
                                                <p:fltVal val="0.5"/>
                                              </p:val>
                                            </p:tav>
                                            <p:tav tm="100000">
                                              <p:val>
                                                <p:strVal val="#ppt_x"/>
                                              </p:val>
                                            </p:tav>
                                          </p:tavLst>
                                        </p:anim>
                                        <p:anim calcmode="lin" valueType="num">
                                          <p:cBhvr>
                                            <p:cTn id="116" dur="500" fill="hold"/>
                                            <p:tgtEl>
                                              <p:spTgt spid="65"/>
                                            </p:tgtEl>
                                            <p:attrNameLst>
                                              <p:attrName>ppt_y</p:attrName>
                                            </p:attrNameLst>
                                          </p:cBhvr>
                                          <p:tavLst>
                                            <p:tav tm="0">
                                              <p:val>
                                                <p:fltVal val="0.5"/>
                                              </p:val>
                                            </p:tav>
                                            <p:tav tm="100000">
                                              <p:val>
                                                <p:strVal val="#ppt_y"/>
                                              </p:val>
                                            </p:tav>
                                          </p:tavLst>
                                        </p:anim>
                                      </p:childTnLst>
                                    </p:cTn>
                                  </p:par>
                                  <p:par>
                                    <p:cTn id="117" presetID="23" presetClass="entr" presetSubtype="528" fill="hold" nodeType="withEffect">
                                      <p:stCondLst>
                                        <p:cond delay="300"/>
                                      </p:stCondLst>
                                      <p:childTnLst>
                                        <p:set>
                                          <p:cBhvr>
                                            <p:cTn id="118" dur="1" fill="hold">
                                              <p:stCondLst>
                                                <p:cond delay="0"/>
                                              </p:stCondLst>
                                            </p:cTn>
                                            <p:tgtEl>
                                              <p:spTgt spid="68"/>
                                            </p:tgtEl>
                                            <p:attrNameLst>
                                              <p:attrName>style.visibility</p:attrName>
                                            </p:attrNameLst>
                                          </p:cBhvr>
                                          <p:to>
                                            <p:strVal val="visible"/>
                                          </p:to>
                                        </p:set>
                                        <p:anim calcmode="lin" valueType="num">
                                          <p:cBhvr>
                                            <p:cTn id="119" dur="500" fill="hold"/>
                                            <p:tgtEl>
                                              <p:spTgt spid="68"/>
                                            </p:tgtEl>
                                            <p:attrNameLst>
                                              <p:attrName>ppt_w</p:attrName>
                                            </p:attrNameLst>
                                          </p:cBhvr>
                                          <p:tavLst>
                                            <p:tav tm="0">
                                              <p:val>
                                                <p:fltVal val="0"/>
                                              </p:val>
                                            </p:tav>
                                            <p:tav tm="100000">
                                              <p:val>
                                                <p:strVal val="#ppt_w"/>
                                              </p:val>
                                            </p:tav>
                                          </p:tavLst>
                                        </p:anim>
                                        <p:anim calcmode="lin" valueType="num">
                                          <p:cBhvr>
                                            <p:cTn id="120" dur="500" fill="hold"/>
                                            <p:tgtEl>
                                              <p:spTgt spid="68"/>
                                            </p:tgtEl>
                                            <p:attrNameLst>
                                              <p:attrName>ppt_h</p:attrName>
                                            </p:attrNameLst>
                                          </p:cBhvr>
                                          <p:tavLst>
                                            <p:tav tm="0">
                                              <p:val>
                                                <p:fltVal val="0"/>
                                              </p:val>
                                            </p:tav>
                                            <p:tav tm="100000">
                                              <p:val>
                                                <p:strVal val="#ppt_h"/>
                                              </p:val>
                                            </p:tav>
                                          </p:tavLst>
                                        </p:anim>
                                        <p:anim calcmode="lin" valueType="num">
                                          <p:cBhvr>
                                            <p:cTn id="121" dur="500" fill="hold"/>
                                            <p:tgtEl>
                                              <p:spTgt spid="68"/>
                                            </p:tgtEl>
                                            <p:attrNameLst>
                                              <p:attrName>ppt_x</p:attrName>
                                            </p:attrNameLst>
                                          </p:cBhvr>
                                          <p:tavLst>
                                            <p:tav tm="0">
                                              <p:val>
                                                <p:fltVal val="0.5"/>
                                              </p:val>
                                            </p:tav>
                                            <p:tav tm="100000">
                                              <p:val>
                                                <p:strVal val="#ppt_x"/>
                                              </p:val>
                                            </p:tav>
                                          </p:tavLst>
                                        </p:anim>
                                        <p:anim calcmode="lin" valueType="num">
                                          <p:cBhvr>
                                            <p:cTn id="122" dur="500" fill="hold"/>
                                            <p:tgtEl>
                                              <p:spTgt spid="68"/>
                                            </p:tgtEl>
                                            <p:attrNameLst>
                                              <p:attrName>ppt_y</p:attrName>
                                            </p:attrNameLst>
                                          </p:cBhvr>
                                          <p:tavLst>
                                            <p:tav tm="0">
                                              <p:val>
                                                <p:fltVal val="0.5"/>
                                              </p:val>
                                            </p:tav>
                                            <p:tav tm="100000">
                                              <p:val>
                                                <p:strVal val="#ppt_y"/>
                                              </p:val>
                                            </p:tav>
                                          </p:tavLst>
                                        </p:anim>
                                      </p:childTnLst>
                                    </p:cTn>
                                  </p:par>
                                  <p:par>
                                    <p:cTn id="123" presetID="23" presetClass="entr" presetSubtype="528" fill="hold" nodeType="withEffect">
                                      <p:stCondLst>
                                        <p:cond delay="600"/>
                                      </p:stCondLst>
                                      <p:childTnLst>
                                        <p:set>
                                          <p:cBhvr>
                                            <p:cTn id="124" dur="1" fill="hold">
                                              <p:stCondLst>
                                                <p:cond delay="0"/>
                                              </p:stCondLst>
                                            </p:cTn>
                                            <p:tgtEl>
                                              <p:spTgt spid="71"/>
                                            </p:tgtEl>
                                            <p:attrNameLst>
                                              <p:attrName>style.visibility</p:attrName>
                                            </p:attrNameLst>
                                          </p:cBhvr>
                                          <p:to>
                                            <p:strVal val="visible"/>
                                          </p:to>
                                        </p:set>
                                        <p:anim calcmode="lin" valueType="num">
                                          <p:cBhvr>
                                            <p:cTn id="125" dur="500" fill="hold"/>
                                            <p:tgtEl>
                                              <p:spTgt spid="71"/>
                                            </p:tgtEl>
                                            <p:attrNameLst>
                                              <p:attrName>ppt_w</p:attrName>
                                            </p:attrNameLst>
                                          </p:cBhvr>
                                          <p:tavLst>
                                            <p:tav tm="0">
                                              <p:val>
                                                <p:fltVal val="0"/>
                                              </p:val>
                                            </p:tav>
                                            <p:tav tm="100000">
                                              <p:val>
                                                <p:strVal val="#ppt_w"/>
                                              </p:val>
                                            </p:tav>
                                          </p:tavLst>
                                        </p:anim>
                                        <p:anim calcmode="lin" valueType="num">
                                          <p:cBhvr>
                                            <p:cTn id="126" dur="500" fill="hold"/>
                                            <p:tgtEl>
                                              <p:spTgt spid="71"/>
                                            </p:tgtEl>
                                            <p:attrNameLst>
                                              <p:attrName>ppt_h</p:attrName>
                                            </p:attrNameLst>
                                          </p:cBhvr>
                                          <p:tavLst>
                                            <p:tav tm="0">
                                              <p:val>
                                                <p:fltVal val="0"/>
                                              </p:val>
                                            </p:tav>
                                            <p:tav tm="100000">
                                              <p:val>
                                                <p:strVal val="#ppt_h"/>
                                              </p:val>
                                            </p:tav>
                                          </p:tavLst>
                                        </p:anim>
                                        <p:anim calcmode="lin" valueType="num">
                                          <p:cBhvr>
                                            <p:cTn id="127" dur="500" fill="hold"/>
                                            <p:tgtEl>
                                              <p:spTgt spid="71"/>
                                            </p:tgtEl>
                                            <p:attrNameLst>
                                              <p:attrName>ppt_x</p:attrName>
                                            </p:attrNameLst>
                                          </p:cBhvr>
                                          <p:tavLst>
                                            <p:tav tm="0">
                                              <p:val>
                                                <p:fltVal val="0.5"/>
                                              </p:val>
                                            </p:tav>
                                            <p:tav tm="100000">
                                              <p:val>
                                                <p:strVal val="#ppt_x"/>
                                              </p:val>
                                            </p:tav>
                                          </p:tavLst>
                                        </p:anim>
                                        <p:anim calcmode="lin" valueType="num">
                                          <p:cBhvr>
                                            <p:cTn id="128" dur="500" fill="hold"/>
                                            <p:tgtEl>
                                              <p:spTgt spid="71"/>
                                            </p:tgtEl>
                                            <p:attrNameLst>
                                              <p:attrName>ppt_y</p:attrName>
                                            </p:attrNameLst>
                                          </p:cBhvr>
                                          <p:tavLst>
                                            <p:tav tm="0">
                                              <p:val>
                                                <p:fltVal val="0.5"/>
                                              </p:val>
                                            </p:tav>
                                            <p:tav tm="100000">
                                              <p:val>
                                                <p:strVal val="#ppt_y"/>
                                              </p:val>
                                            </p:tav>
                                          </p:tavLst>
                                        </p:anim>
                                      </p:childTnLst>
                                    </p:cTn>
                                  </p:par>
                                  <p:par>
                                    <p:cTn id="129" presetID="23" presetClass="entr" presetSubtype="528" fill="hold" nodeType="withEffect">
                                      <p:stCondLst>
                                        <p:cond delay="600"/>
                                      </p:stCondLst>
                                      <p:childTnLst>
                                        <p:set>
                                          <p:cBhvr>
                                            <p:cTn id="130" dur="1" fill="hold">
                                              <p:stCondLst>
                                                <p:cond delay="0"/>
                                              </p:stCondLst>
                                            </p:cTn>
                                            <p:tgtEl>
                                              <p:spTgt spid="74"/>
                                            </p:tgtEl>
                                            <p:attrNameLst>
                                              <p:attrName>style.visibility</p:attrName>
                                            </p:attrNameLst>
                                          </p:cBhvr>
                                          <p:to>
                                            <p:strVal val="visible"/>
                                          </p:to>
                                        </p:set>
                                        <p:anim calcmode="lin" valueType="num">
                                          <p:cBhvr>
                                            <p:cTn id="131" dur="500" fill="hold"/>
                                            <p:tgtEl>
                                              <p:spTgt spid="74"/>
                                            </p:tgtEl>
                                            <p:attrNameLst>
                                              <p:attrName>ppt_w</p:attrName>
                                            </p:attrNameLst>
                                          </p:cBhvr>
                                          <p:tavLst>
                                            <p:tav tm="0">
                                              <p:val>
                                                <p:fltVal val="0"/>
                                              </p:val>
                                            </p:tav>
                                            <p:tav tm="100000">
                                              <p:val>
                                                <p:strVal val="#ppt_w"/>
                                              </p:val>
                                            </p:tav>
                                          </p:tavLst>
                                        </p:anim>
                                        <p:anim calcmode="lin" valueType="num">
                                          <p:cBhvr>
                                            <p:cTn id="132" dur="500" fill="hold"/>
                                            <p:tgtEl>
                                              <p:spTgt spid="74"/>
                                            </p:tgtEl>
                                            <p:attrNameLst>
                                              <p:attrName>ppt_h</p:attrName>
                                            </p:attrNameLst>
                                          </p:cBhvr>
                                          <p:tavLst>
                                            <p:tav tm="0">
                                              <p:val>
                                                <p:fltVal val="0"/>
                                              </p:val>
                                            </p:tav>
                                            <p:tav tm="100000">
                                              <p:val>
                                                <p:strVal val="#ppt_h"/>
                                              </p:val>
                                            </p:tav>
                                          </p:tavLst>
                                        </p:anim>
                                        <p:anim calcmode="lin" valueType="num">
                                          <p:cBhvr>
                                            <p:cTn id="133" dur="500" fill="hold"/>
                                            <p:tgtEl>
                                              <p:spTgt spid="74"/>
                                            </p:tgtEl>
                                            <p:attrNameLst>
                                              <p:attrName>ppt_x</p:attrName>
                                            </p:attrNameLst>
                                          </p:cBhvr>
                                          <p:tavLst>
                                            <p:tav tm="0">
                                              <p:val>
                                                <p:fltVal val="0.5"/>
                                              </p:val>
                                            </p:tav>
                                            <p:tav tm="100000">
                                              <p:val>
                                                <p:strVal val="#ppt_x"/>
                                              </p:val>
                                            </p:tav>
                                          </p:tavLst>
                                        </p:anim>
                                        <p:anim calcmode="lin" valueType="num">
                                          <p:cBhvr>
                                            <p:cTn id="134" dur="500" fill="hold"/>
                                            <p:tgtEl>
                                              <p:spTgt spid="74"/>
                                            </p:tgtEl>
                                            <p:attrNameLst>
                                              <p:attrName>ppt_y</p:attrName>
                                            </p:attrNameLst>
                                          </p:cBhvr>
                                          <p:tavLst>
                                            <p:tav tm="0">
                                              <p:val>
                                                <p:fltVal val="0.5"/>
                                              </p:val>
                                            </p:tav>
                                            <p:tav tm="100000">
                                              <p:val>
                                                <p:strVal val="#ppt_y"/>
                                              </p:val>
                                            </p:tav>
                                          </p:tavLst>
                                        </p:anim>
                                      </p:childTnLst>
                                    </p:cTn>
                                  </p:par>
                                  <p:par>
                                    <p:cTn id="135" presetID="26" presetClass="emph" presetSubtype="0" repeatCount="3000" fill="hold" nodeType="withEffect">
                                      <p:stCondLst>
                                        <p:cond delay="600"/>
                                      </p:stCondLst>
                                      <p:childTnLst>
                                        <p:animEffect transition="out" filter="fade">
                                          <p:cBhvr>
                                            <p:cTn id="136" dur="500" tmFilter="0, 0; .2, .5; .8, .5; 1, 0"/>
                                            <p:tgtEl>
                                              <p:spTgt spid="38"/>
                                            </p:tgtEl>
                                          </p:cBhvr>
                                        </p:animEffect>
                                        <p:animScale>
                                          <p:cBhvr>
                                            <p:cTn id="137" dur="250" autoRev="1" fill="hold"/>
                                            <p:tgtEl>
                                              <p:spTgt spid="38"/>
                                            </p:tgtEl>
                                          </p:cBhvr>
                                          <p:by x="105000" y="105000"/>
                                        </p:animScale>
                                      </p:childTnLst>
                                    </p:cTn>
                                  </p:par>
                                  <p:par>
                                    <p:cTn id="138" presetID="26" presetClass="emph" presetSubtype="0" repeatCount="3000" fill="hold" nodeType="withEffect">
                                      <p:stCondLst>
                                        <p:cond delay="710"/>
                                      </p:stCondLst>
                                      <p:childTnLst>
                                        <p:animEffect transition="out" filter="fade">
                                          <p:cBhvr>
                                            <p:cTn id="139" dur="500" tmFilter="0, 0; .2, .5; .8, .5; 1, 0"/>
                                            <p:tgtEl>
                                              <p:spTgt spid="59"/>
                                            </p:tgtEl>
                                          </p:cBhvr>
                                        </p:animEffect>
                                        <p:animScale>
                                          <p:cBhvr>
                                            <p:cTn id="140" dur="250" autoRev="1" fill="hold"/>
                                            <p:tgtEl>
                                              <p:spTgt spid="59"/>
                                            </p:tgtEl>
                                          </p:cBhvr>
                                          <p:by x="105000" y="105000"/>
                                        </p:animScale>
                                      </p:childTnLst>
                                    </p:cTn>
                                  </p:par>
                                  <p:par>
                                    <p:cTn id="141" presetID="26" presetClass="emph" presetSubtype="0" repeatCount="3000" fill="hold" nodeType="withEffect">
                                      <p:stCondLst>
                                        <p:cond delay="410"/>
                                      </p:stCondLst>
                                      <p:childTnLst>
                                        <p:animEffect transition="out" filter="fade">
                                          <p:cBhvr>
                                            <p:cTn id="142" dur="500" tmFilter="0, 0; .2, .5; .8, .5; 1, 0"/>
                                            <p:tgtEl>
                                              <p:spTgt spid="65"/>
                                            </p:tgtEl>
                                          </p:cBhvr>
                                        </p:animEffect>
                                        <p:animScale>
                                          <p:cBhvr>
                                            <p:cTn id="143" dur="250" autoRev="1" fill="hold"/>
                                            <p:tgtEl>
                                              <p:spTgt spid="65"/>
                                            </p:tgtEl>
                                          </p:cBhvr>
                                          <p:by x="105000" y="105000"/>
                                        </p:animScale>
                                      </p:childTnLst>
                                    </p:cTn>
                                  </p:par>
                                  <p:par>
                                    <p:cTn id="144" presetID="26" presetClass="emph" presetSubtype="0" repeatCount="3000" fill="hold" nodeType="withEffect">
                                      <p:stCondLst>
                                        <p:cond delay="810"/>
                                      </p:stCondLst>
                                      <p:childTnLst>
                                        <p:animEffect transition="out" filter="fade">
                                          <p:cBhvr>
                                            <p:cTn id="145" dur="500" tmFilter="0, 0; .2, .5; .8, .5; 1, 0"/>
                                            <p:tgtEl>
                                              <p:spTgt spid="68"/>
                                            </p:tgtEl>
                                          </p:cBhvr>
                                        </p:animEffect>
                                        <p:animScale>
                                          <p:cBhvr>
                                            <p:cTn id="146" dur="250" autoRev="1" fill="hold"/>
                                            <p:tgtEl>
                                              <p:spTgt spid="68"/>
                                            </p:tgtEl>
                                          </p:cBhvr>
                                          <p:by x="105000" y="105000"/>
                                        </p:animScale>
                                      </p:childTnLst>
                                    </p:cTn>
                                  </p:par>
                                </p:childTnLst>
                              </p:cTn>
                            </p:par>
                            <p:par>
                              <p:cTn id="147" fill="hold">
                                <p:stCondLst>
                                  <p:cond delay="7310"/>
                                </p:stCondLst>
                                <p:childTnLst>
                                  <p:par>
                                    <p:cTn id="148" presetID="10" presetClass="entr" presetSubtype="0" fill="hold" grpId="0" nodeType="afterEffect">
                                      <p:stCondLst>
                                        <p:cond delay="0"/>
                                      </p:stCondLst>
                                      <p:childTnLst>
                                        <p:set>
                                          <p:cBhvr>
                                            <p:cTn id="149" dur="1" fill="hold">
                                              <p:stCondLst>
                                                <p:cond delay="0"/>
                                              </p:stCondLst>
                                            </p:cTn>
                                            <p:tgtEl>
                                              <p:spTgt spid="77"/>
                                            </p:tgtEl>
                                            <p:attrNameLst>
                                              <p:attrName>style.visibility</p:attrName>
                                            </p:attrNameLst>
                                          </p:cBhvr>
                                          <p:to>
                                            <p:strVal val="visible"/>
                                          </p:to>
                                        </p:set>
                                        <p:animEffect transition="in" filter="fade">
                                          <p:cBhvr>
                                            <p:cTn id="150"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2" grpId="0"/>
          <p:bldP spid="14" grpId="0"/>
          <p:bldP spid="32" grpId="0"/>
          <p:bldP spid="33" grpId="0"/>
          <p:bldP spid="34" grpId="0"/>
          <p:bldP spid="35" grpId="0"/>
          <p:bldP spid="36" grpId="0"/>
          <p:bldP spid="37" grpId="0"/>
          <p:bldP spid="77"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44311" y="274887"/>
            <a:ext cx="2302557" cy="458719"/>
          </a:xfrm>
          <a:prstGeom prst="rect">
            <a:avLst/>
          </a:prstGeom>
        </p:spPr>
        <p:txBody>
          <a:bodyPr/>
          <a:lstStyle/>
          <a:p>
            <a:pPr algn="l"/>
            <a:r>
              <a:rPr lang="zh-CN" altLang="en-US" dirty="0"/>
              <a:t>工作存在问题</a:t>
            </a:r>
          </a:p>
        </p:txBody>
      </p:sp>
      <p:grpSp>
        <p:nvGrpSpPr>
          <p:cNvPr id="3" name="组合 2"/>
          <p:cNvGrpSpPr/>
          <p:nvPr/>
        </p:nvGrpSpPr>
        <p:grpSpPr>
          <a:xfrm>
            <a:off x="1714184" y="2738368"/>
            <a:ext cx="9788895" cy="2530220"/>
            <a:chOff x="1260022" y="2163164"/>
            <a:chExt cx="6960165" cy="1748634"/>
          </a:xfrm>
          <a:noFill/>
          <a:effectLst>
            <a:outerShdw blurRad="76200" dist="38100" dir="5400000" algn="t" rotWithShape="0">
              <a:prstClr val="black">
                <a:alpha val="28000"/>
              </a:prstClr>
            </a:outerShdw>
          </a:effectLst>
        </p:grpSpPr>
        <p:sp>
          <p:nvSpPr>
            <p:cNvPr id="4"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Roboto" pitchFamily="2" charset="0"/>
                <a:ea typeface="Roboto" pitchFamily="2" charset="0"/>
              </a:endParaRPr>
            </a:p>
          </p:txBody>
        </p:sp>
        <p:sp>
          <p:nvSpPr>
            <p:cNvPr id="5"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Roboto" pitchFamily="2" charset="0"/>
                <a:ea typeface="Roboto" pitchFamily="2" charset="0"/>
              </a:endParaRPr>
            </a:p>
          </p:txBody>
        </p:sp>
        <p:sp>
          <p:nvSpPr>
            <p:cNvPr id="6"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Roboto" pitchFamily="2" charset="0"/>
                <a:ea typeface="Roboto" pitchFamily="2" charset="0"/>
              </a:endParaRPr>
            </a:p>
          </p:txBody>
        </p:sp>
        <p:sp>
          <p:nvSpPr>
            <p:cNvPr id="7"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Roboto" pitchFamily="2" charset="0"/>
                <a:ea typeface="Roboto" pitchFamily="2" charset="0"/>
              </a:endParaRPr>
            </a:p>
          </p:txBody>
        </p:sp>
      </p:grpSp>
      <p:grpSp>
        <p:nvGrpSpPr>
          <p:cNvPr id="8" name="组合 7"/>
          <p:cNvGrpSpPr/>
          <p:nvPr/>
        </p:nvGrpSpPr>
        <p:grpSpPr>
          <a:xfrm>
            <a:off x="1781885" y="1894622"/>
            <a:ext cx="2348067" cy="1152434"/>
            <a:chOff x="6084168" y="1274556"/>
            <a:chExt cx="1669538" cy="796448"/>
          </a:xfrm>
        </p:grpSpPr>
        <p:sp>
          <p:nvSpPr>
            <p:cNvPr id="9" name="TextBox 8"/>
            <p:cNvSpPr txBox="1"/>
            <p:nvPr/>
          </p:nvSpPr>
          <p:spPr>
            <a:xfrm>
              <a:off x="6084168" y="1514664"/>
              <a:ext cx="1669538" cy="556340"/>
            </a:xfrm>
            <a:prstGeom prst="rect">
              <a:avLst/>
            </a:prstGeom>
            <a:noFill/>
          </p:spPr>
          <p:txBody>
            <a:bodyPr wrap="square" lIns="128568" tIns="64283" rIns="128568" bIns="64283" rtlCol="0">
              <a:spAutoFit/>
            </a:bodyPr>
            <a:lstStyle/>
            <a:p>
              <a:pPr>
                <a:lnSpc>
                  <a:spcPct val="130000"/>
                </a:lnSpc>
              </a:pPr>
              <a:r>
                <a:rPr lang="zh-CN" altLang="en-US" sz="1125" dirty="0">
                  <a:latin typeface="微软雅黑" pitchFamily="34" charset="-122"/>
                  <a:ea typeface="微软雅黑" pitchFamily="34" charset="-122"/>
                </a:rPr>
                <a:t>您的内容打在这里，或者通过您的内容打在这里，或者您的内容打在这里，</a:t>
              </a:r>
            </a:p>
          </p:txBody>
        </p:sp>
        <p:sp>
          <p:nvSpPr>
            <p:cNvPr id="10" name="TextBox 9"/>
            <p:cNvSpPr txBox="1"/>
            <p:nvPr/>
          </p:nvSpPr>
          <p:spPr>
            <a:xfrm>
              <a:off x="6532344" y="1274556"/>
              <a:ext cx="1008112" cy="269160"/>
            </a:xfrm>
            <a:prstGeom prst="rect">
              <a:avLst/>
            </a:prstGeom>
            <a:noFill/>
          </p:spPr>
          <p:txBody>
            <a:bodyPr wrap="square" lIns="128568" tIns="0" rIns="128568" bIns="0" rtlCol="0" anchor="t">
              <a:spAutoFit/>
            </a:bodyPr>
            <a:lstStyle/>
            <a:p>
              <a:pPr>
                <a:lnSpc>
                  <a:spcPct val="150000"/>
                </a:lnSpc>
              </a:pPr>
              <a:r>
                <a:rPr lang="zh-CN" altLang="en-US" sz="1687" dirty="0">
                  <a:latin typeface="微软雅黑" pitchFamily="34" charset="-122"/>
                  <a:ea typeface="微软雅黑" pitchFamily="34" charset="-122"/>
                  <a:cs typeface="华文黑体" pitchFamily="2" charset="-122"/>
                </a:rPr>
                <a:t>添加标题</a:t>
              </a:r>
            </a:p>
          </p:txBody>
        </p:sp>
      </p:grpSp>
      <p:grpSp>
        <p:nvGrpSpPr>
          <p:cNvPr id="11" name="组合 10"/>
          <p:cNvGrpSpPr/>
          <p:nvPr/>
        </p:nvGrpSpPr>
        <p:grpSpPr>
          <a:xfrm>
            <a:off x="4240414" y="5248890"/>
            <a:ext cx="2348067" cy="1152434"/>
            <a:chOff x="6084168" y="1274556"/>
            <a:chExt cx="1669538" cy="796448"/>
          </a:xfrm>
        </p:grpSpPr>
        <p:sp>
          <p:nvSpPr>
            <p:cNvPr id="12" name="TextBox 11"/>
            <p:cNvSpPr txBox="1"/>
            <p:nvPr/>
          </p:nvSpPr>
          <p:spPr>
            <a:xfrm>
              <a:off x="6084168" y="1514664"/>
              <a:ext cx="1669538" cy="556340"/>
            </a:xfrm>
            <a:prstGeom prst="rect">
              <a:avLst/>
            </a:prstGeom>
            <a:noFill/>
          </p:spPr>
          <p:txBody>
            <a:bodyPr wrap="square" lIns="128568" tIns="64283" rIns="128568" bIns="64283" rtlCol="0">
              <a:spAutoFit/>
            </a:bodyPr>
            <a:lstStyle/>
            <a:p>
              <a:pPr>
                <a:lnSpc>
                  <a:spcPct val="130000"/>
                </a:lnSpc>
              </a:pPr>
              <a:r>
                <a:rPr lang="zh-CN" altLang="en-US" sz="1125" dirty="0">
                  <a:latin typeface="微软雅黑" pitchFamily="34" charset="-122"/>
                  <a:ea typeface="微软雅黑" pitchFamily="34" charset="-122"/>
                </a:rPr>
                <a:t>您的内容打在这里，或者通过您的内容打在这里，或者您的内容打在这里，</a:t>
              </a:r>
            </a:p>
          </p:txBody>
        </p:sp>
        <p:sp>
          <p:nvSpPr>
            <p:cNvPr id="13" name="TextBox 12"/>
            <p:cNvSpPr txBox="1"/>
            <p:nvPr/>
          </p:nvSpPr>
          <p:spPr>
            <a:xfrm>
              <a:off x="6532344" y="1274556"/>
              <a:ext cx="1008112" cy="269160"/>
            </a:xfrm>
            <a:prstGeom prst="rect">
              <a:avLst/>
            </a:prstGeom>
            <a:noFill/>
          </p:spPr>
          <p:txBody>
            <a:bodyPr wrap="square" lIns="128568" tIns="0" rIns="128568" bIns="0" rtlCol="0" anchor="t">
              <a:spAutoFit/>
            </a:bodyPr>
            <a:lstStyle/>
            <a:p>
              <a:pPr>
                <a:lnSpc>
                  <a:spcPct val="150000"/>
                </a:lnSpc>
              </a:pPr>
              <a:r>
                <a:rPr lang="zh-CN" altLang="en-US" sz="1687" dirty="0">
                  <a:latin typeface="微软雅黑" pitchFamily="34" charset="-122"/>
                  <a:ea typeface="微软雅黑" pitchFamily="34" charset="-122"/>
                  <a:cs typeface="华文黑体" pitchFamily="2" charset="-122"/>
                </a:rPr>
                <a:t>添加标题</a:t>
              </a:r>
            </a:p>
          </p:txBody>
        </p:sp>
      </p:grpSp>
      <p:grpSp>
        <p:nvGrpSpPr>
          <p:cNvPr id="14" name="组合 13"/>
          <p:cNvGrpSpPr/>
          <p:nvPr/>
        </p:nvGrpSpPr>
        <p:grpSpPr>
          <a:xfrm>
            <a:off x="6608628" y="1894622"/>
            <a:ext cx="2348067" cy="1152434"/>
            <a:chOff x="6084168" y="1274556"/>
            <a:chExt cx="1669538" cy="796448"/>
          </a:xfrm>
        </p:grpSpPr>
        <p:sp>
          <p:nvSpPr>
            <p:cNvPr id="15" name="TextBox 14"/>
            <p:cNvSpPr txBox="1"/>
            <p:nvPr/>
          </p:nvSpPr>
          <p:spPr>
            <a:xfrm>
              <a:off x="6084168" y="1514664"/>
              <a:ext cx="1669538" cy="556340"/>
            </a:xfrm>
            <a:prstGeom prst="rect">
              <a:avLst/>
            </a:prstGeom>
            <a:noFill/>
          </p:spPr>
          <p:txBody>
            <a:bodyPr wrap="square" lIns="128568" tIns="64283" rIns="128568" bIns="64283" rtlCol="0">
              <a:spAutoFit/>
            </a:bodyPr>
            <a:lstStyle/>
            <a:p>
              <a:pPr>
                <a:lnSpc>
                  <a:spcPct val="130000"/>
                </a:lnSpc>
              </a:pPr>
              <a:r>
                <a:rPr lang="zh-CN" altLang="en-US" sz="1125" dirty="0">
                  <a:latin typeface="微软雅黑" pitchFamily="34" charset="-122"/>
                  <a:ea typeface="微软雅黑" pitchFamily="34" charset="-122"/>
                </a:rPr>
                <a:t>您的内容打在这里，或者通过您的内容打在这里，或者您的内容打在这里，</a:t>
              </a:r>
            </a:p>
          </p:txBody>
        </p:sp>
        <p:sp>
          <p:nvSpPr>
            <p:cNvPr id="16" name="TextBox 15"/>
            <p:cNvSpPr txBox="1"/>
            <p:nvPr/>
          </p:nvSpPr>
          <p:spPr>
            <a:xfrm>
              <a:off x="6532344" y="1274556"/>
              <a:ext cx="1008112" cy="269160"/>
            </a:xfrm>
            <a:prstGeom prst="rect">
              <a:avLst/>
            </a:prstGeom>
            <a:noFill/>
          </p:spPr>
          <p:txBody>
            <a:bodyPr wrap="square" lIns="128568" tIns="0" rIns="128568" bIns="0" rtlCol="0" anchor="t">
              <a:spAutoFit/>
            </a:bodyPr>
            <a:lstStyle/>
            <a:p>
              <a:pPr>
                <a:lnSpc>
                  <a:spcPct val="150000"/>
                </a:lnSpc>
              </a:pPr>
              <a:r>
                <a:rPr lang="zh-CN" altLang="en-US" sz="1687" dirty="0">
                  <a:latin typeface="微软雅黑" pitchFamily="34" charset="-122"/>
                  <a:ea typeface="微软雅黑" pitchFamily="34" charset="-122"/>
                  <a:cs typeface="华文黑体" pitchFamily="2" charset="-122"/>
                </a:rPr>
                <a:t>添加标题</a:t>
              </a:r>
            </a:p>
          </p:txBody>
        </p:sp>
      </p:grpSp>
      <p:grpSp>
        <p:nvGrpSpPr>
          <p:cNvPr id="17" name="组合 16"/>
          <p:cNvGrpSpPr/>
          <p:nvPr/>
        </p:nvGrpSpPr>
        <p:grpSpPr>
          <a:xfrm>
            <a:off x="9159015" y="5248893"/>
            <a:ext cx="2348067" cy="1152434"/>
            <a:chOff x="6084168" y="1274556"/>
            <a:chExt cx="1669538" cy="796447"/>
          </a:xfrm>
        </p:grpSpPr>
        <p:sp>
          <p:nvSpPr>
            <p:cNvPr id="18" name="TextBox 17"/>
            <p:cNvSpPr txBox="1"/>
            <p:nvPr/>
          </p:nvSpPr>
          <p:spPr>
            <a:xfrm>
              <a:off x="6084168" y="1514664"/>
              <a:ext cx="1669538" cy="556339"/>
            </a:xfrm>
            <a:prstGeom prst="rect">
              <a:avLst/>
            </a:prstGeom>
            <a:noFill/>
          </p:spPr>
          <p:txBody>
            <a:bodyPr wrap="square" lIns="128568" tIns="64283" rIns="128568" bIns="64283" rtlCol="0">
              <a:spAutoFit/>
            </a:bodyPr>
            <a:lstStyle/>
            <a:p>
              <a:pPr>
                <a:lnSpc>
                  <a:spcPct val="130000"/>
                </a:lnSpc>
              </a:pPr>
              <a:r>
                <a:rPr lang="zh-CN" altLang="en-US" sz="1125" dirty="0">
                  <a:latin typeface="微软雅黑" pitchFamily="34" charset="-122"/>
                  <a:ea typeface="微软雅黑" pitchFamily="34" charset="-122"/>
                </a:rPr>
                <a:t>您的内容打在这里，或者通过您的内容打在这里，或者您的内容打在这里，</a:t>
              </a:r>
            </a:p>
          </p:txBody>
        </p:sp>
        <p:sp>
          <p:nvSpPr>
            <p:cNvPr id="19" name="TextBox 18"/>
            <p:cNvSpPr txBox="1"/>
            <p:nvPr/>
          </p:nvSpPr>
          <p:spPr>
            <a:xfrm>
              <a:off x="6532344" y="1274556"/>
              <a:ext cx="1008112" cy="269160"/>
            </a:xfrm>
            <a:prstGeom prst="rect">
              <a:avLst/>
            </a:prstGeom>
            <a:noFill/>
          </p:spPr>
          <p:txBody>
            <a:bodyPr wrap="square" lIns="128568" tIns="0" rIns="128568" bIns="0" rtlCol="0" anchor="t">
              <a:spAutoFit/>
            </a:bodyPr>
            <a:lstStyle/>
            <a:p>
              <a:pPr>
                <a:lnSpc>
                  <a:spcPct val="150000"/>
                </a:lnSpc>
              </a:pPr>
              <a:r>
                <a:rPr lang="zh-CN" altLang="en-US" sz="1687" dirty="0">
                  <a:latin typeface="微软雅黑" pitchFamily="34" charset="-122"/>
                  <a:ea typeface="微软雅黑" pitchFamily="34" charset="-122"/>
                  <a:cs typeface="华文黑体" pitchFamily="2" charset="-122"/>
                </a:rPr>
                <a:t>添加标题</a:t>
              </a:r>
            </a:p>
          </p:txBody>
        </p:sp>
      </p:grpSp>
      <p:grpSp>
        <p:nvGrpSpPr>
          <p:cNvPr id="20" name="组合 19"/>
          <p:cNvGrpSpPr/>
          <p:nvPr/>
        </p:nvGrpSpPr>
        <p:grpSpPr>
          <a:xfrm>
            <a:off x="2133056" y="3161342"/>
            <a:ext cx="1696978" cy="1696706"/>
            <a:chOff x="2201071" y="3406041"/>
            <a:chExt cx="1805286" cy="1805938"/>
          </a:xfrm>
        </p:grpSpPr>
        <p:grpSp>
          <p:nvGrpSpPr>
            <p:cNvPr id="21" name="组合 20"/>
            <p:cNvGrpSpPr/>
            <p:nvPr/>
          </p:nvGrpSpPr>
          <p:grpSpPr>
            <a:xfrm>
              <a:off x="2201071" y="3406041"/>
              <a:ext cx="1805286" cy="1805938"/>
              <a:chOff x="4345444" y="2542859"/>
              <a:chExt cx="1810550" cy="1811205"/>
            </a:xfrm>
          </p:grpSpPr>
          <p:grpSp>
            <p:nvGrpSpPr>
              <p:cNvPr id="23" name="组合 2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5" name="同心圆 2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椭圆 2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椭圆 23"/>
              <p:cNvSpPr/>
              <p:nvPr/>
            </p:nvSpPr>
            <p:spPr>
              <a:xfrm>
                <a:off x="4565570" y="2763062"/>
                <a:ext cx="1370298" cy="1370793"/>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TextBox 21"/>
            <p:cNvSpPr txBox="1"/>
            <p:nvPr/>
          </p:nvSpPr>
          <p:spPr>
            <a:xfrm>
              <a:off x="2694008" y="3876616"/>
              <a:ext cx="1023614" cy="68794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a:t>
              </a:r>
              <a:endParaRPr lang="en-US" altLang="zh-CN" dirty="0">
                <a:solidFill>
                  <a:schemeClr val="bg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内容</a:t>
              </a:r>
            </a:p>
          </p:txBody>
        </p:sp>
      </p:grpSp>
      <p:grpSp>
        <p:nvGrpSpPr>
          <p:cNvPr id="27" name="组合 26"/>
          <p:cNvGrpSpPr/>
          <p:nvPr/>
        </p:nvGrpSpPr>
        <p:grpSpPr>
          <a:xfrm>
            <a:off x="7003399" y="3161342"/>
            <a:ext cx="1696978" cy="1696706"/>
            <a:chOff x="7382260" y="3406041"/>
            <a:chExt cx="1805286" cy="1805938"/>
          </a:xfrm>
        </p:grpSpPr>
        <p:grpSp>
          <p:nvGrpSpPr>
            <p:cNvPr id="28" name="组合 27"/>
            <p:cNvGrpSpPr/>
            <p:nvPr/>
          </p:nvGrpSpPr>
          <p:grpSpPr>
            <a:xfrm>
              <a:off x="7382260" y="3406041"/>
              <a:ext cx="1805286" cy="1805938"/>
              <a:chOff x="4345444" y="2542859"/>
              <a:chExt cx="1810550" cy="1811205"/>
            </a:xfrm>
          </p:grpSpPr>
          <p:grpSp>
            <p:nvGrpSpPr>
              <p:cNvPr id="30" name="组合 2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2" name="同心圆 3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3" name="椭圆 3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椭圆 30"/>
              <p:cNvSpPr/>
              <p:nvPr/>
            </p:nvSpPr>
            <p:spPr>
              <a:xfrm>
                <a:off x="4565570" y="2763062"/>
                <a:ext cx="1370298" cy="1370793"/>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TextBox 28"/>
            <p:cNvSpPr txBox="1"/>
            <p:nvPr/>
          </p:nvSpPr>
          <p:spPr>
            <a:xfrm>
              <a:off x="7875197" y="3876616"/>
              <a:ext cx="1023614" cy="68794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a:t>
              </a:r>
              <a:endParaRPr lang="en-US" altLang="zh-CN" dirty="0">
                <a:solidFill>
                  <a:schemeClr val="bg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内容</a:t>
              </a:r>
            </a:p>
          </p:txBody>
        </p:sp>
      </p:grpSp>
      <p:grpSp>
        <p:nvGrpSpPr>
          <p:cNvPr id="34" name="组合 33"/>
          <p:cNvGrpSpPr/>
          <p:nvPr/>
        </p:nvGrpSpPr>
        <p:grpSpPr>
          <a:xfrm>
            <a:off x="4586486" y="3161342"/>
            <a:ext cx="1696978" cy="1696706"/>
            <a:chOff x="4811090" y="3406041"/>
            <a:chExt cx="1805286" cy="1805938"/>
          </a:xfrm>
        </p:grpSpPr>
        <p:grpSp>
          <p:nvGrpSpPr>
            <p:cNvPr id="35" name="组合 34"/>
            <p:cNvGrpSpPr/>
            <p:nvPr/>
          </p:nvGrpSpPr>
          <p:grpSpPr>
            <a:xfrm>
              <a:off x="4811090" y="3406041"/>
              <a:ext cx="1805286" cy="1805938"/>
              <a:chOff x="4345444" y="2542859"/>
              <a:chExt cx="1810550" cy="1811205"/>
            </a:xfrm>
          </p:grpSpPr>
          <p:grpSp>
            <p:nvGrpSpPr>
              <p:cNvPr id="37" name="组合 3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9" name="同心圆 3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椭圆 3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椭圆 37"/>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TextBox 35"/>
            <p:cNvSpPr txBox="1"/>
            <p:nvPr/>
          </p:nvSpPr>
          <p:spPr>
            <a:xfrm>
              <a:off x="5304027" y="3876616"/>
              <a:ext cx="1023614" cy="68794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a:t>
              </a:r>
              <a:endParaRPr lang="en-US" altLang="zh-CN" dirty="0">
                <a:solidFill>
                  <a:schemeClr val="bg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内容</a:t>
              </a:r>
            </a:p>
          </p:txBody>
        </p:sp>
      </p:grpSp>
      <p:grpSp>
        <p:nvGrpSpPr>
          <p:cNvPr id="41" name="组合 40"/>
          <p:cNvGrpSpPr/>
          <p:nvPr/>
        </p:nvGrpSpPr>
        <p:grpSpPr>
          <a:xfrm>
            <a:off x="9430977" y="3161342"/>
            <a:ext cx="1696978" cy="1696706"/>
            <a:chOff x="9964778" y="3406041"/>
            <a:chExt cx="1805286" cy="1805938"/>
          </a:xfrm>
        </p:grpSpPr>
        <p:grpSp>
          <p:nvGrpSpPr>
            <p:cNvPr id="42" name="组合 41"/>
            <p:cNvGrpSpPr/>
            <p:nvPr/>
          </p:nvGrpSpPr>
          <p:grpSpPr>
            <a:xfrm>
              <a:off x="9964778" y="3406041"/>
              <a:ext cx="1805286" cy="1805938"/>
              <a:chOff x="4345444" y="2542859"/>
              <a:chExt cx="1810550" cy="1811205"/>
            </a:xfrm>
          </p:grpSpPr>
          <p:grpSp>
            <p:nvGrpSpPr>
              <p:cNvPr id="44" name="组合 4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6" name="同心圆 45"/>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7" name="椭圆 4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 name="椭圆 44"/>
              <p:cNvSpPr/>
              <p:nvPr/>
            </p:nvSpPr>
            <p:spPr>
              <a:xfrm>
                <a:off x="4565570" y="2763062"/>
                <a:ext cx="1370298" cy="1370793"/>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TextBox 42"/>
            <p:cNvSpPr txBox="1"/>
            <p:nvPr/>
          </p:nvSpPr>
          <p:spPr>
            <a:xfrm>
              <a:off x="10457715" y="3876616"/>
              <a:ext cx="1023614" cy="68794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a:t>
              </a:r>
              <a:endParaRPr lang="en-US" altLang="zh-CN" dirty="0">
                <a:solidFill>
                  <a:schemeClr val="bg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内容</a:t>
              </a:r>
            </a:p>
          </p:txBody>
        </p:sp>
      </p:grpSp>
      <p:sp>
        <p:nvSpPr>
          <p:cNvPr id="48" name="TextBox 47"/>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Tree>
    <p:extLst>
      <p:ext uri="{BB962C8B-B14F-4D97-AF65-F5344CB8AC3E}">
        <p14:creationId xmlns:p14="http://schemas.microsoft.com/office/powerpoint/2010/main" val="3485696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000"/>
                                </p:stCondLst>
                                <p:childTnLst>
                                  <p:par>
                                    <p:cTn id="9" presetID="2" presetClass="entr" presetSubtype="12" accel="58000" fill="hold" nodeType="afterEffect" p14:presetBounceEnd="58000">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14:bounceEnd="58000">
                                          <p:cBhvr additive="base">
                                            <p:cTn id="11" dur="2000" fill="hold"/>
                                            <p:tgtEl>
                                              <p:spTgt spid="20"/>
                                            </p:tgtEl>
                                            <p:attrNameLst>
                                              <p:attrName>ppt_x</p:attrName>
                                            </p:attrNameLst>
                                          </p:cBhvr>
                                          <p:tavLst>
                                            <p:tav tm="0">
                                              <p:val>
                                                <p:strVal val="0-#ppt_w/2"/>
                                              </p:val>
                                            </p:tav>
                                            <p:tav tm="100000">
                                              <p:val>
                                                <p:strVal val="#ppt_x"/>
                                              </p:val>
                                            </p:tav>
                                          </p:tavLst>
                                        </p:anim>
                                        <p:anim calcmode="lin" valueType="num" p14:bounceEnd="58000">
                                          <p:cBhvr additive="base">
                                            <p:cTn id="12" dur="2000" fill="hold"/>
                                            <p:tgtEl>
                                              <p:spTgt spid="20"/>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14:presetBounceEnd="58000">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14:bounceEnd="58000">
                                          <p:cBhvr additive="base">
                                            <p:cTn id="15" dur="2000" fill="hold"/>
                                            <p:tgtEl>
                                              <p:spTgt spid="34"/>
                                            </p:tgtEl>
                                            <p:attrNameLst>
                                              <p:attrName>ppt_x</p:attrName>
                                            </p:attrNameLst>
                                          </p:cBhvr>
                                          <p:tavLst>
                                            <p:tav tm="0">
                                              <p:val>
                                                <p:strVal val="1+#ppt_w/2"/>
                                              </p:val>
                                            </p:tav>
                                            <p:tav tm="100000">
                                              <p:val>
                                                <p:strVal val="#ppt_x"/>
                                              </p:val>
                                            </p:tav>
                                          </p:tavLst>
                                        </p:anim>
                                        <p:anim calcmode="lin" valueType="num" p14:bounceEnd="58000">
                                          <p:cBhvr additive="base">
                                            <p:cTn id="16" dur="200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14:presetBounceEnd="58000">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14:bounceEnd="58000">
                                          <p:cBhvr additive="base">
                                            <p:cTn id="19" dur="2000" fill="hold"/>
                                            <p:tgtEl>
                                              <p:spTgt spid="27"/>
                                            </p:tgtEl>
                                            <p:attrNameLst>
                                              <p:attrName>ppt_x</p:attrName>
                                            </p:attrNameLst>
                                          </p:cBhvr>
                                          <p:tavLst>
                                            <p:tav tm="0">
                                              <p:val>
                                                <p:strVal val="0-#ppt_w/2"/>
                                              </p:val>
                                            </p:tav>
                                            <p:tav tm="100000">
                                              <p:val>
                                                <p:strVal val="#ppt_x"/>
                                              </p:val>
                                            </p:tav>
                                          </p:tavLst>
                                        </p:anim>
                                        <p:anim calcmode="lin" valueType="num" p14:bounceEnd="58000">
                                          <p:cBhvr additive="base">
                                            <p:cTn id="20" dur="2000" fill="hold"/>
                                            <p:tgtEl>
                                              <p:spTgt spid="27"/>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14:presetBounceEnd="58000">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14:bounceEnd="58000">
                                          <p:cBhvr additive="base">
                                            <p:cTn id="23" dur="2000" fill="hold"/>
                                            <p:tgtEl>
                                              <p:spTgt spid="41"/>
                                            </p:tgtEl>
                                            <p:attrNameLst>
                                              <p:attrName>ppt_x</p:attrName>
                                            </p:attrNameLst>
                                          </p:cBhvr>
                                          <p:tavLst>
                                            <p:tav tm="0">
                                              <p:val>
                                                <p:strVal val="1+#ppt_w/2"/>
                                              </p:val>
                                            </p:tav>
                                            <p:tav tm="100000">
                                              <p:val>
                                                <p:strVal val="#ppt_x"/>
                                              </p:val>
                                            </p:tav>
                                          </p:tavLst>
                                        </p:anim>
                                        <p:anim calcmode="lin" valueType="num" p14:bounceEnd="58000">
                                          <p:cBhvr additive="base">
                                            <p:cTn id="24" dur="2000" fill="hold"/>
                                            <p:tgtEl>
                                              <p:spTgt spid="41"/>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1000"/>
                                            <p:tgtEl>
                                              <p:spTgt spid="14"/>
                                            </p:tgtEl>
                                          </p:cBhvr>
                                        </p:animEffect>
                                        <p:anim calcmode="lin" valueType="num">
                                          <p:cBhvr>
                                            <p:cTn id="34" dur="1000" fill="hold"/>
                                            <p:tgtEl>
                                              <p:spTgt spid="14"/>
                                            </p:tgtEl>
                                            <p:attrNameLst>
                                              <p:attrName>ppt_x</p:attrName>
                                            </p:attrNameLst>
                                          </p:cBhvr>
                                          <p:tavLst>
                                            <p:tav tm="0">
                                              <p:val>
                                                <p:strVal val="#ppt_x"/>
                                              </p:val>
                                            </p:tav>
                                            <p:tav tm="100000">
                                              <p:val>
                                                <p:strVal val="#ppt_x"/>
                                              </p:val>
                                            </p:tav>
                                          </p:tavLst>
                                        </p:anim>
                                        <p:anim calcmode="lin" valueType="num">
                                          <p:cBhvr>
                                            <p:cTn id="35" dur="1000" fill="hold"/>
                                            <p:tgtEl>
                                              <p:spTgt spid="14"/>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anim calcmode="lin" valueType="num">
                                          <p:cBhvr>
                                            <p:cTn id="44" dur="1000" fill="hold"/>
                                            <p:tgtEl>
                                              <p:spTgt spid="17"/>
                                            </p:tgtEl>
                                            <p:attrNameLst>
                                              <p:attrName>ppt_x</p:attrName>
                                            </p:attrNameLst>
                                          </p:cBhvr>
                                          <p:tavLst>
                                            <p:tav tm="0">
                                              <p:val>
                                                <p:strVal val="#ppt_x"/>
                                              </p:val>
                                            </p:tav>
                                            <p:tav tm="100000">
                                              <p:val>
                                                <p:strVal val="#ppt_x"/>
                                              </p:val>
                                            </p:tav>
                                          </p:tavLst>
                                        </p:anim>
                                        <p:anim calcmode="lin" valueType="num">
                                          <p:cBhvr>
                                            <p:cTn id="45" dur="1000" fill="hold"/>
                                            <p:tgtEl>
                                              <p:spTgt spid="17"/>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000"/>
                                </p:stCondLst>
                                <p:childTnLst>
                                  <p:par>
                                    <p:cTn id="9" presetID="2" presetClass="entr" presetSubtype="12" accel="5800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2000" fill="hold"/>
                                            <p:tgtEl>
                                              <p:spTgt spid="20"/>
                                            </p:tgtEl>
                                            <p:attrNameLst>
                                              <p:attrName>ppt_x</p:attrName>
                                            </p:attrNameLst>
                                          </p:cBhvr>
                                          <p:tavLst>
                                            <p:tav tm="0">
                                              <p:val>
                                                <p:strVal val="0-#ppt_w/2"/>
                                              </p:val>
                                            </p:tav>
                                            <p:tav tm="100000">
                                              <p:val>
                                                <p:strVal val="#ppt_x"/>
                                              </p:val>
                                            </p:tav>
                                          </p:tavLst>
                                        </p:anim>
                                        <p:anim calcmode="lin" valueType="num">
                                          <p:cBhvr additive="base">
                                            <p:cTn id="12" dur="2000" fill="hold"/>
                                            <p:tgtEl>
                                              <p:spTgt spid="20"/>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2000" fill="hold"/>
                                            <p:tgtEl>
                                              <p:spTgt spid="34"/>
                                            </p:tgtEl>
                                            <p:attrNameLst>
                                              <p:attrName>ppt_x</p:attrName>
                                            </p:attrNameLst>
                                          </p:cBhvr>
                                          <p:tavLst>
                                            <p:tav tm="0">
                                              <p:val>
                                                <p:strVal val="1+#ppt_w/2"/>
                                              </p:val>
                                            </p:tav>
                                            <p:tav tm="100000">
                                              <p:val>
                                                <p:strVal val="#ppt_x"/>
                                              </p:val>
                                            </p:tav>
                                          </p:tavLst>
                                        </p:anim>
                                        <p:anim calcmode="lin" valueType="num">
                                          <p:cBhvr additive="base">
                                            <p:cTn id="16" dur="200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2000" fill="hold"/>
                                            <p:tgtEl>
                                              <p:spTgt spid="27"/>
                                            </p:tgtEl>
                                            <p:attrNameLst>
                                              <p:attrName>ppt_x</p:attrName>
                                            </p:attrNameLst>
                                          </p:cBhvr>
                                          <p:tavLst>
                                            <p:tav tm="0">
                                              <p:val>
                                                <p:strVal val="0-#ppt_w/2"/>
                                              </p:val>
                                            </p:tav>
                                            <p:tav tm="100000">
                                              <p:val>
                                                <p:strVal val="#ppt_x"/>
                                              </p:val>
                                            </p:tav>
                                          </p:tavLst>
                                        </p:anim>
                                        <p:anim calcmode="lin" valueType="num">
                                          <p:cBhvr additive="base">
                                            <p:cTn id="20" dur="2000" fill="hold"/>
                                            <p:tgtEl>
                                              <p:spTgt spid="27"/>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2000" fill="hold"/>
                                            <p:tgtEl>
                                              <p:spTgt spid="41"/>
                                            </p:tgtEl>
                                            <p:attrNameLst>
                                              <p:attrName>ppt_x</p:attrName>
                                            </p:attrNameLst>
                                          </p:cBhvr>
                                          <p:tavLst>
                                            <p:tav tm="0">
                                              <p:val>
                                                <p:strVal val="1+#ppt_w/2"/>
                                              </p:val>
                                            </p:tav>
                                            <p:tav tm="100000">
                                              <p:val>
                                                <p:strVal val="#ppt_x"/>
                                              </p:val>
                                            </p:tav>
                                          </p:tavLst>
                                        </p:anim>
                                        <p:anim calcmode="lin" valueType="num">
                                          <p:cBhvr additive="base">
                                            <p:cTn id="24" dur="2000" fill="hold"/>
                                            <p:tgtEl>
                                              <p:spTgt spid="41"/>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1000"/>
                                            <p:tgtEl>
                                              <p:spTgt spid="14"/>
                                            </p:tgtEl>
                                          </p:cBhvr>
                                        </p:animEffect>
                                        <p:anim calcmode="lin" valueType="num">
                                          <p:cBhvr>
                                            <p:cTn id="34" dur="1000" fill="hold"/>
                                            <p:tgtEl>
                                              <p:spTgt spid="14"/>
                                            </p:tgtEl>
                                            <p:attrNameLst>
                                              <p:attrName>ppt_x</p:attrName>
                                            </p:attrNameLst>
                                          </p:cBhvr>
                                          <p:tavLst>
                                            <p:tav tm="0">
                                              <p:val>
                                                <p:strVal val="#ppt_x"/>
                                              </p:val>
                                            </p:tav>
                                            <p:tav tm="100000">
                                              <p:val>
                                                <p:strVal val="#ppt_x"/>
                                              </p:val>
                                            </p:tav>
                                          </p:tavLst>
                                        </p:anim>
                                        <p:anim calcmode="lin" valueType="num">
                                          <p:cBhvr>
                                            <p:cTn id="35" dur="1000" fill="hold"/>
                                            <p:tgtEl>
                                              <p:spTgt spid="14"/>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anim calcmode="lin" valueType="num">
                                          <p:cBhvr>
                                            <p:cTn id="44" dur="1000" fill="hold"/>
                                            <p:tgtEl>
                                              <p:spTgt spid="17"/>
                                            </p:tgtEl>
                                            <p:attrNameLst>
                                              <p:attrName>ppt_x</p:attrName>
                                            </p:attrNameLst>
                                          </p:cBhvr>
                                          <p:tavLst>
                                            <p:tav tm="0">
                                              <p:val>
                                                <p:strVal val="#ppt_x"/>
                                              </p:val>
                                            </p:tav>
                                            <p:tav tm="100000">
                                              <p:val>
                                                <p:strVal val="#ppt_x"/>
                                              </p:val>
                                            </p:tav>
                                          </p:tavLst>
                                        </p:anim>
                                        <p:anim calcmode="lin" valueType="num">
                                          <p:cBhvr>
                                            <p:cTn id="45" dur="1000" fill="hold"/>
                                            <p:tgtEl>
                                              <p:spTgt spid="17"/>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44311" y="274887"/>
            <a:ext cx="2302557" cy="458719"/>
          </a:xfrm>
          <a:prstGeom prst="rect">
            <a:avLst/>
          </a:prstGeom>
        </p:spPr>
        <p:txBody>
          <a:bodyPr/>
          <a:lstStyle/>
          <a:p>
            <a:pPr algn="l"/>
            <a:r>
              <a:rPr lang="zh-CN" altLang="en-US" dirty="0"/>
              <a:t>工作解决方法</a:t>
            </a:r>
          </a:p>
        </p:txBody>
      </p:sp>
      <p:sp>
        <p:nvSpPr>
          <p:cNvPr id="61" name="TextBox 60"/>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
        <p:nvSpPr>
          <p:cNvPr id="150" name="Text Placeholder 10"/>
          <p:cNvSpPr txBox="1">
            <a:spLocks/>
          </p:cNvSpPr>
          <p:nvPr/>
        </p:nvSpPr>
        <p:spPr>
          <a:xfrm>
            <a:off x="740925" y="5013704"/>
            <a:ext cx="1752356" cy="1484480"/>
          </a:xfrm>
          <a:prstGeom prst="rect">
            <a:avLst/>
          </a:prstGeom>
        </p:spPr>
        <p:txBody>
          <a:bodyPr vert="horz" wrap="square" lIns="128580" tIns="64290" rIns="128580" bIns="64290" numCol="1" rtlCol="0" anchor="t" anchorCtr="0" compatLnSpc="1">
            <a:prstTxWarp prst="textNoShape">
              <a:avLst/>
            </a:prstTxWarp>
            <a:normAutofit/>
          </a:bodyPr>
          <a:lstStyle>
            <a:lvl1pPr marL="0" indent="0" algn="l" defTabSz="685800" rtl="0" fontAlgn="base">
              <a:lnSpc>
                <a:spcPct val="100000"/>
              </a:lnSpc>
              <a:spcBef>
                <a:spcPts val="750"/>
              </a:spcBef>
              <a:spcAft>
                <a:spcPct val="0"/>
              </a:spcAft>
              <a:buClr>
                <a:schemeClr val="accent1"/>
              </a:buClr>
              <a:buSzPct val="80000"/>
              <a:buFont typeface="Corbel" pitchFamily="34" charset="0"/>
              <a:buNone/>
              <a:defRPr sz="750" kern="1200">
                <a:solidFill>
                  <a:schemeClr val="tx1"/>
                </a:solidFill>
                <a:latin typeface="Roboto" pitchFamily="2" charset="0"/>
                <a:ea typeface="Roboto" pitchFamily="2" charset="0"/>
                <a:cs typeface="Roboto" charset="0"/>
              </a:defRPr>
            </a:lvl1pPr>
            <a:lvl2pPr marL="342900" indent="0" algn="l" defTabSz="685800" rtl="0" fontAlgn="base">
              <a:spcBef>
                <a:spcPts val="150"/>
              </a:spcBef>
              <a:spcAft>
                <a:spcPts val="300"/>
              </a:spcAft>
              <a:buClr>
                <a:schemeClr val="accent1"/>
              </a:buClr>
              <a:buSzPct val="80000"/>
              <a:buFont typeface="Corbel" pitchFamily="34" charset="0"/>
              <a:buNone/>
              <a:defRPr sz="900" kern="1200">
                <a:solidFill>
                  <a:schemeClr val="tx1"/>
                </a:solidFill>
                <a:latin typeface="Roboto" pitchFamily="2" charset="0"/>
                <a:ea typeface="Roboto" pitchFamily="2" charset="0"/>
                <a:cs typeface="Roboto" charset="0"/>
              </a:defRPr>
            </a:lvl2pPr>
            <a:lvl3pPr marL="685800" indent="0" algn="l" defTabSz="685800" rtl="0" fontAlgn="base">
              <a:spcBef>
                <a:spcPts val="150"/>
              </a:spcBef>
              <a:spcAft>
                <a:spcPts val="300"/>
              </a:spcAft>
              <a:buClr>
                <a:schemeClr val="accent1"/>
              </a:buClr>
              <a:buSzPct val="80000"/>
              <a:buFont typeface="Corbel" pitchFamily="34" charset="0"/>
              <a:buNone/>
              <a:defRPr sz="750" kern="1200">
                <a:solidFill>
                  <a:schemeClr val="tx1"/>
                </a:solidFill>
                <a:latin typeface="Roboto" pitchFamily="2" charset="0"/>
                <a:ea typeface="Roboto" pitchFamily="2" charset="0"/>
                <a:cs typeface="Roboto" charset="0"/>
              </a:defRPr>
            </a:lvl3pPr>
            <a:lvl4pPr marL="1028700" indent="0" algn="l" defTabSz="685800" rtl="0" fontAlgn="base">
              <a:spcBef>
                <a:spcPts val="150"/>
              </a:spcBef>
              <a:spcAft>
                <a:spcPts val="300"/>
              </a:spcAft>
              <a:buClr>
                <a:schemeClr val="accent1"/>
              </a:buClr>
              <a:buSzPct val="80000"/>
              <a:buFont typeface="Corbel" pitchFamily="34" charset="0"/>
              <a:buNone/>
              <a:defRPr sz="675" kern="1200">
                <a:solidFill>
                  <a:schemeClr val="tx1"/>
                </a:solidFill>
                <a:latin typeface="Roboto" pitchFamily="2" charset="0"/>
                <a:ea typeface="Roboto" pitchFamily="2" charset="0"/>
                <a:cs typeface="Roboto" charset="0"/>
              </a:defRPr>
            </a:lvl4pPr>
            <a:lvl5pPr marL="1371600" indent="0" algn="l" defTabSz="685800" rtl="0" fontAlgn="base">
              <a:spcBef>
                <a:spcPts val="150"/>
              </a:spcBef>
              <a:spcAft>
                <a:spcPts val="300"/>
              </a:spcAft>
              <a:buClr>
                <a:schemeClr val="accent1"/>
              </a:buClr>
              <a:buSzPct val="80000"/>
              <a:buFont typeface="Corbel" pitchFamily="34" charset="0"/>
              <a:buNone/>
              <a:defRPr sz="675" kern="1200">
                <a:solidFill>
                  <a:schemeClr val="tx1"/>
                </a:solidFill>
                <a:latin typeface="Roboto" pitchFamily="2" charset="0"/>
                <a:ea typeface="Roboto" pitchFamily="2" charset="0"/>
                <a:cs typeface="Roboto" charset="0"/>
              </a:defRPr>
            </a:lvl5pPr>
            <a:lvl6pPr marL="17145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6pPr>
            <a:lvl7pPr marL="20574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7pPr>
            <a:lvl8pPr marL="24003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8pPr>
            <a:lvl9pPr marL="27432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9pPr>
          </a:lstStyle>
          <a:p>
            <a:r>
              <a:rPr lang="en-AU" sz="984" dirty="0" err="1">
                <a:latin typeface="微软雅黑" pitchFamily="34" charset="-122"/>
                <a:ea typeface="微软雅黑" pitchFamily="34" charset="-122"/>
              </a:rPr>
              <a:t>Lorem</a:t>
            </a:r>
            <a:r>
              <a:rPr lang="en-AU" sz="984" dirty="0">
                <a:latin typeface="微软雅黑" pitchFamily="34" charset="-122"/>
                <a:ea typeface="微软雅黑" pitchFamily="34" charset="-122"/>
              </a:rPr>
              <a:t> </a:t>
            </a:r>
            <a:r>
              <a:rPr lang="en-AU" sz="984" dirty="0" err="1">
                <a:latin typeface="微软雅黑" pitchFamily="34" charset="-122"/>
                <a:ea typeface="微软雅黑" pitchFamily="34" charset="-122"/>
              </a:rPr>
              <a:t>ipsum</a:t>
            </a:r>
            <a:r>
              <a:rPr lang="en-AU" sz="984" dirty="0">
                <a:latin typeface="微软雅黑" pitchFamily="34" charset="-122"/>
                <a:ea typeface="微软雅黑" pitchFamily="34" charset="-122"/>
              </a:rPr>
              <a:t> </a:t>
            </a:r>
            <a:r>
              <a:rPr lang="en-AU" sz="984" dirty="0" err="1">
                <a:latin typeface="微软雅黑" pitchFamily="34" charset="-122"/>
                <a:ea typeface="微软雅黑" pitchFamily="34" charset="-122"/>
              </a:rPr>
              <a:t>dolor</a:t>
            </a:r>
            <a:r>
              <a:rPr lang="en-AU" sz="984" dirty="0">
                <a:latin typeface="微软雅黑" pitchFamily="34" charset="-122"/>
                <a:ea typeface="微软雅黑" pitchFamily="34" charset="-122"/>
              </a:rPr>
              <a:t> sit </a:t>
            </a:r>
            <a:r>
              <a:rPr lang="en-AU" sz="984" dirty="0" err="1">
                <a:latin typeface="微软雅黑" pitchFamily="34" charset="-122"/>
                <a:ea typeface="微软雅黑" pitchFamily="34" charset="-122"/>
              </a:rPr>
              <a:t>amet</a:t>
            </a:r>
            <a:r>
              <a:rPr lang="en-AU" sz="984" dirty="0">
                <a:latin typeface="微软雅黑" pitchFamily="34" charset="-122"/>
                <a:ea typeface="微软雅黑" pitchFamily="34" charset="-122"/>
              </a:rPr>
              <a:t>, </a:t>
            </a:r>
            <a:r>
              <a:rPr lang="en-AU" sz="984" dirty="0" err="1">
                <a:latin typeface="微软雅黑" pitchFamily="34" charset="-122"/>
                <a:ea typeface="微软雅黑" pitchFamily="34" charset="-122"/>
              </a:rPr>
              <a:t>consectetur</a:t>
            </a:r>
            <a:r>
              <a:rPr lang="en-AU" sz="984" dirty="0">
                <a:latin typeface="微软雅黑" pitchFamily="34" charset="-122"/>
                <a:ea typeface="微软雅黑" pitchFamily="34" charset="-122"/>
              </a:rPr>
              <a:t> </a:t>
            </a:r>
            <a:r>
              <a:rPr lang="en-AU" sz="984" dirty="0" err="1">
                <a:latin typeface="微软雅黑" pitchFamily="34" charset="-122"/>
                <a:ea typeface="微软雅黑" pitchFamily="34" charset="-122"/>
              </a:rPr>
              <a:t>adipisicing</a:t>
            </a:r>
            <a:r>
              <a:rPr lang="en-AU" sz="984" dirty="0">
                <a:latin typeface="微软雅黑" pitchFamily="34" charset="-122"/>
                <a:ea typeface="微软雅黑" pitchFamily="34" charset="-122"/>
              </a:rPr>
              <a:t> </a:t>
            </a:r>
            <a:r>
              <a:rPr lang="en-AU" sz="984" dirty="0" err="1">
                <a:latin typeface="微软雅黑" pitchFamily="34" charset="-122"/>
                <a:ea typeface="微软雅黑" pitchFamily="34" charset="-122"/>
              </a:rPr>
              <a:t>elit</a:t>
            </a:r>
            <a:r>
              <a:rPr lang="en-AU" sz="984" dirty="0">
                <a:latin typeface="微软雅黑" pitchFamily="34" charset="-122"/>
                <a:ea typeface="微软雅黑" pitchFamily="34" charset="-122"/>
              </a:rPr>
              <a:t>, </a:t>
            </a:r>
            <a:r>
              <a:rPr lang="en-AU" sz="984" dirty="0" err="1">
                <a:latin typeface="微软雅黑" pitchFamily="34" charset="-122"/>
                <a:ea typeface="微软雅黑" pitchFamily="34" charset="-122"/>
              </a:rPr>
              <a:t>sed</a:t>
            </a:r>
            <a:r>
              <a:rPr lang="en-AU" sz="984" dirty="0">
                <a:latin typeface="微软雅黑" pitchFamily="34" charset="-122"/>
                <a:ea typeface="微软雅黑" pitchFamily="34" charset="-122"/>
              </a:rPr>
              <a:t> do </a:t>
            </a:r>
            <a:r>
              <a:rPr lang="en-AU" sz="984" dirty="0" err="1">
                <a:latin typeface="微软雅黑" pitchFamily="34" charset="-122"/>
                <a:ea typeface="微软雅黑" pitchFamily="34" charset="-122"/>
              </a:rPr>
              <a:t>eiusmod</a:t>
            </a:r>
            <a:r>
              <a:rPr lang="en-AU" sz="984" dirty="0">
                <a:latin typeface="微软雅黑" pitchFamily="34" charset="-122"/>
                <a:ea typeface="微软雅黑" pitchFamily="34" charset="-122"/>
              </a:rPr>
              <a:t> </a:t>
            </a:r>
            <a:r>
              <a:rPr lang="en-AU" sz="984" dirty="0" err="1">
                <a:latin typeface="微软雅黑" pitchFamily="34" charset="-122"/>
                <a:ea typeface="微软雅黑" pitchFamily="34" charset="-122"/>
              </a:rPr>
              <a:t>tempor</a:t>
            </a:r>
            <a:r>
              <a:rPr lang="en-AU" sz="984" dirty="0">
                <a:latin typeface="微软雅黑" pitchFamily="34" charset="-122"/>
                <a:ea typeface="微软雅黑" pitchFamily="34" charset="-122"/>
              </a:rPr>
              <a:t>.</a:t>
            </a:r>
          </a:p>
          <a:p>
            <a:endParaRPr lang="en-US" altLang="zh-CN" sz="984" dirty="0">
              <a:latin typeface="微软雅黑" pitchFamily="34" charset="-122"/>
              <a:ea typeface="微软雅黑" pitchFamily="34" charset="-122"/>
            </a:endParaRPr>
          </a:p>
        </p:txBody>
      </p:sp>
      <p:sp>
        <p:nvSpPr>
          <p:cNvPr id="151" name="Text Placeholder 11"/>
          <p:cNvSpPr txBox="1">
            <a:spLocks/>
          </p:cNvSpPr>
          <p:nvPr/>
        </p:nvSpPr>
        <p:spPr bwMode="auto">
          <a:xfrm>
            <a:off x="729765" y="4053815"/>
            <a:ext cx="1754587" cy="660761"/>
          </a:xfrm>
          <a:prstGeom prst="rect">
            <a:avLst/>
          </a:prstGeom>
        </p:spPr>
        <p:txBody>
          <a:bodyPr vert="horz" wrap="square" lIns="128580" tIns="64290" rIns="128580" bIns="64290" numCol="1" rtlCol="0" anchor="b" anchorCtr="0" compatLnSpc="1">
            <a:prstTxWarp prst="textNoShape">
              <a:avLst/>
            </a:prstTxWarp>
            <a:noAutofit/>
          </a:bodyPr>
          <a:lstStyle>
            <a:lvl1pPr marL="0" algn="l" defTabSz="685800" rtl="0" fontAlgn="base">
              <a:lnSpc>
                <a:spcPct val="85000"/>
              </a:lnSpc>
              <a:spcBef>
                <a:spcPts val="0"/>
              </a:spcBef>
              <a:spcAft>
                <a:spcPct val="0"/>
              </a:spcAft>
              <a:buClr>
                <a:schemeClr val="accent1"/>
              </a:buClr>
              <a:buSzPct val="80000"/>
              <a:buFont typeface="Corbel" pitchFamily="34" charset="0"/>
              <a:defRPr sz="1500" b="1" kern="1200">
                <a:solidFill>
                  <a:schemeClr val="tx2"/>
                </a:solidFill>
                <a:latin typeface="Roboto" pitchFamily="2" charset="0"/>
                <a:ea typeface="Roboto" pitchFamily="2" charset="0"/>
                <a:cs typeface="Roboto" charset="0"/>
              </a:defRPr>
            </a:lvl1pPr>
            <a:lvl2pPr marL="204788"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2pPr>
            <a:lvl3pPr marL="411163"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3pPr>
            <a:lvl4pPr marL="615950"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4pPr>
            <a:lvl5pPr marL="822325"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5pPr>
            <a:lvl6pPr marL="12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6pPr>
            <a:lvl7pPr marL="1425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7pPr>
            <a:lvl8pPr marL="165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8pPr>
            <a:lvl9pPr marL="1875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9pPr>
          </a:lstStyle>
          <a:p>
            <a:pPr>
              <a:spcBef>
                <a:spcPct val="0"/>
              </a:spcBef>
            </a:pPr>
            <a:r>
              <a:rPr lang="en-US" altLang="zh-CN" sz="2109" dirty="0">
                <a:solidFill>
                  <a:srgbClr val="333F4F"/>
                </a:solidFill>
                <a:latin typeface="Roboto" charset="0"/>
                <a:ea typeface="宋体" pitchFamily="2" charset="-122"/>
              </a:rPr>
              <a:t>idea</a:t>
            </a:r>
            <a:endParaRPr lang="en-AU" sz="2109" dirty="0">
              <a:solidFill>
                <a:srgbClr val="333F4F"/>
              </a:solidFill>
              <a:latin typeface="Roboto" charset="0"/>
              <a:ea typeface="Roboto" charset="0"/>
            </a:endParaRPr>
          </a:p>
        </p:txBody>
      </p:sp>
      <p:sp>
        <p:nvSpPr>
          <p:cNvPr id="152" name="Text Placeholder 12"/>
          <p:cNvSpPr txBox="1">
            <a:spLocks/>
          </p:cNvSpPr>
          <p:nvPr/>
        </p:nvSpPr>
        <p:spPr>
          <a:xfrm>
            <a:off x="10446963" y="5013704"/>
            <a:ext cx="1752356" cy="1484480"/>
          </a:xfrm>
          <a:prstGeom prst="rect">
            <a:avLst/>
          </a:prstGeom>
        </p:spPr>
        <p:txBody>
          <a:bodyPr vert="horz" wrap="square" lIns="128580" tIns="64290" rIns="128580" bIns="64290" numCol="1" rtlCol="0" anchor="t" anchorCtr="0" compatLnSpc="1">
            <a:prstTxWarp prst="textNoShape">
              <a:avLst/>
            </a:prstTxWarp>
            <a:normAutofit/>
          </a:bodyPr>
          <a:lstStyle>
            <a:lvl1pPr marL="0" indent="0" algn="l" defTabSz="685800" rtl="0" fontAlgn="base">
              <a:lnSpc>
                <a:spcPct val="100000"/>
              </a:lnSpc>
              <a:spcBef>
                <a:spcPts val="750"/>
              </a:spcBef>
              <a:spcAft>
                <a:spcPct val="0"/>
              </a:spcAft>
              <a:buClr>
                <a:schemeClr val="accent1"/>
              </a:buClr>
              <a:buSzPct val="80000"/>
              <a:buFont typeface="Corbel" pitchFamily="34" charset="0"/>
              <a:buNone/>
              <a:defRPr sz="750" kern="1200">
                <a:solidFill>
                  <a:schemeClr val="tx1"/>
                </a:solidFill>
                <a:latin typeface="Roboto" pitchFamily="2" charset="0"/>
                <a:ea typeface="Roboto" pitchFamily="2" charset="0"/>
                <a:cs typeface="Roboto" charset="0"/>
              </a:defRPr>
            </a:lvl1pPr>
            <a:lvl2pPr marL="342900" indent="0" algn="l" defTabSz="685800" rtl="0" fontAlgn="base">
              <a:spcBef>
                <a:spcPts val="150"/>
              </a:spcBef>
              <a:spcAft>
                <a:spcPts val="300"/>
              </a:spcAft>
              <a:buClr>
                <a:schemeClr val="accent1"/>
              </a:buClr>
              <a:buSzPct val="80000"/>
              <a:buFont typeface="Corbel" pitchFamily="34" charset="0"/>
              <a:buNone/>
              <a:defRPr sz="900" kern="1200">
                <a:solidFill>
                  <a:schemeClr val="tx1"/>
                </a:solidFill>
                <a:latin typeface="Roboto" pitchFamily="2" charset="0"/>
                <a:ea typeface="Roboto" pitchFamily="2" charset="0"/>
                <a:cs typeface="Roboto" charset="0"/>
              </a:defRPr>
            </a:lvl2pPr>
            <a:lvl3pPr marL="685800" indent="0" algn="l" defTabSz="685800" rtl="0" fontAlgn="base">
              <a:spcBef>
                <a:spcPts val="150"/>
              </a:spcBef>
              <a:spcAft>
                <a:spcPts val="300"/>
              </a:spcAft>
              <a:buClr>
                <a:schemeClr val="accent1"/>
              </a:buClr>
              <a:buSzPct val="80000"/>
              <a:buFont typeface="Corbel" pitchFamily="34" charset="0"/>
              <a:buNone/>
              <a:defRPr sz="750" kern="1200">
                <a:solidFill>
                  <a:schemeClr val="tx1"/>
                </a:solidFill>
                <a:latin typeface="Roboto" pitchFamily="2" charset="0"/>
                <a:ea typeface="Roboto" pitchFamily="2" charset="0"/>
                <a:cs typeface="Roboto" charset="0"/>
              </a:defRPr>
            </a:lvl3pPr>
            <a:lvl4pPr marL="1028700" indent="0" algn="l" defTabSz="685800" rtl="0" fontAlgn="base">
              <a:spcBef>
                <a:spcPts val="150"/>
              </a:spcBef>
              <a:spcAft>
                <a:spcPts val="300"/>
              </a:spcAft>
              <a:buClr>
                <a:schemeClr val="accent1"/>
              </a:buClr>
              <a:buSzPct val="80000"/>
              <a:buFont typeface="Corbel" pitchFamily="34" charset="0"/>
              <a:buNone/>
              <a:defRPr sz="675" kern="1200">
                <a:solidFill>
                  <a:schemeClr val="tx1"/>
                </a:solidFill>
                <a:latin typeface="Roboto" pitchFamily="2" charset="0"/>
                <a:ea typeface="Roboto" pitchFamily="2" charset="0"/>
                <a:cs typeface="Roboto" charset="0"/>
              </a:defRPr>
            </a:lvl4pPr>
            <a:lvl5pPr marL="1371600" indent="0" algn="l" defTabSz="685800" rtl="0" fontAlgn="base">
              <a:spcBef>
                <a:spcPts val="150"/>
              </a:spcBef>
              <a:spcAft>
                <a:spcPts val="300"/>
              </a:spcAft>
              <a:buClr>
                <a:schemeClr val="accent1"/>
              </a:buClr>
              <a:buSzPct val="80000"/>
              <a:buFont typeface="Corbel" pitchFamily="34" charset="0"/>
              <a:buNone/>
              <a:defRPr sz="675" kern="1200">
                <a:solidFill>
                  <a:schemeClr val="tx1"/>
                </a:solidFill>
                <a:latin typeface="Roboto" pitchFamily="2" charset="0"/>
                <a:ea typeface="Roboto" pitchFamily="2" charset="0"/>
                <a:cs typeface="Roboto" charset="0"/>
              </a:defRPr>
            </a:lvl5pPr>
            <a:lvl6pPr marL="17145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6pPr>
            <a:lvl7pPr marL="20574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7pPr>
            <a:lvl8pPr marL="24003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8pPr>
            <a:lvl9pPr marL="27432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9pPr>
          </a:lstStyle>
          <a:p>
            <a:r>
              <a:rPr lang="en-AU" sz="984">
                <a:latin typeface="微软雅黑" pitchFamily="34" charset="-122"/>
                <a:ea typeface="微软雅黑" pitchFamily="34" charset="-122"/>
              </a:rPr>
              <a:t>Lorem ipsum dolor sit amet, consectetur adipisicing elit, sed do eiusmod tempor.</a:t>
            </a:r>
          </a:p>
          <a:p>
            <a:endParaRPr lang="en-US" altLang="zh-CN" sz="984">
              <a:latin typeface="微软雅黑" pitchFamily="34" charset="-122"/>
              <a:ea typeface="微软雅黑" pitchFamily="34" charset="-122"/>
            </a:endParaRPr>
          </a:p>
        </p:txBody>
      </p:sp>
      <p:sp>
        <p:nvSpPr>
          <p:cNvPr id="153" name="Text Placeholder 13"/>
          <p:cNvSpPr txBox="1">
            <a:spLocks/>
          </p:cNvSpPr>
          <p:nvPr/>
        </p:nvSpPr>
        <p:spPr bwMode="auto">
          <a:xfrm>
            <a:off x="10435803" y="4053815"/>
            <a:ext cx="1754587" cy="660761"/>
          </a:xfrm>
          <a:prstGeom prst="rect">
            <a:avLst/>
          </a:prstGeom>
        </p:spPr>
        <p:txBody>
          <a:bodyPr vert="horz" wrap="square" lIns="128580" tIns="64290" rIns="128580" bIns="64290" numCol="1" rtlCol="0" anchor="b" anchorCtr="0" compatLnSpc="1">
            <a:prstTxWarp prst="textNoShape">
              <a:avLst/>
            </a:prstTxWarp>
            <a:noAutofit/>
          </a:bodyPr>
          <a:lstStyle>
            <a:lvl1pPr marL="0" algn="l" defTabSz="685800" rtl="0" fontAlgn="base">
              <a:lnSpc>
                <a:spcPct val="85000"/>
              </a:lnSpc>
              <a:spcBef>
                <a:spcPts val="0"/>
              </a:spcBef>
              <a:spcAft>
                <a:spcPct val="0"/>
              </a:spcAft>
              <a:buClr>
                <a:schemeClr val="accent1"/>
              </a:buClr>
              <a:buSzPct val="80000"/>
              <a:buFont typeface="Corbel" pitchFamily="34" charset="0"/>
              <a:defRPr sz="1500" b="1" kern="1200">
                <a:solidFill>
                  <a:schemeClr val="tx2"/>
                </a:solidFill>
                <a:latin typeface="Roboto" pitchFamily="2" charset="0"/>
                <a:ea typeface="Roboto" pitchFamily="2" charset="0"/>
                <a:cs typeface="Roboto" charset="0"/>
              </a:defRPr>
            </a:lvl1pPr>
            <a:lvl2pPr marL="204788"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2pPr>
            <a:lvl3pPr marL="411163"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3pPr>
            <a:lvl4pPr marL="615950"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4pPr>
            <a:lvl5pPr marL="822325"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5pPr>
            <a:lvl6pPr marL="12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6pPr>
            <a:lvl7pPr marL="1425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7pPr>
            <a:lvl8pPr marL="165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8pPr>
            <a:lvl9pPr marL="1875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9pPr>
          </a:lstStyle>
          <a:p>
            <a:pPr>
              <a:spcBef>
                <a:spcPct val="0"/>
              </a:spcBef>
            </a:pPr>
            <a:r>
              <a:rPr lang="en-US" altLang="zh-CN" sz="2109">
                <a:solidFill>
                  <a:srgbClr val="333F4F"/>
                </a:solidFill>
                <a:latin typeface="Roboto" charset="0"/>
                <a:ea typeface="宋体" pitchFamily="2" charset="-122"/>
              </a:rPr>
              <a:t>celebrate</a:t>
            </a:r>
            <a:endParaRPr lang="en-AU" sz="2109">
              <a:solidFill>
                <a:srgbClr val="333F4F"/>
              </a:solidFill>
              <a:latin typeface="Roboto" charset="0"/>
              <a:ea typeface="Roboto" charset="0"/>
            </a:endParaRPr>
          </a:p>
        </p:txBody>
      </p:sp>
      <p:sp>
        <p:nvSpPr>
          <p:cNvPr id="154" name="Text Placeholder 14"/>
          <p:cNvSpPr txBox="1">
            <a:spLocks/>
          </p:cNvSpPr>
          <p:nvPr/>
        </p:nvSpPr>
        <p:spPr>
          <a:xfrm>
            <a:off x="6562762" y="5013704"/>
            <a:ext cx="1752356" cy="1484480"/>
          </a:xfrm>
          <a:prstGeom prst="rect">
            <a:avLst/>
          </a:prstGeom>
        </p:spPr>
        <p:txBody>
          <a:bodyPr vert="horz" wrap="square" lIns="128580" tIns="64290" rIns="128580" bIns="64290" numCol="1" rtlCol="0" anchor="t" anchorCtr="0" compatLnSpc="1">
            <a:prstTxWarp prst="textNoShape">
              <a:avLst/>
            </a:prstTxWarp>
            <a:normAutofit/>
          </a:bodyPr>
          <a:lstStyle>
            <a:lvl1pPr marL="0" indent="0" algn="l" defTabSz="685800" rtl="0" fontAlgn="base">
              <a:lnSpc>
                <a:spcPct val="100000"/>
              </a:lnSpc>
              <a:spcBef>
                <a:spcPts val="750"/>
              </a:spcBef>
              <a:spcAft>
                <a:spcPct val="0"/>
              </a:spcAft>
              <a:buClr>
                <a:schemeClr val="accent1"/>
              </a:buClr>
              <a:buSzPct val="80000"/>
              <a:buFont typeface="Corbel" pitchFamily="34" charset="0"/>
              <a:buNone/>
              <a:defRPr sz="750" kern="1200">
                <a:solidFill>
                  <a:schemeClr val="tx1"/>
                </a:solidFill>
                <a:latin typeface="Roboto" pitchFamily="2" charset="0"/>
                <a:ea typeface="Roboto" pitchFamily="2" charset="0"/>
                <a:cs typeface="Roboto" charset="0"/>
              </a:defRPr>
            </a:lvl1pPr>
            <a:lvl2pPr marL="342900" indent="0" algn="l" defTabSz="685800" rtl="0" fontAlgn="base">
              <a:spcBef>
                <a:spcPts val="150"/>
              </a:spcBef>
              <a:spcAft>
                <a:spcPts val="300"/>
              </a:spcAft>
              <a:buClr>
                <a:schemeClr val="accent1"/>
              </a:buClr>
              <a:buSzPct val="80000"/>
              <a:buFont typeface="Corbel" pitchFamily="34" charset="0"/>
              <a:buNone/>
              <a:defRPr sz="900" kern="1200">
                <a:solidFill>
                  <a:schemeClr val="tx1"/>
                </a:solidFill>
                <a:latin typeface="Roboto" pitchFamily="2" charset="0"/>
                <a:ea typeface="Roboto" pitchFamily="2" charset="0"/>
                <a:cs typeface="Roboto" charset="0"/>
              </a:defRPr>
            </a:lvl2pPr>
            <a:lvl3pPr marL="685800" indent="0" algn="l" defTabSz="685800" rtl="0" fontAlgn="base">
              <a:spcBef>
                <a:spcPts val="150"/>
              </a:spcBef>
              <a:spcAft>
                <a:spcPts val="300"/>
              </a:spcAft>
              <a:buClr>
                <a:schemeClr val="accent1"/>
              </a:buClr>
              <a:buSzPct val="80000"/>
              <a:buFont typeface="Corbel" pitchFamily="34" charset="0"/>
              <a:buNone/>
              <a:defRPr sz="750" kern="1200">
                <a:solidFill>
                  <a:schemeClr val="tx1"/>
                </a:solidFill>
                <a:latin typeface="Roboto" pitchFamily="2" charset="0"/>
                <a:ea typeface="Roboto" pitchFamily="2" charset="0"/>
                <a:cs typeface="Roboto" charset="0"/>
              </a:defRPr>
            </a:lvl3pPr>
            <a:lvl4pPr marL="1028700" indent="0" algn="l" defTabSz="685800" rtl="0" fontAlgn="base">
              <a:spcBef>
                <a:spcPts val="150"/>
              </a:spcBef>
              <a:spcAft>
                <a:spcPts val="300"/>
              </a:spcAft>
              <a:buClr>
                <a:schemeClr val="accent1"/>
              </a:buClr>
              <a:buSzPct val="80000"/>
              <a:buFont typeface="Corbel" pitchFamily="34" charset="0"/>
              <a:buNone/>
              <a:defRPr sz="675" kern="1200">
                <a:solidFill>
                  <a:schemeClr val="tx1"/>
                </a:solidFill>
                <a:latin typeface="Roboto" pitchFamily="2" charset="0"/>
                <a:ea typeface="Roboto" pitchFamily="2" charset="0"/>
                <a:cs typeface="Roboto" charset="0"/>
              </a:defRPr>
            </a:lvl4pPr>
            <a:lvl5pPr marL="1371600" indent="0" algn="l" defTabSz="685800" rtl="0" fontAlgn="base">
              <a:spcBef>
                <a:spcPts val="150"/>
              </a:spcBef>
              <a:spcAft>
                <a:spcPts val="300"/>
              </a:spcAft>
              <a:buClr>
                <a:schemeClr val="accent1"/>
              </a:buClr>
              <a:buSzPct val="80000"/>
              <a:buFont typeface="Corbel" pitchFamily="34" charset="0"/>
              <a:buNone/>
              <a:defRPr sz="675" kern="1200">
                <a:solidFill>
                  <a:schemeClr val="tx1"/>
                </a:solidFill>
                <a:latin typeface="Roboto" pitchFamily="2" charset="0"/>
                <a:ea typeface="Roboto" pitchFamily="2" charset="0"/>
                <a:cs typeface="Roboto" charset="0"/>
              </a:defRPr>
            </a:lvl5pPr>
            <a:lvl6pPr marL="17145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6pPr>
            <a:lvl7pPr marL="20574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7pPr>
            <a:lvl8pPr marL="24003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8pPr>
            <a:lvl9pPr marL="27432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9pPr>
          </a:lstStyle>
          <a:p>
            <a:r>
              <a:rPr lang="en-AU" sz="984">
                <a:latin typeface="微软雅黑" pitchFamily="34" charset="-122"/>
                <a:ea typeface="微软雅黑" pitchFamily="34" charset="-122"/>
              </a:rPr>
              <a:t>Lorem ipsum dolor sit amet, consectetur adipisicing elit, sed do eiusmod tempor.</a:t>
            </a:r>
          </a:p>
          <a:p>
            <a:endParaRPr lang="en-US" altLang="zh-CN" sz="984">
              <a:latin typeface="微软雅黑" pitchFamily="34" charset="-122"/>
              <a:ea typeface="微软雅黑" pitchFamily="34" charset="-122"/>
            </a:endParaRPr>
          </a:p>
        </p:txBody>
      </p:sp>
      <p:sp>
        <p:nvSpPr>
          <p:cNvPr id="155" name="Text Placeholder 15"/>
          <p:cNvSpPr txBox="1">
            <a:spLocks/>
          </p:cNvSpPr>
          <p:nvPr/>
        </p:nvSpPr>
        <p:spPr bwMode="auto">
          <a:xfrm>
            <a:off x="6551602" y="4053815"/>
            <a:ext cx="1754587" cy="660761"/>
          </a:xfrm>
          <a:prstGeom prst="rect">
            <a:avLst/>
          </a:prstGeom>
        </p:spPr>
        <p:txBody>
          <a:bodyPr vert="horz" wrap="square" lIns="128580" tIns="64290" rIns="128580" bIns="64290" numCol="1" rtlCol="0" anchor="b" anchorCtr="0" compatLnSpc="1">
            <a:prstTxWarp prst="textNoShape">
              <a:avLst/>
            </a:prstTxWarp>
            <a:noAutofit/>
          </a:bodyPr>
          <a:lstStyle>
            <a:lvl1pPr marL="0" algn="l" defTabSz="685800" rtl="0" fontAlgn="base">
              <a:lnSpc>
                <a:spcPct val="85000"/>
              </a:lnSpc>
              <a:spcBef>
                <a:spcPts val="0"/>
              </a:spcBef>
              <a:spcAft>
                <a:spcPct val="0"/>
              </a:spcAft>
              <a:buClr>
                <a:schemeClr val="accent1"/>
              </a:buClr>
              <a:buSzPct val="80000"/>
              <a:buFont typeface="Corbel" pitchFamily="34" charset="0"/>
              <a:defRPr sz="1500" b="1" kern="1200">
                <a:solidFill>
                  <a:schemeClr val="tx2"/>
                </a:solidFill>
                <a:latin typeface="Roboto" pitchFamily="2" charset="0"/>
                <a:ea typeface="Roboto" pitchFamily="2" charset="0"/>
                <a:cs typeface="Roboto" charset="0"/>
              </a:defRPr>
            </a:lvl1pPr>
            <a:lvl2pPr marL="204788"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2pPr>
            <a:lvl3pPr marL="411163"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3pPr>
            <a:lvl4pPr marL="615950"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4pPr>
            <a:lvl5pPr marL="822325"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5pPr>
            <a:lvl6pPr marL="12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6pPr>
            <a:lvl7pPr marL="1425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7pPr>
            <a:lvl8pPr marL="165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8pPr>
            <a:lvl9pPr marL="1875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9pPr>
          </a:lstStyle>
          <a:p>
            <a:pPr>
              <a:spcBef>
                <a:spcPct val="0"/>
              </a:spcBef>
            </a:pPr>
            <a:r>
              <a:rPr lang="en-US" altLang="zh-CN" sz="2109">
                <a:solidFill>
                  <a:srgbClr val="333F4F"/>
                </a:solidFill>
                <a:latin typeface="Roboto" charset="0"/>
                <a:ea typeface="宋体" pitchFamily="2" charset="-122"/>
              </a:rPr>
              <a:t>develop</a:t>
            </a:r>
            <a:endParaRPr lang="en-AU" sz="2109">
              <a:solidFill>
                <a:srgbClr val="333F4F"/>
              </a:solidFill>
              <a:latin typeface="Roboto" charset="0"/>
              <a:ea typeface="Roboto" charset="0"/>
            </a:endParaRPr>
          </a:p>
        </p:txBody>
      </p:sp>
      <p:sp>
        <p:nvSpPr>
          <p:cNvPr id="156" name="Text Placeholder 16"/>
          <p:cNvSpPr txBox="1">
            <a:spLocks/>
          </p:cNvSpPr>
          <p:nvPr/>
        </p:nvSpPr>
        <p:spPr>
          <a:xfrm>
            <a:off x="8518256" y="5013704"/>
            <a:ext cx="1752356" cy="1484480"/>
          </a:xfrm>
          <a:prstGeom prst="rect">
            <a:avLst/>
          </a:prstGeom>
        </p:spPr>
        <p:txBody>
          <a:bodyPr vert="horz" wrap="square" lIns="128580" tIns="64290" rIns="128580" bIns="64290" numCol="1" rtlCol="0" anchor="t" anchorCtr="0" compatLnSpc="1">
            <a:prstTxWarp prst="textNoShape">
              <a:avLst/>
            </a:prstTxWarp>
            <a:normAutofit/>
          </a:bodyPr>
          <a:lstStyle>
            <a:lvl1pPr marL="0" indent="0" algn="l" defTabSz="685800" rtl="0" fontAlgn="base">
              <a:lnSpc>
                <a:spcPct val="100000"/>
              </a:lnSpc>
              <a:spcBef>
                <a:spcPts val="750"/>
              </a:spcBef>
              <a:spcAft>
                <a:spcPct val="0"/>
              </a:spcAft>
              <a:buClr>
                <a:schemeClr val="accent1"/>
              </a:buClr>
              <a:buSzPct val="80000"/>
              <a:buFont typeface="Corbel" pitchFamily="34" charset="0"/>
              <a:buNone/>
              <a:defRPr sz="750" kern="1200">
                <a:solidFill>
                  <a:schemeClr val="tx1"/>
                </a:solidFill>
                <a:latin typeface="Roboto" pitchFamily="2" charset="0"/>
                <a:ea typeface="Roboto" pitchFamily="2" charset="0"/>
                <a:cs typeface="Roboto" charset="0"/>
              </a:defRPr>
            </a:lvl1pPr>
            <a:lvl2pPr marL="342900" indent="0" algn="l" defTabSz="685800" rtl="0" fontAlgn="base">
              <a:spcBef>
                <a:spcPts val="150"/>
              </a:spcBef>
              <a:spcAft>
                <a:spcPts val="300"/>
              </a:spcAft>
              <a:buClr>
                <a:schemeClr val="accent1"/>
              </a:buClr>
              <a:buSzPct val="80000"/>
              <a:buFont typeface="Corbel" pitchFamily="34" charset="0"/>
              <a:buNone/>
              <a:defRPr sz="900" kern="1200">
                <a:solidFill>
                  <a:schemeClr val="tx1"/>
                </a:solidFill>
                <a:latin typeface="Roboto" pitchFamily="2" charset="0"/>
                <a:ea typeface="Roboto" pitchFamily="2" charset="0"/>
                <a:cs typeface="Roboto" charset="0"/>
              </a:defRPr>
            </a:lvl2pPr>
            <a:lvl3pPr marL="685800" indent="0" algn="l" defTabSz="685800" rtl="0" fontAlgn="base">
              <a:spcBef>
                <a:spcPts val="150"/>
              </a:spcBef>
              <a:spcAft>
                <a:spcPts val="300"/>
              </a:spcAft>
              <a:buClr>
                <a:schemeClr val="accent1"/>
              </a:buClr>
              <a:buSzPct val="80000"/>
              <a:buFont typeface="Corbel" pitchFamily="34" charset="0"/>
              <a:buNone/>
              <a:defRPr sz="750" kern="1200">
                <a:solidFill>
                  <a:schemeClr val="tx1"/>
                </a:solidFill>
                <a:latin typeface="Roboto" pitchFamily="2" charset="0"/>
                <a:ea typeface="Roboto" pitchFamily="2" charset="0"/>
                <a:cs typeface="Roboto" charset="0"/>
              </a:defRPr>
            </a:lvl3pPr>
            <a:lvl4pPr marL="1028700" indent="0" algn="l" defTabSz="685800" rtl="0" fontAlgn="base">
              <a:spcBef>
                <a:spcPts val="150"/>
              </a:spcBef>
              <a:spcAft>
                <a:spcPts val="300"/>
              </a:spcAft>
              <a:buClr>
                <a:schemeClr val="accent1"/>
              </a:buClr>
              <a:buSzPct val="80000"/>
              <a:buFont typeface="Corbel" pitchFamily="34" charset="0"/>
              <a:buNone/>
              <a:defRPr sz="675" kern="1200">
                <a:solidFill>
                  <a:schemeClr val="tx1"/>
                </a:solidFill>
                <a:latin typeface="Roboto" pitchFamily="2" charset="0"/>
                <a:ea typeface="Roboto" pitchFamily="2" charset="0"/>
                <a:cs typeface="Roboto" charset="0"/>
              </a:defRPr>
            </a:lvl4pPr>
            <a:lvl5pPr marL="1371600" indent="0" algn="l" defTabSz="685800" rtl="0" fontAlgn="base">
              <a:spcBef>
                <a:spcPts val="150"/>
              </a:spcBef>
              <a:spcAft>
                <a:spcPts val="300"/>
              </a:spcAft>
              <a:buClr>
                <a:schemeClr val="accent1"/>
              </a:buClr>
              <a:buSzPct val="80000"/>
              <a:buFont typeface="Corbel" pitchFamily="34" charset="0"/>
              <a:buNone/>
              <a:defRPr sz="675" kern="1200">
                <a:solidFill>
                  <a:schemeClr val="tx1"/>
                </a:solidFill>
                <a:latin typeface="Roboto" pitchFamily="2" charset="0"/>
                <a:ea typeface="Roboto" pitchFamily="2" charset="0"/>
                <a:cs typeface="Roboto" charset="0"/>
              </a:defRPr>
            </a:lvl5pPr>
            <a:lvl6pPr marL="17145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6pPr>
            <a:lvl7pPr marL="20574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7pPr>
            <a:lvl8pPr marL="24003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8pPr>
            <a:lvl9pPr marL="27432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9pPr>
          </a:lstStyle>
          <a:p>
            <a:r>
              <a:rPr lang="en-AU" sz="984">
                <a:latin typeface="微软雅黑" pitchFamily="34" charset="-122"/>
                <a:ea typeface="微软雅黑" pitchFamily="34" charset="-122"/>
              </a:rPr>
              <a:t>Lorem ipsum dolor sit amet, consectetur adipisicing elit, sed do eiusmod tempor.</a:t>
            </a:r>
          </a:p>
          <a:p>
            <a:endParaRPr lang="en-US" altLang="zh-CN" sz="984">
              <a:latin typeface="微软雅黑" pitchFamily="34" charset="-122"/>
              <a:ea typeface="微软雅黑" pitchFamily="34" charset="-122"/>
            </a:endParaRPr>
          </a:p>
        </p:txBody>
      </p:sp>
      <p:sp>
        <p:nvSpPr>
          <p:cNvPr id="157" name="Text Placeholder 17"/>
          <p:cNvSpPr txBox="1">
            <a:spLocks/>
          </p:cNvSpPr>
          <p:nvPr/>
        </p:nvSpPr>
        <p:spPr bwMode="auto">
          <a:xfrm>
            <a:off x="8507096" y="4053815"/>
            <a:ext cx="1754587" cy="660761"/>
          </a:xfrm>
          <a:prstGeom prst="rect">
            <a:avLst/>
          </a:prstGeom>
        </p:spPr>
        <p:txBody>
          <a:bodyPr vert="horz" wrap="square" lIns="128580" tIns="64290" rIns="128580" bIns="64290" numCol="1" rtlCol="0" anchor="b" anchorCtr="0" compatLnSpc="1">
            <a:prstTxWarp prst="textNoShape">
              <a:avLst/>
            </a:prstTxWarp>
            <a:noAutofit/>
          </a:bodyPr>
          <a:lstStyle>
            <a:lvl1pPr marL="0" algn="l" defTabSz="685800" rtl="0" fontAlgn="base">
              <a:lnSpc>
                <a:spcPct val="85000"/>
              </a:lnSpc>
              <a:spcBef>
                <a:spcPts val="0"/>
              </a:spcBef>
              <a:spcAft>
                <a:spcPct val="0"/>
              </a:spcAft>
              <a:buClr>
                <a:schemeClr val="accent1"/>
              </a:buClr>
              <a:buSzPct val="80000"/>
              <a:buFont typeface="Corbel" pitchFamily="34" charset="0"/>
              <a:defRPr sz="1500" b="1" kern="1200">
                <a:solidFill>
                  <a:schemeClr val="tx2"/>
                </a:solidFill>
                <a:latin typeface="Roboto" pitchFamily="2" charset="0"/>
                <a:ea typeface="Roboto" pitchFamily="2" charset="0"/>
                <a:cs typeface="Roboto" charset="0"/>
              </a:defRPr>
            </a:lvl1pPr>
            <a:lvl2pPr marL="204788"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2pPr>
            <a:lvl3pPr marL="411163"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3pPr>
            <a:lvl4pPr marL="615950"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4pPr>
            <a:lvl5pPr marL="822325"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5pPr>
            <a:lvl6pPr marL="12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6pPr>
            <a:lvl7pPr marL="1425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7pPr>
            <a:lvl8pPr marL="165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8pPr>
            <a:lvl9pPr marL="1875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9pPr>
          </a:lstStyle>
          <a:p>
            <a:pPr>
              <a:spcBef>
                <a:spcPct val="0"/>
              </a:spcBef>
            </a:pPr>
            <a:r>
              <a:rPr lang="en-US" altLang="zh-CN" sz="2109">
                <a:solidFill>
                  <a:srgbClr val="333F4F"/>
                </a:solidFill>
                <a:latin typeface="Roboto" charset="0"/>
                <a:ea typeface="宋体" pitchFamily="2" charset="-122"/>
              </a:rPr>
              <a:t>test</a:t>
            </a:r>
            <a:endParaRPr lang="en-AU" sz="2109">
              <a:solidFill>
                <a:srgbClr val="333F4F"/>
              </a:solidFill>
              <a:latin typeface="Roboto" charset="0"/>
              <a:ea typeface="Roboto" charset="0"/>
            </a:endParaRPr>
          </a:p>
        </p:txBody>
      </p:sp>
      <p:sp>
        <p:nvSpPr>
          <p:cNvPr id="158" name="Text Placeholder 18"/>
          <p:cNvSpPr txBox="1">
            <a:spLocks/>
          </p:cNvSpPr>
          <p:nvPr/>
        </p:nvSpPr>
        <p:spPr>
          <a:xfrm>
            <a:off x="2660702" y="5013704"/>
            <a:ext cx="1752356" cy="1484480"/>
          </a:xfrm>
          <a:prstGeom prst="rect">
            <a:avLst/>
          </a:prstGeom>
        </p:spPr>
        <p:txBody>
          <a:bodyPr vert="horz" wrap="square" lIns="128580" tIns="64290" rIns="128580" bIns="64290" numCol="1" rtlCol="0" anchor="t" anchorCtr="0" compatLnSpc="1">
            <a:prstTxWarp prst="textNoShape">
              <a:avLst/>
            </a:prstTxWarp>
            <a:normAutofit/>
          </a:bodyPr>
          <a:lstStyle>
            <a:lvl1pPr marL="0" indent="0" algn="l" defTabSz="685800" rtl="0" fontAlgn="base">
              <a:lnSpc>
                <a:spcPct val="100000"/>
              </a:lnSpc>
              <a:spcBef>
                <a:spcPts val="750"/>
              </a:spcBef>
              <a:spcAft>
                <a:spcPct val="0"/>
              </a:spcAft>
              <a:buClr>
                <a:schemeClr val="accent1"/>
              </a:buClr>
              <a:buSzPct val="80000"/>
              <a:buFont typeface="Corbel" pitchFamily="34" charset="0"/>
              <a:buNone/>
              <a:defRPr sz="750" kern="1200">
                <a:solidFill>
                  <a:schemeClr val="tx1"/>
                </a:solidFill>
                <a:latin typeface="Roboto" pitchFamily="2" charset="0"/>
                <a:ea typeface="Roboto" pitchFamily="2" charset="0"/>
                <a:cs typeface="Roboto" charset="0"/>
              </a:defRPr>
            </a:lvl1pPr>
            <a:lvl2pPr marL="342900" indent="0" algn="l" defTabSz="685800" rtl="0" fontAlgn="base">
              <a:spcBef>
                <a:spcPts val="150"/>
              </a:spcBef>
              <a:spcAft>
                <a:spcPts val="300"/>
              </a:spcAft>
              <a:buClr>
                <a:schemeClr val="accent1"/>
              </a:buClr>
              <a:buSzPct val="80000"/>
              <a:buFont typeface="Corbel" pitchFamily="34" charset="0"/>
              <a:buNone/>
              <a:defRPr sz="900" kern="1200">
                <a:solidFill>
                  <a:schemeClr val="tx1"/>
                </a:solidFill>
                <a:latin typeface="Roboto" pitchFamily="2" charset="0"/>
                <a:ea typeface="Roboto" pitchFamily="2" charset="0"/>
                <a:cs typeface="Roboto" charset="0"/>
              </a:defRPr>
            </a:lvl2pPr>
            <a:lvl3pPr marL="685800" indent="0" algn="l" defTabSz="685800" rtl="0" fontAlgn="base">
              <a:spcBef>
                <a:spcPts val="150"/>
              </a:spcBef>
              <a:spcAft>
                <a:spcPts val="300"/>
              </a:spcAft>
              <a:buClr>
                <a:schemeClr val="accent1"/>
              </a:buClr>
              <a:buSzPct val="80000"/>
              <a:buFont typeface="Corbel" pitchFamily="34" charset="0"/>
              <a:buNone/>
              <a:defRPr sz="750" kern="1200">
                <a:solidFill>
                  <a:schemeClr val="tx1"/>
                </a:solidFill>
                <a:latin typeface="Roboto" pitchFamily="2" charset="0"/>
                <a:ea typeface="Roboto" pitchFamily="2" charset="0"/>
                <a:cs typeface="Roboto" charset="0"/>
              </a:defRPr>
            </a:lvl3pPr>
            <a:lvl4pPr marL="1028700" indent="0" algn="l" defTabSz="685800" rtl="0" fontAlgn="base">
              <a:spcBef>
                <a:spcPts val="150"/>
              </a:spcBef>
              <a:spcAft>
                <a:spcPts val="300"/>
              </a:spcAft>
              <a:buClr>
                <a:schemeClr val="accent1"/>
              </a:buClr>
              <a:buSzPct val="80000"/>
              <a:buFont typeface="Corbel" pitchFamily="34" charset="0"/>
              <a:buNone/>
              <a:defRPr sz="675" kern="1200">
                <a:solidFill>
                  <a:schemeClr val="tx1"/>
                </a:solidFill>
                <a:latin typeface="Roboto" pitchFamily="2" charset="0"/>
                <a:ea typeface="Roboto" pitchFamily="2" charset="0"/>
                <a:cs typeface="Roboto" charset="0"/>
              </a:defRPr>
            </a:lvl4pPr>
            <a:lvl5pPr marL="1371600" indent="0" algn="l" defTabSz="685800" rtl="0" fontAlgn="base">
              <a:spcBef>
                <a:spcPts val="150"/>
              </a:spcBef>
              <a:spcAft>
                <a:spcPts val="300"/>
              </a:spcAft>
              <a:buClr>
                <a:schemeClr val="accent1"/>
              </a:buClr>
              <a:buSzPct val="80000"/>
              <a:buFont typeface="Corbel" pitchFamily="34" charset="0"/>
              <a:buNone/>
              <a:defRPr sz="675" kern="1200">
                <a:solidFill>
                  <a:schemeClr val="tx1"/>
                </a:solidFill>
                <a:latin typeface="Roboto" pitchFamily="2" charset="0"/>
                <a:ea typeface="Roboto" pitchFamily="2" charset="0"/>
                <a:cs typeface="Roboto" charset="0"/>
              </a:defRPr>
            </a:lvl5pPr>
            <a:lvl6pPr marL="17145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6pPr>
            <a:lvl7pPr marL="20574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7pPr>
            <a:lvl8pPr marL="24003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8pPr>
            <a:lvl9pPr marL="27432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9pPr>
          </a:lstStyle>
          <a:p>
            <a:r>
              <a:rPr lang="en-AU" sz="984">
                <a:latin typeface="微软雅黑" pitchFamily="34" charset="-122"/>
                <a:ea typeface="微软雅黑" pitchFamily="34" charset="-122"/>
              </a:rPr>
              <a:t>Lorem ipsum dolor sit amet, consectetur adipisicing elit, sed do eiusmod tempor.</a:t>
            </a:r>
          </a:p>
          <a:p>
            <a:endParaRPr lang="en-US" altLang="zh-CN" sz="984">
              <a:latin typeface="微软雅黑" pitchFamily="34" charset="-122"/>
              <a:ea typeface="微软雅黑" pitchFamily="34" charset="-122"/>
            </a:endParaRPr>
          </a:p>
        </p:txBody>
      </p:sp>
      <p:sp>
        <p:nvSpPr>
          <p:cNvPr id="159" name="Text Placeholder 19"/>
          <p:cNvSpPr txBox="1">
            <a:spLocks/>
          </p:cNvSpPr>
          <p:nvPr/>
        </p:nvSpPr>
        <p:spPr bwMode="auto">
          <a:xfrm>
            <a:off x="2649542" y="4053815"/>
            <a:ext cx="1754587" cy="660761"/>
          </a:xfrm>
          <a:prstGeom prst="rect">
            <a:avLst/>
          </a:prstGeom>
        </p:spPr>
        <p:txBody>
          <a:bodyPr vert="horz" wrap="square" lIns="128580" tIns="64290" rIns="128580" bIns="64290" numCol="1" rtlCol="0" anchor="b" anchorCtr="0" compatLnSpc="1">
            <a:prstTxWarp prst="textNoShape">
              <a:avLst/>
            </a:prstTxWarp>
            <a:noAutofit/>
          </a:bodyPr>
          <a:lstStyle>
            <a:lvl1pPr marL="0" algn="l" defTabSz="685800" rtl="0" fontAlgn="base">
              <a:lnSpc>
                <a:spcPct val="85000"/>
              </a:lnSpc>
              <a:spcBef>
                <a:spcPts val="0"/>
              </a:spcBef>
              <a:spcAft>
                <a:spcPct val="0"/>
              </a:spcAft>
              <a:buClr>
                <a:schemeClr val="accent1"/>
              </a:buClr>
              <a:buSzPct val="80000"/>
              <a:buFont typeface="Corbel" pitchFamily="34" charset="0"/>
              <a:defRPr sz="1500" b="1" kern="1200">
                <a:solidFill>
                  <a:schemeClr val="tx2"/>
                </a:solidFill>
                <a:latin typeface="Roboto" pitchFamily="2" charset="0"/>
                <a:ea typeface="Roboto" pitchFamily="2" charset="0"/>
                <a:cs typeface="Roboto" charset="0"/>
              </a:defRPr>
            </a:lvl1pPr>
            <a:lvl2pPr marL="204788"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2pPr>
            <a:lvl3pPr marL="411163"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3pPr>
            <a:lvl4pPr marL="615950"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4pPr>
            <a:lvl5pPr marL="822325"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5pPr>
            <a:lvl6pPr marL="12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6pPr>
            <a:lvl7pPr marL="1425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7pPr>
            <a:lvl8pPr marL="165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8pPr>
            <a:lvl9pPr marL="1875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9pPr>
          </a:lstStyle>
          <a:p>
            <a:pPr>
              <a:spcBef>
                <a:spcPct val="0"/>
              </a:spcBef>
            </a:pPr>
            <a:r>
              <a:rPr lang="en-US" altLang="zh-CN" sz="2109">
                <a:solidFill>
                  <a:srgbClr val="333F4F"/>
                </a:solidFill>
                <a:latin typeface="Roboto" charset="0"/>
                <a:ea typeface="宋体" pitchFamily="2" charset="-122"/>
              </a:rPr>
              <a:t>sketch</a:t>
            </a:r>
            <a:endParaRPr lang="en-AU" sz="2109">
              <a:solidFill>
                <a:srgbClr val="333F4F"/>
              </a:solidFill>
              <a:latin typeface="Roboto" charset="0"/>
              <a:ea typeface="Roboto" charset="0"/>
            </a:endParaRPr>
          </a:p>
        </p:txBody>
      </p:sp>
      <p:sp>
        <p:nvSpPr>
          <p:cNvPr id="160" name="Text Placeholder 20"/>
          <p:cNvSpPr txBox="1">
            <a:spLocks/>
          </p:cNvSpPr>
          <p:nvPr/>
        </p:nvSpPr>
        <p:spPr>
          <a:xfrm>
            <a:off x="4616197" y="5013704"/>
            <a:ext cx="1752356" cy="1484480"/>
          </a:xfrm>
          <a:prstGeom prst="rect">
            <a:avLst/>
          </a:prstGeom>
        </p:spPr>
        <p:txBody>
          <a:bodyPr vert="horz" wrap="square" lIns="128580" tIns="64290" rIns="128580" bIns="64290" numCol="1" rtlCol="0" anchor="t" anchorCtr="0" compatLnSpc="1">
            <a:prstTxWarp prst="textNoShape">
              <a:avLst/>
            </a:prstTxWarp>
            <a:normAutofit/>
          </a:bodyPr>
          <a:lstStyle>
            <a:lvl1pPr marL="0" indent="0" algn="l" defTabSz="685800" rtl="0" fontAlgn="base">
              <a:lnSpc>
                <a:spcPct val="100000"/>
              </a:lnSpc>
              <a:spcBef>
                <a:spcPts val="750"/>
              </a:spcBef>
              <a:spcAft>
                <a:spcPct val="0"/>
              </a:spcAft>
              <a:buClr>
                <a:schemeClr val="accent1"/>
              </a:buClr>
              <a:buSzPct val="80000"/>
              <a:buFont typeface="Corbel" pitchFamily="34" charset="0"/>
              <a:buNone/>
              <a:defRPr sz="750" kern="1200">
                <a:solidFill>
                  <a:schemeClr val="tx1"/>
                </a:solidFill>
                <a:latin typeface="Roboto" pitchFamily="2" charset="0"/>
                <a:ea typeface="Roboto" pitchFamily="2" charset="0"/>
                <a:cs typeface="Roboto" charset="0"/>
              </a:defRPr>
            </a:lvl1pPr>
            <a:lvl2pPr marL="342900" indent="0" algn="l" defTabSz="685800" rtl="0" fontAlgn="base">
              <a:spcBef>
                <a:spcPts val="150"/>
              </a:spcBef>
              <a:spcAft>
                <a:spcPts val="300"/>
              </a:spcAft>
              <a:buClr>
                <a:schemeClr val="accent1"/>
              </a:buClr>
              <a:buSzPct val="80000"/>
              <a:buFont typeface="Corbel" pitchFamily="34" charset="0"/>
              <a:buNone/>
              <a:defRPr sz="900" kern="1200">
                <a:solidFill>
                  <a:schemeClr val="tx1"/>
                </a:solidFill>
                <a:latin typeface="Roboto" pitchFamily="2" charset="0"/>
                <a:ea typeface="Roboto" pitchFamily="2" charset="0"/>
                <a:cs typeface="Roboto" charset="0"/>
              </a:defRPr>
            </a:lvl2pPr>
            <a:lvl3pPr marL="685800" indent="0" algn="l" defTabSz="685800" rtl="0" fontAlgn="base">
              <a:spcBef>
                <a:spcPts val="150"/>
              </a:spcBef>
              <a:spcAft>
                <a:spcPts val="300"/>
              </a:spcAft>
              <a:buClr>
                <a:schemeClr val="accent1"/>
              </a:buClr>
              <a:buSzPct val="80000"/>
              <a:buFont typeface="Corbel" pitchFamily="34" charset="0"/>
              <a:buNone/>
              <a:defRPr sz="750" kern="1200">
                <a:solidFill>
                  <a:schemeClr val="tx1"/>
                </a:solidFill>
                <a:latin typeface="Roboto" pitchFamily="2" charset="0"/>
                <a:ea typeface="Roboto" pitchFamily="2" charset="0"/>
                <a:cs typeface="Roboto" charset="0"/>
              </a:defRPr>
            </a:lvl3pPr>
            <a:lvl4pPr marL="1028700" indent="0" algn="l" defTabSz="685800" rtl="0" fontAlgn="base">
              <a:spcBef>
                <a:spcPts val="150"/>
              </a:spcBef>
              <a:spcAft>
                <a:spcPts val="300"/>
              </a:spcAft>
              <a:buClr>
                <a:schemeClr val="accent1"/>
              </a:buClr>
              <a:buSzPct val="80000"/>
              <a:buFont typeface="Corbel" pitchFamily="34" charset="0"/>
              <a:buNone/>
              <a:defRPr sz="675" kern="1200">
                <a:solidFill>
                  <a:schemeClr val="tx1"/>
                </a:solidFill>
                <a:latin typeface="Roboto" pitchFamily="2" charset="0"/>
                <a:ea typeface="Roboto" pitchFamily="2" charset="0"/>
                <a:cs typeface="Roboto" charset="0"/>
              </a:defRPr>
            </a:lvl4pPr>
            <a:lvl5pPr marL="1371600" indent="0" algn="l" defTabSz="685800" rtl="0" fontAlgn="base">
              <a:spcBef>
                <a:spcPts val="150"/>
              </a:spcBef>
              <a:spcAft>
                <a:spcPts val="300"/>
              </a:spcAft>
              <a:buClr>
                <a:schemeClr val="accent1"/>
              </a:buClr>
              <a:buSzPct val="80000"/>
              <a:buFont typeface="Corbel" pitchFamily="34" charset="0"/>
              <a:buNone/>
              <a:defRPr sz="675" kern="1200">
                <a:solidFill>
                  <a:schemeClr val="tx1"/>
                </a:solidFill>
                <a:latin typeface="Roboto" pitchFamily="2" charset="0"/>
                <a:ea typeface="Roboto" pitchFamily="2" charset="0"/>
                <a:cs typeface="Roboto" charset="0"/>
              </a:defRPr>
            </a:lvl5pPr>
            <a:lvl6pPr marL="17145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6pPr>
            <a:lvl7pPr marL="20574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7pPr>
            <a:lvl8pPr marL="24003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8pPr>
            <a:lvl9pPr marL="2743200" indent="0" algn="l" defTabSz="685800" rtl="0" eaLnBrk="1" latinLnBrk="0" hangingPunct="1">
              <a:lnSpc>
                <a:spcPct val="90000"/>
              </a:lnSpc>
              <a:spcBef>
                <a:spcPts val="150"/>
              </a:spcBef>
              <a:spcAft>
                <a:spcPts val="300"/>
              </a:spcAft>
              <a:buClr>
                <a:schemeClr val="accent1"/>
              </a:buClr>
              <a:buSzPct val="80000"/>
              <a:buFont typeface="Corbel" pitchFamily="34" charset="0"/>
              <a:buNone/>
              <a:defRPr sz="675" kern="1200">
                <a:solidFill>
                  <a:schemeClr val="accent1"/>
                </a:solidFill>
                <a:latin typeface="+mn-lt"/>
                <a:ea typeface="+mn-ea"/>
                <a:cs typeface="+mn-cs"/>
              </a:defRPr>
            </a:lvl9pPr>
          </a:lstStyle>
          <a:p>
            <a:r>
              <a:rPr lang="en-AU" sz="984">
                <a:latin typeface="微软雅黑" pitchFamily="34" charset="-122"/>
                <a:ea typeface="微软雅黑" pitchFamily="34" charset="-122"/>
              </a:rPr>
              <a:t>Lorem ipsum dolor sit amet, consectetur adipisicing elit, sed do eiusmod tempor.</a:t>
            </a:r>
          </a:p>
          <a:p>
            <a:endParaRPr lang="en-US" altLang="zh-CN" sz="984">
              <a:latin typeface="微软雅黑" pitchFamily="34" charset="-122"/>
              <a:ea typeface="微软雅黑" pitchFamily="34" charset="-122"/>
            </a:endParaRPr>
          </a:p>
        </p:txBody>
      </p:sp>
      <p:sp>
        <p:nvSpPr>
          <p:cNvPr id="161" name="Text Placeholder 21"/>
          <p:cNvSpPr txBox="1">
            <a:spLocks/>
          </p:cNvSpPr>
          <p:nvPr/>
        </p:nvSpPr>
        <p:spPr bwMode="auto">
          <a:xfrm>
            <a:off x="4605037" y="4053815"/>
            <a:ext cx="1754587" cy="660761"/>
          </a:xfrm>
          <a:prstGeom prst="rect">
            <a:avLst/>
          </a:prstGeom>
        </p:spPr>
        <p:txBody>
          <a:bodyPr vert="horz" wrap="square" lIns="128580" tIns="64290" rIns="128580" bIns="64290" numCol="1" rtlCol="0" anchor="b" anchorCtr="0" compatLnSpc="1">
            <a:prstTxWarp prst="textNoShape">
              <a:avLst/>
            </a:prstTxWarp>
            <a:noAutofit/>
          </a:bodyPr>
          <a:lstStyle>
            <a:lvl1pPr marL="0" algn="l" defTabSz="685800" rtl="0" fontAlgn="base">
              <a:lnSpc>
                <a:spcPct val="85000"/>
              </a:lnSpc>
              <a:spcBef>
                <a:spcPts val="0"/>
              </a:spcBef>
              <a:spcAft>
                <a:spcPct val="0"/>
              </a:spcAft>
              <a:buClr>
                <a:schemeClr val="accent1"/>
              </a:buClr>
              <a:buSzPct val="80000"/>
              <a:buFont typeface="Corbel" pitchFamily="34" charset="0"/>
              <a:defRPr sz="1500" b="1" kern="1200">
                <a:solidFill>
                  <a:schemeClr val="tx2"/>
                </a:solidFill>
                <a:latin typeface="Roboto" pitchFamily="2" charset="0"/>
                <a:ea typeface="Roboto" pitchFamily="2" charset="0"/>
                <a:cs typeface="Roboto" charset="0"/>
              </a:defRPr>
            </a:lvl1pPr>
            <a:lvl2pPr marL="204788"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2pPr>
            <a:lvl3pPr marL="411163"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3pPr>
            <a:lvl4pPr marL="615950"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4pPr>
            <a:lvl5pPr marL="822325" algn="l" defTabSz="685800" rtl="0" fontAlgn="base">
              <a:spcBef>
                <a:spcPts val="150"/>
              </a:spcBef>
              <a:spcAft>
                <a:spcPts val="300"/>
              </a:spcAft>
              <a:buClr>
                <a:schemeClr val="accent1"/>
              </a:buClr>
              <a:buSzPct val="80000"/>
              <a:buFont typeface="Corbel" pitchFamily="34" charset="0"/>
              <a:defRPr sz="1500" b="1" kern="1200">
                <a:solidFill>
                  <a:schemeClr val="accent1"/>
                </a:solidFill>
                <a:latin typeface="Roboto" pitchFamily="2" charset="0"/>
                <a:ea typeface="Roboto" pitchFamily="2" charset="0"/>
                <a:cs typeface="Roboto" charset="0"/>
              </a:defRPr>
            </a:lvl5pPr>
            <a:lvl6pPr marL="12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6pPr>
            <a:lvl7pPr marL="1425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7pPr>
            <a:lvl8pPr marL="165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8pPr>
            <a:lvl9pPr marL="1875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200" kern="1200">
                <a:solidFill>
                  <a:schemeClr val="accent1"/>
                </a:solidFill>
                <a:latin typeface="+mn-lt"/>
                <a:ea typeface="+mn-ea"/>
                <a:cs typeface="+mn-cs"/>
              </a:defRPr>
            </a:lvl9pPr>
          </a:lstStyle>
          <a:p>
            <a:pPr>
              <a:spcBef>
                <a:spcPct val="0"/>
              </a:spcBef>
            </a:pPr>
            <a:r>
              <a:rPr lang="en-US" altLang="zh-CN" sz="2109">
                <a:solidFill>
                  <a:srgbClr val="333F4F"/>
                </a:solidFill>
                <a:latin typeface="Roboto" charset="0"/>
                <a:ea typeface="宋体" pitchFamily="2" charset="-122"/>
              </a:rPr>
              <a:t>design</a:t>
            </a:r>
            <a:endParaRPr lang="en-AU" sz="2109">
              <a:solidFill>
                <a:srgbClr val="333F4F"/>
              </a:solidFill>
              <a:latin typeface="Roboto" charset="0"/>
              <a:ea typeface="Roboto" charset="0"/>
            </a:endParaRPr>
          </a:p>
        </p:txBody>
      </p:sp>
      <p:sp>
        <p:nvSpPr>
          <p:cNvPr id="162" name="Arc 4"/>
          <p:cNvSpPr/>
          <p:nvPr/>
        </p:nvSpPr>
        <p:spPr>
          <a:xfrm rot="18951345">
            <a:off x="1776712" y="1921970"/>
            <a:ext cx="1421975" cy="1421974"/>
          </a:xfrm>
          <a:prstGeom prst="arc">
            <a:avLst/>
          </a:prstGeom>
          <a:noFill/>
          <a:ln w="19050" cap="flat" cmpd="sng" algn="ctr">
            <a:solidFill>
              <a:schemeClr val="accent6"/>
            </a:solidFill>
            <a:prstDash val="dash"/>
            <a:tailEnd type="triangle"/>
          </a:ln>
          <a:effectLst/>
        </p:spPr>
        <p:txBody>
          <a:bodyPr anchor="ctr"/>
          <a:lstStyle/>
          <a:p>
            <a:pPr algn="ctr" defTabSz="1002947" fontAlgn="auto">
              <a:spcBef>
                <a:spcPts val="0"/>
              </a:spcBef>
              <a:spcAft>
                <a:spcPts val="0"/>
              </a:spcAft>
            </a:pPr>
            <a:endParaRPr lang="en-AU" sz="1481" kern="0">
              <a:solidFill>
                <a:srgbClr val="202F3E"/>
              </a:solidFill>
              <a:latin typeface="Open Sans"/>
              <a:ea typeface="+mn-ea"/>
            </a:endParaRPr>
          </a:p>
        </p:txBody>
      </p:sp>
      <p:sp>
        <p:nvSpPr>
          <p:cNvPr id="163" name="Arc 33"/>
          <p:cNvSpPr/>
          <p:nvPr/>
        </p:nvSpPr>
        <p:spPr>
          <a:xfrm rot="7841635">
            <a:off x="3724394" y="2588311"/>
            <a:ext cx="1421975" cy="1424207"/>
          </a:xfrm>
          <a:prstGeom prst="arc">
            <a:avLst/>
          </a:prstGeom>
          <a:noFill/>
          <a:ln w="19050" cap="flat" cmpd="sng" algn="ctr">
            <a:solidFill>
              <a:schemeClr val="accent6"/>
            </a:solidFill>
            <a:prstDash val="dash"/>
            <a:tailEnd type="triangle"/>
          </a:ln>
          <a:effectLst/>
        </p:spPr>
        <p:txBody>
          <a:bodyPr anchor="ctr"/>
          <a:lstStyle/>
          <a:p>
            <a:pPr algn="ctr" defTabSz="1002947" fontAlgn="auto">
              <a:spcBef>
                <a:spcPts val="0"/>
              </a:spcBef>
              <a:spcAft>
                <a:spcPts val="0"/>
              </a:spcAft>
            </a:pPr>
            <a:endParaRPr lang="en-AU" sz="1481" kern="0">
              <a:solidFill>
                <a:srgbClr val="202F3E"/>
              </a:solidFill>
              <a:latin typeface="Open Sans"/>
              <a:ea typeface="+mn-ea"/>
            </a:endParaRPr>
          </a:p>
        </p:txBody>
      </p:sp>
      <p:sp>
        <p:nvSpPr>
          <p:cNvPr id="164" name="Arc 34"/>
          <p:cNvSpPr/>
          <p:nvPr/>
        </p:nvSpPr>
        <p:spPr>
          <a:xfrm rot="18951345">
            <a:off x="5714488" y="1921970"/>
            <a:ext cx="1421975" cy="1421974"/>
          </a:xfrm>
          <a:prstGeom prst="arc">
            <a:avLst/>
          </a:prstGeom>
          <a:noFill/>
          <a:ln w="19050" cap="flat" cmpd="sng" algn="ctr">
            <a:solidFill>
              <a:schemeClr val="accent6"/>
            </a:solidFill>
            <a:prstDash val="dash"/>
            <a:tailEnd type="triangle"/>
          </a:ln>
          <a:effectLst/>
        </p:spPr>
        <p:txBody>
          <a:bodyPr anchor="ctr"/>
          <a:lstStyle/>
          <a:p>
            <a:pPr algn="ctr" defTabSz="1002947" fontAlgn="auto">
              <a:spcBef>
                <a:spcPts val="0"/>
              </a:spcBef>
              <a:spcAft>
                <a:spcPts val="0"/>
              </a:spcAft>
            </a:pPr>
            <a:endParaRPr lang="en-AU" sz="1481" kern="0">
              <a:solidFill>
                <a:srgbClr val="202F3E"/>
              </a:solidFill>
              <a:latin typeface="Open Sans"/>
              <a:ea typeface="+mn-ea"/>
            </a:endParaRPr>
          </a:p>
        </p:txBody>
      </p:sp>
      <p:sp>
        <p:nvSpPr>
          <p:cNvPr id="165" name="Arc 36"/>
          <p:cNvSpPr/>
          <p:nvPr/>
        </p:nvSpPr>
        <p:spPr>
          <a:xfrm rot="18951345">
            <a:off x="9627710" y="1890718"/>
            <a:ext cx="1424207" cy="1421974"/>
          </a:xfrm>
          <a:prstGeom prst="arc">
            <a:avLst/>
          </a:prstGeom>
          <a:noFill/>
          <a:ln w="19050" cap="flat" cmpd="sng" algn="ctr">
            <a:solidFill>
              <a:schemeClr val="accent6"/>
            </a:solidFill>
            <a:prstDash val="dash"/>
            <a:tailEnd type="triangle"/>
          </a:ln>
          <a:effectLst/>
        </p:spPr>
        <p:txBody>
          <a:bodyPr anchor="ctr"/>
          <a:lstStyle/>
          <a:p>
            <a:pPr algn="ctr" defTabSz="1002947" fontAlgn="auto">
              <a:spcBef>
                <a:spcPts val="0"/>
              </a:spcBef>
              <a:spcAft>
                <a:spcPts val="0"/>
              </a:spcAft>
              <a:defRPr/>
            </a:pPr>
            <a:endParaRPr lang="en-AU" sz="1481" kern="0">
              <a:solidFill>
                <a:srgbClr val="202F3E"/>
              </a:solidFill>
              <a:latin typeface="Open Sans"/>
              <a:ea typeface="+mn-ea"/>
            </a:endParaRPr>
          </a:p>
        </p:txBody>
      </p:sp>
      <p:sp>
        <p:nvSpPr>
          <p:cNvPr id="166" name="Arc 37"/>
          <p:cNvSpPr/>
          <p:nvPr/>
        </p:nvSpPr>
        <p:spPr>
          <a:xfrm rot="7841635">
            <a:off x="7672215" y="2616215"/>
            <a:ext cx="1421975" cy="1421974"/>
          </a:xfrm>
          <a:prstGeom prst="arc">
            <a:avLst/>
          </a:prstGeom>
          <a:noFill/>
          <a:ln w="19050" cap="flat" cmpd="sng" algn="ctr">
            <a:solidFill>
              <a:schemeClr val="accent6"/>
            </a:solidFill>
            <a:prstDash val="dash"/>
            <a:tailEnd type="triangle"/>
          </a:ln>
          <a:effectLst/>
        </p:spPr>
        <p:txBody>
          <a:bodyPr anchor="ctr"/>
          <a:lstStyle/>
          <a:p>
            <a:pPr algn="ctr" defTabSz="1002947" fontAlgn="auto">
              <a:spcBef>
                <a:spcPts val="0"/>
              </a:spcBef>
              <a:spcAft>
                <a:spcPts val="0"/>
              </a:spcAft>
            </a:pPr>
            <a:endParaRPr lang="en-AU" sz="1481" kern="0">
              <a:solidFill>
                <a:srgbClr val="202F3E"/>
              </a:solidFill>
              <a:latin typeface="Open Sans"/>
              <a:ea typeface="+mn-ea"/>
            </a:endParaRPr>
          </a:p>
        </p:txBody>
      </p:sp>
      <p:sp>
        <p:nvSpPr>
          <p:cNvPr id="167" name="Oval 32"/>
          <p:cNvSpPr/>
          <p:nvPr/>
        </p:nvSpPr>
        <p:spPr bwMode="auto">
          <a:xfrm>
            <a:off x="10556347" y="2207704"/>
            <a:ext cx="1593862" cy="1596093"/>
          </a:xfrm>
          <a:prstGeom prst="ellipse">
            <a:avLst/>
          </a:prstGeom>
          <a:gradFill>
            <a:gsLst>
              <a:gs pos="0">
                <a:srgbClr val="FFF200"/>
              </a:gs>
              <a:gs pos="0">
                <a:schemeClr val="accent1">
                  <a:lumMod val="75000"/>
                </a:schemeClr>
              </a:gs>
              <a:gs pos="36000">
                <a:schemeClr val="accent3"/>
              </a:gs>
              <a:gs pos="100000">
                <a:schemeClr val="accent1">
                  <a:lumMod val="75000"/>
                </a:schemeClr>
              </a:gs>
            </a:gsLst>
            <a:lin ang="9000000" scaled="0"/>
          </a:gradFill>
          <a:ln w="25400" cap="flat" cmpd="sng" algn="ctr">
            <a:noFill/>
            <a:prstDash val="solid"/>
          </a:ln>
          <a:effectLst/>
        </p:spPr>
        <p:txBody>
          <a:bodyPr anchor="ctr"/>
          <a:lstStyle/>
          <a:p>
            <a:pPr algn="ctr" fontAlgn="auto">
              <a:spcBef>
                <a:spcPts val="0"/>
              </a:spcBef>
              <a:spcAft>
                <a:spcPts val="0"/>
              </a:spcAft>
            </a:pPr>
            <a:endParaRPr lang="en-AU" sz="1406" kern="0">
              <a:solidFill>
                <a:srgbClr val="FFFFFF"/>
              </a:solidFill>
              <a:latin typeface="Open Sans"/>
              <a:ea typeface="MS PGothic" pitchFamily="34" charset="-128"/>
            </a:endParaRPr>
          </a:p>
        </p:txBody>
      </p:sp>
      <p:grpSp>
        <p:nvGrpSpPr>
          <p:cNvPr id="168" name="Group 38"/>
          <p:cNvGrpSpPr/>
          <p:nvPr/>
        </p:nvGrpSpPr>
        <p:grpSpPr bwMode="auto">
          <a:xfrm>
            <a:off x="11068658" y="2611983"/>
            <a:ext cx="655921" cy="787536"/>
            <a:chOff x="6540501" y="638176"/>
            <a:chExt cx="622301" cy="746125"/>
          </a:xfrm>
          <a:solidFill>
            <a:srgbClr val="FFFFFF"/>
          </a:solidFill>
        </p:grpSpPr>
        <p:sp>
          <p:nvSpPr>
            <p:cNvPr id="169" name="Freeform 13"/>
            <p:cNvSpPr>
              <a:spLocks noEditPoints="1"/>
            </p:cNvSpPr>
            <p:nvPr/>
          </p:nvSpPr>
          <p:spPr bwMode="auto">
            <a:xfrm>
              <a:off x="6616701" y="638176"/>
              <a:ext cx="469900" cy="736600"/>
            </a:xfrm>
            <a:custGeom>
              <a:avLst/>
              <a:gdLst>
                <a:gd name="T0" fmla="*/ 171 w 240"/>
                <a:gd name="T1" fmla="*/ 24 h 376"/>
                <a:gd name="T2" fmla="*/ 63 w 240"/>
                <a:gd name="T3" fmla="*/ 12 h 376"/>
                <a:gd name="T4" fmla="*/ 56 w 240"/>
                <a:gd name="T5" fmla="*/ 25 h 376"/>
                <a:gd name="T6" fmla="*/ 82 w 240"/>
                <a:gd name="T7" fmla="*/ 116 h 376"/>
                <a:gd name="T8" fmla="*/ 82 w 240"/>
                <a:gd name="T9" fmla="*/ 116 h 376"/>
                <a:gd name="T10" fmla="*/ 121 w 240"/>
                <a:gd name="T11" fmla="*/ 257 h 376"/>
                <a:gd name="T12" fmla="*/ 66 w 240"/>
                <a:gd name="T13" fmla="*/ 256 h 376"/>
                <a:gd name="T14" fmla="*/ 9 w 240"/>
                <a:gd name="T15" fmla="*/ 331 h 376"/>
                <a:gd name="T16" fmla="*/ 96 w 240"/>
                <a:gd name="T17" fmla="*/ 364 h 376"/>
                <a:gd name="T18" fmla="*/ 153 w 240"/>
                <a:gd name="T19" fmla="*/ 290 h 376"/>
                <a:gd name="T20" fmla="*/ 106 w 240"/>
                <a:gd name="T21" fmla="*/ 122 h 376"/>
                <a:gd name="T22" fmla="*/ 219 w 240"/>
                <a:gd name="T23" fmla="*/ 159 h 376"/>
                <a:gd name="T24" fmla="*/ 232 w 240"/>
                <a:gd name="T25" fmla="*/ 165 h 376"/>
                <a:gd name="T26" fmla="*/ 232 w 240"/>
                <a:gd name="T27" fmla="*/ 165 h 376"/>
                <a:gd name="T28" fmla="*/ 240 w 240"/>
                <a:gd name="T29" fmla="*/ 153 h 376"/>
                <a:gd name="T30" fmla="*/ 171 w 240"/>
                <a:gd name="T31" fmla="*/ 24 h 376"/>
                <a:gd name="T32" fmla="*/ 90 w 240"/>
                <a:gd name="T33" fmla="*/ 343 h 376"/>
                <a:gd name="T34" fmla="*/ 30 w 240"/>
                <a:gd name="T35" fmla="*/ 325 h 376"/>
                <a:gd name="T36" fmla="*/ 72 w 240"/>
                <a:gd name="T37" fmla="*/ 277 h 376"/>
                <a:gd name="T38" fmla="*/ 132 w 240"/>
                <a:gd name="T39" fmla="*/ 296 h 376"/>
                <a:gd name="T40" fmla="*/ 90 w 240"/>
                <a:gd name="T41" fmla="*/ 343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0" h="376">
                  <a:moveTo>
                    <a:pt x="171" y="24"/>
                  </a:moveTo>
                  <a:cubicBezTo>
                    <a:pt x="141" y="4"/>
                    <a:pt x="105" y="0"/>
                    <a:pt x="63" y="12"/>
                  </a:cubicBezTo>
                  <a:cubicBezTo>
                    <a:pt x="57" y="13"/>
                    <a:pt x="54" y="19"/>
                    <a:pt x="56" y="25"/>
                  </a:cubicBezTo>
                  <a:cubicBezTo>
                    <a:pt x="82" y="116"/>
                    <a:pt x="82" y="116"/>
                    <a:pt x="82" y="116"/>
                  </a:cubicBezTo>
                  <a:cubicBezTo>
                    <a:pt x="82" y="116"/>
                    <a:pt x="82" y="116"/>
                    <a:pt x="82" y="116"/>
                  </a:cubicBezTo>
                  <a:cubicBezTo>
                    <a:pt x="121" y="257"/>
                    <a:pt x="121" y="257"/>
                    <a:pt x="121" y="257"/>
                  </a:cubicBezTo>
                  <a:cubicBezTo>
                    <a:pt x="106" y="251"/>
                    <a:pt x="86" y="251"/>
                    <a:pt x="66" y="256"/>
                  </a:cubicBezTo>
                  <a:cubicBezTo>
                    <a:pt x="25" y="268"/>
                    <a:pt x="0" y="300"/>
                    <a:pt x="9" y="331"/>
                  </a:cubicBezTo>
                  <a:cubicBezTo>
                    <a:pt x="17" y="361"/>
                    <a:pt x="56" y="376"/>
                    <a:pt x="96" y="364"/>
                  </a:cubicBezTo>
                  <a:cubicBezTo>
                    <a:pt x="137" y="353"/>
                    <a:pt x="162" y="320"/>
                    <a:pt x="153" y="290"/>
                  </a:cubicBezTo>
                  <a:cubicBezTo>
                    <a:pt x="106" y="122"/>
                    <a:pt x="106" y="122"/>
                    <a:pt x="106" y="122"/>
                  </a:cubicBezTo>
                  <a:cubicBezTo>
                    <a:pt x="193" y="107"/>
                    <a:pt x="218" y="157"/>
                    <a:pt x="219" y="159"/>
                  </a:cubicBezTo>
                  <a:cubicBezTo>
                    <a:pt x="221" y="164"/>
                    <a:pt x="226" y="167"/>
                    <a:pt x="232" y="165"/>
                  </a:cubicBezTo>
                  <a:cubicBezTo>
                    <a:pt x="232" y="165"/>
                    <a:pt x="232" y="165"/>
                    <a:pt x="232" y="165"/>
                  </a:cubicBezTo>
                  <a:cubicBezTo>
                    <a:pt x="237" y="164"/>
                    <a:pt x="240" y="159"/>
                    <a:pt x="240" y="153"/>
                  </a:cubicBezTo>
                  <a:cubicBezTo>
                    <a:pt x="239" y="150"/>
                    <a:pt x="229" y="63"/>
                    <a:pt x="171" y="24"/>
                  </a:cubicBezTo>
                  <a:close/>
                  <a:moveTo>
                    <a:pt x="90" y="343"/>
                  </a:moveTo>
                  <a:cubicBezTo>
                    <a:pt x="62" y="351"/>
                    <a:pt x="35" y="343"/>
                    <a:pt x="30" y="325"/>
                  </a:cubicBezTo>
                  <a:cubicBezTo>
                    <a:pt x="24" y="307"/>
                    <a:pt x="44" y="285"/>
                    <a:pt x="72" y="277"/>
                  </a:cubicBezTo>
                  <a:cubicBezTo>
                    <a:pt x="99" y="269"/>
                    <a:pt x="127" y="278"/>
                    <a:pt x="132" y="296"/>
                  </a:cubicBezTo>
                  <a:cubicBezTo>
                    <a:pt x="137" y="314"/>
                    <a:pt x="118" y="335"/>
                    <a:pt x="90"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70" name="Freeform 14"/>
            <p:cNvSpPr>
              <a:spLocks noEditPoints="1"/>
            </p:cNvSpPr>
            <p:nvPr/>
          </p:nvSpPr>
          <p:spPr bwMode="auto">
            <a:xfrm>
              <a:off x="6916739" y="996951"/>
              <a:ext cx="246063" cy="387350"/>
            </a:xfrm>
            <a:custGeom>
              <a:avLst/>
              <a:gdLst>
                <a:gd name="T0" fmla="*/ 90 w 126"/>
                <a:gd name="T1" fmla="*/ 13 h 198"/>
                <a:gd name="T2" fmla="*/ 33 w 126"/>
                <a:gd name="T3" fmla="*/ 7 h 198"/>
                <a:gd name="T4" fmla="*/ 30 w 126"/>
                <a:gd name="T5" fmla="*/ 14 h 198"/>
                <a:gd name="T6" fmla="*/ 43 w 126"/>
                <a:gd name="T7" fmla="*/ 62 h 198"/>
                <a:gd name="T8" fmla="*/ 43 w 126"/>
                <a:gd name="T9" fmla="*/ 62 h 198"/>
                <a:gd name="T10" fmla="*/ 64 w 126"/>
                <a:gd name="T11" fmla="*/ 136 h 198"/>
                <a:gd name="T12" fmla="*/ 35 w 126"/>
                <a:gd name="T13" fmla="*/ 135 h 198"/>
                <a:gd name="T14" fmla="*/ 5 w 126"/>
                <a:gd name="T15" fmla="*/ 175 h 198"/>
                <a:gd name="T16" fmla="*/ 51 w 126"/>
                <a:gd name="T17" fmla="*/ 192 h 198"/>
                <a:gd name="T18" fmla="*/ 81 w 126"/>
                <a:gd name="T19" fmla="*/ 153 h 198"/>
                <a:gd name="T20" fmla="*/ 56 w 126"/>
                <a:gd name="T21" fmla="*/ 65 h 198"/>
                <a:gd name="T22" fmla="*/ 115 w 126"/>
                <a:gd name="T23" fmla="*/ 84 h 198"/>
                <a:gd name="T24" fmla="*/ 122 w 126"/>
                <a:gd name="T25" fmla="*/ 87 h 198"/>
                <a:gd name="T26" fmla="*/ 122 w 126"/>
                <a:gd name="T27" fmla="*/ 87 h 198"/>
                <a:gd name="T28" fmla="*/ 126 w 126"/>
                <a:gd name="T29" fmla="*/ 81 h 198"/>
                <a:gd name="T30" fmla="*/ 90 w 126"/>
                <a:gd name="T31" fmla="*/ 13 h 198"/>
                <a:gd name="T32" fmla="*/ 48 w 126"/>
                <a:gd name="T33" fmla="*/ 181 h 198"/>
                <a:gd name="T34" fmla="*/ 16 w 126"/>
                <a:gd name="T35" fmla="*/ 171 h 198"/>
                <a:gd name="T36" fmla="*/ 38 w 126"/>
                <a:gd name="T37" fmla="*/ 146 h 198"/>
                <a:gd name="T38" fmla="*/ 70 w 126"/>
                <a:gd name="T39" fmla="*/ 156 h 198"/>
                <a:gd name="T40" fmla="*/ 48 w 126"/>
                <a:gd name="T41" fmla="*/ 181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6" h="198">
                  <a:moveTo>
                    <a:pt x="90" y="13"/>
                  </a:moveTo>
                  <a:cubicBezTo>
                    <a:pt x="74" y="3"/>
                    <a:pt x="55" y="0"/>
                    <a:pt x="33" y="7"/>
                  </a:cubicBezTo>
                  <a:cubicBezTo>
                    <a:pt x="30" y="8"/>
                    <a:pt x="29" y="11"/>
                    <a:pt x="30" y="14"/>
                  </a:cubicBezTo>
                  <a:cubicBezTo>
                    <a:pt x="43" y="62"/>
                    <a:pt x="43" y="62"/>
                    <a:pt x="43" y="62"/>
                  </a:cubicBezTo>
                  <a:cubicBezTo>
                    <a:pt x="43" y="62"/>
                    <a:pt x="43" y="62"/>
                    <a:pt x="43" y="62"/>
                  </a:cubicBezTo>
                  <a:cubicBezTo>
                    <a:pt x="64" y="136"/>
                    <a:pt x="64" y="136"/>
                    <a:pt x="64" y="136"/>
                  </a:cubicBezTo>
                  <a:cubicBezTo>
                    <a:pt x="56" y="133"/>
                    <a:pt x="45" y="132"/>
                    <a:pt x="35" y="135"/>
                  </a:cubicBezTo>
                  <a:cubicBezTo>
                    <a:pt x="13" y="141"/>
                    <a:pt x="0" y="159"/>
                    <a:pt x="5" y="175"/>
                  </a:cubicBezTo>
                  <a:cubicBezTo>
                    <a:pt x="9" y="190"/>
                    <a:pt x="29" y="198"/>
                    <a:pt x="51" y="192"/>
                  </a:cubicBezTo>
                  <a:cubicBezTo>
                    <a:pt x="72" y="186"/>
                    <a:pt x="85" y="169"/>
                    <a:pt x="81" y="153"/>
                  </a:cubicBezTo>
                  <a:cubicBezTo>
                    <a:pt x="56" y="65"/>
                    <a:pt x="56" y="65"/>
                    <a:pt x="56" y="65"/>
                  </a:cubicBezTo>
                  <a:cubicBezTo>
                    <a:pt x="102" y="57"/>
                    <a:pt x="115" y="83"/>
                    <a:pt x="115" y="84"/>
                  </a:cubicBezTo>
                  <a:cubicBezTo>
                    <a:pt x="116" y="87"/>
                    <a:pt x="119" y="88"/>
                    <a:pt x="122" y="87"/>
                  </a:cubicBezTo>
                  <a:cubicBezTo>
                    <a:pt x="122" y="87"/>
                    <a:pt x="122" y="87"/>
                    <a:pt x="122" y="87"/>
                  </a:cubicBezTo>
                  <a:cubicBezTo>
                    <a:pt x="125" y="87"/>
                    <a:pt x="126" y="84"/>
                    <a:pt x="126" y="81"/>
                  </a:cubicBezTo>
                  <a:cubicBezTo>
                    <a:pt x="126" y="79"/>
                    <a:pt x="121" y="34"/>
                    <a:pt x="90" y="13"/>
                  </a:cubicBezTo>
                  <a:close/>
                  <a:moveTo>
                    <a:pt x="48" y="181"/>
                  </a:moveTo>
                  <a:cubicBezTo>
                    <a:pt x="33" y="185"/>
                    <a:pt x="18" y="181"/>
                    <a:pt x="16" y="171"/>
                  </a:cubicBezTo>
                  <a:cubicBezTo>
                    <a:pt x="13" y="162"/>
                    <a:pt x="23" y="151"/>
                    <a:pt x="38" y="146"/>
                  </a:cubicBezTo>
                  <a:cubicBezTo>
                    <a:pt x="52" y="142"/>
                    <a:pt x="67" y="147"/>
                    <a:pt x="70" y="156"/>
                  </a:cubicBezTo>
                  <a:cubicBezTo>
                    <a:pt x="72" y="166"/>
                    <a:pt x="62" y="177"/>
                    <a:pt x="48" y="1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71" name="Freeform 15"/>
            <p:cNvSpPr>
              <a:spLocks noEditPoints="1"/>
            </p:cNvSpPr>
            <p:nvPr/>
          </p:nvSpPr>
          <p:spPr bwMode="auto">
            <a:xfrm>
              <a:off x="6540501" y="793751"/>
              <a:ext cx="217488" cy="338138"/>
            </a:xfrm>
            <a:custGeom>
              <a:avLst/>
              <a:gdLst>
                <a:gd name="T0" fmla="*/ 79 w 111"/>
                <a:gd name="T1" fmla="*/ 11 h 173"/>
                <a:gd name="T2" fmla="*/ 29 w 111"/>
                <a:gd name="T3" fmla="*/ 6 h 173"/>
                <a:gd name="T4" fmla="*/ 26 w 111"/>
                <a:gd name="T5" fmla="*/ 12 h 173"/>
                <a:gd name="T6" fmla="*/ 38 w 111"/>
                <a:gd name="T7" fmla="*/ 54 h 173"/>
                <a:gd name="T8" fmla="*/ 38 w 111"/>
                <a:gd name="T9" fmla="*/ 54 h 173"/>
                <a:gd name="T10" fmla="*/ 56 w 111"/>
                <a:gd name="T11" fmla="*/ 119 h 173"/>
                <a:gd name="T12" fmla="*/ 31 w 111"/>
                <a:gd name="T13" fmla="*/ 118 h 173"/>
                <a:gd name="T14" fmla="*/ 4 w 111"/>
                <a:gd name="T15" fmla="*/ 152 h 173"/>
                <a:gd name="T16" fmla="*/ 45 w 111"/>
                <a:gd name="T17" fmla="*/ 168 h 173"/>
                <a:gd name="T18" fmla="*/ 71 w 111"/>
                <a:gd name="T19" fmla="*/ 133 h 173"/>
                <a:gd name="T20" fmla="*/ 49 w 111"/>
                <a:gd name="T21" fmla="*/ 56 h 173"/>
                <a:gd name="T22" fmla="*/ 101 w 111"/>
                <a:gd name="T23" fmla="*/ 73 h 173"/>
                <a:gd name="T24" fmla="*/ 107 w 111"/>
                <a:gd name="T25" fmla="*/ 76 h 173"/>
                <a:gd name="T26" fmla="*/ 107 w 111"/>
                <a:gd name="T27" fmla="*/ 76 h 173"/>
                <a:gd name="T28" fmla="*/ 110 w 111"/>
                <a:gd name="T29" fmla="*/ 71 h 173"/>
                <a:gd name="T30" fmla="*/ 79 w 111"/>
                <a:gd name="T31" fmla="*/ 11 h 173"/>
                <a:gd name="T32" fmla="*/ 42 w 111"/>
                <a:gd name="T33" fmla="*/ 158 h 173"/>
                <a:gd name="T34" fmla="*/ 14 w 111"/>
                <a:gd name="T35" fmla="*/ 149 h 173"/>
                <a:gd name="T36" fmla="*/ 33 w 111"/>
                <a:gd name="T37" fmla="*/ 128 h 173"/>
                <a:gd name="T38" fmla="*/ 61 w 111"/>
                <a:gd name="T39" fmla="*/ 136 h 173"/>
                <a:gd name="T40" fmla="*/ 42 w 111"/>
                <a:gd name="T41" fmla="*/ 158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1" h="173">
                  <a:moveTo>
                    <a:pt x="79" y="11"/>
                  </a:moveTo>
                  <a:cubicBezTo>
                    <a:pt x="65" y="2"/>
                    <a:pt x="49" y="0"/>
                    <a:pt x="29" y="6"/>
                  </a:cubicBezTo>
                  <a:cubicBezTo>
                    <a:pt x="27" y="6"/>
                    <a:pt x="25" y="9"/>
                    <a:pt x="26" y="12"/>
                  </a:cubicBezTo>
                  <a:cubicBezTo>
                    <a:pt x="38" y="54"/>
                    <a:pt x="38" y="54"/>
                    <a:pt x="38" y="54"/>
                  </a:cubicBezTo>
                  <a:cubicBezTo>
                    <a:pt x="38" y="54"/>
                    <a:pt x="38" y="54"/>
                    <a:pt x="38" y="54"/>
                  </a:cubicBezTo>
                  <a:cubicBezTo>
                    <a:pt x="56" y="119"/>
                    <a:pt x="56" y="119"/>
                    <a:pt x="56" y="119"/>
                  </a:cubicBezTo>
                  <a:cubicBezTo>
                    <a:pt x="49" y="116"/>
                    <a:pt x="40" y="115"/>
                    <a:pt x="31" y="118"/>
                  </a:cubicBezTo>
                  <a:cubicBezTo>
                    <a:pt x="12" y="123"/>
                    <a:pt x="0" y="138"/>
                    <a:pt x="4" y="152"/>
                  </a:cubicBezTo>
                  <a:cubicBezTo>
                    <a:pt x="8" y="166"/>
                    <a:pt x="26" y="173"/>
                    <a:pt x="45" y="168"/>
                  </a:cubicBezTo>
                  <a:cubicBezTo>
                    <a:pt x="63" y="162"/>
                    <a:pt x="75" y="147"/>
                    <a:pt x="71" y="133"/>
                  </a:cubicBezTo>
                  <a:cubicBezTo>
                    <a:pt x="49" y="56"/>
                    <a:pt x="49" y="56"/>
                    <a:pt x="49" y="56"/>
                  </a:cubicBezTo>
                  <a:cubicBezTo>
                    <a:pt x="89" y="49"/>
                    <a:pt x="100" y="72"/>
                    <a:pt x="101" y="73"/>
                  </a:cubicBezTo>
                  <a:cubicBezTo>
                    <a:pt x="102" y="76"/>
                    <a:pt x="104" y="77"/>
                    <a:pt x="107" y="76"/>
                  </a:cubicBezTo>
                  <a:cubicBezTo>
                    <a:pt x="107" y="76"/>
                    <a:pt x="107" y="76"/>
                    <a:pt x="107" y="76"/>
                  </a:cubicBezTo>
                  <a:cubicBezTo>
                    <a:pt x="109" y="75"/>
                    <a:pt x="111" y="73"/>
                    <a:pt x="110" y="71"/>
                  </a:cubicBezTo>
                  <a:cubicBezTo>
                    <a:pt x="110" y="69"/>
                    <a:pt x="106" y="29"/>
                    <a:pt x="79" y="11"/>
                  </a:cubicBezTo>
                  <a:close/>
                  <a:moveTo>
                    <a:pt x="42" y="158"/>
                  </a:moveTo>
                  <a:cubicBezTo>
                    <a:pt x="29" y="162"/>
                    <a:pt x="16" y="158"/>
                    <a:pt x="14" y="149"/>
                  </a:cubicBezTo>
                  <a:cubicBezTo>
                    <a:pt x="12" y="141"/>
                    <a:pt x="20" y="131"/>
                    <a:pt x="33" y="128"/>
                  </a:cubicBezTo>
                  <a:cubicBezTo>
                    <a:pt x="46" y="124"/>
                    <a:pt x="59" y="128"/>
                    <a:pt x="61" y="136"/>
                  </a:cubicBezTo>
                  <a:cubicBezTo>
                    <a:pt x="63" y="144"/>
                    <a:pt x="55" y="154"/>
                    <a:pt x="42" y="1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grpSp>
      <p:sp>
        <p:nvSpPr>
          <p:cNvPr id="172" name="Oval 28"/>
          <p:cNvSpPr/>
          <p:nvPr/>
        </p:nvSpPr>
        <p:spPr bwMode="auto">
          <a:xfrm>
            <a:off x="2734370" y="2129573"/>
            <a:ext cx="1593862" cy="1593862"/>
          </a:xfrm>
          <a:prstGeom prst="ellipse">
            <a:avLst/>
          </a:prstGeom>
          <a:gradFill>
            <a:gsLst>
              <a:gs pos="0">
                <a:srgbClr val="FFF200"/>
              </a:gs>
              <a:gs pos="0">
                <a:schemeClr val="accent1">
                  <a:lumMod val="75000"/>
                </a:schemeClr>
              </a:gs>
              <a:gs pos="36000">
                <a:schemeClr val="accent3"/>
              </a:gs>
              <a:gs pos="100000">
                <a:schemeClr val="accent1">
                  <a:lumMod val="75000"/>
                </a:schemeClr>
              </a:gs>
            </a:gsLst>
            <a:lin ang="9000000" scaled="0"/>
          </a:gradFill>
          <a:ln w="25400" cap="flat" cmpd="sng" algn="ctr">
            <a:noFill/>
            <a:prstDash val="solid"/>
          </a:ln>
          <a:effectLst/>
        </p:spPr>
        <p:txBody>
          <a:bodyPr anchor="ctr"/>
          <a:lstStyle/>
          <a:p>
            <a:pPr algn="ctr" fontAlgn="auto">
              <a:spcBef>
                <a:spcPts val="0"/>
              </a:spcBef>
              <a:spcAft>
                <a:spcPts val="0"/>
              </a:spcAft>
            </a:pPr>
            <a:endParaRPr lang="en-AU" sz="1406" kern="0">
              <a:solidFill>
                <a:srgbClr val="FFFFFF"/>
              </a:solidFill>
              <a:latin typeface="Open Sans"/>
              <a:ea typeface="MS PGothic" pitchFamily="34" charset="-128"/>
            </a:endParaRPr>
          </a:p>
        </p:txBody>
      </p:sp>
      <p:grpSp>
        <p:nvGrpSpPr>
          <p:cNvPr id="173" name="Group 42"/>
          <p:cNvGrpSpPr/>
          <p:nvPr/>
        </p:nvGrpSpPr>
        <p:grpSpPr bwMode="auto">
          <a:xfrm>
            <a:off x="3124066" y="2518655"/>
            <a:ext cx="820038" cy="825568"/>
            <a:chOff x="4802189" y="2176464"/>
            <a:chExt cx="941388" cy="947737"/>
          </a:xfrm>
          <a:solidFill>
            <a:srgbClr val="FFFFFF"/>
          </a:solidFill>
        </p:grpSpPr>
        <p:sp>
          <p:nvSpPr>
            <p:cNvPr id="174" name="Freeform 48"/>
            <p:cNvSpPr>
              <a:spLocks noEditPoints="1"/>
            </p:cNvSpPr>
            <p:nvPr/>
          </p:nvSpPr>
          <p:spPr bwMode="auto">
            <a:xfrm>
              <a:off x="4960939" y="2332039"/>
              <a:ext cx="636588" cy="633413"/>
            </a:xfrm>
            <a:custGeom>
              <a:avLst/>
              <a:gdLst>
                <a:gd name="T0" fmla="*/ 45 w 325"/>
                <a:gd name="T1" fmla="*/ 224 h 324"/>
                <a:gd name="T2" fmla="*/ 100 w 325"/>
                <a:gd name="T3" fmla="*/ 279 h 324"/>
                <a:gd name="T4" fmla="*/ 56 w 325"/>
                <a:gd name="T5" fmla="*/ 324 h 324"/>
                <a:gd name="T6" fmla="*/ 0 w 325"/>
                <a:gd name="T7" fmla="*/ 268 h 324"/>
                <a:gd name="T8" fmla="*/ 45 w 325"/>
                <a:gd name="T9" fmla="*/ 224 h 324"/>
                <a:gd name="T10" fmla="*/ 164 w 325"/>
                <a:gd name="T11" fmla="*/ 238 h 324"/>
                <a:gd name="T12" fmla="*/ 230 w 325"/>
                <a:gd name="T13" fmla="*/ 210 h 324"/>
                <a:gd name="T14" fmla="*/ 258 w 325"/>
                <a:gd name="T15" fmla="*/ 156 h 324"/>
                <a:gd name="T16" fmla="*/ 306 w 325"/>
                <a:gd name="T17" fmla="*/ 50 h 324"/>
                <a:gd name="T18" fmla="*/ 319 w 325"/>
                <a:gd name="T19" fmla="*/ 47 h 324"/>
                <a:gd name="T20" fmla="*/ 319 w 325"/>
                <a:gd name="T21" fmla="*/ 28 h 324"/>
                <a:gd name="T22" fmla="*/ 310 w 325"/>
                <a:gd name="T23" fmla="*/ 24 h 324"/>
                <a:gd name="T24" fmla="*/ 204 w 325"/>
                <a:gd name="T25" fmla="*/ 129 h 324"/>
                <a:gd name="T26" fmla="*/ 200 w 325"/>
                <a:gd name="T27" fmla="*/ 155 h 324"/>
                <a:gd name="T28" fmla="*/ 169 w 325"/>
                <a:gd name="T29" fmla="*/ 155 h 324"/>
                <a:gd name="T30" fmla="*/ 169 w 325"/>
                <a:gd name="T31" fmla="*/ 124 h 324"/>
                <a:gd name="T32" fmla="*/ 195 w 325"/>
                <a:gd name="T33" fmla="*/ 121 h 324"/>
                <a:gd name="T34" fmla="*/ 301 w 325"/>
                <a:gd name="T35" fmla="*/ 15 h 324"/>
                <a:gd name="T36" fmla="*/ 297 w 325"/>
                <a:gd name="T37" fmla="*/ 5 h 324"/>
                <a:gd name="T38" fmla="*/ 278 w 325"/>
                <a:gd name="T39" fmla="*/ 5 h 324"/>
                <a:gd name="T40" fmla="*/ 275 w 325"/>
                <a:gd name="T41" fmla="*/ 19 h 324"/>
                <a:gd name="T42" fmla="*/ 162 w 325"/>
                <a:gd name="T43" fmla="*/ 68 h 324"/>
                <a:gd name="T44" fmla="*/ 115 w 325"/>
                <a:gd name="T45" fmla="*/ 95 h 324"/>
                <a:gd name="T46" fmla="*/ 86 w 325"/>
                <a:gd name="T47" fmla="*/ 160 h 324"/>
                <a:gd name="T48" fmla="*/ 39 w 325"/>
                <a:gd name="T49" fmla="*/ 198 h 324"/>
                <a:gd name="T50" fmla="*/ 126 w 325"/>
                <a:gd name="T51" fmla="*/ 285 h 324"/>
                <a:gd name="T52" fmla="*/ 164 w 325"/>
                <a:gd name="T53" fmla="*/ 238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5" h="324">
                  <a:moveTo>
                    <a:pt x="45" y="224"/>
                  </a:moveTo>
                  <a:cubicBezTo>
                    <a:pt x="100" y="279"/>
                    <a:pt x="100" y="279"/>
                    <a:pt x="100" y="279"/>
                  </a:cubicBezTo>
                  <a:cubicBezTo>
                    <a:pt x="56" y="324"/>
                    <a:pt x="56" y="324"/>
                    <a:pt x="56" y="324"/>
                  </a:cubicBezTo>
                  <a:cubicBezTo>
                    <a:pt x="0" y="268"/>
                    <a:pt x="0" y="268"/>
                    <a:pt x="0" y="268"/>
                  </a:cubicBezTo>
                  <a:lnTo>
                    <a:pt x="45" y="224"/>
                  </a:lnTo>
                  <a:close/>
                  <a:moveTo>
                    <a:pt x="164" y="238"/>
                  </a:moveTo>
                  <a:cubicBezTo>
                    <a:pt x="187" y="238"/>
                    <a:pt x="211" y="229"/>
                    <a:pt x="230" y="210"/>
                  </a:cubicBezTo>
                  <a:cubicBezTo>
                    <a:pt x="245" y="194"/>
                    <a:pt x="255" y="175"/>
                    <a:pt x="258" y="156"/>
                  </a:cubicBezTo>
                  <a:cubicBezTo>
                    <a:pt x="264" y="133"/>
                    <a:pt x="270" y="99"/>
                    <a:pt x="306" y="50"/>
                  </a:cubicBezTo>
                  <a:cubicBezTo>
                    <a:pt x="310" y="52"/>
                    <a:pt x="316" y="51"/>
                    <a:pt x="319" y="47"/>
                  </a:cubicBezTo>
                  <a:cubicBezTo>
                    <a:pt x="325" y="42"/>
                    <a:pt x="325" y="33"/>
                    <a:pt x="319" y="28"/>
                  </a:cubicBezTo>
                  <a:cubicBezTo>
                    <a:pt x="317" y="25"/>
                    <a:pt x="313" y="24"/>
                    <a:pt x="310" y="24"/>
                  </a:cubicBezTo>
                  <a:cubicBezTo>
                    <a:pt x="204" y="129"/>
                    <a:pt x="204" y="129"/>
                    <a:pt x="204" y="129"/>
                  </a:cubicBezTo>
                  <a:cubicBezTo>
                    <a:pt x="208" y="138"/>
                    <a:pt x="207" y="148"/>
                    <a:pt x="200" y="155"/>
                  </a:cubicBezTo>
                  <a:cubicBezTo>
                    <a:pt x="191" y="163"/>
                    <a:pt x="177" y="163"/>
                    <a:pt x="169" y="155"/>
                  </a:cubicBezTo>
                  <a:cubicBezTo>
                    <a:pt x="160" y="146"/>
                    <a:pt x="160" y="132"/>
                    <a:pt x="169" y="124"/>
                  </a:cubicBezTo>
                  <a:cubicBezTo>
                    <a:pt x="176" y="117"/>
                    <a:pt x="187" y="116"/>
                    <a:pt x="195" y="121"/>
                  </a:cubicBezTo>
                  <a:cubicBezTo>
                    <a:pt x="301" y="15"/>
                    <a:pt x="301" y="15"/>
                    <a:pt x="301" y="15"/>
                  </a:cubicBezTo>
                  <a:cubicBezTo>
                    <a:pt x="301" y="12"/>
                    <a:pt x="300" y="8"/>
                    <a:pt x="297" y="5"/>
                  </a:cubicBezTo>
                  <a:cubicBezTo>
                    <a:pt x="292" y="0"/>
                    <a:pt x="283" y="0"/>
                    <a:pt x="278" y="5"/>
                  </a:cubicBezTo>
                  <a:cubicBezTo>
                    <a:pt x="274" y="9"/>
                    <a:pt x="273" y="14"/>
                    <a:pt x="275" y="19"/>
                  </a:cubicBezTo>
                  <a:cubicBezTo>
                    <a:pt x="221" y="58"/>
                    <a:pt x="185" y="61"/>
                    <a:pt x="162" y="68"/>
                  </a:cubicBezTo>
                  <a:cubicBezTo>
                    <a:pt x="145" y="72"/>
                    <a:pt x="129" y="81"/>
                    <a:pt x="115" y="95"/>
                  </a:cubicBezTo>
                  <a:cubicBezTo>
                    <a:pt x="96" y="113"/>
                    <a:pt x="87" y="137"/>
                    <a:pt x="86" y="160"/>
                  </a:cubicBezTo>
                  <a:cubicBezTo>
                    <a:pt x="39" y="198"/>
                    <a:pt x="39" y="198"/>
                    <a:pt x="39" y="198"/>
                  </a:cubicBezTo>
                  <a:cubicBezTo>
                    <a:pt x="126" y="285"/>
                    <a:pt x="126" y="285"/>
                    <a:pt x="126" y="285"/>
                  </a:cubicBezTo>
                  <a:lnTo>
                    <a:pt x="164"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75" name="Freeform 49"/>
            <p:cNvSpPr>
              <a:spLocks noEditPoints="1"/>
            </p:cNvSpPr>
            <p:nvPr/>
          </p:nvSpPr>
          <p:spPr bwMode="auto">
            <a:xfrm>
              <a:off x="4852989" y="2224089"/>
              <a:ext cx="849313" cy="850900"/>
            </a:xfrm>
            <a:custGeom>
              <a:avLst/>
              <a:gdLst>
                <a:gd name="T0" fmla="*/ 535 w 535"/>
                <a:gd name="T1" fmla="*/ 536 h 536"/>
                <a:gd name="T2" fmla="*/ 0 w 535"/>
                <a:gd name="T3" fmla="*/ 536 h 536"/>
                <a:gd name="T4" fmla="*/ 0 w 535"/>
                <a:gd name="T5" fmla="*/ 0 h 536"/>
                <a:gd name="T6" fmla="*/ 535 w 535"/>
                <a:gd name="T7" fmla="*/ 0 h 536"/>
                <a:gd name="T8" fmla="*/ 535 w 535"/>
                <a:gd name="T9" fmla="*/ 536 h 536"/>
                <a:gd name="T10" fmla="*/ 10 w 535"/>
                <a:gd name="T11" fmla="*/ 525 h 536"/>
                <a:gd name="T12" fmla="*/ 525 w 535"/>
                <a:gd name="T13" fmla="*/ 525 h 536"/>
                <a:gd name="T14" fmla="*/ 525 w 535"/>
                <a:gd name="T15" fmla="*/ 11 h 536"/>
                <a:gd name="T16" fmla="*/ 10 w 535"/>
                <a:gd name="T17" fmla="*/ 11 h 536"/>
                <a:gd name="T18" fmla="*/ 10 w 535"/>
                <a:gd name="T19" fmla="*/ 525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5" h="536">
                  <a:moveTo>
                    <a:pt x="535" y="536"/>
                  </a:moveTo>
                  <a:lnTo>
                    <a:pt x="0" y="536"/>
                  </a:lnTo>
                  <a:lnTo>
                    <a:pt x="0" y="0"/>
                  </a:lnTo>
                  <a:lnTo>
                    <a:pt x="535" y="0"/>
                  </a:lnTo>
                  <a:lnTo>
                    <a:pt x="535" y="536"/>
                  </a:lnTo>
                  <a:close/>
                  <a:moveTo>
                    <a:pt x="10" y="525"/>
                  </a:moveTo>
                  <a:lnTo>
                    <a:pt x="525" y="525"/>
                  </a:lnTo>
                  <a:lnTo>
                    <a:pt x="525" y="11"/>
                  </a:lnTo>
                  <a:lnTo>
                    <a:pt x="10" y="11"/>
                  </a:lnTo>
                  <a:lnTo>
                    <a:pt x="10" y="5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76" name="Rectangle 50"/>
            <p:cNvSpPr>
              <a:spLocks noChangeArrowheads="1"/>
            </p:cNvSpPr>
            <p:nvPr/>
          </p:nvSpPr>
          <p:spPr bwMode="auto">
            <a:xfrm>
              <a:off x="5634039" y="2181226"/>
              <a:ext cx="106363"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77" name="Freeform 51"/>
            <p:cNvSpPr>
              <a:spLocks noEditPoints="1"/>
            </p:cNvSpPr>
            <p:nvPr/>
          </p:nvSpPr>
          <p:spPr bwMode="auto">
            <a:xfrm>
              <a:off x="5627689" y="2176464"/>
              <a:ext cx="115888" cy="115888"/>
            </a:xfrm>
            <a:custGeom>
              <a:avLst/>
              <a:gdLst>
                <a:gd name="T0" fmla="*/ 73 w 73"/>
                <a:gd name="T1" fmla="*/ 73 h 73"/>
                <a:gd name="T2" fmla="*/ 0 w 73"/>
                <a:gd name="T3" fmla="*/ 73 h 73"/>
                <a:gd name="T4" fmla="*/ 0 w 73"/>
                <a:gd name="T5" fmla="*/ 0 h 73"/>
                <a:gd name="T6" fmla="*/ 73 w 73"/>
                <a:gd name="T7" fmla="*/ 0 h 73"/>
                <a:gd name="T8" fmla="*/ 73 w 73"/>
                <a:gd name="T9" fmla="*/ 73 h 73"/>
                <a:gd name="T10" fmla="*/ 7 w 73"/>
                <a:gd name="T11" fmla="*/ 66 h 73"/>
                <a:gd name="T12" fmla="*/ 67 w 73"/>
                <a:gd name="T13" fmla="*/ 66 h 73"/>
                <a:gd name="T14" fmla="*/ 67 w 73"/>
                <a:gd name="T15" fmla="*/ 7 h 73"/>
                <a:gd name="T16" fmla="*/ 7 w 73"/>
                <a:gd name="T17" fmla="*/ 7 h 73"/>
                <a:gd name="T18" fmla="*/ 7 w 73"/>
                <a:gd name="T19" fmla="*/ 6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73">
                  <a:moveTo>
                    <a:pt x="73" y="73"/>
                  </a:moveTo>
                  <a:lnTo>
                    <a:pt x="0" y="73"/>
                  </a:lnTo>
                  <a:lnTo>
                    <a:pt x="0" y="0"/>
                  </a:lnTo>
                  <a:lnTo>
                    <a:pt x="73" y="0"/>
                  </a:lnTo>
                  <a:lnTo>
                    <a:pt x="73" y="73"/>
                  </a:lnTo>
                  <a:close/>
                  <a:moveTo>
                    <a:pt x="7" y="66"/>
                  </a:moveTo>
                  <a:lnTo>
                    <a:pt x="67" y="66"/>
                  </a:lnTo>
                  <a:lnTo>
                    <a:pt x="67" y="7"/>
                  </a:lnTo>
                  <a:lnTo>
                    <a:pt x="7" y="7"/>
                  </a:lnTo>
                  <a:lnTo>
                    <a:pt x="7"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78" name="Rectangle 52"/>
            <p:cNvSpPr>
              <a:spLocks noChangeArrowheads="1"/>
            </p:cNvSpPr>
            <p:nvPr/>
          </p:nvSpPr>
          <p:spPr bwMode="auto">
            <a:xfrm>
              <a:off x="5634039" y="3014664"/>
              <a:ext cx="106363"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79" name="Freeform 53"/>
            <p:cNvSpPr>
              <a:spLocks noEditPoints="1"/>
            </p:cNvSpPr>
            <p:nvPr/>
          </p:nvSpPr>
          <p:spPr bwMode="auto">
            <a:xfrm>
              <a:off x="5627689" y="3009901"/>
              <a:ext cx="115888" cy="114300"/>
            </a:xfrm>
            <a:custGeom>
              <a:avLst/>
              <a:gdLst>
                <a:gd name="T0" fmla="*/ 73 w 73"/>
                <a:gd name="T1" fmla="*/ 72 h 72"/>
                <a:gd name="T2" fmla="*/ 0 w 73"/>
                <a:gd name="T3" fmla="*/ 72 h 72"/>
                <a:gd name="T4" fmla="*/ 0 w 73"/>
                <a:gd name="T5" fmla="*/ 0 h 72"/>
                <a:gd name="T6" fmla="*/ 73 w 73"/>
                <a:gd name="T7" fmla="*/ 0 h 72"/>
                <a:gd name="T8" fmla="*/ 73 w 73"/>
                <a:gd name="T9" fmla="*/ 72 h 72"/>
                <a:gd name="T10" fmla="*/ 7 w 73"/>
                <a:gd name="T11" fmla="*/ 66 h 72"/>
                <a:gd name="T12" fmla="*/ 67 w 73"/>
                <a:gd name="T13" fmla="*/ 66 h 72"/>
                <a:gd name="T14" fmla="*/ 67 w 73"/>
                <a:gd name="T15" fmla="*/ 6 h 72"/>
                <a:gd name="T16" fmla="*/ 7 w 73"/>
                <a:gd name="T17" fmla="*/ 6 h 72"/>
                <a:gd name="T18" fmla="*/ 7 w 73"/>
                <a:gd name="T19"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72">
                  <a:moveTo>
                    <a:pt x="73" y="72"/>
                  </a:moveTo>
                  <a:lnTo>
                    <a:pt x="0" y="72"/>
                  </a:lnTo>
                  <a:lnTo>
                    <a:pt x="0" y="0"/>
                  </a:lnTo>
                  <a:lnTo>
                    <a:pt x="73" y="0"/>
                  </a:lnTo>
                  <a:lnTo>
                    <a:pt x="73" y="72"/>
                  </a:lnTo>
                  <a:close/>
                  <a:moveTo>
                    <a:pt x="7" y="66"/>
                  </a:moveTo>
                  <a:lnTo>
                    <a:pt x="67" y="66"/>
                  </a:lnTo>
                  <a:lnTo>
                    <a:pt x="67" y="6"/>
                  </a:lnTo>
                  <a:lnTo>
                    <a:pt x="7" y="6"/>
                  </a:lnTo>
                  <a:lnTo>
                    <a:pt x="7"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80" name="Rectangle 54"/>
            <p:cNvSpPr>
              <a:spLocks noChangeArrowheads="1"/>
            </p:cNvSpPr>
            <p:nvPr/>
          </p:nvSpPr>
          <p:spPr bwMode="auto">
            <a:xfrm>
              <a:off x="4808539" y="3014664"/>
              <a:ext cx="104775"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81" name="Freeform 55"/>
            <p:cNvSpPr>
              <a:spLocks noEditPoints="1"/>
            </p:cNvSpPr>
            <p:nvPr/>
          </p:nvSpPr>
          <p:spPr bwMode="auto">
            <a:xfrm>
              <a:off x="4802189" y="3009901"/>
              <a:ext cx="115888" cy="114300"/>
            </a:xfrm>
            <a:custGeom>
              <a:avLst/>
              <a:gdLst>
                <a:gd name="T0" fmla="*/ 73 w 73"/>
                <a:gd name="T1" fmla="*/ 72 h 72"/>
                <a:gd name="T2" fmla="*/ 0 w 73"/>
                <a:gd name="T3" fmla="*/ 72 h 72"/>
                <a:gd name="T4" fmla="*/ 0 w 73"/>
                <a:gd name="T5" fmla="*/ 0 h 72"/>
                <a:gd name="T6" fmla="*/ 73 w 73"/>
                <a:gd name="T7" fmla="*/ 0 h 72"/>
                <a:gd name="T8" fmla="*/ 73 w 73"/>
                <a:gd name="T9" fmla="*/ 72 h 72"/>
                <a:gd name="T10" fmla="*/ 7 w 73"/>
                <a:gd name="T11" fmla="*/ 66 h 72"/>
                <a:gd name="T12" fmla="*/ 67 w 73"/>
                <a:gd name="T13" fmla="*/ 66 h 72"/>
                <a:gd name="T14" fmla="*/ 67 w 73"/>
                <a:gd name="T15" fmla="*/ 6 h 72"/>
                <a:gd name="T16" fmla="*/ 7 w 73"/>
                <a:gd name="T17" fmla="*/ 6 h 72"/>
                <a:gd name="T18" fmla="*/ 7 w 73"/>
                <a:gd name="T19"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72">
                  <a:moveTo>
                    <a:pt x="73" y="72"/>
                  </a:moveTo>
                  <a:lnTo>
                    <a:pt x="0" y="72"/>
                  </a:lnTo>
                  <a:lnTo>
                    <a:pt x="0" y="0"/>
                  </a:lnTo>
                  <a:lnTo>
                    <a:pt x="73" y="0"/>
                  </a:lnTo>
                  <a:lnTo>
                    <a:pt x="73" y="72"/>
                  </a:lnTo>
                  <a:close/>
                  <a:moveTo>
                    <a:pt x="7" y="66"/>
                  </a:moveTo>
                  <a:lnTo>
                    <a:pt x="67" y="66"/>
                  </a:lnTo>
                  <a:lnTo>
                    <a:pt x="67" y="6"/>
                  </a:lnTo>
                  <a:lnTo>
                    <a:pt x="7" y="6"/>
                  </a:lnTo>
                  <a:lnTo>
                    <a:pt x="7"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82" name="Rectangle 56"/>
            <p:cNvSpPr>
              <a:spLocks noChangeArrowheads="1"/>
            </p:cNvSpPr>
            <p:nvPr/>
          </p:nvSpPr>
          <p:spPr bwMode="auto">
            <a:xfrm>
              <a:off x="4808539" y="2181226"/>
              <a:ext cx="104775"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83" name="Freeform 57"/>
            <p:cNvSpPr>
              <a:spLocks noEditPoints="1"/>
            </p:cNvSpPr>
            <p:nvPr/>
          </p:nvSpPr>
          <p:spPr bwMode="auto">
            <a:xfrm>
              <a:off x="4802189" y="2176464"/>
              <a:ext cx="115888" cy="115888"/>
            </a:xfrm>
            <a:custGeom>
              <a:avLst/>
              <a:gdLst>
                <a:gd name="T0" fmla="*/ 73 w 73"/>
                <a:gd name="T1" fmla="*/ 73 h 73"/>
                <a:gd name="T2" fmla="*/ 0 w 73"/>
                <a:gd name="T3" fmla="*/ 73 h 73"/>
                <a:gd name="T4" fmla="*/ 0 w 73"/>
                <a:gd name="T5" fmla="*/ 0 h 73"/>
                <a:gd name="T6" fmla="*/ 73 w 73"/>
                <a:gd name="T7" fmla="*/ 0 h 73"/>
                <a:gd name="T8" fmla="*/ 73 w 73"/>
                <a:gd name="T9" fmla="*/ 73 h 73"/>
                <a:gd name="T10" fmla="*/ 7 w 73"/>
                <a:gd name="T11" fmla="*/ 66 h 73"/>
                <a:gd name="T12" fmla="*/ 67 w 73"/>
                <a:gd name="T13" fmla="*/ 66 h 73"/>
                <a:gd name="T14" fmla="*/ 67 w 73"/>
                <a:gd name="T15" fmla="*/ 7 h 73"/>
                <a:gd name="T16" fmla="*/ 7 w 73"/>
                <a:gd name="T17" fmla="*/ 7 h 73"/>
                <a:gd name="T18" fmla="*/ 7 w 73"/>
                <a:gd name="T19" fmla="*/ 6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73">
                  <a:moveTo>
                    <a:pt x="73" y="73"/>
                  </a:moveTo>
                  <a:lnTo>
                    <a:pt x="0" y="73"/>
                  </a:lnTo>
                  <a:lnTo>
                    <a:pt x="0" y="0"/>
                  </a:lnTo>
                  <a:lnTo>
                    <a:pt x="73" y="0"/>
                  </a:lnTo>
                  <a:lnTo>
                    <a:pt x="73" y="73"/>
                  </a:lnTo>
                  <a:close/>
                  <a:moveTo>
                    <a:pt x="7" y="66"/>
                  </a:moveTo>
                  <a:lnTo>
                    <a:pt x="67" y="66"/>
                  </a:lnTo>
                  <a:lnTo>
                    <a:pt x="67" y="7"/>
                  </a:lnTo>
                  <a:lnTo>
                    <a:pt x="7" y="7"/>
                  </a:lnTo>
                  <a:lnTo>
                    <a:pt x="7"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84" name="Rectangle 58"/>
            <p:cNvSpPr>
              <a:spLocks noChangeArrowheads="1"/>
            </p:cNvSpPr>
            <p:nvPr/>
          </p:nvSpPr>
          <p:spPr bwMode="auto">
            <a:xfrm>
              <a:off x="5235576" y="2190751"/>
              <a:ext cx="84138" cy="84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85" name="Freeform 59"/>
            <p:cNvSpPr>
              <a:spLocks noEditPoints="1"/>
            </p:cNvSpPr>
            <p:nvPr/>
          </p:nvSpPr>
          <p:spPr bwMode="auto">
            <a:xfrm>
              <a:off x="5230814" y="2184401"/>
              <a:ext cx="93663" cy="96838"/>
            </a:xfrm>
            <a:custGeom>
              <a:avLst/>
              <a:gdLst>
                <a:gd name="T0" fmla="*/ 59 w 59"/>
                <a:gd name="T1" fmla="*/ 61 h 61"/>
                <a:gd name="T2" fmla="*/ 0 w 59"/>
                <a:gd name="T3" fmla="*/ 61 h 61"/>
                <a:gd name="T4" fmla="*/ 0 w 59"/>
                <a:gd name="T5" fmla="*/ 0 h 61"/>
                <a:gd name="T6" fmla="*/ 59 w 59"/>
                <a:gd name="T7" fmla="*/ 0 h 61"/>
                <a:gd name="T8" fmla="*/ 59 w 59"/>
                <a:gd name="T9" fmla="*/ 61 h 61"/>
                <a:gd name="T10" fmla="*/ 6 w 59"/>
                <a:gd name="T11" fmla="*/ 53 h 61"/>
                <a:gd name="T12" fmla="*/ 52 w 59"/>
                <a:gd name="T13" fmla="*/ 53 h 61"/>
                <a:gd name="T14" fmla="*/ 52 w 59"/>
                <a:gd name="T15" fmla="*/ 8 h 61"/>
                <a:gd name="T16" fmla="*/ 6 w 59"/>
                <a:gd name="T17" fmla="*/ 8 h 61"/>
                <a:gd name="T18" fmla="*/ 6 w 59"/>
                <a:gd name="T19"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 h="61">
                  <a:moveTo>
                    <a:pt x="59" y="61"/>
                  </a:moveTo>
                  <a:lnTo>
                    <a:pt x="0" y="61"/>
                  </a:lnTo>
                  <a:lnTo>
                    <a:pt x="0" y="0"/>
                  </a:lnTo>
                  <a:lnTo>
                    <a:pt x="59" y="0"/>
                  </a:lnTo>
                  <a:lnTo>
                    <a:pt x="59" y="61"/>
                  </a:lnTo>
                  <a:close/>
                  <a:moveTo>
                    <a:pt x="6" y="53"/>
                  </a:moveTo>
                  <a:lnTo>
                    <a:pt x="52" y="53"/>
                  </a:lnTo>
                  <a:lnTo>
                    <a:pt x="52" y="8"/>
                  </a:lnTo>
                  <a:lnTo>
                    <a:pt x="6" y="8"/>
                  </a:lnTo>
                  <a:lnTo>
                    <a:pt x="6" y="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86" name="Rectangle 60"/>
            <p:cNvSpPr>
              <a:spLocks noChangeArrowheads="1"/>
            </p:cNvSpPr>
            <p:nvPr/>
          </p:nvSpPr>
          <p:spPr bwMode="auto">
            <a:xfrm>
              <a:off x="5230814" y="3024189"/>
              <a:ext cx="84138" cy="84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87" name="Freeform 61"/>
            <p:cNvSpPr>
              <a:spLocks noEditPoints="1"/>
            </p:cNvSpPr>
            <p:nvPr/>
          </p:nvSpPr>
          <p:spPr bwMode="auto">
            <a:xfrm>
              <a:off x="5224464" y="3019426"/>
              <a:ext cx="95250" cy="95250"/>
            </a:xfrm>
            <a:custGeom>
              <a:avLst/>
              <a:gdLst>
                <a:gd name="T0" fmla="*/ 60 w 60"/>
                <a:gd name="T1" fmla="*/ 60 h 60"/>
                <a:gd name="T2" fmla="*/ 0 w 60"/>
                <a:gd name="T3" fmla="*/ 60 h 60"/>
                <a:gd name="T4" fmla="*/ 0 w 60"/>
                <a:gd name="T5" fmla="*/ 0 h 60"/>
                <a:gd name="T6" fmla="*/ 60 w 60"/>
                <a:gd name="T7" fmla="*/ 0 h 60"/>
                <a:gd name="T8" fmla="*/ 60 w 60"/>
                <a:gd name="T9" fmla="*/ 60 h 60"/>
                <a:gd name="T10" fmla="*/ 8 w 60"/>
                <a:gd name="T11" fmla="*/ 53 h 60"/>
                <a:gd name="T12" fmla="*/ 53 w 60"/>
                <a:gd name="T13" fmla="*/ 53 h 60"/>
                <a:gd name="T14" fmla="*/ 53 w 60"/>
                <a:gd name="T15" fmla="*/ 7 h 60"/>
                <a:gd name="T16" fmla="*/ 8 w 60"/>
                <a:gd name="T17" fmla="*/ 7 h 60"/>
                <a:gd name="T18" fmla="*/ 8 w 60"/>
                <a:gd name="T19" fmla="*/ 5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60" y="60"/>
                  </a:moveTo>
                  <a:lnTo>
                    <a:pt x="0" y="60"/>
                  </a:lnTo>
                  <a:lnTo>
                    <a:pt x="0" y="0"/>
                  </a:lnTo>
                  <a:lnTo>
                    <a:pt x="60" y="0"/>
                  </a:lnTo>
                  <a:lnTo>
                    <a:pt x="60" y="60"/>
                  </a:lnTo>
                  <a:close/>
                  <a:moveTo>
                    <a:pt x="8" y="53"/>
                  </a:moveTo>
                  <a:lnTo>
                    <a:pt x="53" y="53"/>
                  </a:lnTo>
                  <a:lnTo>
                    <a:pt x="53" y="7"/>
                  </a:lnTo>
                  <a:lnTo>
                    <a:pt x="8" y="7"/>
                  </a:lnTo>
                  <a:lnTo>
                    <a:pt x="8" y="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88" name="Rectangle 62"/>
            <p:cNvSpPr>
              <a:spLocks noChangeArrowheads="1"/>
            </p:cNvSpPr>
            <p:nvPr/>
          </p:nvSpPr>
          <p:spPr bwMode="auto">
            <a:xfrm>
              <a:off x="4818064" y="2608264"/>
              <a:ext cx="84138" cy="84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89" name="Freeform 63"/>
            <p:cNvSpPr>
              <a:spLocks noEditPoints="1"/>
            </p:cNvSpPr>
            <p:nvPr/>
          </p:nvSpPr>
          <p:spPr bwMode="auto">
            <a:xfrm>
              <a:off x="4813301" y="2601914"/>
              <a:ext cx="95250" cy="95250"/>
            </a:xfrm>
            <a:custGeom>
              <a:avLst/>
              <a:gdLst>
                <a:gd name="T0" fmla="*/ 60 w 60"/>
                <a:gd name="T1" fmla="*/ 60 h 60"/>
                <a:gd name="T2" fmla="*/ 0 w 60"/>
                <a:gd name="T3" fmla="*/ 60 h 60"/>
                <a:gd name="T4" fmla="*/ 0 w 60"/>
                <a:gd name="T5" fmla="*/ 0 h 60"/>
                <a:gd name="T6" fmla="*/ 60 w 60"/>
                <a:gd name="T7" fmla="*/ 0 h 60"/>
                <a:gd name="T8" fmla="*/ 60 w 60"/>
                <a:gd name="T9" fmla="*/ 60 h 60"/>
                <a:gd name="T10" fmla="*/ 7 w 60"/>
                <a:gd name="T11" fmla="*/ 53 h 60"/>
                <a:gd name="T12" fmla="*/ 52 w 60"/>
                <a:gd name="T13" fmla="*/ 53 h 60"/>
                <a:gd name="T14" fmla="*/ 52 w 60"/>
                <a:gd name="T15" fmla="*/ 7 h 60"/>
                <a:gd name="T16" fmla="*/ 7 w 60"/>
                <a:gd name="T17" fmla="*/ 7 h 60"/>
                <a:gd name="T18" fmla="*/ 7 w 60"/>
                <a:gd name="T19" fmla="*/ 5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60" y="60"/>
                  </a:moveTo>
                  <a:lnTo>
                    <a:pt x="0" y="60"/>
                  </a:lnTo>
                  <a:lnTo>
                    <a:pt x="0" y="0"/>
                  </a:lnTo>
                  <a:lnTo>
                    <a:pt x="60" y="0"/>
                  </a:lnTo>
                  <a:lnTo>
                    <a:pt x="60" y="60"/>
                  </a:lnTo>
                  <a:close/>
                  <a:moveTo>
                    <a:pt x="7" y="53"/>
                  </a:moveTo>
                  <a:lnTo>
                    <a:pt x="52" y="53"/>
                  </a:lnTo>
                  <a:lnTo>
                    <a:pt x="52" y="7"/>
                  </a:lnTo>
                  <a:lnTo>
                    <a:pt x="7" y="7"/>
                  </a:lnTo>
                  <a:lnTo>
                    <a:pt x="7" y="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90" name="Rectangle 64"/>
            <p:cNvSpPr>
              <a:spLocks noChangeArrowheads="1"/>
            </p:cNvSpPr>
            <p:nvPr/>
          </p:nvSpPr>
          <p:spPr bwMode="auto">
            <a:xfrm>
              <a:off x="5643564" y="2608264"/>
              <a:ext cx="84138" cy="84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91" name="Freeform 65"/>
            <p:cNvSpPr>
              <a:spLocks noEditPoints="1"/>
            </p:cNvSpPr>
            <p:nvPr/>
          </p:nvSpPr>
          <p:spPr bwMode="auto">
            <a:xfrm>
              <a:off x="5638801" y="2601914"/>
              <a:ext cx="95250" cy="95250"/>
            </a:xfrm>
            <a:custGeom>
              <a:avLst/>
              <a:gdLst>
                <a:gd name="T0" fmla="*/ 60 w 60"/>
                <a:gd name="T1" fmla="*/ 60 h 60"/>
                <a:gd name="T2" fmla="*/ 0 w 60"/>
                <a:gd name="T3" fmla="*/ 60 h 60"/>
                <a:gd name="T4" fmla="*/ 0 w 60"/>
                <a:gd name="T5" fmla="*/ 0 h 60"/>
                <a:gd name="T6" fmla="*/ 60 w 60"/>
                <a:gd name="T7" fmla="*/ 0 h 60"/>
                <a:gd name="T8" fmla="*/ 60 w 60"/>
                <a:gd name="T9" fmla="*/ 60 h 60"/>
                <a:gd name="T10" fmla="*/ 7 w 60"/>
                <a:gd name="T11" fmla="*/ 53 h 60"/>
                <a:gd name="T12" fmla="*/ 53 w 60"/>
                <a:gd name="T13" fmla="*/ 53 h 60"/>
                <a:gd name="T14" fmla="*/ 53 w 60"/>
                <a:gd name="T15" fmla="*/ 7 h 60"/>
                <a:gd name="T16" fmla="*/ 7 w 60"/>
                <a:gd name="T17" fmla="*/ 7 h 60"/>
                <a:gd name="T18" fmla="*/ 7 w 60"/>
                <a:gd name="T19" fmla="*/ 5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60" y="60"/>
                  </a:moveTo>
                  <a:lnTo>
                    <a:pt x="0" y="60"/>
                  </a:lnTo>
                  <a:lnTo>
                    <a:pt x="0" y="0"/>
                  </a:lnTo>
                  <a:lnTo>
                    <a:pt x="60" y="0"/>
                  </a:lnTo>
                  <a:lnTo>
                    <a:pt x="60" y="60"/>
                  </a:lnTo>
                  <a:close/>
                  <a:moveTo>
                    <a:pt x="7" y="53"/>
                  </a:moveTo>
                  <a:lnTo>
                    <a:pt x="53" y="53"/>
                  </a:lnTo>
                  <a:lnTo>
                    <a:pt x="53" y="7"/>
                  </a:lnTo>
                  <a:lnTo>
                    <a:pt x="7" y="7"/>
                  </a:lnTo>
                  <a:lnTo>
                    <a:pt x="7" y="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grpSp>
      <p:sp>
        <p:nvSpPr>
          <p:cNvPr id="192" name="Oval 1"/>
          <p:cNvSpPr/>
          <p:nvPr/>
        </p:nvSpPr>
        <p:spPr bwMode="auto">
          <a:xfrm>
            <a:off x="740926" y="2118412"/>
            <a:ext cx="1596095" cy="1596093"/>
          </a:xfrm>
          <a:prstGeom prst="ellipse">
            <a:avLst/>
          </a:prstGeom>
          <a:gradFill>
            <a:gsLst>
              <a:gs pos="0">
                <a:srgbClr val="FFF200"/>
              </a:gs>
              <a:gs pos="0">
                <a:schemeClr val="accent1">
                  <a:lumMod val="75000"/>
                </a:schemeClr>
              </a:gs>
              <a:gs pos="36000">
                <a:schemeClr val="accent3"/>
              </a:gs>
              <a:gs pos="100000">
                <a:schemeClr val="accent1">
                  <a:lumMod val="75000"/>
                </a:schemeClr>
              </a:gs>
            </a:gsLst>
            <a:lin ang="9000000" scaled="0"/>
          </a:gradFill>
          <a:ln w="25400" cap="flat" cmpd="sng" algn="ctr">
            <a:noFill/>
            <a:prstDash val="solid"/>
          </a:ln>
          <a:effectLst/>
        </p:spPr>
        <p:txBody>
          <a:bodyPr anchor="ctr"/>
          <a:lstStyle/>
          <a:p>
            <a:pPr algn="ctr" defTabSz="1285829" fontAlgn="auto">
              <a:spcBef>
                <a:spcPts val="0"/>
              </a:spcBef>
              <a:spcAft>
                <a:spcPts val="0"/>
              </a:spcAft>
              <a:defRPr/>
            </a:pPr>
            <a:endParaRPr lang="en-AU" sz="1406" kern="0">
              <a:solidFill>
                <a:srgbClr val="FFFFFF"/>
              </a:solidFill>
              <a:latin typeface="Open Sans"/>
              <a:ea typeface="MS PGothic" pitchFamily="34" charset="-128"/>
            </a:endParaRPr>
          </a:p>
        </p:txBody>
      </p:sp>
      <p:grpSp>
        <p:nvGrpSpPr>
          <p:cNvPr id="193" name="Group 61"/>
          <p:cNvGrpSpPr/>
          <p:nvPr/>
        </p:nvGrpSpPr>
        <p:grpSpPr bwMode="auto">
          <a:xfrm>
            <a:off x="1072110" y="2573281"/>
            <a:ext cx="942911" cy="668720"/>
            <a:chOff x="4760914" y="687389"/>
            <a:chExt cx="982663" cy="696913"/>
          </a:xfrm>
          <a:solidFill>
            <a:srgbClr val="FFFFFF"/>
          </a:solidFill>
        </p:grpSpPr>
        <p:sp>
          <p:nvSpPr>
            <p:cNvPr id="194" name="Freeform 16"/>
            <p:cNvSpPr>
              <a:spLocks noEditPoints="1"/>
            </p:cNvSpPr>
            <p:nvPr/>
          </p:nvSpPr>
          <p:spPr bwMode="auto">
            <a:xfrm>
              <a:off x="4849814" y="833439"/>
              <a:ext cx="844550" cy="550863"/>
            </a:xfrm>
            <a:custGeom>
              <a:avLst/>
              <a:gdLst>
                <a:gd name="T0" fmla="*/ 427 w 432"/>
                <a:gd name="T1" fmla="*/ 129 h 281"/>
                <a:gd name="T2" fmla="*/ 216 w 432"/>
                <a:gd name="T3" fmla="*/ 0 h 281"/>
                <a:gd name="T4" fmla="*/ 5 w 432"/>
                <a:gd name="T5" fmla="*/ 129 h 281"/>
                <a:gd name="T6" fmla="*/ 5 w 432"/>
                <a:gd name="T7" fmla="*/ 152 h 281"/>
                <a:gd name="T8" fmla="*/ 216 w 432"/>
                <a:gd name="T9" fmla="*/ 281 h 281"/>
                <a:gd name="T10" fmla="*/ 427 w 432"/>
                <a:gd name="T11" fmla="*/ 152 h 281"/>
                <a:gd name="T12" fmla="*/ 427 w 432"/>
                <a:gd name="T13" fmla="*/ 129 h 281"/>
                <a:gd name="T14" fmla="*/ 216 w 432"/>
                <a:gd name="T15" fmla="*/ 242 h 281"/>
                <a:gd name="T16" fmla="*/ 45 w 432"/>
                <a:gd name="T17" fmla="*/ 141 h 281"/>
                <a:gd name="T18" fmla="*/ 57 w 432"/>
                <a:gd name="T19" fmla="*/ 129 h 281"/>
                <a:gd name="T20" fmla="*/ 150 w 432"/>
                <a:gd name="T21" fmla="*/ 57 h 281"/>
                <a:gd name="T22" fmla="*/ 216 w 432"/>
                <a:gd name="T23" fmla="*/ 37 h 281"/>
                <a:gd name="T24" fmla="*/ 282 w 432"/>
                <a:gd name="T25" fmla="*/ 56 h 281"/>
                <a:gd name="T26" fmla="*/ 375 w 432"/>
                <a:gd name="T27" fmla="*/ 129 h 281"/>
                <a:gd name="T28" fmla="*/ 387 w 432"/>
                <a:gd name="T29" fmla="*/ 141 h 281"/>
                <a:gd name="T30" fmla="*/ 216 w 432"/>
                <a:gd name="T31" fmla="*/ 242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32" h="281">
                  <a:moveTo>
                    <a:pt x="427" y="129"/>
                  </a:moveTo>
                  <a:cubicBezTo>
                    <a:pt x="424" y="123"/>
                    <a:pt x="333" y="0"/>
                    <a:pt x="216" y="0"/>
                  </a:cubicBezTo>
                  <a:cubicBezTo>
                    <a:pt x="100" y="0"/>
                    <a:pt x="9" y="123"/>
                    <a:pt x="5" y="129"/>
                  </a:cubicBezTo>
                  <a:cubicBezTo>
                    <a:pt x="0" y="136"/>
                    <a:pt x="0" y="145"/>
                    <a:pt x="5" y="152"/>
                  </a:cubicBezTo>
                  <a:cubicBezTo>
                    <a:pt x="9" y="158"/>
                    <a:pt x="100" y="281"/>
                    <a:pt x="216" y="281"/>
                  </a:cubicBezTo>
                  <a:cubicBezTo>
                    <a:pt x="333" y="281"/>
                    <a:pt x="424" y="157"/>
                    <a:pt x="427" y="152"/>
                  </a:cubicBezTo>
                  <a:cubicBezTo>
                    <a:pt x="432" y="145"/>
                    <a:pt x="432" y="136"/>
                    <a:pt x="427" y="129"/>
                  </a:cubicBezTo>
                  <a:close/>
                  <a:moveTo>
                    <a:pt x="216" y="242"/>
                  </a:moveTo>
                  <a:cubicBezTo>
                    <a:pt x="129" y="242"/>
                    <a:pt x="45" y="141"/>
                    <a:pt x="45" y="141"/>
                  </a:cubicBezTo>
                  <a:cubicBezTo>
                    <a:pt x="45" y="141"/>
                    <a:pt x="50" y="136"/>
                    <a:pt x="57" y="129"/>
                  </a:cubicBezTo>
                  <a:cubicBezTo>
                    <a:pt x="77" y="107"/>
                    <a:pt x="110" y="76"/>
                    <a:pt x="150" y="57"/>
                  </a:cubicBezTo>
                  <a:cubicBezTo>
                    <a:pt x="171" y="45"/>
                    <a:pt x="194" y="37"/>
                    <a:pt x="216" y="37"/>
                  </a:cubicBezTo>
                  <a:cubicBezTo>
                    <a:pt x="238" y="37"/>
                    <a:pt x="261" y="45"/>
                    <a:pt x="282" y="56"/>
                  </a:cubicBezTo>
                  <a:cubicBezTo>
                    <a:pt x="322" y="75"/>
                    <a:pt x="355" y="107"/>
                    <a:pt x="375" y="129"/>
                  </a:cubicBezTo>
                  <a:cubicBezTo>
                    <a:pt x="383" y="136"/>
                    <a:pt x="387" y="141"/>
                    <a:pt x="387" y="141"/>
                  </a:cubicBezTo>
                  <a:cubicBezTo>
                    <a:pt x="387" y="141"/>
                    <a:pt x="303" y="242"/>
                    <a:pt x="216" y="2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95" name="Freeform 17"/>
            <p:cNvSpPr>
              <a:spLocks noEditPoints="1"/>
            </p:cNvSpPr>
            <p:nvPr/>
          </p:nvSpPr>
          <p:spPr bwMode="auto">
            <a:xfrm>
              <a:off x="5068889" y="908051"/>
              <a:ext cx="400050" cy="401638"/>
            </a:xfrm>
            <a:custGeom>
              <a:avLst/>
              <a:gdLst>
                <a:gd name="T0" fmla="*/ 102 w 205"/>
                <a:gd name="T1" fmla="*/ 0 h 205"/>
                <a:gd name="T2" fmla="*/ 0 w 205"/>
                <a:gd name="T3" fmla="*/ 102 h 205"/>
                <a:gd name="T4" fmla="*/ 102 w 205"/>
                <a:gd name="T5" fmla="*/ 205 h 205"/>
                <a:gd name="T6" fmla="*/ 205 w 205"/>
                <a:gd name="T7" fmla="*/ 102 h 205"/>
                <a:gd name="T8" fmla="*/ 102 w 205"/>
                <a:gd name="T9" fmla="*/ 0 h 205"/>
                <a:gd name="T10" fmla="*/ 68 w 205"/>
                <a:gd name="T11" fmla="*/ 113 h 205"/>
                <a:gd name="T12" fmla="*/ 54 w 205"/>
                <a:gd name="T13" fmla="*/ 135 h 205"/>
                <a:gd name="T14" fmla="*/ 50 w 205"/>
                <a:gd name="T15" fmla="*/ 136 h 205"/>
                <a:gd name="T16" fmla="*/ 32 w 205"/>
                <a:gd name="T17" fmla="*/ 122 h 205"/>
                <a:gd name="T18" fmla="*/ 44 w 205"/>
                <a:gd name="T19" fmla="*/ 53 h 205"/>
                <a:gd name="T20" fmla="*/ 93 w 205"/>
                <a:gd name="T21" fmla="*/ 26 h 205"/>
                <a:gd name="T22" fmla="*/ 93 w 205"/>
                <a:gd name="T23" fmla="*/ 26 h 205"/>
                <a:gd name="T24" fmla="*/ 112 w 205"/>
                <a:gd name="T25" fmla="*/ 44 h 205"/>
                <a:gd name="T26" fmla="*/ 94 w 205"/>
                <a:gd name="T27" fmla="*/ 62 h 205"/>
                <a:gd name="T28" fmla="*/ 72 w 205"/>
                <a:gd name="T29" fmla="*/ 77 h 205"/>
                <a:gd name="T30" fmla="*/ 68 w 205"/>
                <a:gd name="T31" fmla="*/ 113 h 205"/>
                <a:gd name="T32" fmla="*/ 141 w 205"/>
                <a:gd name="T33" fmla="*/ 118 h 205"/>
                <a:gd name="T34" fmla="*/ 164 w 205"/>
                <a:gd name="T35" fmla="*/ 141 h 205"/>
                <a:gd name="T36" fmla="*/ 141 w 205"/>
                <a:gd name="T37" fmla="*/ 164 h 205"/>
                <a:gd name="T38" fmla="*/ 118 w 205"/>
                <a:gd name="T39" fmla="*/ 141 h 205"/>
                <a:gd name="T40" fmla="*/ 141 w 205"/>
                <a:gd name="T41" fmla="*/ 118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5" h="205">
                  <a:moveTo>
                    <a:pt x="102" y="0"/>
                  </a:moveTo>
                  <a:cubicBezTo>
                    <a:pt x="46" y="0"/>
                    <a:pt x="0" y="46"/>
                    <a:pt x="0" y="102"/>
                  </a:cubicBezTo>
                  <a:cubicBezTo>
                    <a:pt x="0" y="159"/>
                    <a:pt x="46" y="205"/>
                    <a:pt x="102" y="205"/>
                  </a:cubicBezTo>
                  <a:cubicBezTo>
                    <a:pt x="159" y="205"/>
                    <a:pt x="205" y="159"/>
                    <a:pt x="205" y="102"/>
                  </a:cubicBezTo>
                  <a:cubicBezTo>
                    <a:pt x="205" y="46"/>
                    <a:pt x="159" y="0"/>
                    <a:pt x="102" y="0"/>
                  </a:cubicBezTo>
                  <a:close/>
                  <a:moveTo>
                    <a:pt x="68" y="113"/>
                  </a:moveTo>
                  <a:cubicBezTo>
                    <a:pt x="70" y="123"/>
                    <a:pt x="64" y="133"/>
                    <a:pt x="54" y="135"/>
                  </a:cubicBezTo>
                  <a:cubicBezTo>
                    <a:pt x="53" y="136"/>
                    <a:pt x="51" y="136"/>
                    <a:pt x="50" y="136"/>
                  </a:cubicBezTo>
                  <a:cubicBezTo>
                    <a:pt x="41" y="136"/>
                    <a:pt x="34" y="130"/>
                    <a:pt x="32" y="122"/>
                  </a:cubicBezTo>
                  <a:cubicBezTo>
                    <a:pt x="24" y="88"/>
                    <a:pt x="34" y="66"/>
                    <a:pt x="44" y="53"/>
                  </a:cubicBezTo>
                  <a:cubicBezTo>
                    <a:pt x="58" y="35"/>
                    <a:pt x="80" y="26"/>
                    <a:pt x="93" y="26"/>
                  </a:cubicBezTo>
                  <a:cubicBezTo>
                    <a:pt x="93" y="26"/>
                    <a:pt x="93" y="26"/>
                    <a:pt x="93" y="26"/>
                  </a:cubicBezTo>
                  <a:cubicBezTo>
                    <a:pt x="104" y="26"/>
                    <a:pt x="112" y="34"/>
                    <a:pt x="112" y="44"/>
                  </a:cubicBezTo>
                  <a:cubicBezTo>
                    <a:pt x="112" y="54"/>
                    <a:pt x="104" y="62"/>
                    <a:pt x="94" y="62"/>
                  </a:cubicBezTo>
                  <a:cubicBezTo>
                    <a:pt x="90" y="63"/>
                    <a:pt x="79" y="67"/>
                    <a:pt x="72" y="77"/>
                  </a:cubicBezTo>
                  <a:cubicBezTo>
                    <a:pt x="65" y="86"/>
                    <a:pt x="64" y="99"/>
                    <a:pt x="68" y="113"/>
                  </a:cubicBezTo>
                  <a:close/>
                  <a:moveTo>
                    <a:pt x="141" y="118"/>
                  </a:moveTo>
                  <a:cubicBezTo>
                    <a:pt x="154" y="118"/>
                    <a:pt x="164" y="128"/>
                    <a:pt x="164" y="141"/>
                  </a:cubicBezTo>
                  <a:cubicBezTo>
                    <a:pt x="164" y="153"/>
                    <a:pt x="154" y="164"/>
                    <a:pt x="141" y="164"/>
                  </a:cubicBezTo>
                  <a:cubicBezTo>
                    <a:pt x="128" y="164"/>
                    <a:pt x="118" y="153"/>
                    <a:pt x="118" y="141"/>
                  </a:cubicBezTo>
                  <a:cubicBezTo>
                    <a:pt x="118" y="128"/>
                    <a:pt x="128" y="118"/>
                    <a:pt x="14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96" name="Freeform 18"/>
            <p:cNvSpPr>
              <a:spLocks/>
            </p:cNvSpPr>
            <p:nvPr/>
          </p:nvSpPr>
          <p:spPr bwMode="auto">
            <a:xfrm>
              <a:off x="4760914" y="933451"/>
              <a:ext cx="114300" cy="88900"/>
            </a:xfrm>
            <a:custGeom>
              <a:avLst/>
              <a:gdLst>
                <a:gd name="T0" fmla="*/ 63 w 72"/>
                <a:gd name="T1" fmla="*/ 56 h 56"/>
                <a:gd name="T2" fmla="*/ 0 w 72"/>
                <a:gd name="T3" fmla="*/ 11 h 56"/>
                <a:gd name="T4" fmla="*/ 9 w 72"/>
                <a:gd name="T5" fmla="*/ 0 h 56"/>
                <a:gd name="T6" fmla="*/ 72 w 72"/>
                <a:gd name="T7" fmla="*/ 45 h 56"/>
                <a:gd name="T8" fmla="*/ 63 w 72"/>
                <a:gd name="T9" fmla="*/ 56 h 56"/>
              </a:gdLst>
              <a:ahLst/>
              <a:cxnLst>
                <a:cxn ang="0">
                  <a:pos x="T0" y="T1"/>
                </a:cxn>
                <a:cxn ang="0">
                  <a:pos x="T2" y="T3"/>
                </a:cxn>
                <a:cxn ang="0">
                  <a:pos x="T4" y="T5"/>
                </a:cxn>
                <a:cxn ang="0">
                  <a:pos x="T6" y="T7"/>
                </a:cxn>
                <a:cxn ang="0">
                  <a:pos x="T8" y="T9"/>
                </a:cxn>
              </a:cxnLst>
              <a:rect l="0" t="0" r="r" b="b"/>
              <a:pathLst>
                <a:path w="72" h="56">
                  <a:moveTo>
                    <a:pt x="63" y="56"/>
                  </a:moveTo>
                  <a:lnTo>
                    <a:pt x="0" y="11"/>
                  </a:lnTo>
                  <a:lnTo>
                    <a:pt x="9" y="0"/>
                  </a:lnTo>
                  <a:lnTo>
                    <a:pt x="72" y="45"/>
                  </a:lnTo>
                  <a:lnTo>
                    <a:pt x="63"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97" name="Freeform 19"/>
            <p:cNvSpPr>
              <a:spLocks/>
            </p:cNvSpPr>
            <p:nvPr/>
          </p:nvSpPr>
          <p:spPr bwMode="auto">
            <a:xfrm>
              <a:off x="4832351" y="855664"/>
              <a:ext cx="104775" cy="106363"/>
            </a:xfrm>
            <a:custGeom>
              <a:avLst/>
              <a:gdLst>
                <a:gd name="T0" fmla="*/ 57 w 66"/>
                <a:gd name="T1" fmla="*/ 67 h 67"/>
                <a:gd name="T2" fmla="*/ 0 w 66"/>
                <a:gd name="T3" fmla="*/ 9 h 67"/>
                <a:gd name="T4" fmla="*/ 9 w 66"/>
                <a:gd name="T5" fmla="*/ 0 h 67"/>
                <a:gd name="T6" fmla="*/ 66 w 66"/>
                <a:gd name="T7" fmla="*/ 57 h 67"/>
                <a:gd name="T8" fmla="*/ 57 w 66"/>
                <a:gd name="T9" fmla="*/ 67 h 67"/>
              </a:gdLst>
              <a:ahLst/>
              <a:cxnLst>
                <a:cxn ang="0">
                  <a:pos x="T0" y="T1"/>
                </a:cxn>
                <a:cxn ang="0">
                  <a:pos x="T2" y="T3"/>
                </a:cxn>
                <a:cxn ang="0">
                  <a:pos x="T4" y="T5"/>
                </a:cxn>
                <a:cxn ang="0">
                  <a:pos x="T6" y="T7"/>
                </a:cxn>
                <a:cxn ang="0">
                  <a:pos x="T8" y="T9"/>
                </a:cxn>
              </a:cxnLst>
              <a:rect l="0" t="0" r="r" b="b"/>
              <a:pathLst>
                <a:path w="66" h="67">
                  <a:moveTo>
                    <a:pt x="57" y="67"/>
                  </a:moveTo>
                  <a:lnTo>
                    <a:pt x="0" y="9"/>
                  </a:lnTo>
                  <a:lnTo>
                    <a:pt x="9" y="0"/>
                  </a:lnTo>
                  <a:lnTo>
                    <a:pt x="66" y="57"/>
                  </a:lnTo>
                  <a:lnTo>
                    <a:pt x="5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98" name="Freeform 20"/>
            <p:cNvSpPr>
              <a:spLocks/>
            </p:cNvSpPr>
            <p:nvPr/>
          </p:nvSpPr>
          <p:spPr bwMode="auto">
            <a:xfrm>
              <a:off x="4911726" y="804864"/>
              <a:ext cx="90488" cy="109538"/>
            </a:xfrm>
            <a:custGeom>
              <a:avLst/>
              <a:gdLst>
                <a:gd name="T0" fmla="*/ 46 w 57"/>
                <a:gd name="T1" fmla="*/ 69 h 69"/>
                <a:gd name="T2" fmla="*/ 0 w 57"/>
                <a:gd name="T3" fmla="*/ 7 h 69"/>
                <a:gd name="T4" fmla="*/ 10 w 57"/>
                <a:gd name="T5" fmla="*/ 0 h 69"/>
                <a:gd name="T6" fmla="*/ 57 w 57"/>
                <a:gd name="T7" fmla="*/ 62 h 69"/>
                <a:gd name="T8" fmla="*/ 46 w 57"/>
                <a:gd name="T9" fmla="*/ 69 h 69"/>
              </a:gdLst>
              <a:ahLst/>
              <a:cxnLst>
                <a:cxn ang="0">
                  <a:pos x="T0" y="T1"/>
                </a:cxn>
                <a:cxn ang="0">
                  <a:pos x="T2" y="T3"/>
                </a:cxn>
                <a:cxn ang="0">
                  <a:pos x="T4" y="T5"/>
                </a:cxn>
                <a:cxn ang="0">
                  <a:pos x="T6" y="T7"/>
                </a:cxn>
                <a:cxn ang="0">
                  <a:pos x="T8" y="T9"/>
                </a:cxn>
              </a:cxnLst>
              <a:rect l="0" t="0" r="r" b="b"/>
              <a:pathLst>
                <a:path w="57" h="69">
                  <a:moveTo>
                    <a:pt x="46" y="69"/>
                  </a:moveTo>
                  <a:lnTo>
                    <a:pt x="0" y="7"/>
                  </a:lnTo>
                  <a:lnTo>
                    <a:pt x="10" y="0"/>
                  </a:lnTo>
                  <a:lnTo>
                    <a:pt x="57" y="62"/>
                  </a:lnTo>
                  <a:lnTo>
                    <a:pt x="46"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199" name="Freeform 21"/>
            <p:cNvSpPr>
              <a:spLocks/>
            </p:cNvSpPr>
            <p:nvPr/>
          </p:nvSpPr>
          <p:spPr bwMode="auto">
            <a:xfrm>
              <a:off x="4994276" y="752476"/>
              <a:ext cx="76200" cy="117475"/>
            </a:xfrm>
            <a:custGeom>
              <a:avLst/>
              <a:gdLst>
                <a:gd name="T0" fmla="*/ 37 w 48"/>
                <a:gd name="T1" fmla="*/ 74 h 74"/>
                <a:gd name="T2" fmla="*/ 0 w 48"/>
                <a:gd name="T3" fmla="*/ 6 h 74"/>
                <a:gd name="T4" fmla="*/ 11 w 48"/>
                <a:gd name="T5" fmla="*/ 0 h 74"/>
                <a:gd name="T6" fmla="*/ 48 w 48"/>
                <a:gd name="T7" fmla="*/ 67 h 74"/>
                <a:gd name="T8" fmla="*/ 37 w 48"/>
                <a:gd name="T9" fmla="*/ 74 h 74"/>
              </a:gdLst>
              <a:ahLst/>
              <a:cxnLst>
                <a:cxn ang="0">
                  <a:pos x="T0" y="T1"/>
                </a:cxn>
                <a:cxn ang="0">
                  <a:pos x="T2" y="T3"/>
                </a:cxn>
                <a:cxn ang="0">
                  <a:pos x="T4" y="T5"/>
                </a:cxn>
                <a:cxn ang="0">
                  <a:pos x="T6" y="T7"/>
                </a:cxn>
                <a:cxn ang="0">
                  <a:pos x="T8" y="T9"/>
                </a:cxn>
              </a:cxnLst>
              <a:rect l="0" t="0" r="r" b="b"/>
              <a:pathLst>
                <a:path w="48" h="74">
                  <a:moveTo>
                    <a:pt x="37" y="74"/>
                  </a:moveTo>
                  <a:lnTo>
                    <a:pt x="0" y="6"/>
                  </a:lnTo>
                  <a:lnTo>
                    <a:pt x="11" y="0"/>
                  </a:lnTo>
                  <a:lnTo>
                    <a:pt x="48" y="67"/>
                  </a:lnTo>
                  <a:lnTo>
                    <a:pt x="37"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00" name="Freeform 22"/>
            <p:cNvSpPr>
              <a:spLocks/>
            </p:cNvSpPr>
            <p:nvPr/>
          </p:nvSpPr>
          <p:spPr bwMode="auto">
            <a:xfrm>
              <a:off x="5081589" y="709614"/>
              <a:ext cx="58738" cy="120650"/>
            </a:xfrm>
            <a:custGeom>
              <a:avLst/>
              <a:gdLst>
                <a:gd name="T0" fmla="*/ 25 w 37"/>
                <a:gd name="T1" fmla="*/ 76 h 76"/>
                <a:gd name="T2" fmla="*/ 0 w 37"/>
                <a:gd name="T3" fmla="*/ 4 h 76"/>
                <a:gd name="T4" fmla="*/ 13 w 37"/>
                <a:gd name="T5" fmla="*/ 0 h 76"/>
                <a:gd name="T6" fmla="*/ 37 w 37"/>
                <a:gd name="T7" fmla="*/ 72 h 76"/>
                <a:gd name="T8" fmla="*/ 25 w 37"/>
                <a:gd name="T9" fmla="*/ 76 h 76"/>
              </a:gdLst>
              <a:ahLst/>
              <a:cxnLst>
                <a:cxn ang="0">
                  <a:pos x="T0" y="T1"/>
                </a:cxn>
                <a:cxn ang="0">
                  <a:pos x="T2" y="T3"/>
                </a:cxn>
                <a:cxn ang="0">
                  <a:pos x="T4" y="T5"/>
                </a:cxn>
                <a:cxn ang="0">
                  <a:pos x="T6" y="T7"/>
                </a:cxn>
                <a:cxn ang="0">
                  <a:pos x="T8" y="T9"/>
                </a:cxn>
              </a:cxnLst>
              <a:rect l="0" t="0" r="r" b="b"/>
              <a:pathLst>
                <a:path w="37" h="76">
                  <a:moveTo>
                    <a:pt x="25" y="76"/>
                  </a:moveTo>
                  <a:lnTo>
                    <a:pt x="0" y="4"/>
                  </a:lnTo>
                  <a:lnTo>
                    <a:pt x="13" y="0"/>
                  </a:lnTo>
                  <a:lnTo>
                    <a:pt x="37" y="72"/>
                  </a:lnTo>
                  <a:lnTo>
                    <a:pt x="25"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01" name="Freeform 23"/>
            <p:cNvSpPr>
              <a:spLocks/>
            </p:cNvSpPr>
            <p:nvPr/>
          </p:nvSpPr>
          <p:spPr bwMode="auto">
            <a:xfrm>
              <a:off x="5180014" y="693739"/>
              <a:ext cx="39688" cy="119063"/>
            </a:xfrm>
            <a:custGeom>
              <a:avLst/>
              <a:gdLst>
                <a:gd name="T0" fmla="*/ 12 w 25"/>
                <a:gd name="T1" fmla="*/ 75 h 75"/>
                <a:gd name="T2" fmla="*/ 0 w 25"/>
                <a:gd name="T3" fmla="*/ 2 h 75"/>
                <a:gd name="T4" fmla="*/ 12 w 25"/>
                <a:gd name="T5" fmla="*/ 0 h 75"/>
                <a:gd name="T6" fmla="*/ 25 w 25"/>
                <a:gd name="T7" fmla="*/ 72 h 75"/>
                <a:gd name="T8" fmla="*/ 12 w 25"/>
                <a:gd name="T9" fmla="*/ 75 h 75"/>
              </a:gdLst>
              <a:ahLst/>
              <a:cxnLst>
                <a:cxn ang="0">
                  <a:pos x="T0" y="T1"/>
                </a:cxn>
                <a:cxn ang="0">
                  <a:pos x="T2" y="T3"/>
                </a:cxn>
                <a:cxn ang="0">
                  <a:pos x="T4" y="T5"/>
                </a:cxn>
                <a:cxn ang="0">
                  <a:pos x="T6" y="T7"/>
                </a:cxn>
                <a:cxn ang="0">
                  <a:pos x="T8" y="T9"/>
                </a:cxn>
              </a:cxnLst>
              <a:rect l="0" t="0" r="r" b="b"/>
              <a:pathLst>
                <a:path w="25" h="75">
                  <a:moveTo>
                    <a:pt x="12" y="75"/>
                  </a:moveTo>
                  <a:lnTo>
                    <a:pt x="0" y="2"/>
                  </a:lnTo>
                  <a:lnTo>
                    <a:pt x="12" y="0"/>
                  </a:lnTo>
                  <a:lnTo>
                    <a:pt x="25" y="72"/>
                  </a:lnTo>
                  <a:lnTo>
                    <a:pt x="12"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02" name="Freeform 24"/>
            <p:cNvSpPr>
              <a:spLocks/>
            </p:cNvSpPr>
            <p:nvPr/>
          </p:nvSpPr>
          <p:spPr bwMode="auto">
            <a:xfrm>
              <a:off x="5281614" y="687389"/>
              <a:ext cx="25400" cy="115888"/>
            </a:xfrm>
            <a:custGeom>
              <a:avLst/>
              <a:gdLst>
                <a:gd name="T0" fmla="*/ 12 w 16"/>
                <a:gd name="T1" fmla="*/ 73 h 73"/>
                <a:gd name="T2" fmla="*/ 0 w 16"/>
                <a:gd name="T3" fmla="*/ 73 h 73"/>
                <a:gd name="T4" fmla="*/ 4 w 16"/>
                <a:gd name="T5" fmla="*/ 0 h 73"/>
                <a:gd name="T6" fmla="*/ 16 w 16"/>
                <a:gd name="T7" fmla="*/ 0 h 73"/>
                <a:gd name="T8" fmla="*/ 12 w 16"/>
                <a:gd name="T9" fmla="*/ 73 h 73"/>
              </a:gdLst>
              <a:ahLst/>
              <a:cxnLst>
                <a:cxn ang="0">
                  <a:pos x="T0" y="T1"/>
                </a:cxn>
                <a:cxn ang="0">
                  <a:pos x="T2" y="T3"/>
                </a:cxn>
                <a:cxn ang="0">
                  <a:pos x="T4" y="T5"/>
                </a:cxn>
                <a:cxn ang="0">
                  <a:pos x="T6" y="T7"/>
                </a:cxn>
                <a:cxn ang="0">
                  <a:pos x="T8" y="T9"/>
                </a:cxn>
              </a:cxnLst>
              <a:rect l="0" t="0" r="r" b="b"/>
              <a:pathLst>
                <a:path w="16" h="73">
                  <a:moveTo>
                    <a:pt x="12" y="73"/>
                  </a:moveTo>
                  <a:lnTo>
                    <a:pt x="0" y="73"/>
                  </a:lnTo>
                  <a:lnTo>
                    <a:pt x="4" y="0"/>
                  </a:lnTo>
                  <a:lnTo>
                    <a:pt x="16" y="0"/>
                  </a:lnTo>
                  <a:lnTo>
                    <a:pt x="12"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03" name="Freeform 25"/>
            <p:cNvSpPr>
              <a:spLocks/>
            </p:cNvSpPr>
            <p:nvPr/>
          </p:nvSpPr>
          <p:spPr bwMode="auto">
            <a:xfrm>
              <a:off x="5356226" y="709614"/>
              <a:ext cx="53975" cy="112713"/>
            </a:xfrm>
            <a:custGeom>
              <a:avLst/>
              <a:gdLst>
                <a:gd name="T0" fmla="*/ 14 w 34"/>
                <a:gd name="T1" fmla="*/ 71 h 71"/>
                <a:gd name="T2" fmla="*/ 0 w 34"/>
                <a:gd name="T3" fmla="*/ 67 h 71"/>
                <a:gd name="T4" fmla="*/ 21 w 34"/>
                <a:gd name="T5" fmla="*/ 0 h 71"/>
                <a:gd name="T6" fmla="*/ 34 w 34"/>
                <a:gd name="T7" fmla="*/ 3 h 71"/>
                <a:gd name="T8" fmla="*/ 14 w 34"/>
                <a:gd name="T9" fmla="*/ 71 h 71"/>
              </a:gdLst>
              <a:ahLst/>
              <a:cxnLst>
                <a:cxn ang="0">
                  <a:pos x="T0" y="T1"/>
                </a:cxn>
                <a:cxn ang="0">
                  <a:pos x="T2" y="T3"/>
                </a:cxn>
                <a:cxn ang="0">
                  <a:pos x="T4" y="T5"/>
                </a:cxn>
                <a:cxn ang="0">
                  <a:pos x="T6" y="T7"/>
                </a:cxn>
                <a:cxn ang="0">
                  <a:pos x="T8" y="T9"/>
                </a:cxn>
              </a:cxnLst>
              <a:rect l="0" t="0" r="r" b="b"/>
              <a:pathLst>
                <a:path w="34" h="71">
                  <a:moveTo>
                    <a:pt x="14" y="71"/>
                  </a:moveTo>
                  <a:lnTo>
                    <a:pt x="0" y="67"/>
                  </a:lnTo>
                  <a:lnTo>
                    <a:pt x="21" y="0"/>
                  </a:lnTo>
                  <a:lnTo>
                    <a:pt x="34" y="3"/>
                  </a:lnTo>
                  <a:lnTo>
                    <a:pt x="14"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04" name="Freeform 26"/>
            <p:cNvSpPr>
              <a:spLocks/>
            </p:cNvSpPr>
            <p:nvPr/>
          </p:nvSpPr>
          <p:spPr bwMode="auto">
            <a:xfrm>
              <a:off x="5434014" y="739776"/>
              <a:ext cx="63500" cy="104775"/>
            </a:xfrm>
            <a:custGeom>
              <a:avLst/>
              <a:gdLst>
                <a:gd name="T0" fmla="*/ 13 w 40"/>
                <a:gd name="T1" fmla="*/ 66 h 66"/>
                <a:gd name="T2" fmla="*/ 0 w 40"/>
                <a:gd name="T3" fmla="*/ 61 h 66"/>
                <a:gd name="T4" fmla="*/ 27 w 40"/>
                <a:gd name="T5" fmla="*/ 0 h 66"/>
                <a:gd name="T6" fmla="*/ 40 w 40"/>
                <a:gd name="T7" fmla="*/ 6 h 66"/>
                <a:gd name="T8" fmla="*/ 13 w 40"/>
                <a:gd name="T9" fmla="*/ 66 h 66"/>
              </a:gdLst>
              <a:ahLst/>
              <a:cxnLst>
                <a:cxn ang="0">
                  <a:pos x="T0" y="T1"/>
                </a:cxn>
                <a:cxn ang="0">
                  <a:pos x="T2" y="T3"/>
                </a:cxn>
                <a:cxn ang="0">
                  <a:pos x="T4" y="T5"/>
                </a:cxn>
                <a:cxn ang="0">
                  <a:pos x="T6" y="T7"/>
                </a:cxn>
                <a:cxn ang="0">
                  <a:pos x="T8" y="T9"/>
                </a:cxn>
              </a:cxnLst>
              <a:rect l="0" t="0" r="r" b="b"/>
              <a:pathLst>
                <a:path w="40" h="66">
                  <a:moveTo>
                    <a:pt x="13" y="66"/>
                  </a:moveTo>
                  <a:lnTo>
                    <a:pt x="0" y="61"/>
                  </a:lnTo>
                  <a:lnTo>
                    <a:pt x="27" y="0"/>
                  </a:lnTo>
                  <a:lnTo>
                    <a:pt x="40" y="6"/>
                  </a:lnTo>
                  <a:lnTo>
                    <a:pt x="13"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05" name="Freeform 27"/>
            <p:cNvSpPr>
              <a:spLocks/>
            </p:cNvSpPr>
            <p:nvPr/>
          </p:nvSpPr>
          <p:spPr bwMode="auto">
            <a:xfrm>
              <a:off x="5499101" y="779464"/>
              <a:ext cx="76200" cy="95250"/>
            </a:xfrm>
            <a:custGeom>
              <a:avLst/>
              <a:gdLst>
                <a:gd name="T0" fmla="*/ 11 w 48"/>
                <a:gd name="T1" fmla="*/ 60 h 60"/>
                <a:gd name="T2" fmla="*/ 0 w 48"/>
                <a:gd name="T3" fmla="*/ 53 h 60"/>
                <a:gd name="T4" fmla="*/ 38 w 48"/>
                <a:gd name="T5" fmla="*/ 0 h 60"/>
                <a:gd name="T6" fmla="*/ 48 w 48"/>
                <a:gd name="T7" fmla="*/ 9 h 60"/>
                <a:gd name="T8" fmla="*/ 11 w 48"/>
                <a:gd name="T9" fmla="*/ 60 h 60"/>
              </a:gdLst>
              <a:ahLst/>
              <a:cxnLst>
                <a:cxn ang="0">
                  <a:pos x="T0" y="T1"/>
                </a:cxn>
                <a:cxn ang="0">
                  <a:pos x="T2" y="T3"/>
                </a:cxn>
                <a:cxn ang="0">
                  <a:pos x="T4" y="T5"/>
                </a:cxn>
                <a:cxn ang="0">
                  <a:pos x="T6" y="T7"/>
                </a:cxn>
                <a:cxn ang="0">
                  <a:pos x="T8" y="T9"/>
                </a:cxn>
              </a:cxnLst>
              <a:rect l="0" t="0" r="r" b="b"/>
              <a:pathLst>
                <a:path w="48" h="60">
                  <a:moveTo>
                    <a:pt x="11" y="60"/>
                  </a:moveTo>
                  <a:lnTo>
                    <a:pt x="0" y="53"/>
                  </a:lnTo>
                  <a:lnTo>
                    <a:pt x="38" y="0"/>
                  </a:lnTo>
                  <a:lnTo>
                    <a:pt x="48" y="9"/>
                  </a:lnTo>
                  <a:lnTo>
                    <a:pt x="11"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06" name="Freeform 28"/>
            <p:cNvSpPr>
              <a:spLocks/>
            </p:cNvSpPr>
            <p:nvPr/>
          </p:nvSpPr>
          <p:spPr bwMode="auto">
            <a:xfrm>
              <a:off x="5559426" y="830264"/>
              <a:ext cx="76200" cy="87313"/>
            </a:xfrm>
            <a:custGeom>
              <a:avLst/>
              <a:gdLst>
                <a:gd name="T0" fmla="*/ 10 w 48"/>
                <a:gd name="T1" fmla="*/ 55 h 55"/>
                <a:gd name="T2" fmla="*/ 0 w 48"/>
                <a:gd name="T3" fmla="*/ 48 h 55"/>
                <a:gd name="T4" fmla="*/ 38 w 48"/>
                <a:gd name="T5" fmla="*/ 0 h 55"/>
                <a:gd name="T6" fmla="*/ 48 w 48"/>
                <a:gd name="T7" fmla="*/ 9 h 55"/>
                <a:gd name="T8" fmla="*/ 10 w 48"/>
                <a:gd name="T9" fmla="*/ 55 h 55"/>
              </a:gdLst>
              <a:ahLst/>
              <a:cxnLst>
                <a:cxn ang="0">
                  <a:pos x="T0" y="T1"/>
                </a:cxn>
                <a:cxn ang="0">
                  <a:pos x="T2" y="T3"/>
                </a:cxn>
                <a:cxn ang="0">
                  <a:pos x="T4" y="T5"/>
                </a:cxn>
                <a:cxn ang="0">
                  <a:pos x="T6" y="T7"/>
                </a:cxn>
                <a:cxn ang="0">
                  <a:pos x="T8" y="T9"/>
                </a:cxn>
              </a:cxnLst>
              <a:rect l="0" t="0" r="r" b="b"/>
              <a:pathLst>
                <a:path w="48" h="55">
                  <a:moveTo>
                    <a:pt x="10" y="55"/>
                  </a:moveTo>
                  <a:lnTo>
                    <a:pt x="0" y="48"/>
                  </a:lnTo>
                  <a:lnTo>
                    <a:pt x="38" y="0"/>
                  </a:lnTo>
                  <a:lnTo>
                    <a:pt x="48" y="9"/>
                  </a:lnTo>
                  <a:lnTo>
                    <a:pt x="10"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07" name="Freeform 29"/>
            <p:cNvSpPr>
              <a:spLocks/>
            </p:cNvSpPr>
            <p:nvPr/>
          </p:nvSpPr>
          <p:spPr bwMode="auto">
            <a:xfrm>
              <a:off x="5614989" y="879476"/>
              <a:ext cx="79375" cy="82550"/>
            </a:xfrm>
            <a:custGeom>
              <a:avLst/>
              <a:gdLst>
                <a:gd name="T0" fmla="*/ 8 w 50"/>
                <a:gd name="T1" fmla="*/ 52 h 52"/>
                <a:gd name="T2" fmla="*/ 0 w 50"/>
                <a:gd name="T3" fmla="*/ 43 h 52"/>
                <a:gd name="T4" fmla="*/ 42 w 50"/>
                <a:gd name="T5" fmla="*/ 0 h 52"/>
                <a:gd name="T6" fmla="*/ 50 w 50"/>
                <a:gd name="T7" fmla="*/ 10 h 52"/>
                <a:gd name="T8" fmla="*/ 8 w 50"/>
                <a:gd name="T9" fmla="*/ 52 h 52"/>
              </a:gdLst>
              <a:ahLst/>
              <a:cxnLst>
                <a:cxn ang="0">
                  <a:pos x="T0" y="T1"/>
                </a:cxn>
                <a:cxn ang="0">
                  <a:pos x="T2" y="T3"/>
                </a:cxn>
                <a:cxn ang="0">
                  <a:pos x="T4" y="T5"/>
                </a:cxn>
                <a:cxn ang="0">
                  <a:pos x="T6" y="T7"/>
                </a:cxn>
                <a:cxn ang="0">
                  <a:pos x="T8" y="T9"/>
                </a:cxn>
              </a:cxnLst>
              <a:rect l="0" t="0" r="r" b="b"/>
              <a:pathLst>
                <a:path w="50" h="52">
                  <a:moveTo>
                    <a:pt x="8" y="52"/>
                  </a:moveTo>
                  <a:lnTo>
                    <a:pt x="0" y="43"/>
                  </a:lnTo>
                  <a:lnTo>
                    <a:pt x="42" y="0"/>
                  </a:lnTo>
                  <a:lnTo>
                    <a:pt x="50" y="10"/>
                  </a:lnTo>
                  <a:lnTo>
                    <a:pt x="8"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08" name="Freeform 30"/>
            <p:cNvSpPr>
              <a:spLocks/>
            </p:cNvSpPr>
            <p:nvPr/>
          </p:nvSpPr>
          <p:spPr bwMode="auto">
            <a:xfrm>
              <a:off x="5659439" y="933451"/>
              <a:ext cx="84138" cy="71438"/>
            </a:xfrm>
            <a:custGeom>
              <a:avLst/>
              <a:gdLst>
                <a:gd name="T0" fmla="*/ 7 w 53"/>
                <a:gd name="T1" fmla="*/ 45 h 45"/>
                <a:gd name="T2" fmla="*/ 0 w 53"/>
                <a:gd name="T3" fmla="*/ 35 h 45"/>
                <a:gd name="T4" fmla="*/ 46 w 53"/>
                <a:gd name="T5" fmla="*/ 0 h 45"/>
                <a:gd name="T6" fmla="*/ 53 w 53"/>
                <a:gd name="T7" fmla="*/ 11 h 45"/>
                <a:gd name="T8" fmla="*/ 7 w 53"/>
                <a:gd name="T9" fmla="*/ 45 h 45"/>
              </a:gdLst>
              <a:ahLst/>
              <a:cxnLst>
                <a:cxn ang="0">
                  <a:pos x="T0" y="T1"/>
                </a:cxn>
                <a:cxn ang="0">
                  <a:pos x="T2" y="T3"/>
                </a:cxn>
                <a:cxn ang="0">
                  <a:pos x="T4" y="T5"/>
                </a:cxn>
                <a:cxn ang="0">
                  <a:pos x="T6" y="T7"/>
                </a:cxn>
                <a:cxn ang="0">
                  <a:pos x="T8" y="T9"/>
                </a:cxn>
              </a:cxnLst>
              <a:rect l="0" t="0" r="r" b="b"/>
              <a:pathLst>
                <a:path w="53" h="45">
                  <a:moveTo>
                    <a:pt x="7" y="45"/>
                  </a:moveTo>
                  <a:lnTo>
                    <a:pt x="0" y="35"/>
                  </a:lnTo>
                  <a:lnTo>
                    <a:pt x="46" y="0"/>
                  </a:lnTo>
                  <a:lnTo>
                    <a:pt x="53" y="11"/>
                  </a:lnTo>
                  <a:lnTo>
                    <a:pt x="7"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grpSp>
      <p:sp>
        <p:nvSpPr>
          <p:cNvPr id="209" name="Oval 30"/>
          <p:cNvSpPr/>
          <p:nvPr/>
        </p:nvSpPr>
        <p:spPr bwMode="auto">
          <a:xfrm>
            <a:off x="6607408" y="2180917"/>
            <a:ext cx="1593862" cy="1596093"/>
          </a:xfrm>
          <a:prstGeom prst="ellipse">
            <a:avLst/>
          </a:prstGeom>
          <a:gradFill>
            <a:gsLst>
              <a:gs pos="0">
                <a:srgbClr val="FFF200"/>
              </a:gs>
              <a:gs pos="0">
                <a:schemeClr val="accent1">
                  <a:lumMod val="75000"/>
                </a:schemeClr>
              </a:gs>
              <a:gs pos="36000">
                <a:schemeClr val="accent3"/>
              </a:gs>
              <a:gs pos="100000">
                <a:schemeClr val="accent1">
                  <a:lumMod val="75000"/>
                </a:schemeClr>
              </a:gs>
            </a:gsLst>
            <a:lin ang="9000000" scaled="0"/>
          </a:gradFill>
          <a:ln w="25400" cap="flat" cmpd="sng" algn="ctr">
            <a:noFill/>
            <a:prstDash val="solid"/>
          </a:ln>
          <a:effectLst/>
        </p:spPr>
        <p:txBody>
          <a:bodyPr anchor="ctr"/>
          <a:lstStyle/>
          <a:p>
            <a:pPr algn="ctr" fontAlgn="auto">
              <a:spcBef>
                <a:spcPts val="0"/>
              </a:spcBef>
              <a:spcAft>
                <a:spcPts val="0"/>
              </a:spcAft>
            </a:pPr>
            <a:endParaRPr lang="en-AU" sz="1406" kern="0">
              <a:solidFill>
                <a:srgbClr val="FFFFFF"/>
              </a:solidFill>
              <a:latin typeface="Open Sans"/>
              <a:ea typeface="MS PGothic" pitchFamily="34" charset="-128"/>
            </a:endParaRPr>
          </a:p>
        </p:txBody>
      </p:sp>
      <p:grpSp>
        <p:nvGrpSpPr>
          <p:cNvPr id="210" name="Group 104"/>
          <p:cNvGrpSpPr/>
          <p:nvPr/>
        </p:nvGrpSpPr>
        <p:grpSpPr bwMode="auto">
          <a:xfrm>
            <a:off x="7052268" y="2512360"/>
            <a:ext cx="697751" cy="879693"/>
            <a:chOff x="8102601" y="593726"/>
            <a:chExt cx="661988" cy="833438"/>
          </a:xfrm>
          <a:solidFill>
            <a:srgbClr val="FFFFFF"/>
          </a:solidFill>
        </p:grpSpPr>
        <p:sp>
          <p:nvSpPr>
            <p:cNvPr id="211" name="Oval 83"/>
            <p:cNvSpPr>
              <a:spLocks noChangeArrowheads="1"/>
            </p:cNvSpPr>
            <p:nvPr/>
          </p:nvSpPr>
          <p:spPr bwMode="auto">
            <a:xfrm>
              <a:off x="8345489" y="744539"/>
              <a:ext cx="176213" cy="247650"/>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12" name="Freeform 84"/>
            <p:cNvSpPr>
              <a:spLocks/>
            </p:cNvSpPr>
            <p:nvPr/>
          </p:nvSpPr>
          <p:spPr bwMode="auto">
            <a:xfrm>
              <a:off x="8102601" y="973139"/>
              <a:ext cx="201613" cy="439738"/>
            </a:xfrm>
            <a:custGeom>
              <a:avLst/>
              <a:gdLst>
                <a:gd name="T0" fmla="*/ 4 w 103"/>
                <a:gd name="T1" fmla="*/ 220 h 225"/>
                <a:gd name="T2" fmla="*/ 103 w 103"/>
                <a:gd name="T3" fmla="*/ 105 h 225"/>
                <a:gd name="T4" fmla="*/ 101 w 103"/>
                <a:gd name="T5" fmla="*/ 44 h 225"/>
                <a:gd name="T6" fmla="*/ 96 w 103"/>
                <a:gd name="T7" fmla="*/ 0 h 225"/>
                <a:gd name="T8" fmla="*/ 0 w 103"/>
                <a:gd name="T9" fmla="*/ 219 h 225"/>
                <a:gd name="T10" fmla="*/ 4 w 103"/>
                <a:gd name="T11" fmla="*/ 220 h 225"/>
              </a:gdLst>
              <a:ahLst/>
              <a:cxnLst>
                <a:cxn ang="0">
                  <a:pos x="T0" y="T1"/>
                </a:cxn>
                <a:cxn ang="0">
                  <a:pos x="T2" y="T3"/>
                </a:cxn>
                <a:cxn ang="0">
                  <a:pos x="T4" y="T5"/>
                </a:cxn>
                <a:cxn ang="0">
                  <a:pos x="T6" y="T7"/>
                </a:cxn>
                <a:cxn ang="0">
                  <a:pos x="T8" y="T9"/>
                </a:cxn>
                <a:cxn ang="0">
                  <a:pos x="T10" y="T11"/>
                </a:cxn>
              </a:cxnLst>
              <a:rect l="0" t="0" r="r" b="b"/>
              <a:pathLst>
                <a:path w="103" h="225">
                  <a:moveTo>
                    <a:pt x="4" y="220"/>
                  </a:moveTo>
                  <a:cubicBezTo>
                    <a:pt x="18" y="196"/>
                    <a:pt x="62" y="122"/>
                    <a:pt x="103" y="105"/>
                  </a:cubicBezTo>
                  <a:cubicBezTo>
                    <a:pt x="95" y="83"/>
                    <a:pt x="94" y="60"/>
                    <a:pt x="101" y="44"/>
                  </a:cubicBezTo>
                  <a:cubicBezTo>
                    <a:pt x="99" y="30"/>
                    <a:pt x="97" y="15"/>
                    <a:pt x="96" y="0"/>
                  </a:cubicBezTo>
                  <a:cubicBezTo>
                    <a:pt x="68" y="22"/>
                    <a:pt x="5" y="86"/>
                    <a:pt x="0" y="219"/>
                  </a:cubicBezTo>
                  <a:cubicBezTo>
                    <a:pt x="0" y="224"/>
                    <a:pt x="1" y="225"/>
                    <a:pt x="4" y="2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13" name="Freeform 85"/>
            <p:cNvSpPr>
              <a:spLocks/>
            </p:cNvSpPr>
            <p:nvPr/>
          </p:nvSpPr>
          <p:spPr bwMode="auto">
            <a:xfrm>
              <a:off x="8562976" y="966789"/>
              <a:ext cx="201613" cy="441325"/>
            </a:xfrm>
            <a:custGeom>
              <a:avLst/>
              <a:gdLst>
                <a:gd name="T0" fmla="*/ 99 w 103"/>
                <a:gd name="T1" fmla="*/ 220 h 225"/>
                <a:gd name="T2" fmla="*/ 103 w 103"/>
                <a:gd name="T3" fmla="*/ 219 h 225"/>
                <a:gd name="T4" fmla="*/ 6 w 103"/>
                <a:gd name="T5" fmla="*/ 0 h 225"/>
                <a:gd name="T6" fmla="*/ 1 w 103"/>
                <a:gd name="T7" fmla="*/ 47 h 225"/>
                <a:gd name="T8" fmla="*/ 0 w 103"/>
                <a:gd name="T9" fmla="*/ 105 h 225"/>
                <a:gd name="T10" fmla="*/ 99 w 103"/>
                <a:gd name="T11" fmla="*/ 220 h 225"/>
              </a:gdLst>
              <a:ahLst/>
              <a:cxnLst>
                <a:cxn ang="0">
                  <a:pos x="T0" y="T1"/>
                </a:cxn>
                <a:cxn ang="0">
                  <a:pos x="T2" y="T3"/>
                </a:cxn>
                <a:cxn ang="0">
                  <a:pos x="T4" y="T5"/>
                </a:cxn>
                <a:cxn ang="0">
                  <a:pos x="T6" y="T7"/>
                </a:cxn>
                <a:cxn ang="0">
                  <a:pos x="T8" y="T9"/>
                </a:cxn>
                <a:cxn ang="0">
                  <a:pos x="T10" y="T11"/>
                </a:cxn>
              </a:cxnLst>
              <a:rect l="0" t="0" r="r" b="b"/>
              <a:pathLst>
                <a:path w="103" h="225">
                  <a:moveTo>
                    <a:pt x="99" y="220"/>
                  </a:moveTo>
                  <a:cubicBezTo>
                    <a:pt x="101" y="225"/>
                    <a:pt x="103" y="224"/>
                    <a:pt x="103" y="219"/>
                  </a:cubicBezTo>
                  <a:cubicBezTo>
                    <a:pt x="98" y="86"/>
                    <a:pt x="34" y="22"/>
                    <a:pt x="6" y="0"/>
                  </a:cubicBezTo>
                  <a:cubicBezTo>
                    <a:pt x="5" y="16"/>
                    <a:pt x="4" y="32"/>
                    <a:pt x="1" y="47"/>
                  </a:cubicBezTo>
                  <a:cubicBezTo>
                    <a:pt x="8" y="63"/>
                    <a:pt x="8" y="84"/>
                    <a:pt x="0" y="105"/>
                  </a:cubicBezTo>
                  <a:cubicBezTo>
                    <a:pt x="41" y="123"/>
                    <a:pt x="85" y="196"/>
                    <a:pt x="99" y="2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14" name="Freeform 86"/>
            <p:cNvSpPr>
              <a:spLocks/>
            </p:cNvSpPr>
            <p:nvPr/>
          </p:nvSpPr>
          <p:spPr bwMode="auto">
            <a:xfrm>
              <a:off x="8369301" y="593726"/>
              <a:ext cx="127000" cy="61913"/>
            </a:xfrm>
            <a:custGeom>
              <a:avLst/>
              <a:gdLst>
                <a:gd name="T0" fmla="*/ 65 w 65"/>
                <a:gd name="T1" fmla="*/ 23 h 32"/>
                <a:gd name="T2" fmla="*/ 58 w 65"/>
                <a:gd name="T3" fmla="*/ 13 h 32"/>
                <a:gd name="T4" fmla="*/ 33 w 65"/>
                <a:gd name="T5" fmla="*/ 0 h 32"/>
                <a:gd name="T6" fmla="*/ 8 w 65"/>
                <a:gd name="T7" fmla="*/ 13 h 32"/>
                <a:gd name="T8" fmla="*/ 0 w 65"/>
                <a:gd name="T9" fmla="*/ 23 h 32"/>
                <a:gd name="T10" fmla="*/ 33 w 65"/>
                <a:gd name="T11" fmla="*/ 32 h 32"/>
                <a:gd name="T12" fmla="*/ 65 w 65"/>
                <a:gd name="T13" fmla="*/ 23 h 32"/>
              </a:gdLst>
              <a:ahLst/>
              <a:cxnLst>
                <a:cxn ang="0">
                  <a:pos x="T0" y="T1"/>
                </a:cxn>
                <a:cxn ang="0">
                  <a:pos x="T2" y="T3"/>
                </a:cxn>
                <a:cxn ang="0">
                  <a:pos x="T4" y="T5"/>
                </a:cxn>
                <a:cxn ang="0">
                  <a:pos x="T6" y="T7"/>
                </a:cxn>
                <a:cxn ang="0">
                  <a:pos x="T8" y="T9"/>
                </a:cxn>
                <a:cxn ang="0">
                  <a:pos x="T10" y="T11"/>
                </a:cxn>
                <a:cxn ang="0">
                  <a:pos x="T12" y="T13"/>
                </a:cxn>
              </a:cxnLst>
              <a:rect l="0" t="0" r="r" b="b"/>
              <a:pathLst>
                <a:path w="65" h="32">
                  <a:moveTo>
                    <a:pt x="65" y="23"/>
                  </a:moveTo>
                  <a:cubicBezTo>
                    <a:pt x="63" y="20"/>
                    <a:pt x="61" y="16"/>
                    <a:pt x="58" y="13"/>
                  </a:cubicBezTo>
                  <a:cubicBezTo>
                    <a:pt x="50" y="4"/>
                    <a:pt x="42" y="0"/>
                    <a:pt x="33" y="0"/>
                  </a:cubicBezTo>
                  <a:cubicBezTo>
                    <a:pt x="24" y="0"/>
                    <a:pt x="15" y="4"/>
                    <a:pt x="8" y="13"/>
                  </a:cubicBezTo>
                  <a:cubicBezTo>
                    <a:pt x="5" y="16"/>
                    <a:pt x="2" y="20"/>
                    <a:pt x="0" y="23"/>
                  </a:cubicBezTo>
                  <a:cubicBezTo>
                    <a:pt x="7" y="28"/>
                    <a:pt x="19" y="32"/>
                    <a:pt x="33" y="32"/>
                  </a:cubicBezTo>
                  <a:cubicBezTo>
                    <a:pt x="47" y="32"/>
                    <a:pt x="58" y="28"/>
                    <a:pt x="65"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15" name="Freeform 87"/>
            <p:cNvSpPr>
              <a:spLocks noEditPoints="1"/>
            </p:cNvSpPr>
            <p:nvPr/>
          </p:nvSpPr>
          <p:spPr bwMode="auto">
            <a:xfrm>
              <a:off x="8369301" y="769939"/>
              <a:ext cx="127000" cy="188913"/>
            </a:xfrm>
            <a:custGeom>
              <a:avLst/>
              <a:gdLst>
                <a:gd name="T0" fmla="*/ 33 w 65"/>
                <a:gd name="T1" fmla="*/ 97 h 97"/>
                <a:gd name="T2" fmla="*/ 65 w 65"/>
                <a:gd name="T3" fmla="*/ 48 h 97"/>
                <a:gd name="T4" fmla="*/ 33 w 65"/>
                <a:gd name="T5" fmla="*/ 0 h 97"/>
                <a:gd name="T6" fmla="*/ 0 w 65"/>
                <a:gd name="T7" fmla="*/ 48 h 97"/>
                <a:gd name="T8" fmla="*/ 33 w 65"/>
                <a:gd name="T9" fmla="*/ 97 h 97"/>
                <a:gd name="T10" fmla="*/ 33 w 65"/>
                <a:gd name="T11" fmla="*/ 16 h 97"/>
                <a:gd name="T12" fmla="*/ 56 w 65"/>
                <a:gd name="T13" fmla="*/ 48 h 97"/>
                <a:gd name="T14" fmla="*/ 33 w 65"/>
                <a:gd name="T15" fmla="*/ 81 h 97"/>
                <a:gd name="T16" fmla="*/ 10 w 65"/>
                <a:gd name="T17" fmla="*/ 48 h 97"/>
                <a:gd name="T18" fmla="*/ 33 w 65"/>
                <a:gd name="T19" fmla="*/ 16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97">
                  <a:moveTo>
                    <a:pt x="33" y="97"/>
                  </a:moveTo>
                  <a:cubicBezTo>
                    <a:pt x="51" y="97"/>
                    <a:pt x="65" y="75"/>
                    <a:pt x="65" y="48"/>
                  </a:cubicBezTo>
                  <a:cubicBezTo>
                    <a:pt x="65" y="22"/>
                    <a:pt x="51" y="0"/>
                    <a:pt x="33" y="0"/>
                  </a:cubicBezTo>
                  <a:cubicBezTo>
                    <a:pt x="15" y="0"/>
                    <a:pt x="0" y="22"/>
                    <a:pt x="0" y="48"/>
                  </a:cubicBezTo>
                  <a:cubicBezTo>
                    <a:pt x="0" y="75"/>
                    <a:pt x="15" y="97"/>
                    <a:pt x="33" y="97"/>
                  </a:cubicBezTo>
                  <a:close/>
                  <a:moveTo>
                    <a:pt x="33" y="16"/>
                  </a:moveTo>
                  <a:cubicBezTo>
                    <a:pt x="45" y="16"/>
                    <a:pt x="56" y="30"/>
                    <a:pt x="56" y="48"/>
                  </a:cubicBezTo>
                  <a:cubicBezTo>
                    <a:pt x="56" y="66"/>
                    <a:pt x="45" y="81"/>
                    <a:pt x="33" y="81"/>
                  </a:cubicBezTo>
                  <a:cubicBezTo>
                    <a:pt x="20" y="81"/>
                    <a:pt x="10" y="66"/>
                    <a:pt x="10" y="48"/>
                  </a:cubicBezTo>
                  <a:cubicBezTo>
                    <a:pt x="10" y="30"/>
                    <a:pt x="20" y="16"/>
                    <a:pt x="33"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16" name="Freeform 88"/>
            <p:cNvSpPr>
              <a:spLocks noEditPoints="1"/>
            </p:cNvSpPr>
            <p:nvPr/>
          </p:nvSpPr>
          <p:spPr bwMode="auto">
            <a:xfrm>
              <a:off x="8304214" y="663576"/>
              <a:ext cx="255588" cy="596900"/>
            </a:xfrm>
            <a:custGeom>
              <a:avLst/>
              <a:gdLst>
                <a:gd name="T0" fmla="*/ 7 w 131"/>
                <a:gd name="T1" fmla="*/ 201 h 305"/>
                <a:gd name="T2" fmla="*/ 8 w 131"/>
                <a:gd name="T3" fmla="*/ 204 h 305"/>
                <a:gd name="T4" fmla="*/ 8 w 131"/>
                <a:gd name="T5" fmla="*/ 204 h 305"/>
                <a:gd name="T6" fmla="*/ 9 w 131"/>
                <a:gd name="T7" fmla="*/ 260 h 305"/>
                <a:gd name="T8" fmla="*/ 53 w 131"/>
                <a:gd name="T9" fmla="*/ 305 h 305"/>
                <a:gd name="T10" fmla="*/ 46 w 131"/>
                <a:gd name="T11" fmla="*/ 204 h 305"/>
                <a:gd name="T12" fmla="*/ 48 w 131"/>
                <a:gd name="T13" fmla="*/ 197 h 305"/>
                <a:gd name="T14" fmla="*/ 55 w 131"/>
                <a:gd name="T15" fmla="*/ 194 h 305"/>
                <a:gd name="T16" fmla="*/ 85 w 131"/>
                <a:gd name="T17" fmla="*/ 194 h 305"/>
                <a:gd name="T18" fmla="*/ 91 w 131"/>
                <a:gd name="T19" fmla="*/ 197 h 305"/>
                <a:gd name="T20" fmla="*/ 94 w 131"/>
                <a:gd name="T21" fmla="*/ 204 h 305"/>
                <a:gd name="T22" fmla="*/ 86 w 131"/>
                <a:gd name="T23" fmla="*/ 302 h 305"/>
                <a:gd name="T24" fmla="*/ 123 w 131"/>
                <a:gd name="T25" fmla="*/ 258 h 305"/>
                <a:gd name="T26" fmla="*/ 124 w 131"/>
                <a:gd name="T27" fmla="*/ 204 h 305"/>
                <a:gd name="T28" fmla="*/ 124 w 131"/>
                <a:gd name="T29" fmla="*/ 204 h 305"/>
                <a:gd name="T30" fmla="*/ 124 w 131"/>
                <a:gd name="T31" fmla="*/ 199 h 305"/>
                <a:gd name="T32" fmla="*/ 129 w 131"/>
                <a:gd name="T33" fmla="*/ 149 h 305"/>
                <a:gd name="T34" fmla="*/ 130 w 131"/>
                <a:gd name="T35" fmla="*/ 132 h 305"/>
                <a:gd name="T36" fmla="*/ 106 w 131"/>
                <a:gd name="T37" fmla="*/ 0 h 305"/>
                <a:gd name="T38" fmla="*/ 66 w 131"/>
                <a:gd name="T39" fmla="*/ 11 h 305"/>
                <a:gd name="T40" fmla="*/ 26 w 131"/>
                <a:gd name="T41" fmla="*/ 0 h 305"/>
                <a:gd name="T42" fmla="*/ 2 w 131"/>
                <a:gd name="T43" fmla="*/ 132 h 305"/>
                <a:gd name="T44" fmla="*/ 2 w 131"/>
                <a:gd name="T45" fmla="*/ 152 h 305"/>
                <a:gd name="T46" fmla="*/ 7 w 131"/>
                <a:gd name="T47" fmla="*/ 201 h 305"/>
                <a:gd name="T48" fmla="*/ 66 w 131"/>
                <a:gd name="T49" fmla="*/ 46 h 305"/>
                <a:gd name="T50" fmla="*/ 107 w 131"/>
                <a:gd name="T51" fmla="*/ 102 h 305"/>
                <a:gd name="T52" fmla="*/ 66 w 131"/>
                <a:gd name="T53" fmla="*/ 159 h 305"/>
                <a:gd name="T54" fmla="*/ 25 w 131"/>
                <a:gd name="T55" fmla="*/ 102 h 305"/>
                <a:gd name="T56" fmla="*/ 66 w 131"/>
                <a:gd name="T57" fmla="*/ 4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1" h="305">
                  <a:moveTo>
                    <a:pt x="7" y="201"/>
                  </a:moveTo>
                  <a:cubicBezTo>
                    <a:pt x="8" y="202"/>
                    <a:pt x="8" y="203"/>
                    <a:pt x="8" y="204"/>
                  </a:cubicBezTo>
                  <a:cubicBezTo>
                    <a:pt x="8" y="204"/>
                    <a:pt x="8" y="204"/>
                    <a:pt x="8" y="204"/>
                  </a:cubicBezTo>
                  <a:cubicBezTo>
                    <a:pt x="0" y="218"/>
                    <a:pt x="1" y="240"/>
                    <a:pt x="9" y="260"/>
                  </a:cubicBezTo>
                  <a:cubicBezTo>
                    <a:pt x="18" y="281"/>
                    <a:pt x="33" y="300"/>
                    <a:pt x="53" y="305"/>
                  </a:cubicBezTo>
                  <a:cubicBezTo>
                    <a:pt x="46" y="204"/>
                    <a:pt x="46" y="204"/>
                    <a:pt x="46" y="204"/>
                  </a:cubicBezTo>
                  <a:cubicBezTo>
                    <a:pt x="46" y="202"/>
                    <a:pt x="46" y="199"/>
                    <a:pt x="48" y="197"/>
                  </a:cubicBezTo>
                  <a:cubicBezTo>
                    <a:pt x="50" y="195"/>
                    <a:pt x="52" y="194"/>
                    <a:pt x="55" y="194"/>
                  </a:cubicBezTo>
                  <a:cubicBezTo>
                    <a:pt x="85" y="194"/>
                    <a:pt x="85" y="194"/>
                    <a:pt x="85" y="194"/>
                  </a:cubicBezTo>
                  <a:cubicBezTo>
                    <a:pt x="87" y="194"/>
                    <a:pt x="90" y="195"/>
                    <a:pt x="91" y="197"/>
                  </a:cubicBezTo>
                  <a:cubicBezTo>
                    <a:pt x="93" y="199"/>
                    <a:pt x="94" y="202"/>
                    <a:pt x="94" y="204"/>
                  </a:cubicBezTo>
                  <a:cubicBezTo>
                    <a:pt x="86" y="302"/>
                    <a:pt x="86" y="302"/>
                    <a:pt x="86" y="302"/>
                  </a:cubicBezTo>
                  <a:cubicBezTo>
                    <a:pt x="104" y="294"/>
                    <a:pt x="116" y="277"/>
                    <a:pt x="123" y="258"/>
                  </a:cubicBezTo>
                  <a:cubicBezTo>
                    <a:pt x="130" y="238"/>
                    <a:pt x="131" y="218"/>
                    <a:pt x="124" y="204"/>
                  </a:cubicBezTo>
                  <a:cubicBezTo>
                    <a:pt x="124" y="204"/>
                    <a:pt x="124" y="204"/>
                    <a:pt x="124" y="204"/>
                  </a:cubicBezTo>
                  <a:cubicBezTo>
                    <a:pt x="124" y="202"/>
                    <a:pt x="124" y="201"/>
                    <a:pt x="124" y="199"/>
                  </a:cubicBezTo>
                  <a:cubicBezTo>
                    <a:pt x="127" y="184"/>
                    <a:pt x="129" y="167"/>
                    <a:pt x="129" y="149"/>
                  </a:cubicBezTo>
                  <a:cubicBezTo>
                    <a:pt x="130" y="143"/>
                    <a:pt x="130" y="138"/>
                    <a:pt x="130" y="132"/>
                  </a:cubicBezTo>
                  <a:cubicBezTo>
                    <a:pt x="130" y="79"/>
                    <a:pt x="120" y="31"/>
                    <a:pt x="106" y="0"/>
                  </a:cubicBezTo>
                  <a:cubicBezTo>
                    <a:pt x="96" y="7"/>
                    <a:pt x="82" y="11"/>
                    <a:pt x="66" y="11"/>
                  </a:cubicBezTo>
                  <a:cubicBezTo>
                    <a:pt x="50" y="11"/>
                    <a:pt x="36" y="7"/>
                    <a:pt x="26" y="0"/>
                  </a:cubicBezTo>
                  <a:cubicBezTo>
                    <a:pt x="11" y="31"/>
                    <a:pt x="2" y="79"/>
                    <a:pt x="2" y="132"/>
                  </a:cubicBezTo>
                  <a:cubicBezTo>
                    <a:pt x="2" y="139"/>
                    <a:pt x="2" y="145"/>
                    <a:pt x="2" y="152"/>
                  </a:cubicBezTo>
                  <a:cubicBezTo>
                    <a:pt x="3" y="169"/>
                    <a:pt x="5" y="186"/>
                    <a:pt x="7" y="201"/>
                  </a:cubicBezTo>
                  <a:close/>
                  <a:moveTo>
                    <a:pt x="66" y="46"/>
                  </a:moveTo>
                  <a:cubicBezTo>
                    <a:pt x="88" y="46"/>
                    <a:pt x="107" y="71"/>
                    <a:pt x="107" y="102"/>
                  </a:cubicBezTo>
                  <a:cubicBezTo>
                    <a:pt x="107" y="134"/>
                    <a:pt x="88" y="159"/>
                    <a:pt x="66" y="159"/>
                  </a:cubicBezTo>
                  <a:cubicBezTo>
                    <a:pt x="43" y="159"/>
                    <a:pt x="25" y="134"/>
                    <a:pt x="25" y="102"/>
                  </a:cubicBezTo>
                  <a:cubicBezTo>
                    <a:pt x="25" y="71"/>
                    <a:pt x="43" y="46"/>
                    <a:pt x="66"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17" name="Freeform 89"/>
            <p:cNvSpPr>
              <a:spLocks/>
            </p:cNvSpPr>
            <p:nvPr/>
          </p:nvSpPr>
          <p:spPr bwMode="auto">
            <a:xfrm>
              <a:off x="8412164" y="1062039"/>
              <a:ext cx="58738" cy="365125"/>
            </a:xfrm>
            <a:custGeom>
              <a:avLst/>
              <a:gdLst>
                <a:gd name="T0" fmla="*/ 8 w 30"/>
                <a:gd name="T1" fmla="*/ 104 h 187"/>
                <a:gd name="T2" fmla="*/ 8 w 30"/>
                <a:gd name="T3" fmla="*/ 108 h 187"/>
                <a:gd name="T4" fmla="*/ 8 w 30"/>
                <a:gd name="T5" fmla="*/ 113 h 187"/>
                <a:gd name="T6" fmla="*/ 14 w 30"/>
                <a:gd name="T7" fmla="*/ 183 h 187"/>
                <a:gd name="T8" fmla="*/ 15 w 30"/>
                <a:gd name="T9" fmla="*/ 187 h 187"/>
                <a:gd name="T10" fmla="*/ 16 w 30"/>
                <a:gd name="T11" fmla="*/ 183 h 187"/>
                <a:gd name="T12" fmla="*/ 21 w 30"/>
                <a:gd name="T13" fmla="*/ 112 h 187"/>
                <a:gd name="T14" fmla="*/ 22 w 30"/>
                <a:gd name="T15" fmla="*/ 107 h 187"/>
                <a:gd name="T16" fmla="*/ 22 w 30"/>
                <a:gd name="T17" fmla="*/ 103 h 187"/>
                <a:gd name="T18" fmla="*/ 30 w 30"/>
                <a:gd name="T19" fmla="*/ 0 h 187"/>
                <a:gd name="T20" fmla="*/ 0 w 30"/>
                <a:gd name="T21" fmla="*/ 0 h 187"/>
                <a:gd name="T22" fmla="*/ 8 w 30"/>
                <a:gd name="T23" fmla="*/ 104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187">
                  <a:moveTo>
                    <a:pt x="8" y="104"/>
                  </a:moveTo>
                  <a:cubicBezTo>
                    <a:pt x="8" y="108"/>
                    <a:pt x="8" y="108"/>
                    <a:pt x="8" y="108"/>
                  </a:cubicBezTo>
                  <a:cubicBezTo>
                    <a:pt x="8" y="113"/>
                    <a:pt x="8" y="113"/>
                    <a:pt x="8" y="113"/>
                  </a:cubicBezTo>
                  <a:cubicBezTo>
                    <a:pt x="14" y="183"/>
                    <a:pt x="14" y="183"/>
                    <a:pt x="14" y="183"/>
                  </a:cubicBezTo>
                  <a:cubicBezTo>
                    <a:pt x="14" y="186"/>
                    <a:pt x="14" y="187"/>
                    <a:pt x="15" y="187"/>
                  </a:cubicBezTo>
                  <a:cubicBezTo>
                    <a:pt x="15" y="187"/>
                    <a:pt x="16" y="186"/>
                    <a:pt x="16" y="183"/>
                  </a:cubicBezTo>
                  <a:cubicBezTo>
                    <a:pt x="21" y="112"/>
                    <a:pt x="21" y="112"/>
                    <a:pt x="21" y="112"/>
                  </a:cubicBezTo>
                  <a:cubicBezTo>
                    <a:pt x="22" y="107"/>
                    <a:pt x="22" y="107"/>
                    <a:pt x="22" y="107"/>
                  </a:cubicBezTo>
                  <a:cubicBezTo>
                    <a:pt x="22" y="103"/>
                    <a:pt x="22" y="103"/>
                    <a:pt x="22" y="103"/>
                  </a:cubicBezTo>
                  <a:cubicBezTo>
                    <a:pt x="30" y="0"/>
                    <a:pt x="30" y="0"/>
                    <a:pt x="30" y="0"/>
                  </a:cubicBezTo>
                  <a:cubicBezTo>
                    <a:pt x="0" y="0"/>
                    <a:pt x="0" y="0"/>
                    <a:pt x="0" y="0"/>
                  </a:cubicBezTo>
                  <a:lnTo>
                    <a:pt x="8"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grpSp>
      <p:sp>
        <p:nvSpPr>
          <p:cNvPr id="218" name="Oval 31"/>
          <p:cNvSpPr/>
          <p:nvPr/>
        </p:nvSpPr>
        <p:spPr bwMode="auto">
          <a:xfrm>
            <a:off x="8582994" y="2176452"/>
            <a:ext cx="1593862" cy="1593862"/>
          </a:xfrm>
          <a:prstGeom prst="ellipse">
            <a:avLst/>
          </a:prstGeom>
          <a:gradFill>
            <a:gsLst>
              <a:gs pos="0">
                <a:srgbClr val="FFF200"/>
              </a:gs>
              <a:gs pos="0">
                <a:schemeClr val="accent1">
                  <a:lumMod val="75000"/>
                </a:schemeClr>
              </a:gs>
              <a:gs pos="36000">
                <a:schemeClr val="accent3"/>
              </a:gs>
              <a:gs pos="100000">
                <a:schemeClr val="accent1">
                  <a:lumMod val="75000"/>
                </a:schemeClr>
              </a:gs>
            </a:gsLst>
            <a:lin ang="9000000" scaled="0"/>
          </a:gradFill>
          <a:ln w="25400" cap="flat" cmpd="sng" algn="ctr">
            <a:noFill/>
            <a:prstDash val="solid"/>
          </a:ln>
          <a:effectLst/>
        </p:spPr>
        <p:txBody>
          <a:bodyPr anchor="ctr"/>
          <a:lstStyle/>
          <a:p>
            <a:pPr algn="ctr" fontAlgn="auto">
              <a:spcBef>
                <a:spcPts val="0"/>
              </a:spcBef>
              <a:spcAft>
                <a:spcPts val="0"/>
              </a:spcAft>
            </a:pPr>
            <a:endParaRPr lang="en-AU" sz="1406" kern="0">
              <a:solidFill>
                <a:srgbClr val="FFFFFF"/>
              </a:solidFill>
              <a:latin typeface="Open Sans"/>
              <a:ea typeface="MS PGothic" pitchFamily="34" charset="-128"/>
            </a:endParaRPr>
          </a:p>
        </p:txBody>
      </p:sp>
      <p:grpSp>
        <p:nvGrpSpPr>
          <p:cNvPr id="219" name="Group 112"/>
          <p:cNvGrpSpPr/>
          <p:nvPr/>
        </p:nvGrpSpPr>
        <p:grpSpPr bwMode="auto">
          <a:xfrm>
            <a:off x="8820211" y="2616627"/>
            <a:ext cx="1133256" cy="573474"/>
            <a:chOff x="4686301" y="3816351"/>
            <a:chExt cx="1182688" cy="598488"/>
          </a:xfrm>
          <a:solidFill>
            <a:srgbClr val="FFFFFF"/>
          </a:solidFill>
        </p:grpSpPr>
        <p:sp>
          <p:nvSpPr>
            <p:cNvPr id="220" name="Freeform 102"/>
            <p:cNvSpPr>
              <a:spLocks noEditPoints="1"/>
            </p:cNvSpPr>
            <p:nvPr/>
          </p:nvSpPr>
          <p:spPr bwMode="auto">
            <a:xfrm>
              <a:off x="4916489" y="3816351"/>
              <a:ext cx="723900" cy="476250"/>
            </a:xfrm>
            <a:custGeom>
              <a:avLst/>
              <a:gdLst>
                <a:gd name="T0" fmla="*/ 305 w 370"/>
                <a:gd name="T1" fmla="*/ 45 h 244"/>
                <a:gd name="T2" fmla="*/ 185 w 370"/>
                <a:gd name="T3" fmla="*/ 0 h 244"/>
                <a:gd name="T4" fmla="*/ 0 w 370"/>
                <a:gd name="T5" fmla="*/ 185 h 244"/>
                <a:gd name="T6" fmla="*/ 0 w 370"/>
                <a:gd name="T7" fmla="*/ 216 h 244"/>
                <a:gd name="T8" fmla="*/ 0 w 370"/>
                <a:gd name="T9" fmla="*/ 244 h 244"/>
                <a:gd name="T10" fmla="*/ 369 w 370"/>
                <a:gd name="T11" fmla="*/ 244 h 244"/>
                <a:gd name="T12" fmla="*/ 369 w 370"/>
                <a:gd name="T13" fmla="*/ 219 h 244"/>
                <a:gd name="T14" fmla="*/ 370 w 370"/>
                <a:gd name="T15" fmla="*/ 216 h 244"/>
                <a:gd name="T16" fmla="*/ 370 w 370"/>
                <a:gd name="T17" fmla="*/ 185 h 244"/>
                <a:gd name="T18" fmla="*/ 305 w 370"/>
                <a:gd name="T19" fmla="*/ 45 h 244"/>
                <a:gd name="T20" fmla="*/ 45 w 370"/>
                <a:gd name="T21" fmla="*/ 216 h 244"/>
                <a:gd name="T22" fmla="*/ 45 w 370"/>
                <a:gd name="T23" fmla="*/ 189 h 244"/>
                <a:gd name="T24" fmla="*/ 83 w 370"/>
                <a:gd name="T25" fmla="*/ 189 h 244"/>
                <a:gd name="T26" fmla="*/ 83 w 370"/>
                <a:gd name="T27" fmla="*/ 176 h 244"/>
                <a:gd name="T28" fmla="*/ 48 w 370"/>
                <a:gd name="T29" fmla="*/ 176 h 244"/>
                <a:gd name="T30" fmla="*/ 45 w 370"/>
                <a:gd name="T31" fmla="*/ 176 h 244"/>
                <a:gd name="T32" fmla="*/ 81 w 370"/>
                <a:gd name="T33" fmla="*/ 88 h 244"/>
                <a:gd name="T34" fmla="*/ 82 w 370"/>
                <a:gd name="T35" fmla="*/ 87 h 244"/>
                <a:gd name="T36" fmla="*/ 84 w 370"/>
                <a:gd name="T37" fmla="*/ 88 h 244"/>
                <a:gd name="T38" fmla="*/ 109 w 370"/>
                <a:gd name="T39" fmla="*/ 114 h 244"/>
                <a:gd name="T40" fmla="*/ 117 w 370"/>
                <a:gd name="T41" fmla="*/ 106 h 244"/>
                <a:gd name="T42" fmla="*/ 90 w 370"/>
                <a:gd name="T43" fmla="*/ 79 h 244"/>
                <a:gd name="T44" fmla="*/ 178 w 370"/>
                <a:gd name="T45" fmla="*/ 42 h 244"/>
                <a:gd name="T46" fmla="*/ 180 w 370"/>
                <a:gd name="T47" fmla="*/ 42 h 244"/>
                <a:gd name="T48" fmla="*/ 181 w 370"/>
                <a:gd name="T49" fmla="*/ 43 h 244"/>
                <a:gd name="T50" fmla="*/ 181 w 370"/>
                <a:gd name="T51" fmla="*/ 80 h 244"/>
                <a:gd name="T52" fmla="*/ 191 w 370"/>
                <a:gd name="T53" fmla="*/ 80 h 244"/>
                <a:gd name="T54" fmla="*/ 191 w 370"/>
                <a:gd name="T55" fmla="*/ 42 h 244"/>
                <a:gd name="T56" fmla="*/ 206 w 370"/>
                <a:gd name="T57" fmla="*/ 44 h 244"/>
                <a:gd name="T58" fmla="*/ 282 w 370"/>
                <a:gd name="T59" fmla="*/ 79 h 244"/>
                <a:gd name="T60" fmla="*/ 255 w 370"/>
                <a:gd name="T61" fmla="*/ 106 h 244"/>
                <a:gd name="T62" fmla="*/ 262 w 370"/>
                <a:gd name="T63" fmla="*/ 114 h 244"/>
                <a:gd name="T64" fmla="*/ 288 w 370"/>
                <a:gd name="T65" fmla="*/ 88 h 244"/>
                <a:gd name="T66" fmla="*/ 290 w 370"/>
                <a:gd name="T67" fmla="*/ 87 h 244"/>
                <a:gd name="T68" fmla="*/ 291 w 370"/>
                <a:gd name="T69" fmla="*/ 88 h 244"/>
                <a:gd name="T70" fmla="*/ 327 w 370"/>
                <a:gd name="T71" fmla="*/ 176 h 244"/>
                <a:gd name="T72" fmla="*/ 289 w 370"/>
                <a:gd name="T73" fmla="*/ 176 h 244"/>
                <a:gd name="T74" fmla="*/ 289 w 370"/>
                <a:gd name="T75" fmla="*/ 189 h 244"/>
                <a:gd name="T76" fmla="*/ 327 w 370"/>
                <a:gd name="T77" fmla="*/ 188 h 244"/>
                <a:gd name="T78" fmla="*/ 327 w 370"/>
                <a:gd name="T79" fmla="*/ 216 h 244"/>
                <a:gd name="T80" fmla="*/ 45 w 370"/>
                <a:gd name="T81" fmla="*/ 216 h 244"/>
                <a:gd name="T82" fmla="*/ 235 w 370"/>
                <a:gd name="T83" fmla="*/ 128 h 244"/>
                <a:gd name="T84" fmla="*/ 163 w 370"/>
                <a:gd name="T85" fmla="*/ 158 h 244"/>
                <a:gd name="T86" fmla="*/ 163 w 370"/>
                <a:gd name="T87" fmla="*/ 200 h 244"/>
                <a:gd name="T88" fmla="*/ 205 w 370"/>
                <a:gd name="T89" fmla="*/ 200 h 244"/>
                <a:gd name="T90" fmla="*/ 235 w 370"/>
                <a:gd name="T91" fmla="*/ 128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70" h="244">
                  <a:moveTo>
                    <a:pt x="305" y="45"/>
                  </a:moveTo>
                  <a:cubicBezTo>
                    <a:pt x="273" y="17"/>
                    <a:pt x="231" y="0"/>
                    <a:pt x="185" y="0"/>
                  </a:cubicBezTo>
                  <a:cubicBezTo>
                    <a:pt x="83" y="0"/>
                    <a:pt x="0" y="83"/>
                    <a:pt x="0" y="185"/>
                  </a:cubicBezTo>
                  <a:cubicBezTo>
                    <a:pt x="0" y="188"/>
                    <a:pt x="0" y="214"/>
                    <a:pt x="0" y="216"/>
                  </a:cubicBezTo>
                  <a:cubicBezTo>
                    <a:pt x="0" y="244"/>
                    <a:pt x="0" y="244"/>
                    <a:pt x="0" y="244"/>
                  </a:cubicBezTo>
                  <a:cubicBezTo>
                    <a:pt x="369" y="244"/>
                    <a:pt x="369" y="244"/>
                    <a:pt x="369" y="244"/>
                  </a:cubicBezTo>
                  <a:cubicBezTo>
                    <a:pt x="369" y="219"/>
                    <a:pt x="369" y="219"/>
                    <a:pt x="369" y="219"/>
                  </a:cubicBezTo>
                  <a:cubicBezTo>
                    <a:pt x="370" y="216"/>
                    <a:pt x="370" y="216"/>
                    <a:pt x="370" y="216"/>
                  </a:cubicBezTo>
                  <a:cubicBezTo>
                    <a:pt x="370" y="214"/>
                    <a:pt x="370" y="188"/>
                    <a:pt x="370" y="185"/>
                  </a:cubicBezTo>
                  <a:cubicBezTo>
                    <a:pt x="370" y="95"/>
                    <a:pt x="305" y="45"/>
                    <a:pt x="305" y="45"/>
                  </a:cubicBezTo>
                  <a:close/>
                  <a:moveTo>
                    <a:pt x="45" y="216"/>
                  </a:moveTo>
                  <a:cubicBezTo>
                    <a:pt x="45" y="215"/>
                    <a:pt x="45" y="190"/>
                    <a:pt x="45" y="189"/>
                  </a:cubicBezTo>
                  <a:cubicBezTo>
                    <a:pt x="83" y="189"/>
                    <a:pt x="83" y="189"/>
                    <a:pt x="83" y="189"/>
                  </a:cubicBezTo>
                  <a:cubicBezTo>
                    <a:pt x="83" y="176"/>
                    <a:pt x="83" y="176"/>
                    <a:pt x="83" y="176"/>
                  </a:cubicBezTo>
                  <a:cubicBezTo>
                    <a:pt x="48" y="176"/>
                    <a:pt x="48" y="176"/>
                    <a:pt x="48" y="176"/>
                  </a:cubicBezTo>
                  <a:cubicBezTo>
                    <a:pt x="45" y="176"/>
                    <a:pt x="45" y="176"/>
                    <a:pt x="45" y="176"/>
                  </a:cubicBezTo>
                  <a:cubicBezTo>
                    <a:pt x="46" y="145"/>
                    <a:pt x="59" y="113"/>
                    <a:pt x="81" y="88"/>
                  </a:cubicBezTo>
                  <a:cubicBezTo>
                    <a:pt x="82" y="87"/>
                    <a:pt x="82" y="87"/>
                    <a:pt x="82" y="87"/>
                  </a:cubicBezTo>
                  <a:cubicBezTo>
                    <a:pt x="84" y="88"/>
                    <a:pt x="84" y="88"/>
                    <a:pt x="84" y="88"/>
                  </a:cubicBezTo>
                  <a:cubicBezTo>
                    <a:pt x="109" y="114"/>
                    <a:pt x="109" y="114"/>
                    <a:pt x="109" y="114"/>
                  </a:cubicBezTo>
                  <a:cubicBezTo>
                    <a:pt x="117" y="106"/>
                    <a:pt x="117" y="106"/>
                    <a:pt x="117" y="106"/>
                  </a:cubicBezTo>
                  <a:cubicBezTo>
                    <a:pt x="90" y="79"/>
                    <a:pt x="90" y="79"/>
                    <a:pt x="90" y="79"/>
                  </a:cubicBezTo>
                  <a:cubicBezTo>
                    <a:pt x="115" y="57"/>
                    <a:pt x="145" y="44"/>
                    <a:pt x="178" y="42"/>
                  </a:cubicBezTo>
                  <a:cubicBezTo>
                    <a:pt x="180" y="42"/>
                    <a:pt x="180" y="42"/>
                    <a:pt x="180" y="42"/>
                  </a:cubicBezTo>
                  <a:cubicBezTo>
                    <a:pt x="180" y="42"/>
                    <a:pt x="181" y="42"/>
                    <a:pt x="181" y="43"/>
                  </a:cubicBezTo>
                  <a:cubicBezTo>
                    <a:pt x="181" y="80"/>
                    <a:pt x="181" y="80"/>
                    <a:pt x="181" y="80"/>
                  </a:cubicBezTo>
                  <a:cubicBezTo>
                    <a:pt x="191" y="80"/>
                    <a:pt x="191" y="80"/>
                    <a:pt x="191" y="80"/>
                  </a:cubicBezTo>
                  <a:cubicBezTo>
                    <a:pt x="191" y="42"/>
                    <a:pt x="191" y="42"/>
                    <a:pt x="191" y="42"/>
                  </a:cubicBezTo>
                  <a:cubicBezTo>
                    <a:pt x="196" y="43"/>
                    <a:pt x="201" y="43"/>
                    <a:pt x="206" y="44"/>
                  </a:cubicBezTo>
                  <a:cubicBezTo>
                    <a:pt x="234" y="48"/>
                    <a:pt x="260" y="60"/>
                    <a:pt x="282" y="79"/>
                  </a:cubicBezTo>
                  <a:cubicBezTo>
                    <a:pt x="255" y="106"/>
                    <a:pt x="255" y="106"/>
                    <a:pt x="255" y="106"/>
                  </a:cubicBezTo>
                  <a:cubicBezTo>
                    <a:pt x="262" y="114"/>
                    <a:pt x="262" y="114"/>
                    <a:pt x="262" y="114"/>
                  </a:cubicBezTo>
                  <a:cubicBezTo>
                    <a:pt x="288" y="88"/>
                    <a:pt x="288" y="88"/>
                    <a:pt x="288" y="88"/>
                  </a:cubicBezTo>
                  <a:cubicBezTo>
                    <a:pt x="290" y="87"/>
                    <a:pt x="290" y="87"/>
                    <a:pt x="290" y="87"/>
                  </a:cubicBezTo>
                  <a:cubicBezTo>
                    <a:pt x="291" y="88"/>
                    <a:pt x="291" y="88"/>
                    <a:pt x="291" y="88"/>
                  </a:cubicBezTo>
                  <a:cubicBezTo>
                    <a:pt x="313" y="113"/>
                    <a:pt x="326" y="143"/>
                    <a:pt x="327" y="176"/>
                  </a:cubicBezTo>
                  <a:cubicBezTo>
                    <a:pt x="289" y="176"/>
                    <a:pt x="289" y="176"/>
                    <a:pt x="289" y="176"/>
                  </a:cubicBezTo>
                  <a:cubicBezTo>
                    <a:pt x="289" y="189"/>
                    <a:pt x="289" y="189"/>
                    <a:pt x="289" y="189"/>
                  </a:cubicBezTo>
                  <a:cubicBezTo>
                    <a:pt x="327" y="188"/>
                    <a:pt x="327" y="188"/>
                    <a:pt x="327" y="188"/>
                  </a:cubicBezTo>
                  <a:cubicBezTo>
                    <a:pt x="327" y="188"/>
                    <a:pt x="327" y="215"/>
                    <a:pt x="327" y="216"/>
                  </a:cubicBezTo>
                  <a:lnTo>
                    <a:pt x="45" y="216"/>
                  </a:lnTo>
                  <a:close/>
                  <a:moveTo>
                    <a:pt x="235" y="128"/>
                  </a:moveTo>
                  <a:cubicBezTo>
                    <a:pt x="235" y="128"/>
                    <a:pt x="175" y="147"/>
                    <a:pt x="163" y="158"/>
                  </a:cubicBezTo>
                  <a:cubicBezTo>
                    <a:pt x="152" y="170"/>
                    <a:pt x="152" y="188"/>
                    <a:pt x="163" y="200"/>
                  </a:cubicBezTo>
                  <a:cubicBezTo>
                    <a:pt x="175" y="211"/>
                    <a:pt x="193" y="211"/>
                    <a:pt x="205" y="200"/>
                  </a:cubicBezTo>
                  <a:cubicBezTo>
                    <a:pt x="216" y="188"/>
                    <a:pt x="235" y="128"/>
                    <a:pt x="235"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21" name="Freeform 103"/>
            <p:cNvSpPr>
              <a:spLocks/>
            </p:cNvSpPr>
            <p:nvPr/>
          </p:nvSpPr>
          <p:spPr bwMode="auto">
            <a:xfrm>
              <a:off x="4745039" y="4202114"/>
              <a:ext cx="1065213" cy="177800"/>
            </a:xfrm>
            <a:custGeom>
              <a:avLst/>
              <a:gdLst>
                <a:gd name="T0" fmla="*/ 544 w 544"/>
                <a:gd name="T1" fmla="*/ 91 h 91"/>
                <a:gd name="T2" fmla="*/ 0 w 544"/>
                <a:gd name="T3" fmla="*/ 91 h 91"/>
                <a:gd name="T4" fmla="*/ 0 w 544"/>
                <a:gd name="T5" fmla="*/ 33 h 91"/>
                <a:gd name="T6" fmla="*/ 141 w 544"/>
                <a:gd name="T7" fmla="*/ 33 h 91"/>
                <a:gd name="T8" fmla="*/ 234 w 544"/>
                <a:gd name="T9" fmla="*/ 6 h 91"/>
                <a:gd name="T10" fmla="*/ 272 w 544"/>
                <a:gd name="T11" fmla="*/ 44 h 91"/>
                <a:gd name="T12" fmla="*/ 319 w 544"/>
                <a:gd name="T13" fmla="*/ 5 h 91"/>
                <a:gd name="T14" fmla="*/ 435 w 544"/>
                <a:gd name="T15" fmla="*/ 37 h 91"/>
                <a:gd name="T16" fmla="*/ 544 w 544"/>
                <a:gd name="T17" fmla="*/ 33 h 91"/>
                <a:gd name="T18" fmla="*/ 544 w 544"/>
                <a:gd name="T19"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4" h="91">
                  <a:moveTo>
                    <a:pt x="544" y="91"/>
                  </a:moveTo>
                  <a:cubicBezTo>
                    <a:pt x="0" y="91"/>
                    <a:pt x="0" y="91"/>
                    <a:pt x="0" y="91"/>
                  </a:cubicBezTo>
                  <a:cubicBezTo>
                    <a:pt x="0" y="33"/>
                    <a:pt x="0" y="33"/>
                    <a:pt x="0" y="33"/>
                  </a:cubicBezTo>
                  <a:cubicBezTo>
                    <a:pt x="141" y="33"/>
                    <a:pt x="141" y="33"/>
                    <a:pt x="141" y="33"/>
                  </a:cubicBezTo>
                  <a:cubicBezTo>
                    <a:pt x="141" y="33"/>
                    <a:pt x="216" y="0"/>
                    <a:pt x="234" y="6"/>
                  </a:cubicBezTo>
                  <a:cubicBezTo>
                    <a:pt x="252" y="12"/>
                    <a:pt x="272" y="44"/>
                    <a:pt x="272" y="44"/>
                  </a:cubicBezTo>
                  <a:cubicBezTo>
                    <a:pt x="272" y="44"/>
                    <a:pt x="282" y="5"/>
                    <a:pt x="319" y="5"/>
                  </a:cubicBezTo>
                  <a:cubicBezTo>
                    <a:pt x="356" y="5"/>
                    <a:pt x="435" y="37"/>
                    <a:pt x="435" y="37"/>
                  </a:cubicBezTo>
                  <a:cubicBezTo>
                    <a:pt x="544" y="33"/>
                    <a:pt x="544" y="33"/>
                    <a:pt x="544" y="33"/>
                  </a:cubicBezTo>
                  <a:lnTo>
                    <a:pt x="544" y="9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22" name="Freeform 104"/>
            <p:cNvSpPr>
              <a:spLocks noEditPoints="1"/>
            </p:cNvSpPr>
            <p:nvPr/>
          </p:nvSpPr>
          <p:spPr bwMode="auto">
            <a:xfrm>
              <a:off x="4686301" y="4195764"/>
              <a:ext cx="1182688" cy="219075"/>
            </a:xfrm>
            <a:custGeom>
              <a:avLst/>
              <a:gdLst>
                <a:gd name="T0" fmla="*/ 578 w 604"/>
                <a:gd name="T1" fmla="*/ 85 h 112"/>
                <a:gd name="T2" fmla="*/ 574 w 604"/>
                <a:gd name="T3" fmla="*/ 16 h 112"/>
                <a:gd name="T4" fmla="*/ 566 w 604"/>
                <a:gd name="T5" fmla="*/ 19 h 112"/>
                <a:gd name="T6" fmla="*/ 497 w 604"/>
                <a:gd name="T7" fmla="*/ 32 h 112"/>
                <a:gd name="T8" fmla="*/ 404 w 604"/>
                <a:gd name="T9" fmla="*/ 14 h 112"/>
                <a:gd name="T10" fmla="*/ 345 w 604"/>
                <a:gd name="T11" fmla="*/ 2 h 112"/>
                <a:gd name="T12" fmla="*/ 302 w 604"/>
                <a:gd name="T13" fmla="*/ 43 h 112"/>
                <a:gd name="T14" fmla="*/ 260 w 604"/>
                <a:gd name="T15" fmla="*/ 2 h 112"/>
                <a:gd name="T16" fmla="*/ 201 w 604"/>
                <a:gd name="T17" fmla="*/ 14 h 112"/>
                <a:gd name="T18" fmla="*/ 108 w 604"/>
                <a:gd name="T19" fmla="*/ 32 h 112"/>
                <a:gd name="T20" fmla="*/ 39 w 604"/>
                <a:gd name="T21" fmla="*/ 19 h 112"/>
                <a:gd name="T22" fmla="*/ 31 w 604"/>
                <a:gd name="T23" fmla="*/ 16 h 112"/>
                <a:gd name="T24" fmla="*/ 27 w 604"/>
                <a:gd name="T25" fmla="*/ 85 h 112"/>
                <a:gd name="T26" fmla="*/ 0 w 604"/>
                <a:gd name="T27" fmla="*/ 85 h 112"/>
                <a:gd name="T28" fmla="*/ 0 w 604"/>
                <a:gd name="T29" fmla="*/ 112 h 112"/>
                <a:gd name="T30" fmla="*/ 604 w 604"/>
                <a:gd name="T31" fmla="*/ 112 h 112"/>
                <a:gd name="T32" fmla="*/ 604 w 604"/>
                <a:gd name="T33" fmla="*/ 85 h 112"/>
                <a:gd name="T34" fmla="*/ 578 w 604"/>
                <a:gd name="T35" fmla="*/ 85 h 112"/>
                <a:gd name="T36" fmla="*/ 39 w 604"/>
                <a:gd name="T37" fmla="*/ 79 h 112"/>
                <a:gd name="T38" fmla="*/ 42 w 604"/>
                <a:gd name="T39" fmla="*/ 33 h 112"/>
                <a:gd name="T40" fmla="*/ 108 w 604"/>
                <a:gd name="T41" fmla="*/ 45 h 112"/>
                <a:gd name="T42" fmla="*/ 205 w 604"/>
                <a:gd name="T43" fmla="*/ 26 h 112"/>
                <a:gd name="T44" fmla="*/ 259 w 604"/>
                <a:gd name="T45" fmla="*/ 14 h 112"/>
                <a:gd name="T46" fmla="*/ 296 w 604"/>
                <a:gd name="T47" fmla="*/ 79 h 112"/>
                <a:gd name="T48" fmla="*/ 39 w 604"/>
                <a:gd name="T49" fmla="*/ 79 h 112"/>
                <a:gd name="T50" fmla="*/ 309 w 604"/>
                <a:gd name="T51" fmla="*/ 79 h 112"/>
                <a:gd name="T52" fmla="*/ 346 w 604"/>
                <a:gd name="T53" fmla="*/ 14 h 112"/>
                <a:gd name="T54" fmla="*/ 400 w 604"/>
                <a:gd name="T55" fmla="*/ 25 h 112"/>
                <a:gd name="T56" fmla="*/ 497 w 604"/>
                <a:gd name="T57" fmla="*/ 45 h 112"/>
                <a:gd name="T58" fmla="*/ 563 w 604"/>
                <a:gd name="T59" fmla="*/ 33 h 112"/>
                <a:gd name="T60" fmla="*/ 566 w 604"/>
                <a:gd name="T61" fmla="*/ 78 h 112"/>
                <a:gd name="T62" fmla="*/ 309 w 604"/>
                <a:gd name="T63" fmla="*/ 78 h 112"/>
                <a:gd name="T64" fmla="*/ 309 w 604"/>
                <a:gd name="T65" fmla="*/ 7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4" h="112">
                  <a:moveTo>
                    <a:pt x="578" y="85"/>
                  </a:moveTo>
                  <a:cubicBezTo>
                    <a:pt x="574" y="16"/>
                    <a:pt x="574" y="16"/>
                    <a:pt x="574" y="16"/>
                  </a:cubicBezTo>
                  <a:cubicBezTo>
                    <a:pt x="566" y="19"/>
                    <a:pt x="566" y="19"/>
                    <a:pt x="566" y="19"/>
                  </a:cubicBezTo>
                  <a:cubicBezTo>
                    <a:pt x="543" y="28"/>
                    <a:pt x="521" y="32"/>
                    <a:pt x="497" y="32"/>
                  </a:cubicBezTo>
                  <a:cubicBezTo>
                    <a:pt x="461" y="32"/>
                    <a:pt x="431" y="23"/>
                    <a:pt x="404" y="14"/>
                  </a:cubicBezTo>
                  <a:cubicBezTo>
                    <a:pt x="381" y="7"/>
                    <a:pt x="362" y="0"/>
                    <a:pt x="345" y="2"/>
                  </a:cubicBezTo>
                  <a:cubicBezTo>
                    <a:pt x="321" y="5"/>
                    <a:pt x="309" y="24"/>
                    <a:pt x="302" y="43"/>
                  </a:cubicBezTo>
                  <a:cubicBezTo>
                    <a:pt x="296" y="24"/>
                    <a:pt x="284" y="5"/>
                    <a:pt x="260" y="2"/>
                  </a:cubicBezTo>
                  <a:cubicBezTo>
                    <a:pt x="243" y="0"/>
                    <a:pt x="224" y="7"/>
                    <a:pt x="201" y="14"/>
                  </a:cubicBezTo>
                  <a:cubicBezTo>
                    <a:pt x="174" y="23"/>
                    <a:pt x="144" y="32"/>
                    <a:pt x="108" y="32"/>
                  </a:cubicBezTo>
                  <a:cubicBezTo>
                    <a:pt x="84" y="32"/>
                    <a:pt x="62" y="28"/>
                    <a:pt x="39" y="19"/>
                  </a:cubicBezTo>
                  <a:cubicBezTo>
                    <a:pt x="31" y="16"/>
                    <a:pt x="31" y="16"/>
                    <a:pt x="31" y="16"/>
                  </a:cubicBezTo>
                  <a:cubicBezTo>
                    <a:pt x="27" y="85"/>
                    <a:pt x="27" y="85"/>
                    <a:pt x="27" y="85"/>
                  </a:cubicBezTo>
                  <a:cubicBezTo>
                    <a:pt x="0" y="85"/>
                    <a:pt x="0" y="85"/>
                    <a:pt x="0" y="85"/>
                  </a:cubicBezTo>
                  <a:cubicBezTo>
                    <a:pt x="0" y="112"/>
                    <a:pt x="0" y="112"/>
                    <a:pt x="0" y="112"/>
                  </a:cubicBezTo>
                  <a:cubicBezTo>
                    <a:pt x="604" y="112"/>
                    <a:pt x="604" y="112"/>
                    <a:pt x="604" y="112"/>
                  </a:cubicBezTo>
                  <a:cubicBezTo>
                    <a:pt x="604" y="85"/>
                    <a:pt x="604" y="85"/>
                    <a:pt x="604" y="85"/>
                  </a:cubicBezTo>
                  <a:lnTo>
                    <a:pt x="578" y="85"/>
                  </a:lnTo>
                  <a:close/>
                  <a:moveTo>
                    <a:pt x="39" y="79"/>
                  </a:moveTo>
                  <a:cubicBezTo>
                    <a:pt x="42" y="33"/>
                    <a:pt x="42" y="33"/>
                    <a:pt x="42" y="33"/>
                  </a:cubicBezTo>
                  <a:cubicBezTo>
                    <a:pt x="64" y="41"/>
                    <a:pt x="86" y="45"/>
                    <a:pt x="108" y="45"/>
                  </a:cubicBezTo>
                  <a:cubicBezTo>
                    <a:pt x="146" y="45"/>
                    <a:pt x="178" y="34"/>
                    <a:pt x="205" y="26"/>
                  </a:cubicBezTo>
                  <a:cubicBezTo>
                    <a:pt x="226" y="19"/>
                    <a:pt x="244" y="13"/>
                    <a:pt x="259" y="14"/>
                  </a:cubicBezTo>
                  <a:cubicBezTo>
                    <a:pt x="291" y="18"/>
                    <a:pt x="296" y="62"/>
                    <a:pt x="296" y="79"/>
                  </a:cubicBezTo>
                  <a:cubicBezTo>
                    <a:pt x="39" y="79"/>
                    <a:pt x="39" y="79"/>
                    <a:pt x="39" y="79"/>
                  </a:cubicBezTo>
                  <a:close/>
                  <a:moveTo>
                    <a:pt x="309" y="79"/>
                  </a:moveTo>
                  <a:cubicBezTo>
                    <a:pt x="309" y="62"/>
                    <a:pt x="314" y="18"/>
                    <a:pt x="346" y="14"/>
                  </a:cubicBezTo>
                  <a:cubicBezTo>
                    <a:pt x="361" y="13"/>
                    <a:pt x="379" y="19"/>
                    <a:pt x="400" y="25"/>
                  </a:cubicBezTo>
                  <a:cubicBezTo>
                    <a:pt x="427" y="34"/>
                    <a:pt x="459" y="45"/>
                    <a:pt x="497" y="45"/>
                  </a:cubicBezTo>
                  <a:cubicBezTo>
                    <a:pt x="519" y="45"/>
                    <a:pt x="541" y="41"/>
                    <a:pt x="563" y="33"/>
                  </a:cubicBezTo>
                  <a:cubicBezTo>
                    <a:pt x="566" y="78"/>
                    <a:pt x="566" y="78"/>
                    <a:pt x="566" y="78"/>
                  </a:cubicBezTo>
                  <a:cubicBezTo>
                    <a:pt x="309" y="78"/>
                    <a:pt x="309" y="78"/>
                    <a:pt x="309" y="78"/>
                  </a:cubicBezTo>
                  <a:lnTo>
                    <a:pt x="309"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grpSp>
      <p:sp>
        <p:nvSpPr>
          <p:cNvPr id="223" name="Oval 29"/>
          <p:cNvSpPr/>
          <p:nvPr/>
        </p:nvSpPr>
        <p:spPr bwMode="auto">
          <a:xfrm>
            <a:off x="4685399" y="2129573"/>
            <a:ext cx="1596093" cy="1593862"/>
          </a:xfrm>
          <a:prstGeom prst="ellipse">
            <a:avLst/>
          </a:prstGeom>
          <a:gradFill>
            <a:gsLst>
              <a:gs pos="0">
                <a:srgbClr val="FFF200"/>
              </a:gs>
              <a:gs pos="0">
                <a:schemeClr val="accent1">
                  <a:lumMod val="75000"/>
                </a:schemeClr>
              </a:gs>
              <a:gs pos="36000">
                <a:schemeClr val="accent3"/>
              </a:gs>
              <a:gs pos="100000">
                <a:schemeClr val="accent1">
                  <a:lumMod val="75000"/>
                </a:schemeClr>
              </a:gs>
            </a:gsLst>
            <a:lin ang="9000000" scaled="0"/>
          </a:gradFill>
          <a:ln w="25400" cap="flat" cmpd="sng" algn="ctr">
            <a:noFill/>
            <a:prstDash val="solid"/>
          </a:ln>
          <a:effectLst/>
        </p:spPr>
        <p:txBody>
          <a:bodyPr anchor="ctr"/>
          <a:lstStyle/>
          <a:p>
            <a:pPr algn="ctr" fontAlgn="auto">
              <a:spcBef>
                <a:spcPts val="0"/>
              </a:spcBef>
              <a:spcAft>
                <a:spcPts val="0"/>
              </a:spcAft>
            </a:pPr>
            <a:endParaRPr lang="en-AU" sz="1406" kern="0">
              <a:solidFill>
                <a:srgbClr val="FFFFFF"/>
              </a:solidFill>
              <a:latin typeface="Open Sans"/>
              <a:ea typeface="MS PGothic" pitchFamily="34" charset="-128"/>
            </a:endParaRPr>
          </a:p>
        </p:txBody>
      </p:sp>
      <p:grpSp>
        <p:nvGrpSpPr>
          <p:cNvPr id="224" name="Group 116"/>
          <p:cNvGrpSpPr/>
          <p:nvPr/>
        </p:nvGrpSpPr>
        <p:grpSpPr bwMode="auto">
          <a:xfrm>
            <a:off x="5219429" y="2431971"/>
            <a:ext cx="519439" cy="1010652"/>
            <a:chOff x="6580188" y="5230813"/>
            <a:chExt cx="492126" cy="958851"/>
          </a:xfrm>
          <a:solidFill>
            <a:srgbClr val="FFFFFF"/>
          </a:solidFill>
        </p:grpSpPr>
        <p:sp>
          <p:nvSpPr>
            <p:cNvPr id="225" name="Freeform 238"/>
            <p:cNvSpPr>
              <a:spLocks/>
            </p:cNvSpPr>
            <p:nvPr/>
          </p:nvSpPr>
          <p:spPr bwMode="auto">
            <a:xfrm>
              <a:off x="6723063" y="5632451"/>
              <a:ext cx="36513" cy="366713"/>
            </a:xfrm>
            <a:custGeom>
              <a:avLst/>
              <a:gdLst>
                <a:gd name="T0" fmla="*/ 19 w 19"/>
                <a:gd name="T1" fmla="*/ 0 h 187"/>
                <a:gd name="T2" fmla="*/ 0 w 19"/>
                <a:gd name="T3" fmla="*/ 0 h 187"/>
                <a:gd name="T4" fmla="*/ 0 w 19"/>
                <a:gd name="T5" fmla="*/ 177 h 187"/>
                <a:gd name="T6" fmla="*/ 9 w 19"/>
                <a:gd name="T7" fmla="*/ 187 h 187"/>
                <a:gd name="T8" fmla="*/ 19 w 19"/>
                <a:gd name="T9" fmla="*/ 177 h 187"/>
                <a:gd name="T10" fmla="*/ 19 w 19"/>
                <a:gd name="T11" fmla="*/ 0 h 187"/>
              </a:gdLst>
              <a:ahLst/>
              <a:cxnLst>
                <a:cxn ang="0">
                  <a:pos x="T0" y="T1"/>
                </a:cxn>
                <a:cxn ang="0">
                  <a:pos x="T2" y="T3"/>
                </a:cxn>
                <a:cxn ang="0">
                  <a:pos x="T4" y="T5"/>
                </a:cxn>
                <a:cxn ang="0">
                  <a:pos x="T6" y="T7"/>
                </a:cxn>
                <a:cxn ang="0">
                  <a:pos x="T8" y="T9"/>
                </a:cxn>
                <a:cxn ang="0">
                  <a:pos x="T10" y="T11"/>
                </a:cxn>
              </a:cxnLst>
              <a:rect l="0" t="0" r="r" b="b"/>
              <a:pathLst>
                <a:path w="19" h="187">
                  <a:moveTo>
                    <a:pt x="19" y="0"/>
                  </a:moveTo>
                  <a:cubicBezTo>
                    <a:pt x="0" y="0"/>
                    <a:pt x="0" y="0"/>
                    <a:pt x="0" y="0"/>
                  </a:cubicBezTo>
                  <a:cubicBezTo>
                    <a:pt x="0" y="177"/>
                    <a:pt x="0" y="177"/>
                    <a:pt x="0" y="177"/>
                  </a:cubicBezTo>
                  <a:cubicBezTo>
                    <a:pt x="0" y="182"/>
                    <a:pt x="4" y="187"/>
                    <a:pt x="9" y="187"/>
                  </a:cubicBezTo>
                  <a:cubicBezTo>
                    <a:pt x="14" y="187"/>
                    <a:pt x="19" y="182"/>
                    <a:pt x="19" y="177"/>
                  </a:cubicBez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26" name="Freeform 239"/>
            <p:cNvSpPr>
              <a:spLocks/>
            </p:cNvSpPr>
            <p:nvPr/>
          </p:nvSpPr>
          <p:spPr bwMode="auto">
            <a:xfrm>
              <a:off x="6904038" y="5632451"/>
              <a:ext cx="38100" cy="366713"/>
            </a:xfrm>
            <a:custGeom>
              <a:avLst/>
              <a:gdLst>
                <a:gd name="T0" fmla="*/ 19 w 19"/>
                <a:gd name="T1" fmla="*/ 0 h 187"/>
                <a:gd name="T2" fmla="*/ 0 w 19"/>
                <a:gd name="T3" fmla="*/ 0 h 187"/>
                <a:gd name="T4" fmla="*/ 0 w 19"/>
                <a:gd name="T5" fmla="*/ 177 h 187"/>
                <a:gd name="T6" fmla="*/ 9 w 19"/>
                <a:gd name="T7" fmla="*/ 187 h 187"/>
                <a:gd name="T8" fmla="*/ 19 w 19"/>
                <a:gd name="T9" fmla="*/ 177 h 187"/>
                <a:gd name="T10" fmla="*/ 19 w 19"/>
                <a:gd name="T11" fmla="*/ 0 h 187"/>
              </a:gdLst>
              <a:ahLst/>
              <a:cxnLst>
                <a:cxn ang="0">
                  <a:pos x="T0" y="T1"/>
                </a:cxn>
                <a:cxn ang="0">
                  <a:pos x="T2" y="T3"/>
                </a:cxn>
                <a:cxn ang="0">
                  <a:pos x="T4" y="T5"/>
                </a:cxn>
                <a:cxn ang="0">
                  <a:pos x="T6" y="T7"/>
                </a:cxn>
                <a:cxn ang="0">
                  <a:pos x="T8" y="T9"/>
                </a:cxn>
                <a:cxn ang="0">
                  <a:pos x="T10" y="T11"/>
                </a:cxn>
              </a:cxnLst>
              <a:rect l="0" t="0" r="r" b="b"/>
              <a:pathLst>
                <a:path w="19" h="187">
                  <a:moveTo>
                    <a:pt x="19" y="0"/>
                  </a:moveTo>
                  <a:cubicBezTo>
                    <a:pt x="0" y="0"/>
                    <a:pt x="0" y="0"/>
                    <a:pt x="0" y="0"/>
                  </a:cubicBezTo>
                  <a:cubicBezTo>
                    <a:pt x="0" y="177"/>
                    <a:pt x="0" y="177"/>
                    <a:pt x="0" y="177"/>
                  </a:cubicBezTo>
                  <a:cubicBezTo>
                    <a:pt x="0" y="182"/>
                    <a:pt x="4" y="187"/>
                    <a:pt x="9" y="187"/>
                  </a:cubicBezTo>
                  <a:cubicBezTo>
                    <a:pt x="14" y="187"/>
                    <a:pt x="19" y="182"/>
                    <a:pt x="19" y="177"/>
                  </a:cubicBez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27" name="Freeform 240"/>
            <p:cNvSpPr>
              <a:spLocks/>
            </p:cNvSpPr>
            <p:nvPr/>
          </p:nvSpPr>
          <p:spPr bwMode="auto">
            <a:xfrm>
              <a:off x="6794501" y="5632451"/>
              <a:ext cx="73025" cy="384175"/>
            </a:xfrm>
            <a:custGeom>
              <a:avLst/>
              <a:gdLst>
                <a:gd name="T0" fmla="*/ 0 w 37"/>
                <a:gd name="T1" fmla="*/ 0 h 196"/>
                <a:gd name="T2" fmla="*/ 0 w 37"/>
                <a:gd name="T3" fmla="*/ 177 h 196"/>
                <a:gd name="T4" fmla="*/ 19 w 37"/>
                <a:gd name="T5" fmla="*/ 196 h 196"/>
                <a:gd name="T6" fmla="*/ 37 w 37"/>
                <a:gd name="T7" fmla="*/ 177 h 196"/>
                <a:gd name="T8" fmla="*/ 37 w 37"/>
                <a:gd name="T9" fmla="*/ 0 h 196"/>
                <a:gd name="T10" fmla="*/ 0 w 37"/>
                <a:gd name="T11" fmla="*/ 0 h 196"/>
              </a:gdLst>
              <a:ahLst/>
              <a:cxnLst>
                <a:cxn ang="0">
                  <a:pos x="T0" y="T1"/>
                </a:cxn>
                <a:cxn ang="0">
                  <a:pos x="T2" y="T3"/>
                </a:cxn>
                <a:cxn ang="0">
                  <a:pos x="T4" y="T5"/>
                </a:cxn>
                <a:cxn ang="0">
                  <a:pos x="T6" y="T7"/>
                </a:cxn>
                <a:cxn ang="0">
                  <a:pos x="T8" y="T9"/>
                </a:cxn>
                <a:cxn ang="0">
                  <a:pos x="T10" y="T11"/>
                </a:cxn>
              </a:cxnLst>
              <a:rect l="0" t="0" r="r" b="b"/>
              <a:pathLst>
                <a:path w="37" h="196">
                  <a:moveTo>
                    <a:pt x="0" y="0"/>
                  </a:moveTo>
                  <a:cubicBezTo>
                    <a:pt x="0" y="177"/>
                    <a:pt x="0" y="177"/>
                    <a:pt x="0" y="177"/>
                  </a:cubicBezTo>
                  <a:cubicBezTo>
                    <a:pt x="0" y="188"/>
                    <a:pt x="9" y="196"/>
                    <a:pt x="19" y="196"/>
                  </a:cubicBezTo>
                  <a:cubicBezTo>
                    <a:pt x="29" y="196"/>
                    <a:pt x="37" y="188"/>
                    <a:pt x="37" y="177"/>
                  </a:cubicBezTo>
                  <a:cubicBezTo>
                    <a:pt x="37" y="0"/>
                    <a:pt x="37" y="0"/>
                    <a:pt x="37"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28" name="Freeform 241"/>
            <p:cNvSpPr>
              <a:spLocks/>
            </p:cNvSpPr>
            <p:nvPr/>
          </p:nvSpPr>
          <p:spPr bwMode="auto">
            <a:xfrm>
              <a:off x="6737351" y="6021388"/>
              <a:ext cx="188913" cy="134938"/>
            </a:xfrm>
            <a:custGeom>
              <a:avLst/>
              <a:gdLst>
                <a:gd name="T0" fmla="*/ 96 w 96"/>
                <a:gd name="T1" fmla="*/ 6 h 69"/>
                <a:gd name="T2" fmla="*/ 94 w 96"/>
                <a:gd name="T3" fmla="*/ 6 h 69"/>
                <a:gd name="T4" fmla="*/ 77 w 96"/>
                <a:gd name="T5" fmla="*/ 0 h 69"/>
                <a:gd name="T6" fmla="*/ 74 w 96"/>
                <a:gd name="T7" fmla="*/ 5 h 69"/>
                <a:gd name="T8" fmla="*/ 48 w 96"/>
                <a:gd name="T9" fmla="*/ 15 h 69"/>
                <a:gd name="T10" fmla="*/ 22 w 96"/>
                <a:gd name="T11" fmla="*/ 5 h 69"/>
                <a:gd name="T12" fmla="*/ 18 w 96"/>
                <a:gd name="T13" fmla="*/ 0 h 69"/>
                <a:gd name="T14" fmla="*/ 1 w 96"/>
                <a:gd name="T15" fmla="*/ 6 h 69"/>
                <a:gd name="T16" fmla="*/ 0 w 96"/>
                <a:gd name="T17" fmla="*/ 6 h 69"/>
                <a:gd name="T18" fmla="*/ 37 w 96"/>
                <a:gd name="T19" fmla="*/ 69 h 69"/>
                <a:gd name="T20" fmla="*/ 58 w 96"/>
                <a:gd name="T21" fmla="*/ 69 h 69"/>
                <a:gd name="T22" fmla="*/ 96 w 96"/>
                <a:gd name="T23" fmla="*/ 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 h="69">
                  <a:moveTo>
                    <a:pt x="96" y="6"/>
                  </a:moveTo>
                  <a:cubicBezTo>
                    <a:pt x="95" y="6"/>
                    <a:pt x="95" y="6"/>
                    <a:pt x="94" y="6"/>
                  </a:cubicBezTo>
                  <a:cubicBezTo>
                    <a:pt x="88" y="6"/>
                    <a:pt x="82" y="4"/>
                    <a:pt x="77" y="0"/>
                  </a:cubicBezTo>
                  <a:cubicBezTo>
                    <a:pt x="76" y="2"/>
                    <a:pt x="75" y="3"/>
                    <a:pt x="74" y="5"/>
                  </a:cubicBezTo>
                  <a:cubicBezTo>
                    <a:pt x="67" y="12"/>
                    <a:pt x="58" y="15"/>
                    <a:pt x="48" y="15"/>
                  </a:cubicBezTo>
                  <a:cubicBezTo>
                    <a:pt x="38" y="15"/>
                    <a:pt x="29" y="12"/>
                    <a:pt x="22" y="5"/>
                  </a:cubicBezTo>
                  <a:cubicBezTo>
                    <a:pt x="20" y="3"/>
                    <a:pt x="19" y="2"/>
                    <a:pt x="18" y="0"/>
                  </a:cubicBezTo>
                  <a:cubicBezTo>
                    <a:pt x="13" y="4"/>
                    <a:pt x="8" y="6"/>
                    <a:pt x="1" y="6"/>
                  </a:cubicBezTo>
                  <a:cubicBezTo>
                    <a:pt x="1" y="6"/>
                    <a:pt x="0" y="6"/>
                    <a:pt x="0" y="6"/>
                  </a:cubicBezTo>
                  <a:cubicBezTo>
                    <a:pt x="37" y="69"/>
                    <a:pt x="37" y="69"/>
                    <a:pt x="37" y="69"/>
                  </a:cubicBezTo>
                  <a:cubicBezTo>
                    <a:pt x="58" y="69"/>
                    <a:pt x="58" y="69"/>
                    <a:pt x="58" y="69"/>
                  </a:cubicBezTo>
                  <a:lnTo>
                    <a:pt x="9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29" name="Freeform 242"/>
            <p:cNvSpPr>
              <a:spLocks/>
            </p:cNvSpPr>
            <p:nvPr/>
          </p:nvSpPr>
          <p:spPr bwMode="auto">
            <a:xfrm>
              <a:off x="6810376" y="6156326"/>
              <a:ext cx="41275" cy="33338"/>
            </a:xfrm>
            <a:custGeom>
              <a:avLst/>
              <a:gdLst>
                <a:gd name="T0" fmla="*/ 26 w 26"/>
                <a:gd name="T1" fmla="*/ 0 h 21"/>
                <a:gd name="T2" fmla="*/ 0 w 26"/>
                <a:gd name="T3" fmla="*/ 0 h 21"/>
                <a:gd name="T4" fmla="*/ 14 w 26"/>
                <a:gd name="T5" fmla="*/ 21 h 21"/>
                <a:gd name="T6" fmla="*/ 26 w 26"/>
                <a:gd name="T7" fmla="*/ 0 h 21"/>
              </a:gdLst>
              <a:ahLst/>
              <a:cxnLst>
                <a:cxn ang="0">
                  <a:pos x="T0" y="T1"/>
                </a:cxn>
                <a:cxn ang="0">
                  <a:pos x="T2" y="T3"/>
                </a:cxn>
                <a:cxn ang="0">
                  <a:pos x="T4" y="T5"/>
                </a:cxn>
                <a:cxn ang="0">
                  <a:pos x="T6" y="T7"/>
                </a:cxn>
              </a:cxnLst>
              <a:rect l="0" t="0" r="r" b="b"/>
              <a:pathLst>
                <a:path w="26" h="21">
                  <a:moveTo>
                    <a:pt x="26" y="0"/>
                  </a:moveTo>
                  <a:lnTo>
                    <a:pt x="0" y="0"/>
                  </a:lnTo>
                  <a:lnTo>
                    <a:pt x="14" y="21"/>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30" name="Freeform 243"/>
            <p:cNvSpPr>
              <a:spLocks/>
            </p:cNvSpPr>
            <p:nvPr/>
          </p:nvSpPr>
          <p:spPr bwMode="auto">
            <a:xfrm>
              <a:off x="6870701" y="5459413"/>
              <a:ext cx="179388" cy="173038"/>
            </a:xfrm>
            <a:custGeom>
              <a:avLst/>
              <a:gdLst>
                <a:gd name="T0" fmla="*/ 29 w 91"/>
                <a:gd name="T1" fmla="*/ 25 h 88"/>
                <a:gd name="T2" fmla="*/ 91 w 91"/>
                <a:gd name="T3" fmla="*/ 2 h 88"/>
                <a:gd name="T4" fmla="*/ 62 w 91"/>
                <a:gd name="T5" fmla="*/ 63 h 88"/>
                <a:gd name="T6" fmla="*/ 0 w 91"/>
                <a:gd name="T7" fmla="*/ 84 h 88"/>
                <a:gd name="T8" fmla="*/ 29 w 91"/>
                <a:gd name="T9" fmla="*/ 25 h 88"/>
              </a:gdLst>
              <a:ahLst/>
              <a:cxnLst>
                <a:cxn ang="0">
                  <a:pos x="T0" y="T1"/>
                </a:cxn>
                <a:cxn ang="0">
                  <a:pos x="T2" y="T3"/>
                </a:cxn>
                <a:cxn ang="0">
                  <a:pos x="T4" y="T5"/>
                </a:cxn>
                <a:cxn ang="0">
                  <a:pos x="T6" y="T7"/>
                </a:cxn>
                <a:cxn ang="0">
                  <a:pos x="T8" y="T9"/>
                </a:cxn>
              </a:cxnLst>
              <a:rect l="0" t="0" r="r" b="b"/>
              <a:pathLst>
                <a:path w="91" h="88">
                  <a:moveTo>
                    <a:pt x="29" y="25"/>
                  </a:moveTo>
                  <a:cubicBezTo>
                    <a:pt x="45" y="10"/>
                    <a:pt x="71" y="0"/>
                    <a:pt x="91" y="2"/>
                  </a:cubicBezTo>
                  <a:cubicBezTo>
                    <a:pt x="91" y="26"/>
                    <a:pt x="78" y="48"/>
                    <a:pt x="62" y="63"/>
                  </a:cubicBezTo>
                  <a:cubicBezTo>
                    <a:pt x="46" y="78"/>
                    <a:pt x="22" y="88"/>
                    <a:pt x="0" y="84"/>
                  </a:cubicBezTo>
                  <a:cubicBezTo>
                    <a:pt x="0" y="60"/>
                    <a:pt x="14" y="38"/>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31" name="Freeform 244"/>
            <p:cNvSpPr>
              <a:spLocks/>
            </p:cNvSpPr>
            <p:nvPr/>
          </p:nvSpPr>
          <p:spPr bwMode="auto">
            <a:xfrm>
              <a:off x="6802438" y="5364163"/>
              <a:ext cx="157163" cy="198438"/>
            </a:xfrm>
            <a:custGeom>
              <a:avLst/>
              <a:gdLst>
                <a:gd name="T0" fmla="*/ 20 w 80"/>
                <a:gd name="T1" fmla="*/ 36 h 101"/>
                <a:gd name="T2" fmla="*/ 75 w 80"/>
                <a:gd name="T3" fmla="*/ 0 h 101"/>
                <a:gd name="T4" fmla="*/ 61 w 80"/>
                <a:gd name="T5" fmla="*/ 66 h 101"/>
                <a:gd name="T6" fmla="*/ 6 w 80"/>
                <a:gd name="T7" fmla="*/ 101 h 101"/>
                <a:gd name="T8" fmla="*/ 20 w 80"/>
                <a:gd name="T9" fmla="*/ 36 h 101"/>
              </a:gdLst>
              <a:ahLst/>
              <a:cxnLst>
                <a:cxn ang="0">
                  <a:pos x="T0" y="T1"/>
                </a:cxn>
                <a:cxn ang="0">
                  <a:pos x="T2" y="T3"/>
                </a:cxn>
                <a:cxn ang="0">
                  <a:pos x="T4" y="T5"/>
                </a:cxn>
                <a:cxn ang="0">
                  <a:pos x="T6" y="T7"/>
                </a:cxn>
                <a:cxn ang="0">
                  <a:pos x="T8" y="T9"/>
                </a:cxn>
              </a:cxnLst>
              <a:rect l="0" t="0" r="r" b="b"/>
              <a:pathLst>
                <a:path w="80" h="101">
                  <a:moveTo>
                    <a:pt x="20" y="36"/>
                  </a:moveTo>
                  <a:cubicBezTo>
                    <a:pt x="32" y="18"/>
                    <a:pt x="55" y="3"/>
                    <a:pt x="75" y="0"/>
                  </a:cubicBezTo>
                  <a:cubicBezTo>
                    <a:pt x="80" y="23"/>
                    <a:pt x="73" y="47"/>
                    <a:pt x="61" y="66"/>
                  </a:cubicBezTo>
                  <a:cubicBezTo>
                    <a:pt x="49" y="84"/>
                    <a:pt x="28" y="100"/>
                    <a:pt x="6" y="101"/>
                  </a:cubicBezTo>
                  <a:cubicBezTo>
                    <a:pt x="0" y="78"/>
                    <a:pt x="8" y="53"/>
                    <a:pt x="20"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32" name="Freeform 245"/>
            <p:cNvSpPr>
              <a:spLocks/>
            </p:cNvSpPr>
            <p:nvPr/>
          </p:nvSpPr>
          <p:spPr bwMode="auto">
            <a:xfrm>
              <a:off x="6978651" y="5302251"/>
              <a:ext cx="93663" cy="134938"/>
            </a:xfrm>
            <a:custGeom>
              <a:avLst/>
              <a:gdLst>
                <a:gd name="T0" fmla="*/ 10 w 48"/>
                <a:gd name="T1" fmla="*/ 27 h 69"/>
                <a:gd name="T2" fmla="*/ 44 w 48"/>
                <a:gd name="T3" fmla="*/ 0 h 69"/>
                <a:gd name="T4" fmla="*/ 38 w 48"/>
                <a:gd name="T5" fmla="*/ 44 h 69"/>
                <a:gd name="T6" fmla="*/ 4 w 48"/>
                <a:gd name="T7" fmla="*/ 69 h 69"/>
                <a:gd name="T8" fmla="*/ 10 w 48"/>
                <a:gd name="T9" fmla="*/ 27 h 69"/>
              </a:gdLst>
              <a:ahLst/>
              <a:cxnLst>
                <a:cxn ang="0">
                  <a:pos x="T0" y="T1"/>
                </a:cxn>
                <a:cxn ang="0">
                  <a:pos x="T2" y="T3"/>
                </a:cxn>
                <a:cxn ang="0">
                  <a:pos x="T4" y="T5"/>
                </a:cxn>
                <a:cxn ang="0">
                  <a:pos x="T6" y="T7"/>
                </a:cxn>
                <a:cxn ang="0">
                  <a:pos x="T8" y="T9"/>
                </a:cxn>
              </a:cxnLst>
              <a:rect l="0" t="0" r="r" b="b"/>
              <a:pathLst>
                <a:path w="48" h="69">
                  <a:moveTo>
                    <a:pt x="10" y="27"/>
                  </a:moveTo>
                  <a:cubicBezTo>
                    <a:pt x="17" y="14"/>
                    <a:pt x="31" y="3"/>
                    <a:pt x="44" y="0"/>
                  </a:cubicBezTo>
                  <a:cubicBezTo>
                    <a:pt x="48" y="15"/>
                    <a:pt x="45" y="31"/>
                    <a:pt x="38" y="44"/>
                  </a:cubicBezTo>
                  <a:cubicBezTo>
                    <a:pt x="32" y="56"/>
                    <a:pt x="19" y="67"/>
                    <a:pt x="4" y="69"/>
                  </a:cubicBezTo>
                  <a:cubicBezTo>
                    <a:pt x="0" y="55"/>
                    <a:pt x="4" y="38"/>
                    <a:pt x="1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33" name="Freeform 246"/>
            <p:cNvSpPr>
              <a:spLocks/>
            </p:cNvSpPr>
            <p:nvPr/>
          </p:nvSpPr>
          <p:spPr bwMode="auto">
            <a:xfrm>
              <a:off x="6835776" y="5230813"/>
              <a:ext cx="90488" cy="139700"/>
            </a:xfrm>
            <a:custGeom>
              <a:avLst/>
              <a:gdLst>
                <a:gd name="T0" fmla="*/ 9 w 46"/>
                <a:gd name="T1" fmla="*/ 28 h 71"/>
                <a:gd name="T2" fmla="*/ 41 w 46"/>
                <a:gd name="T3" fmla="*/ 0 h 71"/>
                <a:gd name="T4" fmla="*/ 38 w 46"/>
                <a:gd name="T5" fmla="*/ 43 h 71"/>
                <a:gd name="T6" fmla="*/ 5 w 46"/>
                <a:gd name="T7" fmla="*/ 71 h 71"/>
                <a:gd name="T8" fmla="*/ 9 w 46"/>
                <a:gd name="T9" fmla="*/ 28 h 71"/>
              </a:gdLst>
              <a:ahLst/>
              <a:cxnLst>
                <a:cxn ang="0">
                  <a:pos x="T0" y="T1"/>
                </a:cxn>
                <a:cxn ang="0">
                  <a:pos x="T2" y="T3"/>
                </a:cxn>
                <a:cxn ang="0">
                  <a:pos x="T4" y="T5"/>
                </a:cxn>
                <a:cxn ang="0">
                  <a:pos x="T6" y="T7"/>
                </a:cxn>
                <a:cxn ang="0">
                  <a:pos x="T8" y="T9"/>
                </a:cxn>
              </a:cxnLst>
              <a:rect l="0" t="0" r="r" b="b"/>
              <a:pathLst>
                <a:path w="46" h="71">
                  <a:moveTo>
                    <a:pt x="9" y="28"/>
                  </a:moveTo>
                  <a:cubicBezTo>
                    <a:pt x="15" y="15"/>
                    <a:pt x="28" y="3"/>
                    <a:pt x="41" y="0"/>
                  </a:cubicBezTo>
                  <a:cubicBezTo>
                    <a:pt x="46" y="14"/>
                    <a:pt x="44" y="30"/>
                    <a:pt x="38" y="43"/>
                  </a:cubicBezTo>
                  <a:cubicBezTo>
                    <a:pt x="32" y="56"/>
                    <a:pt x="20" y="68"/>
                    <a:pt x="5" y="71"/>
                  </a:cubicBezTo>
                  <a:cubicBezTo>
                    <a:pt x="0" y="57"/>
                    <a:pt x="3" y="40"/>
                    <a:pt x="9"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34" name="Freeform 247"/>
            <p:cNvSpPr>
              <a:spLocks/>
            </p:cNvSpPr>
            <p:nvPr/>
          </p:nvSpPr>
          <p:spPr bwMode="auto">
            <a:xfrm>
              <a:off x="6580188" y="5353051"/>
              <a:ext cx="212725" cy="263525"/>
            </a:xfrm>
            <a:custGeom>
              <a:avLst/>
              <a:gdLst>
                <a:gd name="T0" fmla="*/ 26 w 109"/>
                <a:gd name="T1" fmla="*/ 86 h 135"/>
                <a:gd name="T2" fmla="*/ 5 w 109"/>
                <a:gd name="T3" fmla="*/ 0 h 135"/>
                <a:gd name="T4" fmla="*/ 82 w 109"/>
                <a:gd name="T5" fmla="*/ 48 h 135"/>
                <a:gd name="T6" fmla="*/ 99 w 109"/>
                <a:gd name="T7" fmla="*/ 135 h 135"/>
                <a:gd name="T8" fmla="*/ 26 w 109"/>
                <a:gd name="T9" fmla="*/ 86 h 135"/>
              </a:gdLst>
              <a:ahLst/>
              <a:cxnLst>
                <a:cxn ang="0">
                  <a:pos x="T0" y="T1"/>
                </a:cxn>
                <a:cxn ang="0">
                  <a:pos x="T2" y="T3"/>
                </a:cxn>
                <a:cxn ang="0">
                  <a:pos x="T4" y="T5"/>
                </a:cxn>
                <a:cxn ang="0">
                  <a:pos x="T6" y="T7"/>
                </a:cxn>
                <a:cxn ang="0">
                  <a:pos x="T8" y="T9"/>
                </a:cxn>
              </a:cxnLst>
              <a:rect l="0" t="0" r="r" b="b"/>
              <a:pathLst>
                <a:path w="109" h="135">
                  <a:moveTo>
                    <a:pt x="26" y="86"/>
                  </a:moveTo>
                  <a:cubicBezTo>
                    <a:pt x="8" y="62"/>
                    <a:pt x="0" y="26"/>
                    <a:pt x="5" y="0"/>
                  </a:cubicBezTo>
                  <a:cubicBezTo>
                    <a:pt x="37" y="4"/>
                    <a:pt x="65" y="24"/>
                    <a:pt x="82" y="48"/>
                  </a:cubicBezTo>
                  <a:cubicBezTo>
                    <a:pt x="100" y="72"/>
                    <a:pt x="109" y="106"/>
                    <a:pt x="99" y="135"/>
                  </a:cubicBezTo>
                  <a:cubicBezTo>
                    <a:pt x="68" y="131"/>
                    <a:pt x="41" y="108"/>
                    <a:pt x="26"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35" name="Freeform 248"/>
            <p:cNvSpPr>
              <a:spLocks/>
            </p:cNvSpPr>
            <p:nvPr/>
          </p:nvSpPr>
          <p:spPr bwMode="auto">
            <a:xfrm>
              <a:off x="6710363" y="5254626"/>
              <a:ext cx="114300" cy="207963"/>
            </a:xfrm>
            <a:custGeom>
              <a:avLst/>
              <a:gdLst>
                <a:gd name="T0" fmla="*/ 7 w 58"/>
                <a:gd name="T1" fmla="*/ 61 h 106"/>
                <a:gd name="T2" fmla="*/ 8 w 58"/>
                <a:gd name="T3" fmla="*/ 0 h 106"/>
                <a:gd name="T4" fmla="*/ 51 w 58"/>
                <a:gd name="T5" fmla="*/ 46 h 106"/>
                <a:gd name="T6" fmla="*/ 47 w 58"/>
                <a:gd name="T7" fmla="*/ 106 h 106"/>
                <a:gd name="T8" fmla="*/ 7 w 58"/>
                <a:gd name="T9" fmla="*/ 61 h 106"/>
              </a:gdLst>
              <a:ahLst/>
              <a:cxnLst>
                <a:cxn ang="0">
                  <a:pos x="T0" y="T1"/>
                </a:cxn>
                <a:cxn ang="0">
                  <a:pos x="T2" y="T3"/>
                </a:cxn>
                <a:cxn ang="0">
                  <a:pos x="T4" y="T5"/>
                </a:cxn>
                <a:cxn ang="0">
                  <a:pos x="T6" y="T7"/>
                </a:cxn>
                <a:cxn ang="0">
                  <a:pos x="T8" y="T9"/>
                </a:cxn>
              </a:cxnLst>
              <a:rect l="0" t="0" r="r" b="b"/>
              <a:pathLst>
                <a:path w="58" h="106">
                  <a:moveTo>
                    <a:pt x="7" y="61"/>
                  </a:moveTo>
                  <a:cubicBezTo>
                    <a:pt x="0" y="42"/>
                    <a:pt x="0" y="17"/>
                    <a:pt x="8" y="0"/>
                  </a:cubicBezTo>
                  <a:cubicBezTo>
                    <a:pt x="28" y="9"/>
                    <a:pt x="43" y="27"/>
                    <a:pt x="51" y="46"/>
                  </a:cubicBezTo>
                  <a:cubicBezTo>
                    <a:pt x="58" y="64"/>
                    <a:pt x="58" y="89"/>
                    <a:pt x="47" y="106"/>
                  </a:cubicBezTo>
                  <a:cubicBezTo>
                    <a:pt x="27" y="98"/>
                    <a:pt x="13" y="78"/>
                    <a:pt x="7"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36" name="Freeform 249"/>
            <p:cNvSpPr>
              <a:spLocks/>
            </p:cNvSpPr>
            <p:nvPr/>
          </p:nvSpPr>
          <p:spPr bwMode="auto">
            <a:xfrm>
              <a:off x="6630988" y="5253038"/>
              <a:ext cx="55563" cy="100013"/>
            </a:xfrm>
            <a:custGeom>
              <a:avLst/>
              <a:gdLst>
                <a:gd name="T0" fmla="*/ 17 w 29"/>
                <a:gd name="T1" fmla="*/ 8 h 51"/>
                <a:gd name="T2" fmla="*/ 25 w 29"/>
                <a:gd name="T3" fmla="*/ 22 h 51"/>
                <a:gd name="T4" fmla="*/ 23 w 29"/>
                <a:gd name="T5" fmla="*/ 51 h 51"/>
                <a:gd name="T6" fmla="*/ 3 w 29"/>
                <a:gd name="T7" fmla="*/ 29 h 51"/>
                <a:gd name="T8" fmla="*/ 4 w 29"/>
                <a:gd name="T9" fmla="*/ 0 h 51"/>
                <a:gd name="T10" fmla="*/ 17 w 29"/>
                <a:gd name="T11" fmla="*/ 8 h 51"/>
              </a:gdLst>
              <a:ahLst/>
              <a:cxnLst>
                <a:cxn ang="0">
                  <a:pos x="T0" y="T1"/>
                </a:cxn>
                <a:cxn ang="0">
                  <a:pos x="T2" y="T3"/>
                </a:cxn>
                <a:cxn ang="0">
                  <a:pos x="T4" y="T5"/>
                </a:cxn>
                <a:cxn ang="0">
                  <a:pos x="T6" y="T7"/>
                </a:cxn>
                <a:cxn ang="0">
                  <a:pos x="T8" y="T9"/>
                </a:cxn>
                <a:cxn ang="0">
                  <a:pos x="T10" y="T11"/>
                </a:cxn>
              </a:cxnLst>
              <a:rect l="0" t="0" r="r" b="b"/>
              <a:pathLst>
                <a:path w="29" h="51">
                  <a:moveTo>
                    <a:pt x="17" y="8"/>
                  </a:moveTo>
                  <a:cubicBezTo>
                    <a:pt x="20" y="12"/>
                    <a:pt x="23" y="17"/>
                    <a:pt x="25" y="22"/>
                  </a:cubicBezTo>
                  <a:cubicBezTo>
                    <a:pt x="29" y="31"/>
                    <a:pt x="29" y="43"/>
                    <a:pt x="23" y="51"/>
                  </a:cubicBezTo>
                  <a:cubicBezTo>
                    <a:pt x="13" y="47"/>
                    <a:pt x="6" y="38"/>
                    <a:pt x="3" y="29"/>
                  </a:cubicBezTo>
                  <a:cubicBezTo>
                    <a:pt x="0" y="20"/>
                    <a:pt x="0" y="8"/>
                    <a:pt x="4" y="0"/>
                  </a:cubicBezTo>
                  <a:cubicBezTo>
                    <a:pt x="9" y="1"/>
                    <a:pt x="13" y="5"/>
                    <a:pt x="17"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sp>
          <p:nvSpPr>
            <p:cNvPr id="237" name="Freeform 250"/>
            <p:cNvSpPr>
              <a:spLocks/>
            </p:cNvSpPr>
            <p:nvPr/>
          </p:nvSpPr>
          <p:spPr bwMode="auto">
            <a:xfrm>
              <a:off x="6634163" y="5681663"/>
              <a:ext cx="103188" cy="185738"/>
            </a:xfrm>
            <a:custGeom>
              <a:avLst/>
              <a:gdLst>
                <a:gd name="T0" fmla="*/ 7 w 53"/>
                <a:gd name="T1" fmla="*/ 54 h 95"/>
                <a:gd name="T2" fmla="*/ 8 w 53"/>
                <a:gd name="T3" fmla="*/ 0 h 95"/>
                <a:gd name="T4" fmla="*/ 46 w 53"/>
                <a:gd name="T5" fmla="*/ 40 h 95"/>
                <a:gd name="T6" fmla="*/ 43 w 53"/>
                <a:gd name="T7" fmla="*/ 95 h 95"/>
                <a:gd name="T8" fmla="*/ 7 w 53"/>
                <a:gd name="T9" fmla="*/ 54 h 95"/>
              </a:gdLst>
              <a:ahLst/>
              <a:cxnLst>
                <a:cxn ang="0">
                  <a:pos x="T0" y="T1"/>
                </a:cxn>
                <a:cxn ang="0">
                  <a:pos x="T2" y="T3"/>
                </a:cxn>
                <a:cxn ang="0">
                  <a:pos x="T4" y="T5"/>
                </a:cxn>
                <a:cxn ang="0">
                  <a:pos x="T6" y="T7"/>
                </a:cxn>
                <a:cxn ang="0">
                  <a:pos x="T8" y="T9"/>
                </a:cxn>
              </a:cxnLst>
              <a:rect l="0" t="0" r="r" b="b"/>
              <a:pathLst>
                <a:path w="53" h="95">
                  <a:moveTo>
                    <a:pt x="7" y="54"/>
                  </a:moveTo>
                  <a:cubicBezTo>
                    <a:pt x="0" y="37"/>
                    <a:pt x="1" y="14"/>
                    <a:pt x="8" y="0"/>
                  </a:cubicBezTo>
                  <a:cubicBezTo>
                    <a:pt x="26" y="7"/>
                    <a:pt x="40" y="23"/>
                    <a:pt x="46" y="40"/>
                  </a:cubicBezTo>
                  <a:cubicBezTo>
                    <a:pt x="53" y="57"/>
                    <a:pt x="53" y="79"/>
                    <a:pt x="43" y="95"/>
                  </a:cubicBezTo>
                  <a:cubicBezTo>
                    <a:pt x="25" y="88"/>
                    <a:pt x="12" y="70"/>
                    <a:pt x="7"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6435" tIns="48218" rIns="96435" bIns="48218"/>
            <a:lstStyle/>
            <a:p>
              <a:pPr defTabSz="1002947" fontAlgn="auto">
                <a:spcBef>
                  <a:spcPts val="0"/>
                </a:spcBef>
                <a:spcAft>
                  <a:spcPts val="0"/>
                </a:spcAft>
                <a:defRPr/>
              </a:pPr>
              <a:endParaRPr lang="en-AU" sz="1481" kern="0">
                <a:solidFill>
                  <a:sysClr val="windowText" lastClr="000000"/>
                </a:solidFill>
                <a:latin typeface="Open Sans"/>
                <a:ea typeface="+mn-ea"/>
              </a:endParaRPr>
            </a:p>
          </p:txBody>
        </p:sp>
      </p:grpSp>
      <p:sp>
        <p:nvSpPr>
          <p:cNvPr id="238" name="Rectangle 94"/>
          <p:cNvSpPr/>
          <p:nvPr/>
        </p:nvSpPr>
        <p:spPr>
          <a:xfrm>
            <a:off x="836915" y="4884230"/>
            <a:ext cx="611650" cy="44646"/>
          </a:xfrm>
          <a:prstGeom prst="rect">
            <a:avLst/>
          </a:prstGeom>
          <a:solidFill>
            <a:schemeClr val="accent6"/>
          </a:solidFill>
          <a:ln w="9525" cap="flat" cmpd="sng" algn="ctr">
            <a:noFill/>
            <a:prstDash val="solid"/>
          </a:ln>
          <a:effectLst/>
        </p:spPr>
        <p:txBody>
          <a:bodyPr anchor="ctr"/>
          <a:lstStyle/>
          <a:p>
            <a:pPr algn="ctr" defTabSz="1285829" fontAlgn="auto">
              <a:spcBef>
                <a:spcPts val="0"/>
              </a:spcBef>
              <a:spcAft>
                <a:spcPts val="0"/>
              </a:spcAft>
              <a:defRPr/>
            </a:pPr>
            <a:endParaRPr lang="zh-CN" altLang="zh-CN" sz="1406" kern="0">
              <a:solidFill>
                <a:srgbClr val="FFFFFF"/>
              </a:solidFill>
              <a:latin typeface="Open Sans"/>
              <a:ea typeface="MS PGothic" pitchFamily="34" charset="-128"/>
            </a:endParaRPr>
          </a:p>
        </p:txBody>
      </p:sp>
      <p:sp>
        <p:nvSpPr>
          <p:cNvPr id="239" name="Rectangle 95"/>
          <p:cNvSpPr/>
          <p:nvPr/>
        </p:nvSpPr>
        <p:spPr>
          <a:xfrm>
            <a:off x="2738834" y="4884230"/>
            <a:ext cx="611650" cy="44646"/>
          </a:xfrm>
          <a:prstGeom prst="rect">
            <a:avLst/>
          </a:prstGeom>
          <a:solidFill>
            <a:schemeClr val="accent6"/>
          </a:solidFill>
          <a:ln w="9525" cap="flat" cmpd="sng" algn="ctr">
            <a:noFill/>
            <a:prstDash val="solid"/>
          </a:ln>
          <a:effectLst/>
        </p:spPr>
        <p:txBody>
          <a:bodyPr anchor="ctr"/>
          <a:lstStyle/>
          <a:p>
            <a:pPr algn="ctr" fontAlgn="auto">
              <a:spcBef>
                <a:spcPts val="0"/>
              </a:spcBef>
              <a:spcAft>
                <a:spcPts val="0"/>
              </a:spcAft>
            </a:pPr>
            <a:endParaRPr lang="zh-CN" altLang="zh-CN" sz="1406" kern="0">
              <a:solidFill>
                <a:srgbClr val="FFFFFF"/>
              </a:solidFill>
              <a:latin typeface="Open Sans"/>
              <a:ea typeface="MS PGothic" pitchFamily="34" charset="-128"/>
            </a:endParaRPr>
          </a:p>
        </p:txBody>
      </p:sp>
      <p:sp>
        <p:nvSpPr>
          <p:cNvPr id="240" name="Rectangle 96"/>
          <p:cNvSpPr/>
          <p:nvPr/>
        </p:nvSpPr>
        <p:spPr>
          <a:xfrm>
            <a:off x="4712186" y="4884230"/>
            <a:ext cx="613882" cy="44646"/>
          </a:xfrm>
          <a:prstGeom prst="rect">
            <a:avLst/>
          </a:prstGeom>
          <a:solidFill>
            <a:schemeClr val="accent6"/>
          </a:solidFill>
          <a:ln w="9525" cap="flat" cmpd="sng" algn="ctr">
            <a:noFill/>
            <a:prstDash val="solid"/>
          </a:ln>
          <a:effectLst/>
        </p:spPr>
        <p:txBody>
          <a:bodyPr anchor="ctr"/>
          <a:lstStyle/>
          <a:p>
            <a:pPr algn="ctr" fontAlgn="auto">
              <a:spcBef>
                <a:spcPts val="0"/>
              </a:spcBef>
              <a:spcAft>
                <a:spcPts val="0"/>
              </a:spcAft>
            </a:pPr>
            <a:endParaRPr lang="zh-CN" altLang="zh-CN" sz="1406" kern="0">
              <a:solidFill>
                <a:srgbClr val="FFFFFF"/>
              </a:solidFill>
              <a:latin typeface="Open Sans"/>
              <a:ea typeface="MS PGothic" pitchFamily="34" charset="-128"/>
            </a:endParaRPr>
          </a:p>
        </p:txBody>
      </p:sp>
      <p:sp>
        <p:nvSpPr>
          <p:cNvPr id="241" name="Rectangle 97"/>
          <p:cNvSpPr/>
          <p:nvPr/>
        </p:nvSpPr>
        <p:spPr>
          <a:xfrm>
            <a:off x="6678842" y="4884230"/>
            <a:ext cx="611650" cy="44646"/>
          </a:xfrm>
          <a:prstGeom prst="rect">
            <a:avLst/>
          </a:prstGeom>
          <a:solidFill>
            <a:schemeClr val="accent6"/>
          </a:solidFill>
          <a:ln w="9525" cap="flat" cmpd="sng" algn="ctr">
            <a:noFill/>
            <a:prstDash val="solid"/>
          </a:ln>
          <a:effectLst/>
        </p:spPr>
        <p:txBody>
          <a:bodyPr anchor="ctr"/>
          <a:lstStyle/>
          <a:p>
            <a:pPr algn="ctr" fontAlgn="auto">
              <a:spcBef>
                <a:spcPts val="0"/>
              </a:spcBef>
              <a:spcAft>
                <a:spcPts val="0"/>
              </a:spcAft>
            </a:pPr>
            <a:endParaRPr lang="zh-CN" altLang="zh-CN" sz="1406" kern="0">
              <a:solidFill>
                <a:srgbClr val="FFFFFF"/>
              </a:solidFill>
              <a:latin typeface="Open Sans"/>
              <a:ea typeface="MS PGothic" pitchFamily="34" charset="-128"/>
            </a:endParaRPr>
          </a:p>
        </p:txBody>
      </p:sp>
      <p:sp>
        <p:nvSpPr>
          <p:cNvPr id="242" name="Rectangle 98"/>
          <p:cNvSpPr/>
          <p:nvPr/>
        </p:nvSpPr>
        <p:spPr>
          <a:xfrm>
            <a:off x="8585226" y="4884230"/>
            <a:ext cx="613883" cy="44646"/>
          </a:xfrm>
          <a:prstGeom prst="rect">
            <a:avLst/>
          </a:prstGeom>
          <a:solidFill>
            <a:schemeClr val="accent6"/>
          </a:solidFill>
          <a:ln w="9525" cap="flat" cmpd="sng" algn="ctr">
            <a:noFill/>
            <a:prstDash val="solid"/>
          </a:ln>
          <a:effectLst/>
        </p:spPr>
        <p:txBody>
          <a:bodyPr anchor="ctr"/>
          <a:lstStyle/>
          <a:p>
            <a:pPr algn="ctr" fontAlgn="auto">
              <a:spcBef>
                <a:spcPts val="0"/>
              </a:spcBef>
              <a:spcAft>
                <a:spcPts val="0"/>
              </a:spcAft>
            </a:pPr>
            <a:endParaRPr lang="zh-CN" altLang="zh-CN" sz="1406" kern="0">
              <a:solidFill>
                <a:srgbClr val="FFFFFF"/>
              </a:solidFill>
              <a:latin typeface="Open Sans"/>
              <a:ea typeface="MS PGothic" pitchFamily="34" charset="-128"/>
            </a:endParaRPr>
          </a:p>
        </p:txBody>
      </p:sp>
      <p:sp>
        <p:nvSpPr>
          <p:cNvPr id="243" name="Rectangle 99"/>
          <p:cNvSpPr/>
          <p:nvPr/>
        </p:nvSpPr>
        <p:spPr>
          <a:xfrm>
            <a:off x="10560811" y="4884230"/>
            <a:ext cx="611650" cy="44646"/>
          </a:xfrm>
          <a:prstGeom prst="rect">
            <a:avLst/>
          </a:prstGeom>
          <a:solidFill>
            <a:schemeClr val="accent6"/>
          </a:solidFill>
          <a:ln w="9525" cap="flat" cmpd="sng" algn="ctr">
            <a:noFill/>
            <a:prstDash val="solid"/>
          </a:ln>
          <a:effectLst/>
        </p:spPr>
        <p:txBody>
          <a:bodyPr anchor="ctr"/>
          <a:lstStyle/>
          <a:p>
            <a:pPr algn="ctr" fontAlgn="auto">
              <a:spcBef>
                <a:spcPts val="0"/>
              </a:spcBef>
              <a:spcAft>
                <a:spcPts val="0"/>
              </a:spcAft>
            </a:pPr>
            <a:endParaRPr lang="zh-CN" altLang="zh-CN" sz="1406" kern="0">
              <a:solidFill>
                <a:srgbClr val="FFFFFF"/>
              </a:solidFill>
              <a:latin typeface="Open Sans"/>
              <a:ea typeface="MS PGothic" pitchFamily="34" charset="-128"/>
            </a:endParaRPr>
          </a:p>
        </p:txBody>
      </p:sp>
    </p:spTree>
    <p:extLst>
      <p:ext uri="{BB962C8B-B14F-4D97-AF65-F5344CB8AC3E}">
        <p14:creationId xmlns:p14="http://schemas.microsoft.com/office/powerpoint/2010/main" val="403547871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500"/>
                                        <p:tgtEl>
                                          <p:spTgt spid="61"/>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92"/>
                                        </p:tgtEl>
                                        <p:attrNameLst>
                                          <p:attrName>style.visibility</p:attrName>
                                        </p:attrNameLst>
                                      </p:cBhvr>
                                      <p:to>
                                        <p:strVal val="visible"/>
                                      </p:to>
                                    </p:set>
                                    <p:anim calcmode="lin" valueType="num">
                                      <p:cBhvr>
                                        <p:cTn id="10" dur="300" fill="hold"/>
                                        <p:tgtEl>
                                          <p:spTgt spid="192"/>
                                        </p:tgtEl>
                                        <p:attrNameLst>
                                          <p:attrName>ppt_w</p:attrName>
                                        </p:attrNameLst>
                                      </p:cBhvr>
                                      <p:tavLst>
                                        <p:tav tm="0">
                                          <p:val>
                                            <p:fltVal val="0"/>
                                          </p:val>
                                        </p:tav>
                                        <p:tav tm="100000">
                                          <p:val>
                                            <p:strVal val="#ppt_w"/>
                                          </p:val>
                                        </p:tav>
                                      </p:tavLst>
                                    </p:anim>
                                    <p:anim calcmode="lin" valueType="num">
                                      <p:cBhvr>
                                        <p:cTn id="11" dur="300" fill="hold"/>
                                        <p:tgtEl>
                                          <p:spTgt spid="192"/>
                                        </p:tgtEl>
                                        <p:attrNameLst>
                                          <p:attrName>ppt_h</p:attrName>
                                        </p:attrNameLst>
                                      </p:cBhvr>
                                      <p:tavLst>
                                        <p:tav tm="0">
                                          <p:val>
                                            <p:fltVal val="0"/>
                                          </p:val>
                                        </p:tav>
                                        <p:tav tm="100000">
                                          <p:val>
                                            <p:strVal val="#ppt_h"/>
                                          </p:val>
                                        </p:tav>
                                      </p:tavLst>
                                    </p:anim>
                                    <p:animEffect transition="in" filter="fade">
                                      <p:cBhvr>
                                        <p:cTn id="12" dur="300"/>
                                        <p:tgtEl>
                                          <p:spTgt spid="192"/>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93"/>
                                        </p:tgtEl>
                                        <p:attrNameLst>
                                          <p:attrName>style.visibility</p:attrName>
                                        </p:attrNameLst>
                                      </p:cBhvr>
                                      <p:to>
                                        <p:strVal val="visible"/>
                                      </p:to>
                                    </p:set>
                                    <p:animEffect transition="in" filter="fade">
                                      <p:cBhvr>
                                        <p:cTn id="16" dur="500"/>
                                        <p:tgtEl>
                                          <p:spTgt spid="193"/>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62"/>
                                        </p:tgtEl>
                                        <p:attrNameLst>
                                          <p:attrName>style.visibility</p:attrName>
                                        </p:attrNameLst>
                                      </p:cBhvr>
                                      <p:to>
                                        <p:strVal val="visible"/>
                                      </p:to>
                                    </p:set>
                                    <p:animEffect transition="in" filter="wipe(left)">
                                      <p:cBhvr>
                                        <p:cTn id="20" dur="500"/>
                                        <p:tgtEl>
                                          <p:spTgt spid="162"/>
                                        </p:tgtEl>
                                      </p:cBhvr>
                                    </p:animEffect>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172"/>
                                        </p:tgtEl>
                                        <p:attrNameLst>
                                          <p:attrName>style.visibility</p:attrName>
                                        </p:attrNameLst>
                                      </p:cBhvr>
                                      <p:to>
                                        <p:strVal val="visible"/>
                                      </p:to>
                                    </p:set>
                                    <p:anim calcmode="lin" valueType="num">
                                      <p:cBhvr>
                                        <p:cTn id="24" dur="300" fill="hold"/>
                                        <p:tgtEl>
                                          <p:spTgt spid="172"/>
                                        </p:tgtEl>
                                        <p:attrNameLst>
                                          <p:attrName>ppt_w</p:attrName>
                                        </p:attrNameLst>
                                      </p:cBhvr>
                                      <p:tavLst>
                                        <p:tav tm="0">
                                          <p:val>
                                            <p:fltVal val="0"/>
                                          </p:val>
                                        </p:tav>
                                        <p:tav tm="100000">
                                          <p:val>
                                            <p:strVal val="#ppt_w"/>
                                          </p:val>
                                        </p:tav>
                                      </p:tavLst>
                                    </p:anim>
                                    <p:anim calcmode="lin" valueType="num">
                                      <p:cBhvr>
                                        <p:cTn id="25" dur="300" fill="hold"/>
                                        <p:tgtEl>
                                          <p:spTgt spid="172"/>
                                        </p:tgtEl>
                                        <p:attrNameLst>
                                          <p:attrName>ppt_h</p:attrName>
                                        </p:attrNameLst>
                                      </p:cBhvr>
                                      <p:tavLst>
                                        <p:tav tm="0">
                                          <p:val>
                                            <p:fltVal val="0"/>
                                          </p:val>
                                        </p:tav>
                                        <p:tav tm="100000">
                                          <p:val>
                                            <p:strVal val="#ppt_h"/>
                                          </p:val>
                                        </p:tav>
                                      </p:tavLst>
                                    </p:anim>
                                    <p:animEffect transition="in" filter="fade">
                                      <p:cBhvr>
                                        <p:cTn id="26" dur="300"/>
                                        <p:tgtEl>
                                          <p:spTgt spid="172"/>
                                        </p:tgtEl>
                                      </p:cBhvr>
                                    </p:animEffect>
                                  </p:childTnLst>
                                </p:cTn>
                              </p:par>
                            </p:childTnLst>
                          </p:cTn>
                        </p:par>
                        <p:par>
                          <p:cTn id="27" fill="hold">
                            <p:stCondLst>
                              <p:cond delay="1800"/>
                            </p:stCondLst>
                            <p:childTnLst>
                              <p:par>
                                <p:cTn id="28" presetID="10" presetClass="entr" presetSubtype="0" fill="hold" nodeType="afterEffect">
                                  <p:stCondLst>
                                    <p:cond delay="0"/>
                                  </p:stCondLst>
                                  <p:childTnLst>
                                    <p:set>
                                      <p:cBhvr>
                                        <p:cTn id="29" dur="1" fill="hold">
                                          <p:stCondLst>
                                            <p:cond delay="0"/>
                                          </p:stCondLst>
                                        </p:cTn>
                                        <p:tgtEl>
                                          <p:spTgt spid="173"/>
                                        </p:tgtEl>
                                        <p:attrNameLst>
                                          <p:attrName>style.visibility</p:attrName>
                                        </p:attrNameLst>
                                      </p:cBhvr>
                                      <p:to>
                                        <p:strVal val="visible"/>
                                      </p:to>
                                    </p:set>
                                    <p:animEffect transition="in" filter="fade">
                                      <p:cBhvr>
                                        <p:cTn id="30" dur="500"/>
                                        <p:tgtEl>
                                          <p:spTgt spid="173"/>
                                        </p:tgtEl>
                                      </p:cBhvr>
                                    </p:animEffect>
                                  </p:childTnLst>
                                </p:cTn>
                              </p:par>
                            </p:childTnLst>
                          </p:cTn>
                        </p:par>
                        <p:par>
                          <p:cTn id="31" fill="hold">
                            <p:stCondLst>
                              <p:cond delay="2300"/>
                            </p:stCondLst>
                            <p:childTnLst>
                              <p:par>
                                <p:cTn id="32" presetID="22" presetClass="entr" presetSubtype="8" fill="hold" grpId="0" nodeType="afterEffect">
                                  <p:stCondLst>
                                    <p:cond delay="0"/>
                                  </p:stCondLst>
                                  <p:childTnLst>
                                    <p:set>
                                      <p:cBhvr>
                                        <p:cTn id="33" dur="1" fill="hold">
                                          <p:stCondLst>
                                            <p:cond delay="0"/>
                                          </p:stCondLst>
                                        </p:cTn>
                                        <p:tgtEl>
                                          <p:spTgt spid="163"/>
                                        </p:tgtEl>
                                        <p:attrNameLst>
                                          <p:attrName>style.visibility</p:attrName>
                                        </p:attrNameLst>
                                      </p:cBhvr>
                                      <p:to>
                                        <p:strVal val="visible"/>
                                      </p:to>
                                    </p:set>
                                    <p:animEffect transition="in" filter="wipe(left)">
                                      <p:cBhvr>
                                        <p:cTn id="34" dur="500"/>
                                        <p:tgtEl>
                                          <p:spTgt spid="163"/>
                                        </p:tgtEl>
                                      </p:cBhvr>
                                    </p:animEffect>
                                  </p:childTnLst>
                                </p:cTn>
                              </p:par>
                            </p:childTnLst>
                          </p:cTn>
                        </p:par>
                        <p:par>
                          <p:cTn id="35" fill="hold">
                            <p:stCondLst>
                              <p:cond delay="2800"/>
                            </p:stCondLst>
                            <p:childTnLst>
                              <p:par>
                                <p:cTn id="36" presetID="53" presetClass="entr" presetSubtype="16" fill="hold" grpId="0" nodeType="afterEffect">
                                  <p:stCondLst>
                                    <p:cond delay="0"/>
                                  </p:stCondLst>
                                  <p:childTnLst>
                                    <p:set>
                                      <p:cBhvr>
                                        <p:cTn id="37" dur="1" fill="hold">
                                          <p:stCondLst>
                                            <p:cond delay="0"/>
                                          </p:stCondLst>
                                        </p:cTn>
                                        <p:tgtEl>
                                          <p:spTgt spid="223"/>
                                        </p:tgtEl>
                                        <p:attrNameLst>
                                          <p:attrName>style.visibility</p:attrName>
                                        </p:attrNameLst>
                                      </p:cBhvr>
                                      <p:to>
                                        <p:strVal val="visible"/>
                                      </p:to>
                                    </p:set>
                                    <p:anim calcmode="lin" valueType="num">
                                      <p:cBhvr>
                                        <p:cTn id="38" dur="300" fill="hold"/>
                                        <p:tgtEl>
                                          <p:spTgt spid="223"/>
                                        </p:tgtEl>
                                        <p:attrNameLst>
                                          <p:attrName>ppt_w</p:attrName>
                                        </p:attrNameLst>
                                      </p:cBhvr>
                                      <p:tavLst>
                                        <p:tav tm="0">
                                          <p:val>
                                            <p:fltVal val="0"/>
                                          </p:val>
                                        </p:tav>
                                        <p:tav tm="100000">
                                          <p:val>
                                            <p:strVal val="#ppt_w"/>
                                          </p:val>
                                        </p:tav>
                                      </p:tavLst>
                                    </p:anim>
                                    <p:anim calcmode="lin" valueType="num">
                                      <p:cBhvr>
                                        <p:cTn id="39" dur="300" fill="hold"/>
                                        <p:tgtEl>
                                          <p:spTgt spid="223"/>
                                        </p:tgtEl>
                                        <p:attrNameLst>
                                          <p:attrName>ppt_h</p:attrName>
                                        </p:attrNameLst>
                                      </p:cBhvr>
                                      <p:tavLst>
                                        <p:tav tm="0">
                                          <p:val>
                                            <p:fltVal val="0"/>
                                          </p:val>
                                        </p:tav>
                                        <p:tav tm="100000">
                                          <p:val>
                                            <p:strVal val="#ppt_h"/>
                                          </p:val>
                                        </p:tav>
                                      </p:tavLst>
                                    </p:anim>
                                    <p:animEffect transition="in" filter="fade">
                                      <p:cBhvr>
                                        <p:cTn id="40" dur="300"/>
                                        <p:tgtEl>
                                          <p:spTgt spid="223"/>
                                        </p:tgtEl>
                                      </p:cBhvr>
                                    </p:animEffect>
                                  </p:childTnLst>
                                </p:cTn>
                              </p:par>
                            </p:childTnLst>
                          </p:cTn>
                        </p:par>
                        <p:par>
                          <p:cTn id="41" fill="hold">
                            <p:stCondLst>
                              <p:cond delay="3100"/>
                            </p:stCondLst>
                            <p:childTnLst>
                              <p:par>
                                <p:cTn id="42" presetID="10" presetClass="entr" presetSubtype="0" fill="hold" nodeType="afterEffect">
                                  <p:stCondLst>
                                    <p:cond delay="0"/>
                                  </p:stCondLst>
                                  <p:childTnLst>
                                    <p:set>
                                      <p:cBhvr>
                                        <p:cTn id="43" dur="1" fill="hold">
                                          <p:stCondLst>
                                            <p:cond delay="0"/>
                                          </p:stCondLst>
                                        </p:cTn>
                                        <p:tgtEl>
                                          <p:spTgt spid="224"/>
                                        </p:tgtEl>
                                        <p:attrNameLst>
                                          <p:attrName>style.visibility</p:attrName>
                                        </p:attrNameLst>
                                      </p:cBhvr>
                                      <p:to>
                                        <p:strVal val="visible"/>
                                      </p:to>
                                    </p:set>
                                    <p:animEffect transition="in" filter="fade">
                                      <p:cBhvr>
                                        <p:cTn id="44" dur="500"/>
                                        <p:tgtEl>
                                          <p:spTgt spid="224"/>
                                        </p:tgtEl>
                                      </p:cBhvr>
                                    </p:animEffect>
                                  </p:childTnLst>
                                </p:cTn>
                              </p:par>
                            </p:childTnLst>
                          </p:cTn>
                        </p:par>
                        <p:par>
                          <p:cTn id="45" fill="hold">
                            <p:stCondLst>
                              <p:cond delay="3600"/>
                            </p:stCondLst>
                            <p:childTnLst>
                              <p:par>
                                <p:cTn id="46" presetID="22" presetClass="entr" presetSubtype="8" fill="hold" grpId="0" nodeType="afterEffect">
                                  <p:stCondLst>
                                    <p:cond delay="0"/>
                                  </p:stCondLst>
                                  <p:childTnLst>
                                    <p:set>
                                      <p:cBhvr>
                                        <p:cTn id="47" dur="1" fill="hold">
                                          <p:stCondLst>
                                            <p:cond delay="0"/>
                                          </p:stCondLst>
                                        </p:cTn>
                                        <p:tgtEl>
                                          <p:spTgt spid="164"/>
                                        </p:tgtEl>
                                        <p:attrNameLst>
                                          <p:attrName>style.visibility</p:attrName>
                                        </p:attrNameLst>
                                      </p:cBhvr>
                                      <p:to>
                                        <p:strVal val="visible"/>
                                      </p:to>
                                    </p:set>
                                    <p:animEffect transition="in" filter="wipe(left)">
                                      <p:cBhvr>
                                        <p:cTn id="48" dur="500"/>
                                        <p:tgtEl>
                                          <p:spTgt spid="164"/>
                                        </p:tgtEl>
                                      </p:cBhvr>
                                    </p:animEffect>
                                  </p:childTnLst>
                                </p:cTn>
                              </p:par>
                            </p:childTnLst>
                          </p:cTn>
                        </p:par>
                        <p:par>
                          <p:cTn id="49" fill="hold">
                            <p:stCondLst>
                              <p:cond delay="4100"/>
                            </p:stCondLst>
                            <p:childTnLst>
                              <p:par>
                                <p:cTn id="50" presetID="53" presetClass="entr" presetSubtype="16" fill="hold" grpId="0" nodeType="afterEffect">
                                  <p:stCondLst>
                                    <p:cond delay="0"/>
                                  </p:stCondLst>
                                  <p:childTnLst>
                                    <p:set>
                                      <p:cBhvr>
                                        <p:cTn id="51" dur="1" fill="hold">
                                          <p:stCondLst>
                                            <p:cond delay="0"/>
                                          </p:stCondLst>
                                        </p:cTn>
                                        <p:tgtEl>
                                          <p:spTgt spid="209"/>
                                        </p:tgtEl>
                                        <p:attrNameLst>
                                          <p:attrName>style.visibility</p:attrName>
                                        </p:attrNameLst>
                                      </p:cBhvr>
                                      <p:to>
                                        <p:strVal val="visible"/>
                                      </p:to>
                                    </p:set>
                                    <p:anim calcmode="lin" valueType="num">
                                      <p:cBhvr>
                                        <p:cTn id="52" dur="300" fill="hold"/>
                                        <p:tgtEl>
                                          <p:spTgt spid="209"/>
                                        </p:tgtEl>
                                        <p:attrNameLst>
                                          <p:attrName>ppt_w</p:attrName>
                                        </p:attrNameLst>
                                      </p:cBhvr>
                                      <p:tavLst>
                                        <p:tav tm="0">
                                          <p:val>
                                            <p:fltVal val="0"/>
                                          </p:val>
                                        </p:tav>
                                        <p:tav tm="100000">
                                          <p:val>
                                            <p:strVal val="#ppt_w"/>
                                          </p:val>
                                        </p:tav>
                                      </p:tavLst>
                                    </p:anim>
                                    <p:anim calcmode="lin" valueType="num">
                                      <p:cBhvr>
                                        <p:cTn id="53" dur="300" fill="hold"/>
                                        <p:tgtEl>
                                          <p:spTgt spid="209"/>
                                        </p:tgtEl>
                                        <p:attrNameLst>
                                          <p:attrName>ppt_h</p:attrName>
                                        </p:attrNameLst>
                                      </p:cBhvr>
                                      <p:tavLst>
                                        <p:tav tm="0">
                                          <p:val>
                                            <p:fltVal val="0"/>
                                          </p:val>
                                        </p:tav>
                                        <p:tav tm="100000">
                                          <p:val>
                                            <p:strVal val="#ppt_h"/>
                                          </p:val>
                                        </p:tav>
                                      </p:tavLst>
                                    </p:anim>
                                    <p:animEffect transition="in" filter="fade">
                                      <p:cBhvr>
                                        <p:cTn id="54" dur="300"/>
                                        <p:tgtEl>
                                          <p:spTgt spid="209"/>
                                        </p:tgtEl>
                                      </p:cBhvr>
                                    </p:animEffect>
                                  </p:childTnLst>
                                </p:cTn>
                              </p:par>
                            </p:childTnLst>
                          </p:cTn>
                        </p:par>
                        <p:par>
                          <p:cTn id="55" fill="hold">
                            <p:stCondLst>
                              <p:cond delay="4400"/>
                            </p:stCondLst>
                            <p:childTnLst>
                              <p:par>
                                <p:cTn id="56" presetID="10" presetClass="entr" presetSubtype="0" fill="hold" nodeType="afterEffect">
                                  <p:stCondLst>
                                    <p:cond delay="0"/>
                                  </p:stCondLst>
                                  <p:childTnLst>
                                    <p:set>
                                      <p:cBhvr>
                                        <p:cTn id="57" dur="1" fill="hold">
                                          <p:stCondLst>
                                            <p:cond delay="0"/>
                                          </p:stCondLst>
                                        </p:cTn>
                                        <p:tgtEl>
                                          <p:spTgt spid="210"/>
                                        </p:tgtEl>
                                        <p:attrNameLst>
                                          <p:attrName>style.visibility</p:attrName>
                                        </p:attrNameLst>
                                      </p:cBhvr>
                                      <p:to>
                                        <p:strVal val="visible"/>
                                      </p:to>
                                    </p:set>
                                    <p:animEffect transition="in" filter="fade">
                                      <p:cBhvr>
                                        <p:cTn id="58" dur="500"/>
                                        <p:tgtEl>
                                          <p:spTgt spid="210"/>
                                        </p:tgtEl>
                                      </p:cBhvr>
                                    </p:animEffect>
                                  </p:childTnLst>
                                </p:cTn>
                              </p:par>
                            </p:childTnLst>
                          </p:cTn>
                        </p:par>
                        <p:par>
                          <p:cTn id="59" fill="hold">
                            <p:stCondLst>
                              <p:cond delay="4900"/>
                            </p:stCondLst>
                            <p:childTnLst>
                              <p:par>
                                <p:cTn id="60" presetID="22" presetClass="entr" presetSubtype="8" fill="hold" grpId="0" nodeType="afterEffect">
                                  <p:stCondLst>
                                    <p:cond delay="0"/>
                                  </p:stCondLst>
                                  <p:childTnLst>
                                    <p:set>
                                      <p:cBhvr>
                                        <p:cTn id="61" dur="1" fill="hold">
                                          <p:stCondLst>
                                            <p:cond delay="0"/>
                                          </p:stCondLst>
                                        </p:cTn>
                                        <p:tgtEl>
                                          <p:spTgt spid="166"/>
                                        </p:tgtEl>
                                        <p:attrNameLst>
                                          <p:attrName>style.visibility</p:attrName>
                                        </p:attrNameLst>
                                      </p:cBhvr>
                                      <p:to>
                                        <p:strVal val="visible"/>
                                      </p:to>
                                    </p:set>
                                    <p:animEffect transition="in" filter="wipe(left)">
                                      <p:cBhvr>
                                        <p:cTn id="62" dur="500"/>
                                        <p:tgtEl>
                                          <p:spTgt spid="166"/>
                                        </p:tgtEl>
                                      </p:cBhvr>
                                    </p:animEffect>
                                  </p:childTnLst>
                                </p:cTn>
                              </p:par>
                            </p:childTnLst>
                          </p:cTn>
                        </p:par>
                        <p:par>
                          <p:cTn id="63" fill="hold">
                            <p:stCondLst>
                              <p:cond delay="5400"/>
                            </p:stCondLst>
                            <p:childTnLst>
                              <p:par>
                                <p:cTn id="64" presetID="53" presetClass="entr" presetSubtype="16" fill="hold" grpId="0" nodeType="afterEffect">
                                  <p:stCondLst>
                                    <p:cond delay="0"/>
                                  </p:stCondLst>
                                  <p:childTnLst>
                                    <p:set>
                                      <p:cBhvr>
                                        <p:cTn id="65" dur="1" fill="hold">
                                          <p:stCondLst>
                                            <p:cond delay="0"/>
                                          </p:stCondLst>
                                        </p:cTn>
                                        <p:tgtEl>
                                          <p:spTgt spid="218"/>
                                        </p:tgtEl>
                                        <p:attrNameLst>
                                          <p:attrName>style.visibility</p:attrName>
                                        </p:attrNameLst>
                                      </p:cBhvr>
                                      <p:to>
                                        <p:strVal val="visible"/>
                                      </p:to>
                                    </p:set>
                                    <p:anim calcmode="lin" valueType="num">
                                      <p:cBhvr>
                                        <p:cTn id="66" dur="300" fill="hold"/>
                                        <p:tgtEl>
                                          <p:spTgt spid="218"/>
                                        </p:tgtEl>
                                        <p:attrNameLst>
                                          <p:attrName>ppt_w</p:attrName>
                                        </p:attrNameLst>
                                      </p:cBhvr>
                                      <p:tavLst>
                                        <p:tav tm="0">
                                          <p:val>
                                            <p:fltVal val="0"/>
                                          </p:val>
                                        </p:tav>
                                        <p:tav tm="100000">
                                          <p:val>
                                            <p:strVal val="#ppt_w"/>
                                          </p:val>
                                        </p:tav>
                                      </p:tavLst>
                                    </p:anim>
                                    <p:anim calcmode="lin" valueType="num">
                                      <p:cBhvr>
                                        <p:cTn id="67" dur="300" fill="hold"/>
                                        <p:tgtEl>
                                          <p:spTgt spid="218"/>
                                        </p:tgtEl>
                                        <p:attrNameLst>
                                          <p:attrName>ppt_h</p:attrName>
                                        </p:attrNameLst>
                                      </p:cBhvr>
                                      <p:tavLst>
                                        <p:tav tm="0">
                                          <p:val>
                                            <p:fltVal val="0"/>
                                          </p:val>
                                        </p:tav>
                                        <p:tav tm="100000">
                                          <p:val>
                                            <p:strVal val="#ppt_h"/>
                                          </p:val>
                                        </p:tav>
                                      </p:tavLst>
                                    </p:anim>
                                    <p:animEffect transition="in" filter="fade">
                                      <p:cBhvr>
                                        <p:cTn id="68" dur="300"/>
                                        <p:tgtEl>
                                          <p:spTgt spid="218"/>
                                        </p:tgtEl>
                                      </p:cBhvr>
                                    </p:animEffect>
                                  </p:childTnLst>
                                </p:cTn>
                              </p:par>
                            </p:childTnLst>
                          </p:cTn>
                        </p:par>
                        <p:par>
                          <p:cTn id="69" fill="hold">
                            <p:stCondLst>
                              <p:cond delay="5700"/>
                            </p:stCondLst>
                            <p:childTnLst>
                              <p:par>
                                <p:cTn id="70" presetID="10" presetClass="entr" presetSubtype="0" fill="hold" nodeType="afterEffect">
                                  <p:stCondLst>
                                    <p:cond delay="0"/>
                                  </p:stCondLst>
                                  <p:childTnLst>
                                    <p:set>
                                      <p:cBhvr>
                                        <p:cTn id="71" dur="1" fill="hold">
                                          <p:stCondLst>
                                            <p:cond delay="0"/>
                                          </p:stCondLst>
                                        </p:cTn>
                                        <p:tgtEl>
                                          <p:spTgt spid="219"/>
                                        </p:tgtEl>
                                        <p:attrNameLst>
                                          <p:attrName>style.visibility</p:attrName>
                                        </p:attrNameLst>
                                      </p:cBhvr>
                                      <p:to>
                                        <p:strVal val="visible"/>
                                      </p:to>
                                    </p:set>
                                    <p:animEffect transition="in" filter="fade">
                                      <p:cBhvr>
                                        <p:cTn id="72" dur="500"/>
                                        <p:tgtEl>
                                          <p:spTgt spid="219"/>
                                        </p:tgtEl>
                                      </p:cBhvr>
                                    </p:animEffect>
                                  </p:childTnLst>
                                </p:cTn>
                              </p:par>
                            </p:childTnLst>
                          </p:cTn>
                        </p:par>
                        <p:par>
                          <p:cTn id="73" fill="hold">
                            <p:stCondLst>
                              <p:cond delay="6200"/>
                            </p:stCondLst>
                            <p:childTnLst>
                              <p:par>
                                <p:cTn id="74" presetID="22" presetClass="entr" presetSubtype="8" fill="hold" grpId="0" nodeType="afterEffect">
                                  <p:stCondLst>
                                    <p:cond delay="0"/>
                                  </p:stCondLst>
                                  <p:childTnLst>
                                    <p:set>
                                      <p:cBhvr>
                                        <p:cTn id="75" dur="1" fill="hold">
                                          <p:stCondLst>
                                            <p:cond delay="0"/>
                                          </p:stCondLst>
                                        </p:cTn>
                                        <p:tgtEl>
                                          <p:spTgt spid="165"/>
                                        </p:tgtEl>
                                        <p:attrNameLst>
                                          <p:attrName>style.visibility</p:attrName>
                                        </p:attrNameLst>
                                      </p:cBhvr>
                                      <p:to>
                                        <p:strVal val="visible"/>
                                      </p:to>
                                    </p:set>
                                    <p:animEffect transition="in" filter="wipe(left)">
                                      <p:cBhvr>
                                        <p:cTn id="76" dur="500"/>
                                        <p:tgtEl>
                                          <p:spTgt spid="165"/>
                                        </p:tgtEl>
                                      </p:cBhvr>
                                    </p:animEffect>
                                  </p:childTnLst>
                                </p:cTn>
                              </p:par>
                            </p:childTnLst>
                          </p:cTn>
                        </p:par>
                        <p:par>
                          <p:cTn id="77" fill="hold">
                            <p:stCondLst>
                              <p:cond delay="6700"/>
                            </p:stCondLst>
                            <p:childTnLst>
                              <p:par>
                                <p:cTn id="78" presetID="53" presetClass="entr" presetSubtype="16" fill="hold" grpId="0" nodeType="afterEffect">
                                  <p:stCondLst>
                                    <p:cond delay="0"/>
                                  </p:stCondLst>
                                  <p:childTnLst>
                                    <p:set>
                                      <p:cBhvr>
                                        <p:cTn id="79" dur="1" fill="hold">
                                          <p:stCondLst>
                                            <p:cond delay="0"/>
                                          </p:stCondLst>
                                        </p:cTn>
                                        <p:tgtEl>
                                          <p:spTgt spid="167"/>
                                        </p:tgtEl>
                                        <p:attrNameLst>
                                          <p:attrName>style.visibility</p:attrName>
                                        </p:attrNameLst>
                                      </p:cBhvr>
                                      <p:to>
                                        <p:strVal val="visible"/>
                                      </p:to>
                                    </p:set>
                                    <p:anim calcmode="lin" valueType="num">
                                      <p:cBhvr>
                                        <p:cTn id="80" dur="300" fill="hold"/>
                                        <p:tgtEl>
                                          <p:spTgt spid="167"/>
                                        </p:tgtEl>
                                        <p:attrNameLst>
                                          <p:attrName>ppt_w</p:attrName>
                                        </p:attrNameLst>
                                      </p:cBhvr>
                                      <p:tavLst>
                                        <p:tav tm="0">
                                          <p:val>
                                            <p:fltVal val="0"/>
                                          </p:val>
                                        </p:tav>
                                        <p:tav tm="100000">
                                          <p:val>
                                            <p:strVal val="#ppt_w"/>
                                          </p:val>
                                        </p:tav>
                                      </p:tavLst>
                                    </p:anim>
                                    <p:anim calcmode="lin" valueType="num">
                                      <p:cBhvr>
                                        <p:cTn id="81" dur="300" fill="hold"/>
                                        <p:tgtEl>
                                          <p:spTgt spid="167"/>
                                        </p:tgtEl>
                                        <p:attrNameLst>
                                          <p:attrName>ppt_h</p:attrName>
                                        </p:attrNameLst>
                                      </p:cBhvr>
                                      <p:tavLst>
                                        <p:tav tm="0">
                                          <p:val>
                                            <p:fltVal val="0"/>
                                          </p:val>
                                        </p:tav>
                                        <p:tav tm="100000">
                                          <p:val>
                                            <p:strVal val="#ppt_h"/>
                                          </p:val>
                                        </p:tav>
                                      </p:tavLst>
                                    </p:anim>
                                    <p:animEffect transition="in" filter="fade">
                                      <p:cBhvr>
                                        <p:cTn id="82" dur="300"/>
                                        <p:tgtEl>
                                          <p:spTgt spid="167"/>
                                        </p:tgtEl>
                                      </p:cBhvr>
                                    </p:animEffect>
                                  </p:childTnLst>
                                </p:cTn>
                              </p:par>
                            </p:childTnLst>
                          </p:cTn>
                        </p:par>
                        <p:par>
                          <p:cTn id="83" fill="hold">
                            <p:stCondLst>
                              <p:cond delay="7000"/>
                            </p:stCondLst>
                            <p:childTnLst>
                              <p:par>
                                <p:cTn id="84" presetID="10" presetClass="entr" presetSubtype="0" fill="hold" nodeType="afterEffect">
                                  <p:stCondLst>
                                    <p:cond delay="0"/>
                                  </p:stCondLst>
                                  <p:childTnLst>
                                    <p:set>
                                      <p:cBhvr>
                                        <p:cTn id="85" dur="1" fill="hold">
                                          <p:stCondLst>
                                            <p:cond delay="0"/>
                                          </p:stCondLst>
                                        </p:cTn>
                                        <p:tgtEl>
                                          <p:spTgt spid="168"/>
                                        </p:tgtEl>
                                        <p:attrNameLst>
                                          <p:attrName>style.visibility</p:attrName>
                                        </p:attrNameLst>
                                      </p:cBhvr>
                                      <p:to>
                                        <p:strVal val="visible"/>
                                      </p:to>
                                    </p:set>
                                    <p:animEffect transition="in" filter="fade">
                                      <p:cBhvr>
                                        <p:cTn id="86" dur="500"/>
                                        <p:tgtEl>
                                          <p:spTgt spid="168"/>
                                        </p:tgtEl>
                                      </p:cBhvr>
                                    </p:animEffect>
                                  </p:childTnLst>
                                </p:cTn>
                              </p:par>
                            </p:childTnLst>
                          </p:cTn>
                        </p:par>
                        <p:par>
                          <p:cTn id="87" fill="hold">
                            <p:stCondLst>
                              <p:cond delay="7500"/>
                            </p:stCondLst>
                            <p:childTnLst>
                              <p:par>
                                <p:cTn id="88" presetID="1" presetClass="entr" presetSubtype="0" fill="hold" grpId="0" nodeType="afterEffect">
                                  <p:stCondLst>
                                    <p:cond delay="0"/>
                                  </p:stCondLst>
                                  <p:childTnLst>
                                    <p:set>
                                      <p:cBhvr>
                                        <p:cTn id="89" dur="1" fill="hold">
                                          <p:stCondLst>
                                            <p:cond delay="0"/>
                                          </p:stCondLst>
                                        </p:cTn>
                                        <p:tgtEl>
                                          <p:spTgt spid="151"/>
                                        </p:tgtEl>
                                        <p:attrNameLst>
                                          <p:attrName>style.visibility</p:attrName>
                                        </p:attrNameLst>
                                      </p:cBhvr>
                                      <p:to>
                                        <p:strVal val="visible"/>
                                      </p:to>
                                    </p:set>
                                  </p:childTnLst>
                                </p:cTn>
                              </p:par>
                            </p:childTnLst>
                          </p:cTn>
                        </p:par>
                        <p:par>
                          <p:cTn id="90" fill="hold">
                            <p:stCondLst>
                              <p:cond delay="7500"/>
                            </p:stCondLst>
                            <p:childTnLst>
                              <p:par>
                                <p:cTn id="91" presetID="1" presetClass="entr" presetSubtype="0" fill="hold" grpId="0" nodeType="afterEffect">
                                  <p:stCondLst>
                                    <p:cond delay="0"/>
                                  </p:stCondLst>
                                  <p:childTnLst>
                                    <p:set>
                                      <p:cBhvr>
                                        <p:cTn id="92" dur="1" fill="hold">
                                          <p:stCondLst>
                                            <p:cond delay="0"/>
                                          </p:stCondLst>
                                        </p:cTn>
                                        <p:tgtEl>
                                          <p:spTgt spid="238"/>
                                        </p:tgtEl>
                                        <p:attrNameLst>
                                          <p:attrName>style.visibility</p:attrName>
                                        </p:attrNameLst>
                                      </p:cBhvr>
                                      <p:to>
                                        <p:strVal val="visible"/>
                                      </p:to>
                                    </p:set>
                                  </p:childTnLst>
                                </p:cTn>
                              </p:par>
                            </p:childTnLst>
                          </p:cTn>
                        </p:par>
                        <p:par>
                          <p:cTn id="93" fill="hold">
                            <p:stCondLst>
                              <p:cond delay="7500"/>
                            </p:stCondLst>
                            <p:childTnLst>
                              <p:par>
                                <p:cTn id="94" presetID="10" presetClass="entr" presetSubtype="0" fill="hold" grpId="0" nodeType="afterEffect">
                                  <p:stCondLst>
                                    <p:cond delay="0"/>
                                  </p:stCondLst>
                                  <p:childTnLst>
                                    <p:set>
                                      <p:cBhvr>
                                        <p:cTn id="95" dur="1" fill="hold">
                                          <p:stCondLst>
                                            <p:cond delay="0"/>
                                          </p:stCondLst>
                                        </p:cTn>
                                        <p:tgtEl>
                                          <p:spTgt spid="150"/>
                                        </p:tgtEl>
                                        <p:attrNameLst>
                                          <p:attrName>style.visibility</p:attrName>
                                        </p:attrNameLst>
                                      </p:cBhvr>
                                      <p:to>
                                        <p:strVal val="visible"/>
                                      </p:to>
                                    </p:set>
                                    <p:animEffect transition="in" filter="fade">
                                      <p:cBhvr>
                                        <p:cTn id="96" dur="500"/>
                                        <p:tgtEl>
                                          <p:spTgt spid="150"/>
                                        </p:tgtEl>
                                      </p:cBhvr>
                                    </p:animEffect>
                                  </p:childTnLst>
                                </p:cTn>
                              </p:par>
                            </p:childTnLst>
                          </p:cTn>
                        </p:par>
                        <p:par>
                          <p:cTn id="97" fill="hold">
                            <p:stCondLst>
                              <p:cond delay="8000"/>
                            </p:stCondLst>
                            <p:childTnLst>
                              <p:par>
                                <p:cTn id="98" presetID="1" presetClass="entr" presetSubtype="0" fill="hold" grpId="0" nodeType="afterEffect">
                                  <p:stCondLst>
                                    <p:cond delay="0"/>
                                  </p:stCondLst>
                                  <p:childTnLst>
                                    <p:set>
                                      <p:cBhvr>
                                        <p:cTn id="99" dur="1" fill="hold">
                                          <p:stCondLst>
                                            <p:cond delay="0"/>
                                          </p:stCondLst>
                                        </p:cTn>
                                        <p:tgtEl>
                                          <p:spTgt spid="159"/>
                                        </p:tgtEl>
                                        <p:attrNameLst>
                                          <p:attrName>style.visibility</p:attrName>
                                        </p:attrNameLst>
                                      </p:cBhvr>
                                      <p:to>
                                        <p:strVal val="visible"/>
                                      </p:to>
                                    </p:set>
                                  </p:childTnLst>
                                </p:cTn>
                              </p:par>
                            </p:childTnLst>
                          </p:cTn>
                        </p:par>
                        <p:par>
                          <p:cTn id="100" fill="hold">
                            <p:stCondLst>
                              <p:cond delay="8000"/>
                            </p:stCondLst>
                            <p:childTnLst>
                              <p:par>
                                <p:cTn id="101" presetID="1" presetClass="entr" presetSubtype="0" fill="hold" grpId="0" nodeType="afterEffect">
                                  <p:stCondLst>
                                    <p:cond delay="0"/>
                                  </p:stCondLst>
                                  <p:childTnLst>
                                    <p:set>
                                      <p:cBhvr>
                                        <p:cTn id="102" dur="1" fill="hold">
                                          <p:stCondLst>
                                            <p:cond delay="0"/>
                                          </p:stCondLst>
                                        </p:cTn>
                                        <p:tgtEl>
                                          <p:spTgt spid="239"/>
                                        </p:tgtEl>
                                        <p:attrNameLst>
                                          <p:attrName>style.visibility</p:attrName>
                                        </p:attrNameLst>
                                      </p:cBhvr>
                                      <p:to>
                                        <p:strVal val="visible"/>
                                      </p:to>
                                    </p:set>
                                  </p:childTnLst>
                                </p:cTn>
                              </p:par>
                            </p:childTnLst>
                          </p:cTn>
                        </p:par>
                        <p:par>
                          <p:cTn id="103" fill="hold">
                            <p:stCondLst>
                              <p:cond delay="8000"/>
                            </p:stCondLst>
                            <p:childTnLst>
                              <p:par>
                                <p:cTn id="104" presetID="10" presetClass="entr" presetSubtype="0" fill="hold" grpId="0" nodeType="afterEffect">
                                  <p:stCondLst>
                                    <p:cond delay="0"/>
                                  </p:stCondLst>
                                  <p:childTnLst>
                                    <p:set>
                                      <p:cBhvr>
                                        <p:cTn id="105" dur="1" fill="hold">
                                          <p:stCondLst>
                                            <p:cond delay="0"/>
                                          </p:stCondLst>
                                        </p:cTn>
                                        <p:tgtEl>
                                          <p:spTgt spid="158"/>
                                        </p:tgtEl>
                                        <p:attrNameLst>
                                          <p:attrName>style.visibility</p:attrName>
                                        </p:attrNameLst>
                                      </p:cBhvr>
                                      <p:to>
                                        <p:strVal val="visible"/>
                                      </p:to>
                                    </p:set>
                                    <p:animEffect transition="in" filter="fade">
                                      <p:cBhvr>
                                        <p:cTn id="106" dur="500"/>
                                        <p:tgtEl>
                                          <p:spTgt spid="158"/>
                                        </p:tgtEl>
                                      </p:cBhvr>
                                    </p:animEffect>
                                  </p:childTnLst>
                                </p:cTn>
                              </p:par>
                            </p:childTnLst>
                          </p:cTn>
                        </p:par>
                        <p:par>
                          <p:cTn id="107" fill="hold">
                            <p:stCondLst>
                              <p:cond delay="8500"/>
                            </p:stCondLst>
                            <p:childTnLst>
                              <p:par>
                                <p:cTn id="108" presetID="1" presetClass="entr" presetSubtype="0" fill="hold" grpId="0" nodeType="afterEffect">
                                  <p:stCondLst>
                                    <p:cond delay="0"/>
                                  </p:stCondLst>
                                  <p:childTnLst>
                                    <p:set>
                                      <p:cBhvr>
                                        <p:cTn id="109" dur="1" fill="hold">
                                          <p:stCondLst>
                                            <p:cond delay="0"/>
                                          </p:stCondLst>
                                        </p:cTn>
                                        <p:tgtEl>
                                          <p:spTgt spid="161"/>
                                        </p:tgtEl>
                                        <p:attrNameLst>
                                          <p:attrName>style.visibility</p:attrName>
                                        </p:attrNameLst>
                                      </p:cBhvr>
                                      <p:to>
                                        <p:strVal val="visible"/>
                                      </p:to>
                                    </p:set>
                                  </p:childTnLst>
                                </p:cTn>
                              </p:par>
                            </p:childTnLst>
                          </p:cTn>
                        </p:par>
                        <p:par>
                          <p:cTn id="110" fill="hold">
                            <p:stCondLst>
                              <p:cond delay="8500"/>
                            </p:stCondLst>
                            <p:childTnLst>
                              <p:par>
                                <p:cTn id="111" presetID="1" presetClass="entr" presetSubtype="0" fill="hold" grpId="0" nodeType="afterEffect">
                                  <p:stCondLst>
                                    <p:cond delay="0"/>
                                  </p:stCondLst>
                                  <p:childTnLst>
                                    <p:set>
                                      <p:cBhvr>
                                        <p:cTn id="112" dur="1" fill="hold">
                                          <p:stCondLst>
                                            <p:cond delay="0"/>
                                          </p:stCondLst>
                                        </p:cTn>
                                        <p:tgtEl>
                                          <p:spTgt spid="240"/>
                                        </p:tgtEl>
                                        <p:attrNameLst>
                                          <p:attrName>style.visibility</p:attrName>
                                        </p:attrNameLst>
                                      </p:cBhvr>
                                      <p:to>
                                        <p:strVal val="visible"/>
                                      </p:to>
                                    </p:set>
                                  </p:childTnLst>
                                </p:cTn>
                              </p:par>
                            </p:childTnLst>
                          </p:cTn>
                        </p:par>
                        <p:par>
                          <p:cTn id="113" fill="hold">
                            <p:stCondLst>
                              <p:cond delay="8500"/>
                            </p:stCondLst>
                            <p:childTnLst>
                              <p:par>
                                <p:cTn id="114" presetID="10" presetClass="entr" presetSubtype="0" fill="hold" grpId="0" nodeType="afterEffect">
                                  <p:stCondLst>
                                    <p:cond delay="0"/>
                                  </p:stCondLst>
                                  <p:childTnLst>
                                    <p:set>
                                      <p:cBhvr>
                                        <p:cTn id="115" dur="1" fill="hold">
                                          <p:stCondLst>
                                            <p:cond delay="0"/>
                                          </p:stCondLst>
                                        </p:cTn>
                                        <p:tgtEl>
                                          <p:spTgt spid="160"/>
                                        </p:tgtEl>
                                        <p:attrNameLst>
                                          <p:attrName>style.visibility</p:attrName>
                                        </p:attrNameLst>
                                      </p:cBhvr>
                                      <p:to>
                                        <p:strVal val="visible"/>
                                      </p:to>
                                    </p:set>
                                    <p:animEffect transition="in" filter="fade">
                                      <p:cBhvr>
                                        <p:cTn id="116" dur="500"/>
                                        <p:tgtEl>
                                          <p:spTgt spid="160"/>
                                        </p:tgtEl>
                                      </p:cBhvr>
                                    </p:animEffect>
                                  </p:childTnLst>
                                </p:cTn>
                              </p:par>
                            </p:childTnLst>
                          </p:cTn>
                        </p:par>
                        <p:par>
                          <p:cTn id="117" fill="hold">
                            <p:stCondLst>
                              <p:cond delay="9000"/>
                            </p:stCondLst>
                            <p:childTnLst>
                              <p:par>
                                <p:cTn id="118" presetID="1" presetClass="entr" presetSubtype="0" fill="hold" grpId="0" nodeType="afterEffect">
                                  <p:stCondLst>
                                    <p:cond delay="0"/>
                                  </p:stCondLst>
                                  <p:childTnLst>
                                    <p:set>
                                      <p:cBhvr>
                                        <p:cTn id="119" dur="1" fill="hold">
                                          <p:stCondLst>
                                            <p:cond delay="0"/>
                                          </p:stCondLst>
                                        </p:cTn>
                                        <p:tgtEl>
                                          <p:spTgt spid="155"/>
                                        </p:tgtEl>
                                        <p:attrNameLst>
                                          <p:attrName>style.visibility</p:attrName>
                                        </p:attrNameLst>
                                      </p:cBhvr>
                                      <p:to>
                                        <p:strVal val="visible"/>
                                      </p:to>
                                    </p:set>
                                  </p:childTnLst>
                                </p:cTn>
                              </p:par>
                            </p:childTnLst>
                          </p:cTn>
                        </p:par>
                        <p:par>
                          <p:cTn id="120" fill="hold">
                            <p:stCondLst>
                              <p:cond delay="9000"/>
                            </p:stCondLst>
                            <p:childTnLst>
                              <p:par>
                                <p:cTn id="121" presetID="1" presetClass="entr" presetSubtype="0" fill="hold" grpId="0" nodeType="afterEffect">
                                  <p:stCondLst>
                                    <p:cond delay="0"/>
                                  </p:stCondLst>
                                  <p:childTnLst>
                                    <p:set>
                                      <p:cBhvr>
                                        <p:cTn id="122" dur="1" fill="hold">
                                          <p:stCondLst>
                                            <p:cond delay="0"/>
                                          </p:stCondLst>
                                        </p:cTn>
                                        <p:tgtEl>
                                          <p:spTgt spid="241"/>
                                        </p:tgtEl>
                                        <p:attrNameLst>
                                          <p:attrName>style.visibility</p:attrName>
                                        </p:attrNameLst>
                                      </p:cBhvr>
                                      <p:to>
                                        <p:strVal val="visible"/>
                                      </p:to>
                                    </p:set>
                                  </p:childTnLst>
                                </p:cTn>
                              </p:par>
                            </p:childTnLst>
                          </p:cTn>
                        </p:par>
                        <p:par>
                          <p:cTn id="123" fill="hold">
                            <p:stCondLst>
                              <p:cond delay="9000"/>
                            </p:stCondLst>
                            <p:childTnLst>
                              <p:par>
                                <p:cTn id="124" presetID="10" presetClass="entr" presetSubtype="0" fill="hold" grpId="0" nodeType="afterEffect">
                                  <p:stCondLst>
                                    <p:cond delay="0"/>
                                  </p:stCondLst>
                                  <p:childTnLst>
                                    <p:set>
                                      <p:cBhvr>
                                        <p:cTn id="125" dur="1" fill="hold">
                                          <p:stCondLst>
                                            <p:cond delay="0"/>
                                          </p:stCondLst>
                                        </p:cTn>
                                        <p:tgtEl>
                                          <p:spTgt spid="154"/>
                                        </p:tgtEl>
                                        <p:attrNameLst>
                                          <p:attrName>style.visibility</p:attrName>
                                        </p:attrNameLst>
                                      </p:cBhvr>
                                      <p:to>
                                        <p:strVal val="visible"/>
                                      </p:to>
                                    </p:set>
                                    <p:animEffect transition="in" filter="fade">
                                      <p:cBhvr>
                                        <p:cTn id="126" dur="500"/>
                                        <p:tgtEl>
                                          <p:spTgt spid="154"/>
                                        </p:tgtEl>
                                      </p:cBhvr>
                                    </p:animEffect>
                                  </p:childTnLst>
                                </p:cTn>
                              </p:par>
                            </p:childTnLst>
                          </p:cTn>
                        </p:par>
                        <p:par>
                          <p:cTn id="127" fill="hold">
                            <p:stCondLst>
                              <p:cond delay="9500"/>
                            </p:stCondLst>
                            <p:childTnLst>
                              <p:par>
                                <p:cTn id="128" presetID="1" presetClass="entr" presetSubtype="0" fill="hold" grpId="0" nodeType="afterEffect">
                                  <p:stCondLst>
                                    <p:cond delay="0"/>
                                  </p:stCondLst>
                                  <p:childTnLst>
                                    <p:set>
                                      <p:cBhvr>
                                        <p:cTn id="129" dur="1" fill="hold">
                                          <p:stCondLst>
                                            <p:cond delay="0"/>
                                          </p:stCondLst>
                                        </p:cTn>
                                        <p:tgtEl>
                                          <p:spTgt spid="157"/>
                                        </p:tgtEl>
                                        <p:attrNameLst>
                                          <p:attrName>style.visibility</p:attrName>
                                        </p:attrNameLst>
                                      </p:cBhvr>
                                      <p:to>
                                        <p:strVal val="visible"/>
                                      </p:to>
                                    </p:set>
                                  </p:childTnLst>
                                </p:cTn>
                              </p:par>
                            </p:childTnLst>
                          </p:cTn>
                        </p:par>
                        <p:par>
                          <p:cTn id="130" fill="hold">
                            <p:stCondLst>
                              <p:cond delay="9500"/>
                            </p:stCondLst>
                            <p:childTnLst>
                              <p:par>
                                <p:cTn id="131" presetID="1" presetClass="entr" presetSubtype="0" fill="hold" grpId="0" nodeType="afterEffect">
                                  <p:stCondLst>
                                    <p:cond delay="0"/>
                                  </p:stCondLst>
                                  <p:childTnLst>
                                    <p:set>
                                      <p:cBhvr>
                                        <p:cTn id="132" dur="1" fill="hold">
                                          <p:stCondLst>
                                            <p:cond delay="0"/>
                                          </p:stCondLst>
                                        </p:cTn>
                                        <p:tgtEl>
                                          <p:spTgt spid="242"/>
                                        </p:tgtEl>
                                        <p:attrNameLst>
                                          <p:attrName>style.visibility</p:attrName>
                                        </p:attrNameLst>
                                      </p:cBhvr>
                                      <p:to>
                                        <p:strVal val="visible"/>
                                      </p:to>
                                    </p:set>
                                  </p:childTnLst>
                                </p:cTn>
                              </p:par>
                            </p:childTnLst>
                          </p:cTn>
                        </p:par>
                        <p:par>
                          <p:cTn id="133" fill="hold">
                            <p:stCondLst>
                              <p:cond delay="9500"/>
                            </p:stCondLst>
                            <p:childTnLst>
                              <p:par>
                                <p:cTn id="134" presetID="10" presetClass="entr" presetSubtype="0" fill="hold" grpId="0" nodeType="afterEffect">
                                  <p:stCondLst>
                                    <p:cond delay="0"/>
                                  </p:stCondLst>
                                  <p:childTnLst>
                                    <p:set>
                                      <p:cBhvr>
                                        <p:cTn id="135" dur="1" fill="hold">
                                          <p:stCondLst>
                                            <p:cond delay="0"/>
                                          </p:stCondLst>
                                        </p:cTn>
                                        <p:tgtEl>
                                          <p:spTgt spid="156"/>
                                        </p:tgtEl>
                                        <p:attrNameLst>
                                          <p:attrName>style.visibility</p:attrName>
                                        </p:attrNameLst>
                                      </p:cBhvr>
                                      <p:to>
                                        <p:strVal val="visible"/>
                                      </p:to>
                                    </p:set>
                                    <p:animEffect transition="in" filter="fade">
                                      <p:cBhvr>
                                        <p:cTn id="136" dur="500"/>
                                        <p:tgtEl>
                                          <p:spTgt spid="156"/>
                                        </p:tgtEl>
                                      </p:cBhvr>
                                    </p:animEffect>
                                  </p:childTnLst>
                                </p:cTn>
                              </p:par>
                            </p:childTnLst>
                          </p:cTn>
                        </p:par>
                        <p:par>
                          <p:cTn id="137" fill="hold">
                            <p:stCondLst>
                              <p:cond delay="10000"/>
                            </p:stCondLst>
                            <p:childTnLst>
                              <p:par>
                                <p:cTn id="138" presetID="1" presetClass="entr" presetSubtype="0" fill="hold" grpId="0" nodeType="afterEffect">
                                  <p:stCondLst>
                                    <p:cond delay="0"/>
                                  </p:stCondLst>
                                  <p:childTnLst>
                                    <p:set>
                                      <p:cBhvr>
                                        <p:cTn id="139" dur="1" fill="hold">
                                          <p:stCondLst>
                                            <p:cond delay="0"/>
                                          </p:stCondLst>
                                        </p:cTn>
                                        <p:tgtEl>
                                          <p:spTgt spid="153"/>
                                        </p:tgtEl>
                                        <p:attrNameLst>
                                          <p:attrName>style.visibility</p:attrName>
                                        </p:attrNameLst>
                                      </p:cBhvr>
                                      <p:to>
                                        <p:strVal val="visible"/>
                                      </p:to>
                                    </p:set>
                                  </p:childTnLst>
                                </p:cTn>
                              </p:par>
                            </p:childTnLst>
                          </p:cTn>
                        </p:par>
                        <p:par>
                          <p:cTn id="140" fill="hold">
                            <p:stCondLst>
                              <p:cond delay="10000"/>
                            </p:stCondLst>
                            <p:childTnLst>
                              <p:par>
                                <p:cTn id="141" presetID="1" presetClass="entr" presetSubtype="0" fill="hold" grpId="0" nodeType="afterEffect">
                                  <p:stCondLst>
                                    <p:cond delay="0"/>
                                  </p:stCondLst>
                                  <p:childTnLst>
                                    <p:set>
                                      <p:cBhvr>
                                        <p:cTn id="142" dur="1" fill="hold">
                                          <p:stCondLst>
                                            <p:cond delay="0"/>
                                          </p:stCondLst>
                                        </p:cTn>
                                        <p:tgtEl>
                                          <p:spTgt spid="243"/>
                                        </p:tgtEl>
                                        <p:attrNameLst>
                                          <p:attrName>style.visibility</p:attrName>
                                        </p:attrNameLst>
                                      </p:cBhvr>
                                      <p:to>
                                        <p:strVal val="visible"/>
                                      </p:to>
                                    </p:set>
                                  </p:childTnLst>
                                </p:cTn>
                              </p:par>
                            </p:childTnLst>
                          </p:cTn>
                        </p:par>
                        <p:par>
                          <p:cTn id="143" fill="hold">
                            <p:stCondLst>
                              <p:cond delay="10000"/>
                            </p:stCondLst>
                            <p:childTnLst>
                              <p:par>
                                <p:cTn id="144" presetID="10" presetClass="entr" presetSubtype="0" fill="hold" grpId="0" nodeType="afterEffect">
                                  <p:stCondLst>
                                    <p:cond delay="0"/>
                                  </p:stCondLst>
                                  <p:childTnLst>
                                    <p:set>
                                      <p:cBhvr>
                                        <p:cTn id="145" dur="1" fill="hold">
                                          <p:stCondLst>
                                            <p:cond delay="0"/>
                                          </p:stCondLst>
                                        </p:cTn>
                                        <p:tgtEl>
                                          <p:spTgt spid="152"/>
                                        </p:tgtEl>
                                        <p:attrNameLst>
                                          <p:attrName>style.visibility</p:attrName>
                                        </p:attrNameLst>
                                      </p:cBhvr>
                                      <p:to>
                                        <p:strVal val="visible"/>
                                      </p:to>
                                    </p:set>
                                    <p:animEffect transition="in" filter="fade">
                                      <p:cBhvr>
                                        <p:cTn id="146" dur="500"/>
                                        <p:tgtEl>
                                          <p:spTgt spid="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150" grpId="0"/>
      <p:bldP spid="151" grpId="0"/>
      <p:bldP spid="152" grpId="0"/>
      <p:bldP spid="153" grpId="0"/>
      <p:bldP spid="154" grpId="0"/>
      <p:bldP spid="155" grpId="0"/>
      <p:bldP spid="156" grpId="0"/>
      <p:bldP spid="157" grpId="0"/>
      <p:bldP spid="158" grpId="0"/>
      <p:bldP spid="159" grpId="0"/>
      <p:bldP spid="160" grpId="0"/>
      <p:bldP spid="161" grpId="0"/>
      <p:bldP spid="162" grpId="0" animBg="1"/>
      <p:bldP spid="163" grpId="0" animBg="1"/>
      <p:bldP spid="164" grpId="0" animBg="1"/>
      <p:bldP spid="165" grpId="0" animBg="1"/>
      <p:bldP spid="166" grpId="0" animBg="1"/>
      <p:bldP spid="167" grpId="0" animBg="1"/>
      <p:bldP spid="172" grpId="0" animBg="1"/>
      <p:bldP spid="192" grpId="0" animBg="1"/>
      <p:bldP spid="209" grpId="0" animBg="1"/>
      <p:bldP spid="218" grpId="0" animBg="1"/>
      <p:bldP spid="223" grpId="0" animBg="1"/>
      <p:bldP spid="238" grpId="0" animBg="1"/>
      <p:bldP spid="239" grpId="0" animBg="1"/>
      <p:bldP spid="240" grpId="0" animBg="1"/>
      <p:bldP spid="241" grpId="0" animBg="1"/>
      <p:bldP spid="242" grpId="0" animBg="1"/>
      <p:bldP spid="24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875762" y="251352"/>
            <a:ext cx="2663234" cy="458719"/>
          </a:xfrm>
        </p:spPr>
        <p:txBody>
          <a:bodyPr/>
          <a:lstStyle/>
          <a:p>
            <a:r>
              <a:rPr lang="zh-CN" altLang="en-US" dirty="0"/>
              <a:t>项目成果展示二</a:t>
            </a:r>
          </a:p>
        </p:txBody>
      </p:sp>
      <p:sp>
        <p:nvSpPr>
          <p:cNvPr id="3" name="TextBox 36"/>
          <p:cNvSpPr txBox="1"/>
          <p:nvPr/>
        </p:nvSpPr>
        <p:spPr>
          <a:xfrm>
            <a:off x="1689038" y="3148677"/>
            <a:ext cx="1266693" cy="525080"/>
          </a:xfrm>
          <a:prstGeom prst="rect">
            <a:avLst/>
          </a:prstGeom>
          <a:noFill/>
        </p:spPr>
        <p:txBody>
          <a:bodyPr wrap="none" rtlCol="0">
            <a:spAutoFit/>
          </a:bodyPr>
          <a:lstStyle/>
          <a:p>
            <a:r>
              <a:rPr lang="zh-CN" altLang="en-US" sz="2812" dirty="0">
                <a:latin typeface="+mn-ea"/>
                <a:ea typeface="+mn-ea"/>
              </a:rPr>
              <a:t>项目一</a:t>
            </a:r>
          </a:p>
        </p:txBody>
      </p:sp>
      <p:sp>
        <p:nvSpPr>
          <p:cNvPr id="4" name="TextBox 37"/>
          <p:cNvSpPr txBox="1"/>
          <p:nvPr/>
        </p:nvSpPr>
        <p:spPr>
          <a:xfrm>
            <a:off x="9269072" y="4537508"/>
            <a:ext cx="1266693" cy="525080"/>
          </a:xfrm>
          <a:prstGeom prst="rect">
            <a:avLst/>
          </a:prstGeom>
          <a:noFill/>
        </p:spPr>
        <p:txBody>
          <a:bodyPr wrap="none" rtlCol="0">
            <a:spAutoFit/>
          </a:bodyPr>
          <a:lstStyle/>
          <a:p>
            <a:r>
              <a:rPr lang="zh-CN" altLang="en-US" sz="2812" dirty="0">
                <a:latin typeface="+mn-ea"/>
                <a:ea typeface="+mn-ea"/>
              </a:rPr>
              <a:t>项目五</a:t>
            </a:r>
          </a:p>
        </p:txBody>
      </p:sp>
      <p:sp>
        <p:nvSpPr>
          <p:cNvPr id="5" name="TextBox 38"/>
          <p:cNvSpPr txBox="1"/>
          <p:nvPr/>
        </p:nvSpPr>
        <p:spPr>
          <a:xfrm>
            <a:off x="2511750" y="4534076"/>
            <a:ext cx="1266693" cy="525080"/>
          </a:xfrm>
          <a:prstGeom prst="rect">
            <a:avLst/>
          </a:prstGeom>
          <a:noFill/>
        </p:spPr>
        <p:txBody>
          <a:bodyPr wrap="none" rtlCol="0">
            <a:spAutoFit/>
          </a:bodyPr>
          <a:lstStyle/>
          <a:p>
            <a:r>
              <a:rPr lang="zh-CN" altLang="en-US" sz="2812" dirty="0">
                <a:latin typeface="+mn-ea"/>
                <a:ea typeface="+mn-ea"/>
              </a:rPr>
              <a:t>项目二</a:t>
            </a:r>
          </a:p>
        </p:txBody>
      </p:sp>
      <p:sp>
        <p:nvSpPr>
          <p:cNvPr id="6" name="TextBox 39"/>
          <p:cNvSpPr txBox="1"/>
          <p:nvPr/>
        </p:nvSpPr>
        <p:spPr>
          <a:xfrm>
            <a:off x="9917836" y="3204197"/>
            <a:ext cx="1266693" cy="525080"/>
          </a:xfrm>
          <a:prstGeom prst="rect">
            <a:avLst/>
          </a:prstGeom>
          <a:noFill/>
        </p:spPr>
        <p:txBody>
          <a:bodyPr wrap="none" rtlCol="0">
            <a:spAutoFit/>
          </a:bodyPr>
          <a:lstStyle/>
          <a:p>
            <a:r>
              <a:rPr lang="zh-CN" altLang="en-US" sz="2812" dirty="0">
                <a:latin typeface="+mn-ea"/>
                <a:ea typeface="+mn-ea"/>
              </a:rPr>
              <a:t>项目六</a:t>
            </a:r>
          </a:p>
        </p:txBody>
      </p:sp>
      <p:sp>
        <p:nvSpPr>
          <p:cNvPr id="7" name="TextBox 40"/>
          <p:cNvSpPr txBox="1"/>
          <p:nvPr/>
        </p:nvSpPr>
        <p:spPr>
          <a:xfrm>
            <a:off x="7746011" y="5421096"/>
            <a:ext cx="1266693" cy="525080"/>
          </a:xfrm>
          <a:prstGeom prst="rect">
            <a:avLst/>
          </a:prstGeom>
          <a:noFill/>
          <a:effectLst/>
        </p:spPr>
        <p:txBody>
          <a:bodyPr wrap="none" rtlCol="0">
            <a:spAutoFit/>
          </a:bodyPr>
          <a:lstStyle/>
          <a:p>
            <a:r>
              <a:rPr lang="zh-CN" altLang="en-US" sz="2812" dirty="0">
                <a:latin typeface="+mn-ea"/>
                <a:ea typeface="+mn-ea"/>
              </a:rPr>
              <a:t>项目四</a:t>
            </a:r>
          </a:p>
        </p:txBody>
      </p:sp>
      <p:sp>
        <p:nvSpPr>
          <p:cNvPr id="8" name="TextBox 41"/>
          <p:cNvSpPr txBox="1"/>
          <p:nvPr/>
        </p:nvSpPr>
        <p:spPr>
          <a:xfrm>
            <a:off x="3885078" y="5448182"/>
            <a:ext cx="1266693" cy="525080"/>
          </a:xfrm>
          <a:prstGeom prst="rect">
            <a:avLst/>
          </a:prstGeom>
          <a:noFill/>
          <a:effectLst/>
        </p:spPr>
        <p:txBody>
          <a:bodyPr wrap="none" rtlCol="0">
            <a:spAutoFit/>
          </a:bodyPr>
          <a:lstStyle/>
          <a:p>
            <a:r>
              <a:rPr lang="zh-CN" altLang="en-US" sz="2812" dirty="0">
                <a:latin typeface="+mn-ea"/>
                <a:ea typeface="+mn-ea"/>
              </a:rPr>
              <a:t>项目三</a:t>
            </a:r>
          </a:p>
        </p:txBody>
      </p:sp>
      <p:cxnSp>
        <p:nvCxnSpPr>
          <p:cNvPr id="9" name="直接连接符 8"/>
          <p:cNvCxnSpPr/>
          <p:nvPr/>
        </p:nvCxnSpPr>
        <p:spPr>
          <a:xfrm flipV="1">
            <a:off x="3853389" y="2560996"/>
            <a:ext cx="2765022" cy="803739"/>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4555898" y="2560994"/>
            <a:ext cx="2062514" cy="1852948"/>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5868358" y="2560994"/>
            <a:ext cx="750053" cy="2537951"/>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flipV="1">
            <a:off x="6416537" y="2420624"/>
            <a:ext cx="867883" cy="2594771"/>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flipV="1">
            <a:off x="6618412" y="2560994"/>
            <a:ext cx="2076038" cy="1825041"/>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618412" y="2560994"/>
            <a:ext cx="2772516" cy="803740"/>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3972054" y="4165426"/>
            <a:ext cx="836552" cy="836552"/>
          </a:xfrm>
          <a:prstGeom prst="ellipse">
            <a:avLst/>
          </a:prstGeom>
          <a:solidFill>
            <a:srgbClr val="C00000"/>
          </a:solidFill>
          <a:ln>
            <a:solidFill>
              <a:srgbClr val="C00000"/>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339159" y="4818819"/>
            <a:ext cx="836552" cy="836552"/>
          </a:xfrm>
          <a:prstGeom prst="ellipse">
            <a:avLst/>
          </a:prstGeom>
          <a:solidFill>
            <a:srgbClr val="C00000"/>
          </a:solidFill>
          <a:ln>
            <a:solidFill>
              <a:srgbClr val="C00000"/>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923844" y="4763160"/>
            <a:ext cx="836552" cy="836552"/>
          </a:xfrm>
          <a:prstGeom prst="ellipse">
            <a:avLst/>
          </a:prstGeom>
          <a:solidFill>
            <a:srgbClr val="C00000"/>
          </a:solidFill>
          <a:ln>
            <a:solidFill>
              <a:srgbClr val="C00000"/>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8449002" y="4119231"/>
            <a:ext cx="836552" cy="836552"/>
          </a:xfrm>
          <a:prstGeom prst="ellipse">
            <a:avLst/>
          </a:prstGeom>
          <a:solidFill>
            <a:srgbClr val="C00000"/>
          </a:solidFill>
          <a:ln>
            <a:solidFill>
              <a:srgbClr val="C00000"/>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9176345" y="2973246"/>
            <a:ext cx="836552" cy="836552"/>
          </a:xfrm>
          <a:prstGeom prst="ellipse">
            <a:avLst/>
          </a:prstGeom>
          <a:solidFill>
            <a:srgbClr val="C00000"/>
          </a:solidFill>
          <a:ln>
            <a:solidFill>
              <a:srgbClr val="C00000"/>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205912" y="2989896"/>
            <a:ext cx="836552" cy="836552"/>
          </a:xfrm>
          <a:prstGeom prst="ellipse">
            <a:avLst/>
          </a:prstGeom>
          <a:solidFill>
            <a:srgbClr val="C00000"/>
          </a:solidFill>
          <a:ln>
            <a:solidFill>
              <a:srgbClr val="C00000"/>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5632429" y="1894979"/>
            <a:ext cx="1691031" cy="1651993"/>
            <a:chOff x="3851771" y="1163107"/>
            <a:chExt cx="1435498" cy="1402358"/>
          </a:xfrm>
        </p:grpSpPr>
        <p:grpSp>
          <p:nvGrpSpPr>
            <p:cNvPr id="22" name="组合 21"/>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2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TextBox 79"/>
            <p:cNvSpPr txBox="1"/>
            <p:nvPr/>
          </p:nvSpPr>
          <p:spPr>
            <a:xfrm>
              <a:off x="3957888" y="1497105"/>
              <a:ext cx="1329381" cy="548663"/>
            </a:xfrm>
            <a:prstGeom prst="rect">
              <a:avLst/>
            </a:prstGeom>
            <a:noFill/>
          </p:spPr>
          <p:txBody>
            <a:bodyPr wrap="square" rtlCol="0">
              <a:spAutoFit/>
            </a:bodyPr>
            <a:lstStyle/>
            <a:p>
              <a:r>
                <a:rPr lang="zh-CN" altLang="en-US" spc="422" dirty="0">
                  <a:solidFill>
                    <a:schemeClr val="tx2"/>
                  </a:solidFill>
                  <a:latin typeface="方正兰亭粗黑简体" panose="02000000000000000000" pitchFamily="2" charset="-122"/>
                  <a:ea typeface="方正兰亭粗黑简体" panose="02000000000000000000" pitchFamily="2" charset="-122"/>
                </a:rPr>
                <a:t>成功项目展现</a:t>
              </a:r>
            </a:p>
          </p:txBody>
        </p:sp>
      </p:grpSp>
      <p:sp>
        <p:nvSpPr>
          <p:cNvPr id="26" name="TextBox 32"/>
          <p:cNvSpPr txBox="1"/>
          <p:nvPr/>
        </p:nvSpPr>
        <p:spPr>
          <a:xfrm>
            <a:off x="1467846" y="5015396"/>
            <a:ext cx="2198492" cy="676724"/>
          </a:xfrm>
          <a:prstGeom prst="rect">
            <a:avLst/>
          </a:prstGeom>
          <a:noFill/>
        </p:spPr>
        <p:txBody>
          <a:bodyPr wrap="square" rtlCol="0">
            <a:spAutoFit/>
          </a:bodyPr>
          <a:lstStyle/>
          <a:p>
            <a:r>
              <a:rPr lang="zh-CN" altLang="en-US" sz="1266" dirty="0">
                <a:latin typeface="+mn-ea"/>
                <a:ea typeface="+mn-ea"/>
              </a:rPr>
              <a:t>您的内容打在这里，或者通过复制您的文本后，在此框中选择粘贴，</a:t>
            </a:r>
          </a:p>
        </p:txBody>
      </p:sp>
      <p:sp>
        <p:nvSpPr>
          <p:cNvPr id="27" name="TextBox 33"/>
          <p:cNvSpPr txBox="1"/>
          <p:nvPr/>
        </p:nvSpPr>
        <p:spPr>
          <a:xfrm>
            <a:off x="7611889" y="5987234"/>
            <a:ext cx="2198492" cy="676724"/>
          </a:xfrm>
          <a:prstGeom prst="rect">
            <a:avLst/>
          </a:prstGeom>
          <a:noFill/>
        </p:spPr>
        <p:txBody>
          <a:bodyPr wrap="square" rtlCol="0">
            <a:spAutoFit/>
          </a:bodyPr>
          <a:lstStyle/>
          <a:p>
            <a:r>
              <a:rPr lang="zh-CN" altLang="en-US" sz="1266" dirty="0">
                <a:latin typeface="+mn-ea"/>
                <a:ea typeface="+mn-ea"/>
              </a:rPr>
              <a:t>您的内容打在这里，或者通过复制您的文本后，在此框中选择粘贴，</a:t>
            </a:r>
          </a:p>
        </p:txBody>
      </p:sp>
      <p:sp>
        <p:nvSpPr>
          <p:cNvPr id="28" name="TextBox 34"/>
          <p:cNvSpPr txBox="1"/>
          <p:nvPr/>
        </p:nvSpPr>
        <p:spPr>
          <a:xfrm>
            <a:off x="9269071" y="5098945"/>
            <a:ext cx="2198492" cy="676724"/>
          </a:xfrm>
          <a:prstGeom prst="rect">
            <a:avLst/>
          </a:prstGeom>
          <a:noFill/>
        </p:spPr>
        <p:txBody>
          <a:bodyPr wrap="square" rtlCol="0">
            <a:spAutoFit/>
          </a:bodyPr>
          <a:lstStyle/>
          <a:p>
            <a:r>
              <a:rPr lang="zh-CN" altLang="en-US" sz="1266" dirty="0">
                <a:latin typeface="+mn-ea"/>
                <a:ea typeface="+mn-ea"/>
              </a:rPr>
              <a:t>您的内容打在这里，或者通过复制您的文本后，在此框中选择粘贴，</a:t>
            </a:r>
          </a:p>
        </p:txBody>
      </p:sp>
      <p:sp>
        <p:nvSpPr>
          <p:cNvPr id="29" name="TextBox 46"/>
          <p:cNvSpPr txBox="1"/>
          <p:nvPr/>
        </p:nvSpPr>
        <p:spPr>
          <a:xfrm>
            <a:off x="3617201" y="5995185"/>
            <a:ext cx="2198492" cy="676724"/>
          </a:xfrm>
          <a:prstGeom prst="rect">
            <a:avLst/>
          </a:prstGeom>
          <a:noFill/>
        </p:spPr>
        <p:txBody>
          <a:bodyPr wrap="square" rtlCol="0">
            <a:spAutoFit/>
          </a:bodyPr>
          <a:lstStyle/>
          <a:p>
            <a:r>
              <a:rPr lang="zh-CN" altLang="en-US" sz="1266" dirty="0">
                <a:latin typeface="+mn-ea"/>
                <a:ea typeface="+mn-ea"/>
              </a:rPr>
              <a:t>您的内容打在这里，或者通过复制您的文本后，在此框中选择粘贴，</a:t>
            </a:r>
          </a:p>
        </p:txBody>
      </p:sp>
    </p:spTree>
    <p:extLst>
      <p:ext uri="{BB962C8B-B14F-4D97-AF65-F5344CB8AC3E}">
        <p14:creationId xmlns:p14="http://schemas.microsoft.com/office/powerpoint/2010/main" val="289716989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4000">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14:bounceEnd="44000">
                                          <p:cBhvr additive="base">
                                            <p:cTn id="7" dur="500" fill="hold"/>
                                            <p:tgtEl>
                                              <p:spTgt spid="21"/>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strips(downLeft)">
                                          <p:cBhvr>
                                            <p:cTn id="12" dur="500"/>
                                            <p:tgtEl>
                                              <p:spTgt spid="9"/>
                                            </p:tgtEl>
                                          </p:cBhvr>
                                        </p:animEffect>
                                      </p:childTnLst>
                                    </p:cTn>
                                  </p:par>
                                  <p:par>
                                    <p:cTn id="13" presetID="18" presetClass="entr" presetSubtype="1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strips(downLeft)">
                                          <p:cBhvr>
                                            <p:cTn id="15" dur="500"/>
                                            <p:tgtEl>
                                              <p:spTgt spid="10"/>
                                            </p:tgtEl>
                                          </p:cBhvr>
                                        </p:animEffect>
                                      </p:childTnLst>
                                    </p:cTn>
                                  </p:par>
                                  <p:par>
                                    <p:cTn id="16" presetID="18" presetClass="entr" presetSubtype="12"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strips(downLeft)">
                                          <p:cBhvr>
                                            <p:cTn id="18" dur="500"/>
                                            <p:tgtEl>
                                              <p:spTgt spid="11"/>
                                            </p:tgtEl>
                                          </p:cBhvr>
                                        </p:animEffect>
                                      </p:childTnLst>
                                    </p:cTn>
                                  </p:par>
                                  <p:par>
                                    <p:cTn id="19" presetID="18" presetClass="entr" presetSubtype="6"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strips(downRight)">
                                          <p:cBhvr>
                                            <p:cTn id="21" dur="500"/>
                                            <p:tgtEl>
                                              <p:spTgt spid="12"/>
                                            </p:tgtEl>
                                          </p:cBhvr>
                                        </p:animEffect>
                                      </p:childTnLst>
                                    </p:cTn>
                                  </p:par>
                                  <p:par>
                                    <p:cTn id="22" presetID="18" presetClass="entr" presetSubtype="6"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strips(downRight)">
                                          <p:cBhvr>
                                            <p:cTn id="24" dur="500"/>
                                            <p:tgtEl>
                                              <p:spTgt spid="13"/>
                                            </p:tgtEl>
                                          </p:cBhvr>
                                        </p:animEffect>
                                      </p:childTnLst>
                                    </p:cTn>
                                  </p:par>
                                  <p:par>
                                    <p:cTn id="25" presetID="18" presetClass="entr" presetSubtype="6"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strips(downRight)">
                                          <p:cBhvr>
                                            <p:cTn id="27" dur="500"/>
                                            <p:tgtEl>
                                              <p:spTgt spid="14"/>
                                            </p:tgtEl>
                                          </p:cBhvr>
                                        </p:animEffect>
                                      </p:childTnLst>
                                    </p:cTn>
                                  </p:par>
                                  <p:par>
                                    <p:cTn id="28" presetID="53" presetClass="entr" presetSubtype="16" fill="hold" grpId="0" nodeType="withEffect">
                                      <p:stCondLst>
                                        <p:cond delay="300"/>
                                      </p:stCondLst>
                                      <p:childTnLst>
                                        <p:set>
                                          <p:cBhvr>
                                            <p:cTn id="29" dur="1" fill="hold">
                                              <p:stCondLst>
                                                <p:cond delay="0"/>
                                              </p:stCondLst>
                                            </p:cTn>
                                            <p:tgtEl>
                                              <p:spTgt spid="20"/>
                                            </p:tgtEl>
                                            <p:attrNameLst>
                                              <p:attrName>style.visibility</p:attrName>
                                            </p:attrNameLst>
                                          </p:cBhvr>
                                          <p:to>
                                            <p:strVal val="visible"/>
                                          </p:to>
                                        </p:set>
                                        <p:anim calcmode="lin" valueType="num">
                                          <p:cBhvr>
                                            <p:cTn id="30" dur="500" fill="hold"/>
                                            <p:tgtEl>
                                              <p:spTgt spid="20"/>
                                            </p:tgtEl>
                                            <p:attrNameLst>
                                              <p:attrName>ppt_w</p:attrName>
                                            </p:attrNameLst>
                                          </p:cBhvr>
                                          <p:tavLst>
                                            <p:tav tm="0">
                                              <p:val>
                                                <p:fltVal val="0"/>
                                              </p:val>
                                            </p:tav>
                                            <p:tav tm="100000">
                                              <p:val>
                                                <p:strVal val="#ppt_w"/>
                                              </p:val>
                                            </p:tav>
                                          </p:tavLst>
                                        </p:anim>
                                        <p:anim calcmode="lin" valueType="num">
                                          <p:cBhvr>
                                            <p:cTn id="31" dur="500" fill="hold"/>
                                            <p:tgtEl>
                                              <p:spTgt spid="20"/>
                                            </p:tgtEl>
                                            <p:attrNameLst>
                                              <p:attrName>ppt_h</p:attrName>
                                            </p:attrNameLst>
                                          </p:cBhvr>
                                          <p:tavLst>
                                            <p:tav tm="0">
                                              <p:val>
                                                <p:fltVal val="0"/>
                                              </p:val>
                                            </p:tav>
                                            <p:tav tm="100000">
                                              <p:val>
                                                <p:strVal val="#ppt_h"/>
                                              </p:val>
                                            </p:tav>
                                          </p:tavLst>
                                        </p:anim>
                                        <p:animEffect transition="in" filter="fade">
                                          <p:cBhvr>
                                            <p:cTn id="32" dur="500"/>
                                            <p:tgtEl>
                                              <p:spTgt spid="20"/>
                                            </p:tgtEl>
                                          </p:cBhvr>
                                        </p:animEffect>
                                      </p:childTnLst>
                                    </p:cTn>
                                  </p:par>
                                  <p:par>
                                    <p:cTn id="33" presetID="53" presetClass="entr" presetSubtype="16" fill="hold" grpId="0" nodeType="withEffect">
                                      <p:stCondLst>
                                        <p:cond delay="30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Effect transition="in" filter="fade">
                                          <p:cBhvr>
                                            <p:cTn id="37" dur="500"/>
                                            <p:tgtEl>
                                              <p:spTgt spid="15"/>
                                            </p:tgtEl>
                                          </p:cBhvr>
                                        </p:animEffect>
                                      </p:childTnLst>
                                    </p:cTn>
                                  </p:par>
                                  <p:par>
                                    <p:cTn id="38" presetID="53" presetClass="entr" presetSubtype="16" fill="hold" grpId="0" nodeType="withEffect">
                                      <p:stCondLst>
                                        <p:cond delay="30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par>
                                    <p:cTn id="43" presetID="53" presetClass="entr" presetSubtype="16" fill="hold" grpId="0" nodeType="withEffect">
                                      <p:stCondLst>
                                        <p:cond delay="300"/>
                                      </p:stCondLst>
                                      <p:childTnLst>
                                        <p:set>
                                          <p:cBhvr>
                                            <p:cTn id="44" dur="1" fill="hold">
                                              <p:stCondLst>
                                                <p:cond delay="0"/>
                                              </p:stCondLst>
                                            </p:cTn>
                                            <p:tgtEl>
                                              <p:spTgt spid="17"/>
                                            </p:tgtEl>
                                            <p:attrNameLst>
                                              <p:attrName>style.visibility</p:attrName>
                                            </p:attrNameLst>
                                          </p:cBhvr>
                                          <p:to>
                                            <p:strVal val="visible"/>
                                          </p:to>
                                        </p:set>
                                        <p:anim calcmode="lin" valueType="num">
                                          <p:cBhvr>
                                            <p:cTn id="45" dur="500" fill="hold"/>
                                            <p:tgtEl>
                                              <p:spTgt spid="17"/>
                                            </p:tgtEl>
                                            <p:attrNameLst>
                                              <p:attrName>ppt_w</p:attrName>
                                            </p:attrNameLst>
                                          </p:cBhvr>
                                          <p:tavLst>
                                            <p:tav tm="0">
                                              <p:val>
                                                <p:fltVal val="0"/>
                                              </p:val>
                                            </p:tav>
                                            <p:tav tm="100000">
                                              <p:val>
                                                <p:strVal val="#ppt_w"/>
                                              </p:val>
                                            </p:tav>
                                          </p:tavLst>
                                        </p:anim>
                                        <p:anim calcmode="lin" valueType="num">
                                          <p:cBhvr>
                                            <p:cTn id="46" dur="500" fill="hold"/>
                                            <p:tgtEl>
                                              <p:spTgt spid="17"/>
                                            </p:tgtEl>
                                            <p:attrNameLst>
                                              <p:attrName>ppt_h</p:attrName>
                                            </p:attrNameLst>
                                          </p:cBhvr>
                                          <p:tavLst>
                                            <p:tav tm="0">
                                              <p:val>
                                                <p:fltVal val="0"/>
                                              </p:val>
                                            </p:tav>
                                            <p:tav tm="100000">
                                              <p:val>
                                                <p:strVal val="#ppt_h"/>
                                              </p:val>
                                            </p:tav>
                                          </p:tavLst>
                                        </p:anim>
                                        <p:animEffect transition="in" filter="fade">
                                          <p:cBhvr>
                                            <p:cTn id="47" dur="500"/>
                                            <p:tgtEl>
                                              <p:spTgt spid="17"/>
                                            </p:tgtEl>
                                          </p:cBhvr>
                                        </p:animEffect>
                                      </p:childTnLst>
                                    </p:cTn>
                                  </p:par>
                                  <p:par>
                                    <p:cTn id="48" presetID="53" presetClass="entr" presetSubtype="16" fill="hold" grpId="0" nodeType="withEffect">
                                      <p:stCondLst>
                                        <p:cond delay="300"/>
                                      </p:stCondLst>
                                      <p:childTnLst>
                                        <p:set>
                                          <p:cBhvr>
                                            <p:cTn id="49" dur="1" fill="hold">
                                              <p:stCondLst>
                                                <p:cond delay="0"/>
                                              </p:stCondLst>
                                            </p:cTn>
                                            <p:tgtEl>
                                              <p:spTgt spid="18"/>
                                            </p:tgtEl>
                                            <p:attrNameLst>
                                              <p:attrName>style.visibility</p:attrName>
                                            </p:attrNameLst>
                                          </p:cBhvr>
                                          <p:to>
                                            <p:strVal val="visible"/>
                                          </p:to>
                                        </p:set>
                                        <p:anim calcmode="lin" valueType="num">
                                          <p:cBhvr>
                                            <p:cTn id="50" dur="500" fill="hold"/>
                                            <p:tgtEl>
                                              <p:spTgt spid="18"/>
                                            </p:tgtEl>
                                            <p:attrNameLst>
                                              <p:attrName>ppt_w</p:attrName>
                                            </p:attrNameLst>
                                          </p:cBhvr>
                                          <p:tavLst>
                                            <p:tav tm="0">
                                              <p:val>
                                                <p:fltVal val="0"/>
                                              </p:val>
                                            </p:tav>
                                            <p:tav tm="100000">
                                              <p:val>
                                                <p:strVal val="#ppt_w"/>
                                              </p:val>
                                            </p:tav>
                                          </p:tavLst>
                                        </p:anim>
                                        <p:anim calcmode="lin" valueType="num">
                                          <p:cBhvr>
                                            <p:cTn id="51" dur="500" fill="hold"/>
                                            <p:tgtEl>
                                              <p:spTgt spid="18"/>
                                            </p:tgtEl>
                                            <p:attrNameLst>
                                              <p:attrName>ppt_h</p:attrName>
                                            </p:attrNameLst>
                                          </p:cBhvr>
                                          <p:tavLst>
                                            <p:tav tm="0">
                                              <p:val>
                                                <p:fltVal val="0"/>
                                              </p:val>
                                            </p:tav>
                                            <p:tav tm="100000">
                                              <p:val>
                                                <p:strVal val="#ppt_h"/>
                                              </p:val>
                                            </p:tav>
                                          </p:tavLst>
                                        </p:anim>
                                        <p:animEffect transition="in" filter="fade">
                                          <p:cBhvr>
                                            <p:cTn id="52" dur="500"/>
                                            <p:tgtEl>
                                              <p:spTgt spid="18"/>
                                            </p:tgtEl>
                                          </p:cBhvr>
                                        </p:animEffect>
                                      </p:childTnLst>
                                    </p:cTn>
                                  </p:par>
                                  <p:par>
                                    <p:cTn id="53" presetID="53" presetClass="entr" presetSubtype="16" fill="hold" grpId="0" nodeType="withEffect">
                                      <p:stCondLst>
                                        <p:cond delay="300"/>
                                      </p:stCondLst>
                                      <p:childTnLst>
                                        <p:set>
                                          <p:cBhvr>
                                            <p:cTn id="54" dur="1" fill="hold">
                                              <p:stCondLst>
                                                <p:cond delay="0"/>
                                              </p:stCondLst>
                                            </p:cTn>
                                            <p:tgtEl>
                                              <p:spTgt spid="19"/>
                                            </p:tgtEl>
                                            <p:attrNameLst>
                                              <p:attrName>style.visibility</p:attrName>
                                            </p:attrNameLst>
                                          </p:cBhvr>
                                          <p:to>
                                            <p:strVal val="visible"/>
                                          </p:to>
                                        </p:set>
                                        <p:anim calcmode="lin" valueType="num">
                                          <p:cBhvr>
                                            <p:cTn id="55" dur="500" fill="hold"/>
                                            <p:tgtEl>
                                              <p:spTgt spid="19"/>
                                            </p:tgtEl>
                                            <p:attrNameLst>
                                              <p:attrName>ppt_w</p:attrName>
                                            </p:attrNameLst>
                                          </p:cBhvr>
                                          <p:tavLst>
                                            <p:tav tm="0">
                                              <p:val>
                                                <p:fltVal val="0"/>
                                              </p:val>
                                            </p:tav>
                                            <p:tav tm="100000">
                                              <p:val>
                                                <p:strVal val="#ppt_w"/>
                                              </p:val>
                                            </p:tav>
                                          </p:tavLst>
                                        </p:anim>
                                        <p:anim calcmode="lin" valueType="num">
                                          <p:cBhvr>
                                            <p:cTn id="56" dur="500" fill="hold"/>
                                            <p:tgtEl>
                                              <p:spTgt spid="19"/>
                                            </p:tgtEl>
                                            <p:attrNameLst>
                                              <p:attrName>ppt_h</p:attrName>
                                            </p:attrNameLst>
                                          </p:cBhvr>
                                          <p:tavLst>
                                            <p:tav tm="0">
                                              <p:val>
                                                <p:fltVal val="0"/>
                                              </p:val>
                                            </p:tav>
                                            <p:tav tm="100000">
                                              <p:val>
                                                <p:strVal val="#ppt_h"/>
                                              </p:val>
                                            </p:tav>
                                          </p:tavLst>
                                        </p:anim>
                                        <p:animEffect transition="in" filter="fade">
                                          <p:cBhvr>
                                            <p:cTn id="57" dur="500"/>
                                            <p:tgtEl>
                                              <p:spTgt spid="19"/>
                                            </p:tgtEl>
                                          </p:cBhvr>
                                        </p:animEffect>
                                      </p:childTnLst>
                                    </p:cTn>
                                  </p:par>
                                </p:childTnLst>
                              </p:cTn>
                            </p:par>
                            <p:par>
                              <p:cTn id="58" fill="hold">
                                <p:stCondLst>
                                  <p:cond delay="1300"/>
                                </p:stCondLst>
                                <p:childTnLst>
                                  <p:par>
                                    <p:cTn id="59" presetID="12" presetClass="entr" presetSubtype="2" fill="hold" grpId="0" nodeType="after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p:tgtEl>
                                              <p:spTgt spid="3"/>
                                            </p:tgtEl>
                                            <p:attrNameLst>
                                              <p:attrName>ppt_x</p:attrName>
                                            </p:attrNameLst>
                                          </p:cBhvr>
                                          <p:tavLst>
                                            <p:tav tm="0">
                                              <p:val>
                                                <p:strVal val="#ppt_x+#ppt_w*1.125000"/>
                                              </p:val>
                                            </p:tav>
                                            <p:tav tm="100000">
                                              <p:val>
                                                <p:strVal val="#ppt_x"/>
                                              </p:val>
                                            </p:tav>
                                          </p:tavLst>
                                        </p:anim>
                                        <p:animEffect transition="in" filter="wipe(left)">
                                          <p:cBhvr>
                                            <p:cTn id="62" dur="500"/>
                                            <p:tgtEl>
                                              <p:spTgt spid="3"/>
                                            </p:tgtEl>
                                          </p:cBhvr>
                                        </p:animEffect>
                                      </p:childTnLst>
                                    </p:cTn>
                                  </p:par>
                                  <p:par>
                                    <p:cTn id="63" presetID="12" presetClass="entr" presetSubtype="2" fill="hold" grpId="0"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500"/>
                                            <p:tgtEl>
                                              <p:spTgt spid="5"/>
                                            </p:tgtEl>
                                            <p:attrNameLst>
                                              <p:attrName>ppt_x</p:attrName>
                                            </p:attrNameLst>
                                          </p:cBhvr>
                                          <p:tavLst>
                                            <p:tav tm="0">
                                              <p:val>
                                                <p:strVal val="#ppt_x+#ppt_w*1.125000"/>
                                              </p:val>
                                            </p:tav>
                                            <p:tav tm="100000">
                                              <p:val>
                                                <p:strVal val="#ppt_x"/>
                                              </p:val>
                                            </p:tav>
                                          </p:tavLst>
                                        </p:anim>
                                        <p:animEffect transition="in" filter="wipe(left)">
                                          <p:cBhvr>
                                            <p:cTn id="66" dur="500"/>
                                            <p:tgtEl>
                                              <p:spTgt spid="5"/>
                                            </p:tgtEl>
                                          </p:cBhvr>
                                        </p:animEffect>
                                      </p:childTnLst>
                                    </p:cTn>
                                  </p:par>
                                  <p:par>
                                    <p:cTn id="67" presetID="12" presetClass="entr" presetSubtype="2" fill="hold" grpId="0"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additive="base">
                                            <p:cTn id="69" dur="500"/>
                                            <p:tgtEl>
                                              <p:spTgt spid="8"/>
                                            </p:tgtEl>
                                            <p:attrNameLst>
                                              <p:attrName>ppt_x</p:attrName>
                                            </p:attrNameLst>
                                          </p:cBhvr>
                                          <p:tavLst>
                                            <p:tav tm="0">
                                              <p:val>
                                                <p:strVal val="#ppt_x+#ppt_w*1.125000"/>
                                              </p:val>
                                            </p:tav>
                                            <p:tav tm="100000">
                                              <p:val>
                                                <p:strVal val="#ppt_x"/>
                                              </p:val>
                                            </p:tav>
                                          </p:tavLst>
                                        </p:anim>
                                        <p:animEffect transition="in" filter="wipe(left)">
                                          <p:cBhvr>
                                            <p:cTn id="70" dur="500"/>
                                            <p:tgtEl>
                                              <p:spTgt spid="8"/>
                                            </p:tgtEl>
                                          </p:cBhvr>
                                        </p:animEffect>
                                      </p:childTnLst>
                                    </p:cTn>
                                  </p:par>
                                  <p:par>
                                    <p:cTn id="71" presetID="12" presetClass="entr" presetSubtype="8" fill="hold" grpId="0"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additive="base">
                                            <p:cTn id="73" dur="500"/>
                                            <p:tgtEl>
                                              <p:spTgt spid="7"/>
                                            </p:tgtEl>
                                            <p:attrNameLst>
                                              <p:attrName>ppt_x</p:attrName>
                                            </p:attrNameLst>
                                          </p:cBhvr>
                                          <p:tavLst>
                                            <p:tav tm="0">
                                              <p:val>
                                                <p:strVal val="#ppt_x-#ppt_w*1.125000"/>
                                              </p:val>
                                            </p:tav>
                                            <p:tav tm="100000">
                                              <p:val>
                                                <p:strVal val="#ppt_x"/>
                                              </p:val>
                                            </p:tav>
                                          </p:tavLst>
                                        </p:anim>
                                        <p:animEffect transition="in" filter="wipe(right)">
                                          <p:cBhvr>
                                            <p:cTn id="74" dur="500"/>
                                            <p:tgtEl>
                                              <p:spTgt spid="7"/>
                                            </p:tgtEl>
                                          </p:cBhvr>
                                        </p:animEffect>
                                      </p:childTnLst>
                                    </p:cTn>
                                  </p:par>
                                  <p:par>
                                    <p:cTn id="75" presetID="12" presetClass="entr" presetSubtype="8" fill="hold" grpId="0"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additive="base">
                                            <p:cTn id="77" dur="500"/>
                                            <p:tgtEl>
                                              <p:spTgt spid="4"/>
                                            </p:tgtEl>
                                            <p:attrNameLst>
                                              <p:attrName>ppt_x</p:attrName>
                                            </p:attrNameLst>
                                          </p:cBhvr>
                                          <p:tavLst>
                                            <p:tav tm="0">
                                              <p:val>
                                                <p:strVal val="#ppt_x-#ppt_w*1.125000"/>
                                              </p:val>
                                            </p:tav>
                                            <p:tav tm="100000">
                                              <p:val>
                                                <p:strVal val="#ppt_x"/>
                                              </p:val>
                                            </p:tav>
                                          </p:tavLst>
                                        </p:anim>
                                        <p:animEffect transition="in" filter="wipe(right)">
                                          <p:cBhvr>
                                            <p:cTn id="78" dur="500"/>
                                            <p:tgtEl>
                                              <p:spTgt spid="4"/>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6"/>
                                            </p:tgtEl>
                                            <p:attrNameLst>
                                              <p:attrName>style.visibility</p:attrName>
                                            </p:attrNameLst>
                                          </p:cBhvr>
                                          <p:to>
                                            <p:strVal val="visible"/>
                                          </p:to>
                                        </p:set>
                                        <p:anim calcmode="lin" valueType="num">
                                          <p:cBhvr additive="base">
                                            <p:cTn id="81" dur="500"/>
                                            <p:tgtEl>
                                              <p:spTgt spid="6"/>
                                            </p:tgtEl>
                                            <p:attrNameLst>
                                              <p:attrName>ppt_x</p:attrName>
                                            </p:attrNameLst>
                                          </p:cBhvr>
                                          <p:tavLst>
                                            <p:tav tm="0">
                                              <p:val>
                                                <p:strVal val="#ppt_x-#ppt_w*1.125000"/>
                                              </p:val>
                                            </p:tav>
                                            <p:tav tm="100000">
                                              <p:val>
                                                <p:strVal val="#ppt_x"/>
                                              </p:val>
                                            </p:tav>
                                          </p:tavLst>
                                        </p:anim>
                                        <p:animEffect transition="in" filter="wipe(right)">
                                          <p:cBhvr>
                                            <p:cTn id="82" dur="500"/>
                                            <p:tgtEl>
                                              <p:spTgt spid="6"/>
                                            </p:tgtEl>
                                          </p:cBhvr>
                                        </p:animEffect>
                                      </p:childTnLst>
                                    </p:cTn>
                                  </p:par>
                                  <p:par>
                                    <p:cTn id="83" presetID="12" presetClass="entr" presetSubtype="8" fill="hold" grpId="0" nodeType="withEffect">
                                      <p:stCondLst>
                                        <p:cond delay="20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300"/>
                                            <p:tgtEl>
                                              <p:spTgt spid="26"/>
                                            </p:tgtEl>
                                            <p:attrNameLst>
                                              <p:attrName>ppt_x</p:attrName>
                                            </p:attrNameLst>
                                          </p:cBhvr>
                                          <p:tavLst>
                                            <p:tav tm="0">
                                              <p:val>
                                                <p:strVal val="#ppt_x-#ppt_w*1.125000"/>
                                              </p:val>
                                            </p:tav>
                                            <p:tav tm="100000">
                                              <p:val>
                                                <p:strVal val="#ppt_x"/>
                                              </p:val>
                                            </p:tav>
                                          </p:tavLst>
                                        </p:anim>
                                        <p:animEffect transition="in" filter="wipe(right)">
                                          <p:cBhvr>
                                            <p:cTn id="86" dur="300"/>
                                            <p:tgtEl>
                                              <p:spTgt spid="26"/>
                                            </p:tgtEl>
                                          </p:cBhvr>
                                        </p:animEffect>
                                      </p:childTnLst>
                                    </p:cTn>
                                  </p:par>
                                  <p:par>
                                    <p:cTn id="87" presetID="12" presetClass="entr" presetSubtype="8" fill="hold" grpId="0" nodeType="withEffect">
                                      <p:stCondLst>
                                        <p:cond delay="200"/>
                                      </p:stCondLst>
                                      <p:childTnLst>
                                        <p:set>
                                          <p:cBhvr>
                                            <p:cTn id="88" dur="1" fill="hold">
                                              <p:stCondLst>
                                                <p:cond delay="0"/>
                                              </p:stCondLst>
                                            </p:cTn>
                                            <p:tgtEl>
                                              <p:spTgt spid="27"/>
                                            </p:tgtEl>
                                            <p:attrNameLst>
                                              <p:attrName>style.visibility</p:attrName>
                                            </p:attrNameLst>
                                          </p:cBhvr>
                                          <p:to>
                                            <p:strVal val="visible"/>
                                          </p:to>
                                        </p:set>
                                        <p:anim calcmode="lin" valueType="num">
                                          <p:cBhvr additive="base">
                                            <p:cTn id="89" dur="300"/>
                                            <p:tgtEl>
                                              <p:spTgt spid="27"/>
                                            </p:tgtEl>
                                            <p:attrNameLst>
                                              <p:attrName>ppt_x</p:attrName>
                                            </p:attrNameLst>
                                          </p:cBhvr>
                                          <p:tavLst>
                                            <p:tav tm="0">
                                              <p:val>
                                                <p:strVal val="#ppt_x-#ppt_w*1.125000"/>
                                              </p:val>
                                            </p:tav>
                                            <p:tav tm="100000">
                                              <p:val>
                                                <p:strVal val="#ppt_x"/>
                                              </p:val>
                                            </p:tav>
                                          </p:tavLst>
                                        </p:anim>
                                        <p:animEffect transition="in" filter="wipe(right)">
                                          <p:cBhvr>
                                            <p:cTn id="90" dur="300"/>
                                            <p:tgtEl>
                                              <p:spTgt spid="27"/>
                                            </p:tgtEl>
                                          </p:cBhvr>
                                        </p:animEffect>
                                      </p:childTnLst>
                                    </p:cTn>
                                  </p:par>
                                  <p:par>
                                    <p:cTn id="91" presetID="12" presetClass="entr" presetSubtype="8" fill="hold" grpId="0" nodeType="withEffect">
                                      <p:stCondLst>
                                        <p:cond delay="200"/>
                                      </p:stCondLst>
                                      <p:childTnLst>
                                        <p:set>
                                          <p:cBhvr>
                                            <p:cTn id="92" dur="1" fill="hold">
                                              <p:stCondLst>
                                                <p:cond delay="0"/>
                                              </p:stCondLst>
                                            </p:cTn>
                                            <p:tgtEl>
                                              <p:spTgt spid="28"/>
                                            </p:tgtEl>
                                            <p:attrNameLst>
                                              <p:attrName>style.visibility</p:attrName>
                                            </p:attrNameLst>
                                          </p:cBhvr>
                                          <p:to>
                                            <p:strVal val="visible"/>
                                          </p:to>
                                        </p:set>
                                        <p:anim calcmode="lin" valueType="num">
                                          <p:cBhvr additive="base">
                                            <p:cTn id="93" dur="300"/>
                                            <p:tgtEl>
                                              <p:spTgt spid="28"/>
                                            </p:tgtEl>
                                            <p:attrNameLst>
                                              <p:attrName>ppt_x</p:attrName>
                                            </p:attrNameLst>
                                          </p:cBhvr>
                                          <p:tavLst>
                                            <p:tav tm="0">
                                              <p:val>
                                                <p:strVal val="#ppt_x-#ppt_w*1.125000"/>
                                              </p:val>
                                            </p:tav>
                                            <p:tav tm="100000">
                                              <p:val>
                                                <p:strVal val="#ppt_x"/>
                                              </p:val>
                                            </p:tav>
                                          </p:tavLst>
                                        </p:anim>
                                        <p:animEffect transition="in" filter="wipe(right)">
                                          <p:cBhvr>
                                            <p:cTn id="94" dur="300"/>
                                            <p:tgtEl>
                                              <p:spTgt spid="28"/>
                                            </p:tgtEl>
                                          </p:cBhvr>
                                        </p:animEffect>
                                      </p:childTnLst>
                                    </p:cTn>
                                  </p:par>
                                  <p:par>
                                    <p:cTn id="95" presetID="12" presetClass="entr" presetSubtype="8" fill="hold" grpId="0" nodeType="withEffect">
                                      <p:stCondLst>
                                        <p:cond delay="200"/>
                                      </p:stCondLst>
                                      <p:childTnLst>
                                        <p:set>
                                          <p:cBhvr>
                                            <p:cTn id="96" dur="1" fill="hold">
                                              <p:stCondLst>
                                                <p:cond delay="0"/>
                                              </p:stCondLst>
                                            </p:cTn>
                                            <p:tgtEl>
                                              <p:spTgt spid="29"/>
                                            </p:tgtEl>
                                            <p:attrNameLst>
                                              <p:attrName>style.visibility</p:attrName>
                                            </p:attrNameLst>
                                          </p:cBhvr>
                                          <p:to>
                                            <p:strVal val="visible"/>
                                          </p:to>
                                        </p:set>
                                        <p:anim calcmode="lin" valueType="num">
                                          <p:cBhvr additive="base">
                                            <p:cTn id="97" dur="300"/>
                                            <p:tgtEl>
                                              <p:spTgt spid="29"/>
                                            </p:tgtEl>
                                            <p:attrNameLst>
                                              <p:attrName>ppt_x</p:attrName>
                                            </p:attrNameLst>
                                          </p:cBhvr>
                                          <p:tavLst>
                                            <p:tav tm="0">
                                              <p:val>
                                                <p:strVal val="#ppt_x-#ppt_w*1.125000"/>
                                              </p:val>
                                            </p:tav>
                                            <p:tav tm="100000">
                                              <p:val>
                                                <p:strVal val="#ppt_x"/>
                                              </p:val>
                                            </p:tav>
                                          </p:tavLst>
                                        </p:anim>
                                        <p:animEffect transition="in" filter="wipe(right)">
                                          <p:cBhvr>
                                            <p:cTn id="98"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15" grpId="0" animBg="1"/>
          <p:bldP spid="16" grpId="0" animBg="1"/>
          <p:bldP spid="17" grpId="0" animBg="1"/>
          <p:bldP spid="18" grpId="0" animBg="1"/>
          <p:bldP spid="19" grpId="0" animBg="1"/>
          <p:bldP spid="20" grpId="0" animBg="1"/>
          <p:bldP spid="26" grpId="0"/>
          <p:bldP spid="27" grpId="0"/>
          <p:bldP spid="28"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strips(downLeft)">
                                          <p:cBhvr>
                                            <p:cTn id="12" dur="500"/>
                                            <p:tgtEl>
                                              <p:spTgt spid="9"/>
                                            </p:tgtEl>
                                          </p:cBhvr>
                                        </p:animEffect>
                                      </p:childTnLst>
                                    </p:cTn>
                                  </p:par>
                                  <p:par>
                                    <p:cTn id="13" presetID="18" presetClass="entr" presetSubtype="1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strips(downLeft)">
                                          <p:cBhvr>
                                            <p:cTn id="15" dur="500"/>
                                            <p:tgtEl>
                                              <p:spTgt spid="10"/>
                                            </p:tgtEl>
                                          </p:cBhvr>
                                        </p:animEffect>
                                      </p:childTnLst>
                                    </p:cTn>
                                  </p:par>
                                  <p:par>
                                    <p:cTn id="16" presetID="18" presetClass="entr" presetSubtype="12"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strips(downLeft)">
                                          <p:cBhvr>
                                            <p:cTn id="18" dur="500"/>
                                            <p:tgtEl>
                                              <p:spTgt spid="11"/>
                                            </p:tgtEl>
                                          </p:cBhvr>
                                        </p:animEffect>
                                      </p:childTnLst>
                                    </p:cTn>
                                  </p:par>
                                  <p:par>
                                    <p:cTn id="19" presetID="18" presetClass="entr" presetSubtype="6"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strips(downRight)">
                                          <p:cBhvr>
                                            <p:cTn id="21" dur="500"/>
                                            <p:tgtEl>
                                              <p:spTgt spid="12"/>
                                            </p:tgtEl>
                                          </p:cBhvr>
                                        </p:animEffect>
                                      </p:childTnLst>
                                    </p:cTn>
                                  </p:par>
                                  <p:par>
                                    <p:cTn id="22" presetID="18" presetClass="entr" presetSubtype="6"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strips(downRight)">
                                          <p:cBhvr>
                                            <p:cTn id="24" dur="500"/>
                                            <p:tgtEl>
                                              <p:spTgt spid="13"/>
                                            </p:tgtEl>
                                          </p:cBhvr>
                                        </p:animEffect>
                                      </p:childTnLst>
                                    </p:cTn>
                                  </p:par>
                                  <p:par>
                                    <p:cTn id="25" presetID="18" presetClass="entr" presetSubtype="6"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strips(downRight)">
                                          <p:cBhvr>
                                            <p:cTn id="27" dur="500"/>
                                            <p:tgtEl>
                                              <p:spTgt spid="14"/>
                                            </p:tgtEl>
                                          </p:cBhvr>
                                        </p:animEffect>
                                      </p:childTnLst>
                                    </p:cTn>
                                  </p:par>
                                  <p:par>
                                    <p:cTn id="28" presetID="53" presetClass="entr" presetSubtype="16" fill="hold" grpId="0" nodeType="withEffect">
                                      <p:stCondLst>
                                        <p:cond delay="300"/>
                                      </p:stCondLst>
                                      <p:childTnLst>
                                        <p:set>
                                          <p:cBhvr>
                                            <p:cTn id="29" dur="1" fill="hold">
                                              <p:stCondLst>
                                                <p:cond delay="0"/>
                                              </p:stCondLst>
                                            </p:cTn>
                                            <p:tgtEl>
                                              <p:spTgt spid="20"/>
                                            </p:tgtEl>
                                            <p:attrNameLst>
                                              <p:attrName>style.visibility</p:attrName>
                                            </p:attrNameLst>
                                          </p:cBhvr>
                                          <p:to>
                                            <p:strVal val="visible"/>
                                          </p:to>
                                        </p:set>
                                        <p:anim calcmode="lin" valueType="num">
                                          <p:cBhvr>
                                            <p:cTn id="30" dur="500" fill="hold"/>
                                            <p:tgtEl>
                                              <p:spTgt spid="20"/>
                                            </p:tgtEl>
                                            <p:attrNameLst>
                                              <p:attrName>ppt_w</p:attrName>
                                            </p:attrNameLst>
                                          </p:cBhvr>
                                          <p:tavLst>
                                            <p:tav tm="0">
                                              <p:val>
                                                <p:fltVal val="0"/>
                                              </p:val>
                                            </p:tav>
                                            <p:tav tm="100000">
                                              <p:val>
                                                <p:strVal val="#ppt_w"/>
                                              </p:val>
                                            </p:tav>
                                          </p:tavLst>
                                        </p:anim>
                                        <p:anim calcmode="lin" valueType="num">
                                          <p:cBhvr>
                                            <p:cTn id="31" dur="500" fill="hold"/>
                                            <p:tgtEl>
                                              <p:spTgt spid="20"/>
                                            </p:tgtEl>
                                            <p:attrNameLst>
                                              <p:attrName>ppt_h</p:attrName>
                                            </p:attrNameLst>
                                          </p:cBhvr>
                                          <p:tavLst>
                                            <p:tav tm="0">
                                              <p:val>
                                                <p:fltVal val="0"/>
                                              </p:val>
                                            </p:tav>
                                            <p:tav tm="100000">
                                              <p:val>
                                                <p:strVal val="#ppt_h"/>
                                              </p:val>
                                            </p:tav>
                                          </p:tavLst>
                                        </p:anim>
                                        <p:animEffect transition="in" filter="fade">
                                          <p:cBhvr>
                                            <p:cTn id="32" dur="500"/>
                                            <p:tgtEl>
                                              <p:spTgt spid="20"/>
                                            </p:tgtEl>
                                          </p:cBhvr>
                                        </p:animEffect>
                                      </p:childTnLst>
                                    </p:cTn>
                                  </p:par>
                                  <p:par>
                                    <p:cTn id="33" presetID="53" presetClass="entr" presetSubtype="16" fill="hold" grpId="0" nodeType="withEffect">
                                      <p:stCondLst>
                                        <p:cond delay="30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Effect transition="in" filter="fade">
                                          <p:cBhvr>
                                            <p:cTn id="37" dur="500"/>
                                            <p:tgtEl>
                                              <p:spTgt spid="15"/>
                                            </p:tgtEl>
                                          </p:cBhvr>
                                        </p:animEffect>
                                      </p:childTnLst>
                                    </p:cTn>
                                  </p:par>
                                  <p:par>
                                    <p:cTn id="38" presetID="53" presetClass="entr" presetSubtype="16" fill="hold" grpId="0" nodeType="withEffect">
                                      <p:stCondLst>
                                        <p:cond delay="30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par>
                                    <p:cTn id="43" presetID="53" presetClass="entr" presetSubtype="16" fill="hold" grpId="0" nodeType="withEffect">
                                      <p:stCondLst>
                                        <p:cond delay="300"/>
                                      </p:stCondLst>
                                      <p:childTnLst>
                                        <p:set>
                                          <p:cBhvr>
                                            <p:cTn id="44" dur="1" fill="hold">
                                              <p:stCondLst>
                                                <p:cond delay="0"/>
                                              </p:stCondLst>
                                            </p:cTn>
                                            <p:tgtEl>
                                              <p:spTgt spid="17"/>
                                            </p:tgtEl>
                                            <p:attrNameLst>
                                              <p:attrName>style.visibility</p:attrName>
                                            </p:attrNameLst>
                                          </p:cBhvr>
                                          <p:to>
                                            <p:strVal val="visible"/>
                                          </p:to>
                                        </p:set>
                                        <p:anim calcmode="lin" valueType="num">
                                          <p:cBhvr>
                                            <p:cTn id="45" dur="500" fill="hold"/>
                                            <p:tgtEl>
                                              <p:spTgt spid="17"/>
                                            </p:tgtEl>
                                            <p:attrNameLst>
                                              <p:attrName>ppt_w</p:attrName>
                                            </p:attrNameLst>
                                          </p:cBhvr>
                                          <p:tavLst>
                                            <p:tav tm="0">
                                              <p:val>
                                                <p:fltVal val="0"/>
                                              </p:val>
                                            </p:tav>
                                            <p:tav tm="100000">
                                              <p:val>
                                                <p:strVal val="#ppt_w"/>
                                              </p:val>
                                            </p:tav>
                                          </p:tavLst>
                                        </p:anim>
                                        <p:anim calcmode="lin" valueType="num">
                                          <p:cBhvr>
                                            <p:cTn id="46" dur="500" fill="hold"/>
                                            <p:tgtEl>
                                              <p:spTgt spid="17"/>
                                            </p:tgtEl>
                                            <p:attrNameLst>
                                              <p:attrName>ppt_h</p:attrName>
                                            </p:attrNameLst>
                                          </p:cBhvr>
                                          <p:tavLst>
                                            <p:tav tm="0">
                                              <p:val>
                                                <p:fltVal val="0"/>
                                              </p:val>
                                            </p:tav>
                                            <p:tav tm="100000">
                                              <p:val>
                                                <p:strVal val="#ppt_h"/>
                                              </p:val>
                                            </p:tav>
                                          </p:tavLst>
                                        </p:anim>
                                        <p:animEffect transition="in" filter="fade">
                                          <p:cBhvr>
                                            <p:cTn id="47" dur="500"/>
                                            <p:tgtEl>
                                              <p:spTgt spid="17"/>
                                            </p:tgtEl>
                                          </p:cBhvr>
                                        </p:animEffect>
                                      </p:childTnLst>
                                    </p:cTn>
                                  </p:par>
                                  <p:par>
                                    <p:cTn id="48" presetID="53" presetClass="entr" presetSubtype="16" fill="hold" grpId="0" nodeType="withEffect">
                                      <p:stCondLst>
                                        <p:cond delay="300"/>
                                      </p:stCondLst>
                                      <p:childTnLst>
                                        <p:set>
                                          <p:cBhvr>
                                            <p:cTn id="49" dur="1" fill="hold">
                                              <p:stCondLst>
                                                <p:cond delay="0"/>
                                              </p:stCondLst>
                                            </p:cTn>
                                            <p:tgtEl>
                                              <p:spTgt spid="18"/>
                                            </p:tgtEl>
                                            <p:attrNameLst>
                                              <p:attrName>style.visibility</p:attrName>
                                            </p:attrNameLst>
                                          </p:cBhvr>
                                          <p:to>
                                            <p:strVal val="visible"/>
                                          </p:to>
                                        </p:set>
                                        <p:anim calcmode="lin" valueType="num">
                                          <p:cBhvr>
                                            <p:cTn id="50" dur="500" fill="hold"/>
                                            <p:tgtEl>
                                              <p:spTgt spid="18"/>
                                            </p:tgtEl>
                                            <p:attrNameLst>
                                              <p:attrName>ppt_w</p:attrName>
                                            </p:attrNameLst>
                                          </p:cBhvr>
                                          <p:tavLst>
                                            <p:tav tm="0">
                                              <p:val>
                                                <p:fltVal val="0"/>
                                              </p:val>
                                            </p:tav>
                                            <p:tav tm="100000">
                                              <p:val>
                                                <p:strVal val="#ppt_w"/>
                                              </p:val>
                                            </p:tav>
                                          </p:tavLst>
                                        </p:anim>
                                        <p:anim calcmode="lin" valueType="num">
                                          <p:cBhvr>
                                            <p:cTn id="51" dur="500" fill="hold"/>
                                            <p:tgtEl>
                                              <p:spTgt spid="18"/>
                                            </p:tgtEl>
                                            <p:attrNameLst>
                                              <p:attrName>ppt_h</p:attrName>
                                            </p:attrNameLst>
                                          </p:cBhvr>
                                          <p:tavLst>
                                            <p:tav tm="0">
                                              <p:val>
                                                <p:fltVal val="0"/>
                                              </p:val>
                                            </p:tav>
                                            <p:tav tm="100000">
                                              <p:val>
                                                <p:strVal val="#ppt_h"/>
                                              </p:val>
                                            </p:tav>
                                          </p:tavLst>
                                        </p:anim>
                                        <p:animEffect transition="in" filter="fade">
                                          <p:cBhvr>
                                            <p:cTn id="52" dur="500"/>
                                            <p:tgtEl>
                                              <p:spTgt spid="18"/>
                                            </p:tgtEl>
                                          </p:cBhvr>
                                        </p:animEffect>
                                      </p:childTnLst>
                                    </p:cTn>
                                  </p:par>
                                  <p:par>
                                    <p:cTn id="53" presetID="53" presetClass="entr" presetSubtype="16" fill="hold" grpId="0" nodeType="withEffect">
                                      <p:stCondLst>
                                        <p:cond delay="300"/>
                                      </p:stCondLst>
                                      <p:childTnLst>
                                        <p:set>
                                          <p:cBhvr>
                                            <p:cTn id="54" dur="1" fill="hold">
                                              <p:stCondLst>
                                                <p:cond delay="0"/>
                                              </p:stCondLst>
                                            </p:cTn>
                                            <p:tgtEl>
                                              <p:spTgt spid="19"/>
                                            </p:tgtEl>
                                            <p:attrNameLst>
                                              <p:attrName>style.visibility</p:attrName>
                                            </p:attrNameLst>
                                          </p:cBhvr>
                                          <p:to>
                                            <p:strVal val="visible"/>
                                          </p:to>
                                        </p:set>
                                        <p:anim calcmode="lin" valueType="num">
                                          <p:cBhvr>
                                            <p:cTn id="55" dur="500" fill="hold"/>
                                            <p:tgtEl>
                                              <p:spTgt spid="19"/>
                                            </p:tgtEl>
                                            <p:attrNameLst>
                                              <p:attrName>ppt_w</p:attrName>
                                            </p:attrNameLst>
                                          </p:cBhvr>
                                          <p:tavLst>
                                            <p:tav tm="0">
                                              <p:val>
                                                <p:fltVal val="0"/>
                                              </p:val>
                                            </p:tav>
                                            <p:tav tm="100000">
                                              <p:val>
                                                <p:strVal val="#ppt_w"/>
                                              </p:val>
                                            </p:tav>
                                          </p:tavLst>
                                        </p:anim>
                                        <p:anim calcmode="lin" valueType="num">
                                          <p:cBhvr>
                                            <p:cTn id="56" dur="500" fill="hold"/>
                                            <p:tgtEl>
                                              <p:spTgt spid="19"/>
                                            </p:tgtEl>
                                            <p:attrNameLst>
                                              <p:attrName>ppt_h</p:attrName>
                                            </p:attrNameLst>
                                          </p:cBhvr>
                                          <p:tavLst>
                                            <p:tav tm="0">
                                              <p:val>
                                                <p:fltVal val="0"/>
                                              </p:val>
                                            </p:tav>
                                            <p:tav tm="100000">
                                              <p:val>
                                                <p:strVal val="#ppt_h"/>
                                              </p:val>
                                            </p:tav>
                                          </p:tavLst>
                                        </p:anim>
                                        <p:animEffect transition="in" filter="fade">
                                          <p:cBhvr>
                                            <p:cTn id="57" dur="500"/>
                                            <p:tgtEl>
                                              <p:spTgt spid="19"/>
                                            </p:tgtEl>
                                          </p:cBhvr>
                                        </p:animEffect>
                                      </p:childTnLst>
                                    </p:cTn>
                                  </p:par>
                                </p:childTnLst>
                              </p:cTn>
                            </p:par>
                            <p:par>
                              <p:cTn id="58" fill="hold">
                                <p:stCondLst>
                                  <p:cond delay="1300"/>
                                </p:stCondLst>
                                <p:childTnLst>
                                  <p:par>
                                    <p:cTn id="59" presetID="12" presetClass="entr" presetSubtype="2" fill="hold" grpId="0" nodeType="after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p:tgtEl>
                                              <p:spTgt spid="3"/>
                                            </p:tgtEl>
                                            <p:attrNameLst>
                                              <p:attrName>ppt_x</p:attrName>
                                            </p:attrNameLst>
                                          </p:cBhvr>
                                          <p:tavLst>
                                            <p:tav tm="0">
                                              <p:val>
                                                <p:strVal val="#ppt_x+#ppt_w*1.125000"/>
                                              </p:val>
                                            </p:tav>
                                            <p:tav tm="100000">
                                              <p:val>
                                                <p:strVal val="#ppt_x"/>
                                              </p:val>
                                            </p:tav>
                                          </p:tavLst>
                                        </p:anim>
                                        <p:animEffect transition="in" filter="wipe(left)">
                                          <p:cBhvr>
                                            <p:cTn id="62" dur="500"/>
                                            <p:tgtEl>
                                              <p:spTgt spid="3"/>
                                            </p:tgtEl>
                                          </p:cBhvr>
                                        </p:animEffect>
                                      </p:childTnLst>
                                    </p:cTn>
                                  </p:par>
                                  <p:par>
                                    <p:cTn id="63" presetID="12" presetClass="entr" presetSubtype="2" fill="hold" grpId="0"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500"/>
                                            <p:tgtEl>
                                              <p:spTgt spid="5"/>
                                            </p:tgtEl>
                                            <p:attrNameLst>
                                              <p:attrName>ppt_x</p:attrName>
                                            </p:attrNameLst>
                                          </p:cBhvr>
                                          <p:tavLst>
                                            <p:tav tm="0">
                                              <p:val>
                                                <p:strVal val="#ppt_x+#ppt_w*1.125000"/>
                                              </p:val>
                                            </p:tav>
                                            <p:tav tm="100000">
                                              <p:val>
                                                <p:strVal val="#ppt_x"/>
                                              </p:val>
                                            </p:tav>
                                          </p:tavLst>
                                        </p:anim>
                                        <p:animEffect transition="in" filter="wipe(left)">
                                          <p:cBhvr>
                                            <p:cTn id="66" dur="500"/>
                                            <p:tgtEl>
                                              <p:spTgt spid="5"/>
                                            </p:tgtEl>
                                          </p:cBhvr>
                                        </p:animEffect>
                                      </p:childTnLst>
                                    </p:cTn>
                                  </p:par>
                                  <p:par>
                                    <p:cTn id="67" presetID="12" presetClass="entr" presetSubtype="2" fill="hold" grpId="0"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additive="base">
                                            <p:cTn id="69" dur="500"/>
                                            <p:tgtEl>
                                              <p:spTgt spid="8"/>
                                            </p:tgtEl>
                                            <p:attrNameLst>
                                              <p:attrName>ppt_x</p:attrName>
                                            </p:attrNameLst>
                                          </p:cBhvr>
                                          <p:tavLst>
                                            <p:tav tm="0">
                                              <p:val>
                                                <p:strVal val="#ppt_x+#ppt_w*1.125000"/>
                                              </p:val>
                                            </p:tav>
                                            <p:tav tm="100000">
                                              <p:val>
                                                <p:strVal val="#ppt_x"/>
                                              </p:val>
                                            </p:tav>
                                          </p:tavLst>
                                        </p:anim>
                                        <p:animEffect transition="in" filter="wipe(left)">
                                          <p:cBhvr>
                                            <p:cTn id="70" dur="500"/>
                                            <p:tgtEl>
                                              <p:spTgt spid="8"/>
                                            </p:tgtEl>
                                          </p:cBhvr>
                                        </p:animEffect>
                                      </p:childTnLst>
                                    </p:cTn>
                                  </p:par>
                                  <p:par>
                                    <p:cTn id="71" presetID="12" presetClass="entr" presetSubtype="8" fill="hold" grpId="0"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additive="base">
                                            <p:cTn id="73" dur="500"/>
                                            <p:tgtEl>
                                              <p:spTgt spid="7"/>
                                            </p:tgtEl>
                                            <p:attrNameLst>
                                              <p:attrName>ppt_x</p:attrName>
                                            </p:attrNameLst>
                                          </p:cBhvr>
                                          <p:tavLst>
                                            <p:tav tm="0">
                                              <p:val>
                                                <p:strVal val="#ppt_x-#ppt_w*1.125000"/>
                                              </p:val>
                                            </p:tav>
                                            <p:tav tm="100000">
                                              <p:val>
                                                <p:strVal val="#ppt_x"/>
                                              </p:val>
                                            </p:tav>
                                          </p:tavLst>
                                        </p:anim>
                                        <p:animEffect transition="in" filter="wipe(right)">
                                          <p:cBhvr>
                                            <p:cTn id="74" dur="500"/>
                                            <p:tgtEl>
                                              <p:spTgt spid="7"/>
                                            </p:tgtEl>
                                          </p:cBhvr>
                                        </p:animEffect>
                                      </p:childTnLst>
                                    </p:cTn>
                                  </p:par>
                                  <p:par>
                                    <p:cTn id="75" presetID="12" presetClass="entr" presetSubtype="8" fill="hold" grpId="0"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additive="base">
                                            <p:cTn id="77" dur="500"/>
                                            <p:tgtEl>
                                              <p:spTgt spid="4"/>
                                            </p:tgtEl>
                                            <p:attrNameLst>
                                              <p:attrName>ppt_x</p:attrName>
                                            </p:attrNameLst>
                                          </p:cBhvr>
                                          <p:tavLst>
                                            <p:tav tm="0">
                                              <p:val>
                                                <p:strVal val="#ppt_x-#ppt_w*1.125000"/>
                                              </p:val>
                                            </p:tav>
                                            <p:tav tm="100000">
                                              <p:val>
                                                <p:strVal val="#ppt_x"/>
                                              </p:val>
                                            </p:tav>
                                          </p:tavLst>
                                        </p:anim>
                                        <p:animEffect transition="in" filter="wipe(right)">
                                          <p:cBhvr>
                                            <p:cTn id="78" dur="500"/>
                                            <p:tgtEl>
                                              <p:spTgt spid="4"/>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6"/>
                                            </p:tgtEl>
                                            <p:attrNameLst>
                                              <p:attrName>style.visibility</p:attrName>
                                            </p:attrNameLst>
                                          </p:cBhvr>
                                          <p:to>
                                            <p:strVal val="visible"/>
                                          </p:to>
                                        </p:set>
                                        <p:anim calcmode="lin" valueType="num">
                                          <p:cBhvr additive="base">
                                            <p:cTn id="81" dur="500"/>
                                            <p:tgtEl>
                                              <p:spTgt spid="6"/>
                                            </p:tgtEl>
                                            <p:attrNameLst>
                                              <p:attrName>ppt_x</p:attrName>
                                            </p:attrNameLst>
                                          </p:cBhvr>
                                          <p:tavLst>
                                            <p:tav tm="0">
                                              <p:val>
                                                <p:strVal val="#ppt_x-#ppt_w*1.125000"/>
                                              </p:val>
                                            </p:tav>
                                            <p:tav tm="100000">
                                              <p:val>
                                                <p:strVal val="#ppt_x"/>
                                              </p:val>
                                            </p:tav>
                                          </p:tavLst>
                                        </p:anim>
                                        <p:animEffect transition="in" filter="wipe(right)">
                                          <p:cBhvr>
                                            <p:cTn id="82" dur="500"/>
                                            <p:tgtEl>
                                              <p:spTgt spid="6"/>
                                            </p:tgtEl>
                                          </p:cBhvr>
                                        </p:animEffect>
                                      </p:childTnLst>
                                    </p:cTn>
                                  </p:par>
                                  <p:par>
                                    <p:cTn id="83" presetID="12" presetClass="entr" presetSubtype="8" fill="hold" grpId="0" nodeType="withEffect">
                                      <p:stCondLst>
                                        <p:cond delay="20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300"/>
                                            <p:tgtEl>
                                              <p:spTgt spid="26"/>
                                            </p:tgtEl>
                                            <p:attrNameLst>
                                              <p:attrName>ppt_x</p:attrName>
                                            </p:attrNameLst>
                                          </p:cBhvr>
                                          <p:tavLst>
                                            <p:tav tm="0">
                                              <p:val>
                                                <p:strVal val="#ppt_x-#ppt_w*1.125000"/>
                                              </p:val>
                                            </p:tav>
                                            <p:tav tm="100000">
                                              <p:val>
                                                <p:strVal val="#ppt_x"/>
                                              </p:val>
                                            </p:tav>
                                          </p:tavLst>
                                        </p:anim>
                                        <p:animEffect transition="in" filter="wipe(right)">
                                          <p:cBhvr>
                                            <p:cTn id="86" dur="300"/>
                                            <p:tgtEl>
                                              <p:spTgt spid="26"/>
                                            </p:tgtEl>
                                          </p:cBhvr>
                                        </p:animEffect>
                                      </p:childTnLst>
                                    </p:cTn>
                                  </p:par>
                                  <p:par>
                                    <p:cTn id="87" presetID="12" presetClass="entr" presetSubtype="8" fill="hold" grpId="0" nodeType="withEffect">
                                      <p:stCondLst>
                                        <p:cond delay="200"/>
                                      </p:stCondLst>
                                      <p:childTnLst>
                                        <p:set>
                                          <p:cBhvr>
                                            <p:cTn id="88" dur="1" fill="hold">
                                              <p:stCondLst>
                                                <p:cond delay="0"/>
                                              </p:stCondLst>
                                            </p:cTn>
                                            <p:tgtEl>
                                              <p:spTgt spid="27"/>
                                            </p:tgtEl>
                                            <p:attrNameLst>
                                              <p:attrName>style.visibility</p:attrName>
                                            </p:attrNameLst>
                                          </p:cBhvr>
                                          <p:to>
                                            <p:strVal val="visible"/>
                                          </p:to>
                                        </p:set>
                                        <p:anim calcmode="lin" valueType="num">
                                          <p:cBhvr additive="base">
                                            <p:cTn id="89" dur="300"/>
                                            <p:tgtEl>
                                              <p:spTgt spid="27"/>
                                            </p:tgtEl>
                                            <p:attrNameLst>
                                              <p:attrName>ppt_x</p:attrName>
                                            </p:attrNameLst>
                                          </p:cBhvr>
                                          <p:tavLst>
                                            <p:tav tm="0">
                                              <p:val>
                                                <p:strVal val="#ppt_x-#ppt_w*1.125000"/>
                                              </p:val>
                                            </p:tav>
                                            <p:tav tm="100000">
                                              <p:val>
                                                <p:strVal val="#ppt_x"/>
                                              </p:val>
                                            </p:tav>
                                          </p:tavLst>
                                        </p:anim>
                                        <p:animEffect transition="in" filter="wipe(right)">
                                          <p:cBhvr>
                                            <p:cTn id="90" dur="300"/>
                                            <p:tgtEl>
                                              <p:spTgt spid="27"/>
                                            </p:tgtEl>
                                          </p:cBhvr>
                                        </p:animEffect>
                                      </p:childTnLst>
                                    </p:cTn>
                                  </p:par>
                                  <p:par>
                                    <p:cTn id="91" presetID="12" presetClass="entr" presetSubtype="8" fill="hold" grpId="0" nodeType="withEffect">
                                      <p:stCondLst>
                                        <p:cond delay="200"/>
                                      </p:stCondLst>
                                      <p:childTnLst>
                                        <p:set>
                                          <p:cBhvr>
                                            <p:cTn id="92" dur="1" fill="hold">
                                              <p:stCondLst>
                                                <p:cond delay="0"/>
                                              </p:stCondLst>
                                            </p:cTn>
                                            <p:tgtEl>
                                              <p:spTgt spid="28"/>
                                            </p:tgtEl>
                                            <p:attrNameLst>
                                              <p:attrName>style.visibility</p:attrName>
                                            </p:attrNameLst>
                                          </p:cBhvr>
                                          <p:to>
                                            <p:strVal val="visible"/>
                                          </p:to>
                                        </p:set>
                                        <p:anim calcmode="lin" valueType="num">
                                          <p:cBhvr additive="base">
                                            <p:cTn id="93" dur="300"/>
                                            <p:tgtEl>
                                              <p:spTgt spid="28"/>
                                            </p:tgtEl>
                                            <p:attrNameLst>
                                              <p:attrName>ppt_x</p:attrName>
                                            </p:attrNameLst>
                                          </p:cBhvr>
                                          <p:tavLst>
                                            <p:tav tm="0">
                                              <p:val>
                                                <p:strVal val="#ppt_x-#ppt_w*1.125000"/>
                                              </p:val>
                                            </p:tav>
                                            <p:tav tm="100000">
                                              <p:val>
                                                <p:strVal val="#ppt_x"/>
                                              </p:val>
                                            </p:tav>
                                          </p:tavLst>
                                        </p:anim>
                                        <p:animEffect transition="in" filter="wipe(right)">
                                          <p:cBhvr>
                                            <p:cTn id="94" dur="300"/>
                                            <p:tgtEl>
                                              <p:spTgt spid="28"/>
                                            </p:tgtEl>
                                          </p:cBhvr>
                                        </p:animEffect>
                                      </p:childTnLst>
                                    </p:cTn>
                                  </p:par>
                                  <p:par>
                                    <p:cTn id="95" presetID="12" presetClass="entr" presetSubtype="8" fill="hold" grpId="0" nodeType="withEffect">
                                      <p:stCondLst>
                                        <p:cond delay="200"/>
                                      </p:stCondLst>
                                      <p:childTnLst>
                                        <p:set>
                                          <p:cBhvr>
                                            <p:cTn id="96" dur="1" fill="hold">
                                              <p:stCondLst>
                                                <p:cond delay="0"/>
                                              </p:stCondLst>
                                            </p:cTn>
                                            <p:tgtEl>
                                              <p:spTgt spid="29"/>
                                            </p:tgtEl>
                                            <p:attrNameLst>
                                              <p:attrName>style.visibility</p:attrName>
                                            </p:attrNameLst>
                                          </p:cBhvr>
                                          <p:to>
                                            <p:strVal val="visible"/>
                                          </p:to>
                                        </p:set>
                                        <p:anim calcmode="lin" valueType="num">
                                          <p:cBhvr additive="base">
                                            <p:cTn id="97" dur="300"/>
                                            <p:tgtEl>
                                              <p:spTgt spid="29"/>
                                            </p:tgtEl>
                                            <p:attrNameLst>
                                              <p:attrName>ppt_x</p:attrName>
                                            </p:attrNameLst>
                                          </p:cBhvr>
                                          <p:tavLst>
                                            <p:tav tm="0">
                                              <p:val>
                                                <p:strVal val="#ppt_x-#ppt_w*1.125000"/>
                                              </p:val>
                                            </p:tav>
                                            <p:tav tm="100000">
                                              <p:val>
                                                <p:strVal val="#ppt_x"/>
                                              </p:val>
                                            </p:tav>
                                          </p:tavLst>
                                        </p:anim>
                                        <p:animEffect transition="in" filter="wipe(right)">
                                          <p:cBhvr>
                                            <p:cTn id="98"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15" grpId="0" animBg="1"/>
          <p:bldP spid="16" grpId="0" animBg="1"/>
          <p:bldP spid="17" grpId="0" animBg="1"/>
          <p:bldP spid="18" grpId="0" animBg="1"/>
          <p:bldP spid="19" grpId="0" animBg="1"/>
          <p:bldP spid="20" grpId="0" animBg="1"/>
          <p:bldP spid="26" grpId="0"/>
          <p:bldP spid="27" grpId="0"/>
          <p:bldP spid="28" grpId="0"/>
          <p:bldP spid="29"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44311" y="274887"/>
            <a:ext cx="2302557" cy="458719"/>
          </a:xfrm>
          <a:prstGeom prst="rect">
            <a:avLst/>
          </a:prstGeom>
        </p:spPr>
        <p:txBody>
          <a:bodyPr/>
          <a:lstStyle/>
          <a:p>
            <a:pPr algn="l"/>
            <a:r>
              <a:rPr lang="zh-CN" altLang="en-US" dirty="0"/>
              <a:t>项目成果展示</a:t>
            </a:r>
          </a:p>
        </p:txBody>
      </p:sp>
      <p:sp>
        <p:nvSpPr>
          <p:cNvPr id="45" name="TextBox 44"/>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
        <p:nvSpPr>
          <p:cNvPr id="46" name="矩形 45"/>
          <p:cNvSpPr/>
          <p:nvPr/>
        </p:nvSpPr>
        <p:spPr>
          <a:xfrm>
            <a:off x="4459610" y="2218178"/>
            <a:ext cx="1598423" cy="1598423"/>
          </a:xfrm>
          <a:prstGeom prst="rect">
            <a:avLst/>
          </a:prstGeom>
          <a:gradFill>
            <a:gsLst>
              <a:gs pos="0">
                <a:srgbClr val="FFF200"/>
              </a:gs>
              <a:gs pos="0">
                <a:schemeClr val="accent1">
                  <a:lumMod val="40000"/>
                  <a:lumOff val="60000"/>
                </a:schemeClr>
              </a:gs>
              <a:gs pos="36000">
                <a:schemeClr val="accent3"/>
              </a:gs>
              <a:gs pos="100000">
                <a:schemeClr val="accent1">
                  <a:lumMod val="5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25D94"/>
              </a:solidFill>
            </a:endParaRPr>
          </a:p>
        </p:txBody>
      </p:sp>
      <p:sp>
        <p:nvSpPr>
          <p:cNvPr id="47" name="矩形 46"/>
          <p:cNvSpPr/>
          <p:nvPr/>
        </p:nvSpPr>
        <p:spPr>
          <a:xfrm>
            <a:off x="6202625" y="2208040"/>
            <a:ext cx="1598423" cy="1598423"/>
          </a:xfrm>
          <a:prstGeom prst="rect">
            <a:avLst/>
          </a:prstGeom>
          <a:gradFill>
            <a:gsLst>
              <a:gs pos="0">
                <a:srgbClr val="FFF200"/>
              </a:gs>
              <a:gs pos="0">
                <a:schemeClr val="accent1">
                  <a:lumMod val="40000"/>
                  <a:lumOff val="60000"/>
                </a:schemeClr>
              </a:gs>
              <a:gs pos="36000">
                <a:schemeClr val="accent3"/>
              </a:gs>
              <a:gs pos="100000">
                <a:schemeClr val="accent1">
                  <a:lumMod val="5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25D94"/>
              </a:solidFill>
            </a:endParaRPr>
          </a:p>
        </p:txBody>
      </p:sp>
      <p:sp>
        <p:nvSpPr>
          <p:cNvPr id="48" name="矩形 47"/>
          <p:cNvSpPr/>
          <p:nvPr/>
        </p:nvSpPr>
        <p:spPr>
          <a:xfrm>
            <a:off x="4468902" y="3941761"/>
            <a:ext cx="1598423" cy="1598423"/>
          </a:xfrm>
          <a:prstGeom prst="rect">
            <a:avLst/>
          </a:prstGeom>
          <a:gradFill>
            <a:gsLst>
              <a:gs pos="0">
                <a:srgbClr val="FFF200"/>
              </a:gs>
              <a:gs pos="0">
                <a:schemeClr val="accent1">
                  <a:lumMod val="40000"/>
                  <a:lumOff val="60000"/>
                </a:schemeClr>
              </a:gs>
              <a:gs pos="36000">
                <a:schemeClr val="accent3"/>
              </a:gs>
              <a:gs pos="100000">
                <a:schemeClr val="accent1">
                  <a:lumMod val="5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25D94"/>
              </a:solidFill>
            </a:endParaRPr>
          </a:p>
        </p:txBody>
      </p:sp>
      <p:sp>
        <p:nvSpPr>
          <p:cNvPr id="49" name="矩形 48"/>
          <p:cNvSpPr/>
          <p:nvPr/>
        </p:nvSpPr>
        <p:spPr>
          <a:xfrm>
            <a:off x="6202625" y="3921482"/>
            <a:ext cx="1598423" cy="1598423"/>
          </a:xfrm>
          <a:prstGeom prst="rect">
            <a:avLst/>
          </a:prstGeom>
          <a:gradFill>
            <a:gsLst>
              <a:gs pos="0">
                <a:srgbClr val="FFF200"/>
              </a:gs>
              <a:gs pos="0">
                <a:schemeClr val="accent1">
                  <a:lumMod val="40000"/>
                  <a:lumOff val="60000"/>
                </a:schemeClr>
              </a:gs>
              <a:gs pos="36000">
                <a:schemeClr val="accent3"/>
              </a:gs>
              <a:gs pos="100000">
                <a:schemeClr val="accent1">
                  <a:lumMod val="5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25D94"/>
              </a:solidFill>
            </a:endParaRPr>
          </a:p>
        </p:txBody>
      </p:sp>
      <p:cxnSp>
        <p:nvCxnSpPr>
          <p:cNvPr id="50" name="直接连接符 49"/>
          <p:cNvCxnSpPr/>
          <p:nvPr/>
        </p:nvCxnSpPr>
        <p:spPr>
          <a:xfrm>
            <a:off x="1366590" y="2511806"/>
            <a:ext cx="263264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1366590" y="2053083"/>
            <a:ext cx="2632648" cy="351956"/>
          </a:xfrm>
          <a:prstGeom prst="rect">
            <a:avLst/>
          </a:prstGeom>
        </p:spPr>
        <p:txBody>
          <a:bodyPr wrap="square">
            <a:spAutoFit/>
          </a:bodyPr>
          <a:lstStyle/>
          <a:p>
            <a:pPr algn="ctr" defTabSz="964179">
              <a:spcBef>
                <a:spcPct val="20000"/>
              </a:spcBef>
              <a:defRPr/>
            </a:pPr>
            <a:r>
              <a:rPr lang="zh-CN" altLang="en-US" sz="1687" b="1" kern="0" dirty="0">
                <a:solidFill>
                  <a:schemeClr val="accent6"/>
                </a:solidFill>
                <a:latin typeface="微软雅黑" pitchFamily="34" charset="-122"/>
                <a:ea typeface="微软雅黑" pitchFamily="34" charset="-122"/>
                <a:cs typeface="Raleway"/>
              </a:rPr>
              <a:t>输入你的标题</a:t>
            </a:r>
            <a:endParaRPr lang="en-US" altLang="zh-CN" sz="1687" b="1" kern="0" dirty="0">
              <a:solidFill>
                <a:schemeClr val="accent6"/>
              </a:solidFill>
              <a:latin typeface="微软雅黑" pitchFamily="34" charset="-122"/>
              <a:ea typeface="微软雅黑" pitchFamily="34" charset="-122"/>
              <a:cs typeface="Raleway"/>
            </a:endParaRPr>
          </a:p>
        </p:txBody>
      </p:sp>
      <p:sp>
        <p:nvSpPr>
          <p:cNvPr id="52" name="Content Placeholder 2"/>
          <p:cNvSpPr txBox="1">
            <a:spLocks/>
          </p:cNvSpPr>
          <p:nvPr/>
        </p:nvSpPr>
        <p:spPr bwMode="auto">
          <a:xfrm>
            <a:off x="1366590" y="2613061"/>
            <a:ext cx="2632648" cy="1012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551" tIns="64276" rIns="128551" bIns="64276"/>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64179">
              <a:lnSpc>
                <a:spcPct val="120000"/>
              </a:lnSpc>
              <a:spcBef>
                <a:spcPct val="20000"/>
              </a:spcBef>
              <a:defRPr/>
            </a:pPr>
            <a:r>
              <a:rPr lang="zh-CN" altLang="en-US" sz="1125" kern="0" dirty="0">
                <a:solidFill>
                  <a:srgbClr val="446280"/>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这里输入简单的文字概述里输入简单文字概述输入简单的文字概述里输入输入里这里输入简单的文字概述里输入简单的文字概述</a:t>
            </a:r>
            <a:endParaRPr lang="en-US" altLang="zh-CN" sz="1125" kern="0" dirty="0">
              <a:solidFill>
                <a:srgbClr val="446280"/>
              </a:solidFill>
              <a:latin typeface="微软雅黑" pitchFamily="34" charset="-122"/>
              <a:ea typeface="微软雅黑" pitchFamily="34" charset="-122"/>
              <a:cs typeface="Raleway Light"/>
            </a:endParaRPr>
          </a:p>
        </p:txBody>
      </p:sp>
      <p:grpSp>
        <p:nvGrpSpPr>
          <p:cNvPr id="53" name="组合 52"/>
          <p:cNvGrpSpPr/>
          <p:nvPr/>
        </p:nvGrpSpPr>
        <p:grpSpPr>
          <a:xfrm>
            <a:off x="4743259" y="2500971"/>
            <a:ext cx="1024401" cy="1012557"/>
            <a:chOff x="11145838" y="3187700"/>
            <a:chExt cx="549276" cy="542925"/>
          </a:xfrm>
          <a:solidFill>
            <a:schemeClr val="bg1"/>
          </a:solidFill>
        </p:grpSpPr>
        <p:sp>
          <p:nvSpPr>
            <p:cNvPr id="54" name="Freeform 107"/>
            <p:cNvSpPr>
              <a:spLocks noEditPoints="1"/>
            </p:cNvSpPr>
            <p:nvPr/>
          </p:nvSpPr>
          <p:spPr bwMode="auto">
            <a:xfrm>
              <a:off x="11145838" y="3187700"/>
              <a:ext cx="369888" cy="363538"/>
            </a:xfrm>
            <a:custGeom>
              <a:avLst/>
              <a:gdLst>
                <a:gd name="T0" fmla="*/ 99 w 129"/>
                <a:gd name="T1" fmla="*/ 118 h 129"/>
                <a:gd name="T2" fmla="*/ 95 w 129"/>
                <a:gd name="T3" fmla="*/ 102 h 129"/>
                <a:gd name="T4" fmla="*/ 101 w 129"/>
                <a:gd name="T5" fmla="*/ 96 h 129"/>
                <a:gd name="T6" fmla="*/ 117 w 129"/>
                <a:gd name="T7" fmla="*/ 100 h 129"/>
                <a:gd name="T8" fmla="*/ 122 w 129"/>
                <a:gd name="T9" fmla="*/ 98 h 129"/>
                <a:gd name="T10" fmla="*/ 128 w 129"/>
                <a:gd name="T11" fmla="*/ 83 h 129"/>
                <a:gd name="T12" fmla="*/ 126 w 129"/>
                <a:gd name="T13" fmla="*/ 78 h 129"/>
                <a:gd name="T14" fmla="*/ 112 w 129"/>
                <a:gd name="T15" fmla="*/ 70 h 129"/>
                <a:gd name="T16" fmla="*/ 113 w 129"/>
                <a:gd name="T17" fmla="*/ 65 h 129"/>
                <a:gd name="T18" fmla="*/ 112 w 129"/>
                <a:gd name="T19" fmla="*/ 61 h 129"/>
                <a:gd name="T20" fmla="*/ 126 w 129"/>
                <a:gd name="T21" fmla="*/ 52 h 129"/>
                <a:gd name="T22" fmla="*/ 128 w 129"/>
                <a:gd name="T23" fmla="*/ 47 h 129"/>
                <a:gd name="T24" fmla="*/ 122 w 129"/>
                <a:gd name="T25" fmla="*/ 33 h 129"/>
                <a:gd name="T26" fmla="*/ 117 w 129"/>
                <a:gd name="T27" fmla="*/ 30 h 129"/>
                <a:gd name="T28" fmla="*/ 102 w 129"/>
                <a:gd name="T29" fmla="*/ 34 h 129"/>
                <a:gd name="T30" fmla="*/ 95 w 129"/>
                <a:gd name="T31" fmla="*/ 28 h 129"/>
                <a:gd name="T32" fmla="*/ 99 w 129"/>
                <a:gd name="T33" fmla="*/ 12 h 129"/>
                <a:gd name="T34" fmla="*/ 97 w 129"/>
                <a:gd name="T35" fmla="*/ 8 h 129"/>
                <a:gd name="T36" fmla="*/ 82 w 129"/>
                <a:gd name="T37" fmla="*/ 1 h 129"/>
                <a:gd name="T38" fmla="*/ 77 w 129"/>
                <a:gd name="T39" fmla="*/ 3 h 129"/>
                <a:gd name="T40" fmla="*/ 69 w 129"/>
                <a:gd name="T41" fmla="*/ 17 h 129"/>
                <a:gd name="T42" fmla="*/ 60 w 129"/>
                <a:gd name="T43" fmla="*/ 17 h 129"/>
                <a:gd name="T44" fmla="*/ 52 w 129"/>
                <a:gd name="T45" fmla="*/ 3 h 129"/>
                <a:gd name="T46" fmla="*/ 47 w 129"/>
                <a:gd name="T47" fmla="*/ 1 h 129"/>
                <a:gd name="T48" fmla="*/ 32 w 129"/>
                <a:gd name="T49" fmla="*/ 7 h 129"/>
                <a:gd name="T50" fmla="*/ 30 w 129"/>
                <a:gd name="T51" fmla="*/ 12 h 129"/>
                <a:gd name="T52" fmla="*/ 34 w 129"/>
                <a:gd name="T53" fmla="*/ 27 h 129"/>
                <a:gd name="T54" fmla="*/ 27 w 129"/>
                <a:gd name="T55" fmla="*/ 34 h 129"/>
                <a:gd name="T56" fmla="*/ 12 w 129"/>
                <a:gd name="T57" fmla="*/ 30 h 129"/>
                <a:gd name="T58" fmla="*/ 7 w 129"/>
                <a:gd name="T59" fmla="*/ 32 h 129"/>
                <a:gd name="T60" fmla="*/ 1 w 129"/>
                <a:gd name="T61" fmla="*/ 47 h 129"/>
                <a:gd name="T62" fmla="*/ 2 w 129"/>
                <a:gd name="T63" fmla="*/ 52 h 129"/>
                <a:gd name="T64" fmla="*/ 16 w 129"/>
                <a:gd name="T65" fmla="*/ 60 h 129"/>
                <a:gd name="T66" fmla="*/ 16 w 129"/>
                <a:gd name="T67" fmla="*/ 65 h 129"/>
                <a:gd name="T68" fmla="*/ 16 w 129"/>
                <a:gd name="T69" fmla="*/ 69 h 129"/>
                <a:gd name="T70" fmla="*/ 2 w 129"/>
                <a:gd name="T71" fmla="*/ 77 h 129"/>
                <a:gd name="T72" fmla="*/ 0 w 129"/>
                <a:gd name="T73" fmla="*/ 82 h 129"/>
                <a:gd name="T74" fmla="*/ 7 w 129"/>
                <a:gd name="T75" fmla="*/ 97 h 129"/>
                <a:gd name="T76" fmla="*/ 11 w 129"/>
                <a:gd name="T77" fmla="*/ 99 h 129"/>
                <a:gd name="T78" fmla="*/ 27 w 129"/>
                <a:gd name="T79" fmla="*/ 95 h 129"/>
                <a:gd name="T80" fmla="*/ 33 w 129"/>
                <a:gd name="T81" fmla="*/ 102 h 129"/>
                <a:gd name="T82" fmla="*/ 29 w 129"/>
                <a:gd name="T83" fmla="*/ 118 h 129"/>
                <a:gd name="T84" fmla="*/ 31 w 129"/>
                <a:gd name="T85" fmla="*/ 122 h 129"/>
                <a:gd name="T86" fmla="*/ 46 w 129"/>
                <a:gd name="T87" fmla="*/ 128 h 129"/>
                <a:gd name="T88" fmla="*/ 51 w 129"/>
                <a:gd name="T89" fmla="*/ 127 h 129"/>
                <a:gd name="T90" fmla="*/ 59 w 129"/>
                <a:gd name="T91" fmla="*/ 113 h 129"/>
                <a:gd name="T92" fmla="*/ 68 w 129"/>
                <a:gd name="T93" fmla="*/ 113 h 129"/>
                <a:gd name="T94" fmla="*/ 77 w 129"/>
                <a:gd name="T95" fmla="*/ 127 h 129"/>
                <a:gd name="T96" fmla="*/ 80 w 129"/>
                <a:gd name="T97" fmla="*/ 129 h 129"/>
                <a:gd name="T98" fmla="*/ 82 w 129"/>
                <a:gd name="T99" fmla="*/ 129 h 129"/>
                <a:gd name="T100" fmla="*/ 96 w 129"/>
                <a:gd name="T101" fmla="*/ 123 h 129"/>
                <a:gd name="T102" fmla="*/ 99 w 129"/>
                <a:gd name="T103" fmla="*/ 118 h 129"/>
                <a:gd name="T104" fmla="*/ 75 w 129"/>
                <a:gd name="T105" fmla="*/ 76 h 129"/>
                <a:gd name="T106" fmla="*/ 53 w 129"/>
                <a:gd name="T107" fmla="*/ 76 h 129"/>
                <a:gd name="T108" fmla="*/ 48 w 129"/>
                <a:gd name="T109" fmla="*/ 65 h 129"/>
                <a:gd name="T110" fmla="*/ 53 w 129"/>
                <a:gd name="T111" fmla="*/ 54 h 129"/>
                <a:gd name="T112" fmla="*/ 64 w 129"/>
                <a:gd name="T113" fmla="*/ 49 h 129"/>
                <a:gd name="T114" fmla="*/ 75 w 129"/>
                <a:gd name="T115" fmla="*/ 54 h 129"/>
                <a:gd name="T116" fmla="*/ 80 w 129"/>
                <a:gd name="T117" fmla="*/ 65 h 129"/>
                <a:gd name="T118" fmla="*/ 75 w 129"/>
                <a:gd name="T119" fmla="*/ 76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9" h="129">
                  <a:moveTo>
                    <a:pt x="99" y="118"/>
                  </a:moveTo>
                  <a:cubicBezTo>
                    <a:pt x="95" y="102"/>
                    <a:pt x="95" y="102"/>
                    <a:pt x="95" y="102"/>
                  </a:cubicBezTo>
                  <a:cubicBezTo>
                    <a:pt x="97" y="100"/>
                    <a:pt x="99" y="98"/>
                    <a:pt x="101" y="96"/>
                  </a:cubicBezTo>
                  <a:cubicBezTo>
                    <a:pt x="117" y="100"/>
                    <a:pt x="117" y="100"/>
                    <a:pt x="117" y="100"/>
                  </a:cubicBezTo>
                  <a:cubicBezTo>
                    <a:pt x="119" y="100"/>
                    <a:pt x="121" y="99"/>
                    <a:pt x="122" y="98"/>
                  </a:cubicBezTo>
                  <a:cubicBezTo>
                    <a:pt x="128" y="83"/>
                    <a:pt x="128" y="83"/>
                    <a:pt x="128" y="83"/>
                  </a:cubicBezTo>
                  <a:cubicBezTo>
                    <a:pt x="128" y="81"/>
                    <a:pt x="128" y="79"/>
                    <a:pt x="126" y="78"/>
                  </a:cubicBezTo>
                  <a:cubicBezTo>
                    <a:pt x="112" y="70"/>
                    <a:pt x="112" y="70"/>
                    <a:pt x="112" y="70"/>
                  </a:cubicBezTo>
                  <a:cubicBezTo>
                    <a:pt x="112" y="68"/>
                    <a:pt x="113" y="66"/>
                    <a:pt x="113" y="65"/>
                  </a:cubicBezTo>
                  <a:cubicBezTo>
                    <a:pt x="113" y="64"/>
                    <a:pt x="112" y="62"/>
                    <a:pt x="112" y="61"/>
                  </a:cubicBezTo>
                  <a:cubicBezTo>
                    <a:pt x="126" y="52"/>
                    <a:pt x="126" y="52"/>
                    <a:pt x="126" y="52"/>
                  </a:cubicBezTo>
                  <a:cubicBezTo>
                    <a:pt x="128" y="51"/>
                    <a:pt x="129" y="49"/>
                    <a:pt x="128" y="47"/>
                  </a:cubicBezTo>
                  <a:cubicBezTo>
                    <a:pt x="122" y="33"/>
                    <a:pt x="122" y="33"/>
                    <a:pt x="122" y="33"/>
                  </a:cubicBezTo>
                  <a:cubicBezTo>
                    <a:pt x="121" y="31"/>
                    <a:pt x="119" y="30"/>
                    <a:pt x="117" y="30"/>
                  </a:cubicBezTo>
                  <a:cubicBezTo>
                    <a:pt x="102" y="34"/>
                    <a:pt x="102" y="34"/>
                    <a:pt x="102" y="34"/>
                  </a:cubicBezTo>
                  <a:cubicBezTo>
                    <a:pt x="100" y="32"/>
                    <a:pt x="97" y="30"/>
                    <a:pt x="95" y="28"/>
                  </a:cubicBezTo>
                  <a:cubicBezTo>
                    <a:pt x="99" y="12"/>
                    <a:pt x="99" y="12"/>
                    <a:pt x="99" y="12"/>
                  </a:cubicBezTo>
                  <a:cubicBezTo>
                    <a:pt x="100" y="10"/>
                    <a:pt x="99" y="8"/>
                    <a:pt x="97" y="8"/>
                  </a:cubicBezTo>
                  <a:cubicBezTo>
                    <a:pt x="82" y="1"/>
                    <a:pt x="82" y="1"/>
                    <a:pt x="82" y="1"/>
                  </a:cubicBezTo>
                  <a:cubicBezTo>
                    <a:pt x="80" y="1"/>
                    <a:pt x="78" y="1"/>
                    <a:pt x="77" y="3"/>
                  </a:cubicBezTo>
                  <a:cubicBezTo>
                    <a:pt x="69" y="17"/>
                    <a:pt x="69" y="17"/>
                    <a:pt x="69" y="17"/>
                  </a:cubicBezTo>
                  <a:cubicBezTo>
                    <a:pt x="66" y="16"/>
                    <a:pt x="63" y="16"/>
                    <a:pt x="60" y="17"/>
                  </a:cubicBezTo>
                  <a:cubicBezTo>
                    <a:pt x="52" y="3"/>
                    <a:pt x="52" y="3"/>
                    <a:pt x="52" y="3"/>
                  </a:cubicBezTo>
                  <a:cubicBezTo>
                    <a:pt x="51" y="1"/>
                    <a:pt x="49" y="0"/>
                    <a:pt x="47" y="1"/>
                  </a:cubicBezTo>
                  <a:cubicBezTo>
                    <a:pt x="32" y="7"/>
                    <a:pt x="32" y="7"/>
                    <a:pt x="32" y="7"/>
                  </a:cubicBezTo>
                  <a:cubicBezTo>
                    <a:pt x="30" y="8"/>
                    <a:pt x="29" y="10"/>
                    <a:pt x="30" y="12"/>
                  </a:cubicBezTo>
                  <a:cubicBezTo>
                    <a:pt x="34" y="27"/>
                    <a:pt x="34" y="27"/>
                    <a:pt x="34" y="27"/>
                  </a:cubicBezTo>
                  <a:cubicBezTo>
                    <a:pt x="31" y="29"/>
                    <a:pt x="29" y="32"/>
                    <a:pt x="27" y="34"/>
                  </a:cubicBezTo>
                  <a:cubicBezTo>
                    <a:pt x="12" y="30"/>
                    <a:pt x="12" y="30"/>
                    <a:pt x="12" y="30"/>
                  </a:cubicBezTo>
                  <a:cubicBezTo>
                    <a:pt x="10" y="29"/>
                    <a:pt x="8" y="30"/>
                    <a:pt x="7" y="32"/>
                  </a:cubicBezTo>
                  <a:cubicBezTo>
                    <a:pt x="1" y="47"/>
                    <a:pt x="1" y="47"/>
                    <a:pt x="1" y="47"/>
                  </a:cubicBezTo>
                  <a:cubicBezTo>
                    <a:pt x="0" y="49"/>
                    <a:pt x="1" y="51"/>
                    <a:pt x="2" y="52"/>
                  </a:cubicBezTo>
                  <a:cubicBezTo>
                    <a:pt x="16" y="60"/>
                    <a:pt x="16" y="60"/>
                    <a:pt x="16" y="60"/>
                  </a:cubicBezTo>
                  <a:cubicBezTo>
                    <a:pt x="16" y="62"/>
                    <a:pt x="16" y="63"/>
                    <a:pt x="16" y="65"/>
                  </a:cubicBezTo>
                  <a:cubicBezTo>
                    <a:pt x="16" y="66"/>
                    <a:pt x="16" y="68"/>
                    <a:pt x="16" y="69"/>
                  </a:cubicBezTo>
                  <a:cubicBezTo>
                    <a:pt x="2" y="77"/>
                    <a:pt x="2" y="77"/>
                    <a:pt x="2" y="77"/>
                  </a:cubicBezTo>
                  <a:cubicBezTo>
                    <a:pt x="0" y="78"/>
                    <a:pt x="0" y="80"/>
                    <a:pt x="0" y="82"/>
                  </a:cubicBezTo>
                  <a:cubicBezTo>
                    <a:pt x="7" y="97"/>
                    <a:pt x="7" y="97"/>
                    <a:pt x="7" y="97"/>
                  </a:cubicBezTo>
                  <a:cubicBezTo>
                    <a:pt x="7" y="99"/>
                    <a:pt x="9" y="100"/>
                    <a:pt x="11" y="99"/>
                  </a:cubicBezTo>
                  <a:cubicBezTo>
                    <a:pt x="27" y="95"/>
                    <a:pt x="27" y="95"/>
                    <a:pt x="27" y="95"/>
                  </a:cubicBezTo>
                  <a:cubicBezTo>
                    <a:pt x="29" y="98"/>
                    <a:pt x="31" y="100"/>
                    <a:pt x="33" y="102"/>
                  </a:cubicBezTo>
                  <a:cubicBezTo>
                    <a:pt x="29" y="118"/>
                    <a:pt x="29" y="118"/>
                    <a:pt x="29" y="118"/>
                  </a:cubicBezTo>
                  <a:cubicBezTo>
                    <a:pt x="29" y="119"/>
                    <a:pt x="30" y="121"/>
                    <a:pt x="31" y="122"/>
                  </a:cubicBezTo>
                  <a:cubicBezTo>
                    <a:pt x="46" y="128"/>
                    <a:pt x="46" y="128"/>
                    <a:pt x="46" y="128"/>
                  </a:cubicBezTo>
                  <a:cubicBezTo>
                    <a:pt x="48" y="129"/>
                    <a:pt x="50" y="129"/>
                    <a:pt x="51" y="127"/>
                  </a:cubicBezTo>
                  <a:cubicBezTo>
                    <a:pt x="59" y="113"/>
                    <a:pt x="59" y="113"/>
                    <a:pt x="59" y="113"/>
                  </a:cubicBezTo>
                  <a:cubicBezTo>
                    <a:pt x="62" y="113"/>
                    <a:pt x="65" y="113"/>
                    <a:pt x="68" y="113"/>
                  </a:cubicBezTo>
                  <a:cubicBezTo>
                    <a:pt x="77" y="127"/>
                    <a:pt x="77" y="127"/>
                    <a:pt x="77" y="127"/>
                  </a:cubicBezTo>
                  <a:cubicBezTo>
                    <a:pt x="77" y="128"/>
                    <a:pt x="79" y="129"/>
                    <a:pt x="80" y="129"/>
                  </a:cubicBezTo>
                  <a:cubicBezTo>
                    <a:pt x="81" y="129"/>
                    <a:pt x="81" y="129"/>
                    <a:pt x="82" y="129"/>
                  </a:cubicBezTo>
                  <a:cubicBezTo>
                    <a:pt x="96" y="123"/>
                    <a:pt x="96" y="123"/>
                    <a:pt x="96" y="123"/>
                  </a:cubicBezTo>
                  <a:cubicBezTo>
                    <a:pt x="98" y="122"/>
                    <a:pt x="99" y="120"/>
                    <a:pt x="99" y="118"/>
                  </a:cubicBezTo>
                  <a:close/>
                  <a:moveTo>
                    <a:pt x="75" y="76"/>
                  </a:moveTo>
                  <a:cubicBezTo>
                    <a:pt x="69" y="82"/>
                    <a:pt x="59" y="82"/>
                    <a:pt x="53" y="76"/>
                  </a:cubicBezTo>
                  <a:cubicBezTo>
                    <a:pt x="50" y="73"/>
                    <a:pt x="48" y="69"/>
                    <a:pt x="48" y="65"/>
                  </a:cubicBezTo>
                  <a:cubicBezTo>
                    <a:pt x="48" y="61"/>
                    <a:pt x="50" y="57"/>
                    <a:pt x="53" y="54"/>
                  </a:cubicBezTo>
                  <a:cubicBezTo>
                    <a:pt x="56" y="51"/>
                    <a:pt x="60" y="49"/>
                    <a:pt x="64" y="49"/>
                  </a:cubicBezTo>
                  <a:cubicBezTo>
                    <a:pt x="68" y="49"/>
                    <a:pt x="72" y="51"/>
                    <a:pt x="75" y="54"/>
                  </a:cubicBezTo>
                  <a:cubicBezTo>
                    <a:pt x="78" y="57"/>
                    <a:pt x="80" y="61"/>
                    <a:pt x="80" y="65"/>
                  </a:cubicBezTo>
                  <a:cubicBezTo>
                    <a:pt x="80" y="69"/>
                    <a:pt x="78" y="73"/>
                    <a:pt x="75"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solidFill>
                  <a:srgbClr val="446280"/>
                </a:solidFill>
              </a:endParaRPr>
            </a:p>
          </p:txBody>
        </p:sp>
        <p:sp>
          <p:nvSpPr>
            <p:cNvPr id="55" name="Freeform 108"/>
            <p:cNvSpPr>
              <a:spLocks noEditPoints="1"/>
            </p:cNvSpPr>
            <p:nvPr/>
          </p:nvSpPr>
          <p:spPr bwMode="auto">
            <a:xfrm>
              <a:off x="11420476" y="3460750"/>
              <a:ext cx="274638" cy="269875"/>
            </a:xfrm>
            <a:custGeom>
              <a:avLst/>
              <a:gdLst>
                <a:gd name="T0" fmla="*/ 96 w 96"/>
                <a:gd name="T1" fmla="*/ 42 h 96"/>
                <a:gd name="T2" fmla="*/ 93 w 96"/>
                <a:gd name="T3" fmla="*/ 38 h 96"/>
                <a:gd name="T4" fmla="*/ 82 w 96"/>
                <a:gd name="T5" fmla="*/ 36 h 96"/>
                <a:gd name="T6" fmla="*/ 81 w 96"/>
                <a:gd name="T7" fmla="*/ 34 h 96"/>
                <a:gd name="T8" fmla="*/ 80 w 96"/>
                <a:gd name="T9" fmla="*/ 32 h 96"/>
                <a:gd name="T10" fmla="*/ 86 w 96"/>
                <a:gd name="T11" fmla="*/ 23 h 96"/>
                <a:gd name="T12" fmla="*/ 86 w 96"/>
                <a:gd name="T13" fmla="*/ 18 h 96"/>
                <a:gd name="T14" fmla="*/ 78 w 96"/>
                <a:gd name="T15" fmla="*/ 10 h 96"/>
                <a:gd name="T16" fmla="*/ 73 w 96"/>
                <a:gd name="T17" fmla="*/ 9 h 96"/>
                <a:gd name="T18" fmla="*/ 64 w 96"/>
                <a:gd name="T19" fmla="*/ 16 h 96"/>
                <a:gd name="T20" fmla="*/ 59 w 96"/>
                <a:gd name="T21" fmla="*/ 14 h 96"/>
                <a:gd name="T22" fmla="*/ 58 w 96"/>
                <a:gd name="T23" fmla="*/ 3 h 96"/>
                <a:gd name="T24" fmla="*/ 54 w 96"/>
                <a:gd name="T25" fmla="*/ 0 h 96"/>
                <a:gd name="T26" fmla="*/ 42 w 96"/>
                <a:gd name="T27" fmla="*/ 0 h 96"/>
                <a:gd name="T28" fmla="*/ 38 w 96"/>
                <a:gd name="T29" fmla="*/ 3 h 96"/>
                <a:gd name="T30" fmla="*/ 37 w 96"/>
                <a:gd name="T31" fmla="*/ 14 h 96"/>
                <a:gd name="T32" fmla="*/ 34 w 96"/>
                <a:gd name="T33" fmla="*/ 15 h 96"/>
                <a:gd name="T34" fmla="*/ 32 w 96"/>
                <a:gd name="T35" fmla="*/ 16 h 96"/>
                <a:gd name="T36" fmla="*/ 23 w 96"/>
                <a:gd name="T37" fmla="*/ 10 h 96"/>
                <a:gd name="T38" fmla="*/ 18 w 96"/>
                <a:gd name="T39" fmla="*/ 10 h 96"/>
                <a:gd name="T40" fmla="*/ 10 w 96"/>
                <a:gd name="T41" fmla="*/ 18 h 96"/>
                <a:gd name="T42" fmla="*/ 10 w 96"/>
                <a:gd name="T43" fmla="*/ 24 h 96"/>
                <a:gd name="T44" fmla="*/ 16 w 96"/>
                <a:gd name="T45" fmla="*/ 32 h 96"/>
                <a:gd name="T46" fmla="*/ 14 w 96"/>
                <a:gd name="T47" fmla="*/ 37 h 96"/>
                <a:gd name="T48" fmla="*/ 4 w 96"/>
                <a:gd name="T49" fmla="*/ 38 h 96"/>
                <a:gd name="T50" fmla="*/ 0 w 96"/>
                <a:gd name="T51" fmla="*/ 42 h 96"/>
                <a:gd name="T52" fmla="*/ 0 w 96"/>
                <a:gd name="T53" fmla="*/ 54 h 96"/>
                <a:gd name="T54" fmla="*/ 4 w 96"/>
                <a:gd name="T55" fmla="*/ 58 h 96"/>
                <a:gd name="T56" fmla="*/ 14 w 96"/>
                <a:gd name="T57" fmla="*/ 59 h 96"/>
                <a:gd name="T58" fmla="*/ 15 w 96"/>
                <a:gd name="T59" fmla="*/ 62 h 96"/>
                <a:gd name="T60" fmla="*/ 16 w 96"/>
                <a:gd name="T61" fmla="*/ 64 h 96"/>
                <a:gd name="T62" fmla="*/ 10 w 96"/>
                <a:gd name="T63" fmla="*/ 73 h 96"/>
                <a:gd name="T64" fmla="*/ 10 w 96"/>
                <a:gd name="T65" fmla="*/ 78 h 96"/>
                <a:gd name="T66" fmla="*/ 19 w 96"/>
                <a:gd name="T67" fmla="*/ 86 h 96"/>
                <a:gd name="T68" fmla="*/ 24 w 96"/>
                <a:gd name="T69" fmla="*/ 86 h 96"/>
                <a:gd name="T70" fmla="*/ 32 w 96"/>
                <a:gd name="T71" fmla="*/ 80 h 96"/>
                <a:gd name="T72" fmla="*/ 37 w 96"/>
                <a:gd name="T73" fmla="*/ 82 h 96"/>
                <a:gd name="T74" fmla="*/ 39 w 96"/>
                <a:gd name="T75" fmla="*/ 93 h 96"/>
                <a:gd name="T76" fmla="*/ 43 w 96"/>
                <a:gd name="T77" fmla="*/ 96 h 96"/>
                <a:gd name="T78" fmla="*/ 43 w 96"/>
                <a:gd name="T79" fmla="*/ 96 h 96"/>
                <a:gd name="T80" fmla="*/ 54 w 96"/>
                <a:gd name="T81" fmla="*/ 96 h 96"/>
                <a:gd name="T82" fmla="*/ 58 w 96"/>
                <a:gd name="T83" fmla="*/ 92 h 96"/>
                <a:gd name="T84" fmla="*/ 60 w 96"/>
                <a:gd name="T85" fmla="*/ 82 h 96"/>
                <a:gd name="T86" fmla="*/ 62 w 96"/>
                <a:gd name="T87" fmla="*/ 81 h 96"/>
                <a:gd name="T88" fmla="*/ 64 w 96"/>
                <a:gd name="T89" fmla="*/ 80 h 96"/>
                <a:gd name="T90" fmla="*/ 73 w 96"/>
                <a:gd name="T91" fmla="*/ 86 h 96"/>
                <a:gd name="T92" fmla="*/ 78 w 96"/>
                <a:gd name="T93" fmla="*/ 86 h 96"/>
                <a:gd name="T94" fmla="*/ 86 w 96"/>
                <a:gd name="T95" fmla="*/ 77 h 96"/>
                <a:gd name="T96" fmla="*/ 87 w 96"/>
                <a:gd name="T97" fmla="*/ 72 h 96"/>
                <a:gd name="T98" fmla="*/ 80 w 96"/>
                <a:gd name="T99" fmla="*/ 64 h 96"/>
                <a:gd name="T100" fmla="*/ 82 w 96"/>
                <a:gd name="T101" fmla="*/ 59 h 96"/>
                <a:gd name="T102" fmla="*/ 93 w 96"/>
                <a:gd name="T103" fmla="*/ 57 h 96"/>
                <a:gd name="T104" fmla="*/ 96 w 96"/>
                <a:gd name="T105" fmla="*/ 53 h 96"/>
                <a:gd name="T106" fmla="*/ 96 w 96"/>
                <a:gd name="T107" fmla="*/ 42 h 96"/>
                <a:gd name="T108" fmla="*/ 56 w 96"/>
                <a:gd name="T109" fmla="*/ 51 h 96"/>
                <a:gd name="T110" fmla="*/ 45 w 96"/>
                <a:gd name="T111" fmla="*/ 55 h 96"/>
                <a:gd name="T112" fmla="*/ 41 w 96"/>
                <a:gd name="T113" fmla="*/ 45 h 96"/>
                <a:gd name="T114" fmla="*/ 48 w 96"/>
                <a:gd name="T115" fmla="*/ 40 h 96"/>
                <a:gd name="T116" fmla="*/ 51 w 96"/>
                <a:gd name="T117" fmla="*/ 40 h 96"/>
                <a:gd name="T118" fmla="*/ 56 w 96"/>
                <a:gd name="T119" fmla="*/ 45 h 96"/>
                <a:gd name="T120" fmla="*/ 56 w 96"/>
                <a:gd name="T121" fmla="*/ 51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96">
                  <a:moveTo>
                    <a:pt x="96" y="42"/>
                  </a:moveTo>
                  <a:cubicBezTo>
                    <a:pt x="96" y="40"/>
                    <a:pt x="95" y="38"/>
                    <a:pt x="93" y="38"/>
                  </a:cubicBezTo>
                  <a:cubicBezTo>
                    <a:pt x="82" y="36"/>
                    <a:pt x="82" y="36"/>
                    <a:pt x="82" y="36"/>
                  </a:cubicBezTo>
                  <a:cubicBezTo>
                    <a:pt x="82" y="36"/>
                    <a:pt x="81" y="35"/>
                    <a:pt x="81" y="34"/>
                  </a:cubicBezTo>
                  <a:cubicBezTo>
                    <a:pt x="81" y="33"/>
                    <a:pt x="80" y="32"/>
                    <a:pt x="80" y="32"/>
                  </a:cubicBezTo>
                  <a:cubicBezTo>
                    <a:pt x="86" y="23"/>
                    <a:pt x="86" y="23"/>
                    <a:pt x="86" y="23"/>
                  </a:cubicBezTo>
                  <a:cubicBezTo>
                    <a:pt x="88" y="21"/>
                    <a:pt x="87" y="19"/>
                    <a:pt x="86" y="18"/>
                  </a:cubicBezTo>
                  <a:cubicBezTo>
                    <a:pt x="78" y="10"/>
                    <a:pt x="78" y="10"/>
                    <a:pt x="78" y="10"/>
                  </a:cubicBezTo>
                  <a:cubicBezTo>
                    <a:pt x="76" y="8"/>
                    <a:pt x="74" y="8"/>
                    <a:pt x="73" y="9"/>
                  </a:cubicBezTo>
                  <a:cubicBezTo>
                    <a:pt x="64" y="16"/>
                    <a:pt x="64" y="16"/>
                    <a:pt x="64" y="16"/>
                  </a:cubicBezTo>
                  <a:cubicBezTo>
                    <a:pt x="62" y="15"/>
                    <a:pt x="61" y="14"/>
                    <a:pt x="59" y="14"/>
                  </a:cubicBezTo>
                  <a:cubicBezTo>
                    <a:pt x="58" y="3"/>
                    <a:pt x="58" y="3"/>
                    <a:pt x="58" y="3"/>
                  </a:cubicBezTo>
                  <a:cubicBezTo>
                    <a:pt x="57" y="1"/>
                    <a:pt x="55" y="0"/>
                    <a:pt x="54" y="0"/>
                  </a:cubicBezTo>
                  <a:cubicBezTo>
                    <a:pt x="42" y="0"/>
                    <a:pt x="42" y="0"/>
                    <a:pt x="42" y="0"/>
                  </a:cubicBezTo>
                  <a:cubicBezTo>
                    <a:pt x="40" y="0"/>
                    <a:pt x="38" y="1"/>
                    <a:pt x="38" y="3"/>
                  </a:cubicBezTo>
                  <a:cubicBezTo>
                    <a:pt x="37" y="14"/>
                    <a:pt x="37" y="14"/>
                    <a:pt x="37" y="14"/>
                  </a:cubicBezTo>
                  <a:cubicBezTo>
                    <a:pt x="36" y="14"/>
                    <a:pt x="35" y="15"/>
                    <a:pt x="34" y="15"/>
                  </a:cubicBezTo>
                  <a:cubicBezTo>
                    <a:pt x="33" y="15"/>
                    <a:pt x="33" y="16"/>
                    <a:pt x="32" y="16"/>
                  </a:cubicBezTo>
                  <a:cubicBezTo>
                    <a:pt x="23" y="10"/>
                    <a:pt x="23" y="10"/>
                    <a:pt x="23" y="10"/>
                  </a:cubicBezTo>
                  <a:cubicBezTo>
                    <a:pt x="22" y="9"/>
                    <a:pt x="19" y="9"/>
                    <a:pt x="18" y="10"/>
                  </a:cubicBezTo>
                  <a:cubicBezTo>
                    <a:pt x="10" y="18"/>
                    <a:pt x="10" y="18"/>
                    <a:pt x="10" y="18"/>
                  </a:cubicBezTo>
                  <a:cubicBezTo>
                    <a:pt x="9" y="20"/>
                    <a:pt x="8" y="22"/>
                    <a:pt x="10" y="24"/>
                  </a:cubicBezTo>
                  <a:cubicBezTo>
                    <a:pt x="16" y="32"/>
                    <a:pt x="16" y="32"/>
                    <a:pt x="16" y="32"/>
                  </a:cubicBezTo>
                  <a:cubicBezTo>
                    <a:pt x="15" y="34"/>
                    <a:pt x="15" y="35"/>
                    <a:pt x="14" y="37"/>
                  </a:cubicBezTo>
                  <a:cubicBezTo>
                    <a:pt x="4" y="38"/>
                    <a:pt x="4" y="38"/>
                    <a:pt x="4" y="38"/>
                  </a:cubicBezTo>
                  <a:cubicBezTo>
                    <a:pt x="2" y="39"/>
                    <a:pt x="0" y="40"/>
                    <a:pt x="0" y="42"/>
                  </a:cubicBezTo>
                  <a:cubicBezTo>
                    <a:pt x="0" y="54"/>
                    <a:pt x="0" y="54"/>
                    <a:pt x="0" y="54"/>
                  </a:cubicBezTo>
                  <a:cubicBezTo>
                    <a:pt x="0" y="56"/>
                    <a:pt x="2" y="58"/>
                    <a:pt x="4" y="58"/>
                  </a:cubicBezTo>
                  <a:cubicBezTo>
                    <a:pt x="14" y="59"/>
                    <a:pt x="14" y="59"/>
                    <a:pt x="14" y="59"/>
                  </a:cubicBezTo>
                  <a:cubicBezTo>
                    <a:pt x="15" y="60"/>
                    <a:pt x="15" y="61"/>
                    <a:pt x="15" y="62"/>
                  </a:cubicBezTo>
                  <a:cubicBezTo>
                    <a:pt x="16" y="63"/>
                    <a:pt x="16" y="63"/>
                    <a:pt x="16" y="64"/>
                  </a:cubicBezTo>
                  <a:cubicBezTo>
                    <a:pt x="10" y="73"/>
                    <a:pt x="10" y="73"/>
                    <a:pt x="10" y="73"/>
                  </a:cubicBezTo>
                  <a:cubicBezTo>
                    <a:pt x="9" y="74"/>
                    <a:pt x="9" y="77"/>
                    <a:pt x="10" y="78"/>
                  </a:cubicBezTo>
                  <a:cubicBezTo>
                    <a:pt x="19" y="86"/>
                    <a:pt x="19" y="86"/>
                    <a:pt x="19" y="86"/>
                  </a:cubicBezTo>
                  <a:cubicBezTo>
                    <a:pt x="20" y="87"/>
                    <a:pt x="22" y="88"/>
                    <a:pt x="24" y="86"/>
                  </a:cubicBezTo>
                  <a:cubicBezTo>
                    <a:pt x="32" y="80"/>
                    <a:pt x="32" y="80"/>
                    <a:pt x="32" y="80"/>
                  </a:cubicBezTo>
                  <a:cubicBezTo>
                    <a:pt x="34" y="81"/>
                    <a:pt x="35" y="81"/>
                    <a:pt x="37" y="82"/>
                  </a:cubicBezTo>
                  <a:cubicBezTo>
                    <a:pt x="39" y="93"/>
                    <a:pt x="39" y="93"/>
                    <a:pt x="39" y="93"/>
                  </a:cubicBezTo>
                  <a:cubicBezTo>
                    <a:pt x="39" y="94"/>
                    <a:pt x="41" y="96"/>
                    <a:pt x="43" y="96"/>
                  </a:cubicBezTo>
                  <a:cubicBezTo>
                    <a:pt x="43" y="96"/>
                    <a:pt x="43" y="96"/>
                    <a:pt x="43" y="96"/>
                  </a:cubicBezTo>
                  <a:cubicBezTo>
                    <a:pt x="54" y="96"/>
                    <a:pt x="54" y="96"/>
                    <a:pt x="54" y="96"/>
                  </a:cubicBezTo>
                  <a:cubicBezTo>
                    <a:pt x="56" y="96"/>
                    <a:pt x="58" y="94"/>
                    <a:pt x="58" y="92"/>
                  </a:cubicBezTo>
                  <a:cubicBezTo>
                    <a:pt x="60" y="82"/>
                    <a:pt x="60" y="82"/>
                    <a:pt x="60" y="82"/>
                  </a:cubicBezTo>
                  <a:cubicBezTo>
                    <a:pt x="60" y="81"/>
                    <a:pt x="61" y="81"/>
                    <a:pt x="62" y="81"/>
                  </a:cubicBezTo>
                  <a:cubicBezTo>
                    <a:pt x="63" y="80"/>
                    <a:pt x="64" y="80"/>
                    <a:pt x="64" y="80"/>
                  </a:cubicBezTo>
                  <a:cubicBezTo>
                    <a:pt x="73" y="86"/>
                    <a:pt x="73" y="86"/>
                    <a:pt x="73" y="86"/>
                  </a:cubicBezTo>
                  <a:cubicBezTo>
                    <a:pt x="75" y="87"/>
                    <a:pt x="77" y="87"/>
                    <a:pt x="78" y="86"/>
                  </a:cubicBezTo>
                  <a:cubicBezTo>
                    <a:pt x="86" y="77"/>
                    <a:pt x="86" y="77"/>
                    <a:pt x="86" y="77"/>
                  </a:cubicBezTo>
                  <a:cubicBezTo>
                    <a:pt x="88" y="76"/>
                    <a:pt x="88" y="74"/>
                    <a:pt x="87" y="72"/>
                  </a:cubicBezTo>
                  <a:cubicBezTo>
                    <a:pt x="80" y="64"/>
                    <a:pt x="80" y="64"/>
                    <a:pt x="80" y="64"/>
                  </a:cubicBezTo>
                  <a:cubicBezTo>
                    <a:pt x="81" y="62"/>
                    <a:pt x="82" y="61"/>
                    <a:pt x="82" y="59"/>
                  </a:cubicBezTo>
                  <a:cubicBezTo>
                    <a:pt x="93" y="57"/>
                    <a:pt x="93" y="57"/>
                    <a:pt x="93" y="57"/>
                  </a:cubicBezTo>
                  <a:cubicBezTo>
                    <a:pt x="95" y="57"/>
                    <a:pt x="96" y="55"/>
                    <a:pt x="96" y="53"/>
                  </a:cubicBezTo>
                  <a:lnTo>
                    <a:pt x="96" y="42"/>
                  </a:lnTo>
                  <a:close/>
                  <a:moveTo>
                    <a:pt x="56" y="51"/>
                  </a:moveTo>
                  <a:cubicBezTo>
                    <a:pt x="54" y="55"/>
                    <a:pt x="49" y="57"/>
                    <a:pt x="45" y="55"/>
                  </a:cubicBezTo>
                  <a:cubicBezTo>
                    <a:pt x="41" y="54"/>
                    <a:pt x="39" y="49"/>
                    <a:pt x="41" y="45"/>
                  </a:cubicBezTo>
                  <a:cubicBezTo>
                    <a:pt x="42" y="42"/>
                    <a:pt x="45" y="40"/>
                    <a:pt x="48" y="40"/>
                  </a:cubicBezTo>
                  <a:cubicBezTo>
                    <a:pt x="49" y="40"/>
                    <a:pt x="50" y="40"/>
                    <a:pt x="51" y="40"/>
                  </a:cubicBezTo>
                  <a:cubicBezTo>
                    <a:pt x="53" y="41"/>
                    <a:pt x="55" y="43"/>
                    <a:pt x="56" y="45"/>
                  </a:cubicBezTo>
                  <a:cubicBezTo>
                    <a:pt x="56" y="47"/>
                    <a:pt x="56" y="49"/>
                    <a:pt x="56"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zh-CN" altLang="en-US">
                <a:solidFill>
                  <a:srgbClr val="446280"/>
                </a:solidFill>
              </a:endParaRPr>
            </a:p>
          </p:txBody>
        </p:sp>
      </p:grpSp>
      <p:sp>
        <p:nvSpPr>
          <p:cNvPr id="56" name="Freeform 120"/>
          <p:cNvSpPr>
            <a:spLocks noEditPoints="1"/>
          </p:cNvSpPr>
          <p:nvPr/>
        </p:nvSpPr>
        <p:spPr bwMode="auto">
          <a:xfrm>
            <a:off x="6522745" y="2596603"/>
            <a:ext cx="958179" cy="821294"/>
          </a:xfrm>
          <a:custGeom>
            <a:avLst/>
            <a:gdLst/>
            <a:ahLst/>
            <a:cxnLst>
              <a:cxn ang="0">
                <a:pos x="11" y="58"/>
              </a:cxn>
              <a:cxn ang="0">
                <a:pos x="9" y="58"/>
              </a:cxn>
              <a:cxn ang="0">
                <a:pos x="0" y="49"/>
              </a:cxn>
              <a:cxn ang="0">
                <a:pos x="0" y="18"/>
              </a:cxn>
              <a:cxn ang="0">
                <a:pos x="9" y="9"/>
              </a:cxn>
              <a:cxn ang="0">
                <a:pos x="11" y="9"/>
              </a:cxn>
              <a:cxn ang="0">
                <a:pos x="11" y="58"/>
              </a:cxn>
              <a:cxn ang="0">
                <a:pos x="54" y="58"/>
              </a:cxn>
              <a:cxn ang="0">
                <a:pos x="15" y="58"/>
              </a:cxn>
              <a:cxn ang="0">
                <a:pos x="15" y="9"/>
              </a:cxn>
              <a:cxn ang="0">
                <a:pos x="20" y="9"/>
              </a:cxn>
              <a:cxn ang="0">
                <a:pos x="20" y="3"/>
              </a:cxn>
              <a:cxn ang="0">
                <a:pos x="24" y="0"/>
              </a:cxn>
              <a:cxn ang="0">
                <a:pos x="45" y="0"/>
              </a:cxn>
              <a:cxn ang="0">
                <a:pos x="49" y="3"/>
              </a:cxn>
              <a:cxn ang="0">
                <a:pos x="49" y="9"/>
              </a:cxn>
              <a:cxn ang="0">
                <a:pos x="54" y="9"/>
              </a:cxn>
              <a:cxn ang="0">
                <a:pos x="54" y="58"/>
              </a:cxn>
              <a:cxn ang="0">
                <a:pos x="44" y="9"/>
              </a:cxn>
              <a:cxn ang="0">
                <a:pos x="44" y="4"/>
              </a:cxn>
              <a:cxn ang="0">
                <a:pos x="25" y="4"/>
              </a:cxn>
              <a:cxn ang="0">
                <a:pos x="25" y="9"/>
              </a:cxn>
              <a:cxn ang="0">
                <a:pos x="44" y="9"/>
              </a:cxn>
              <a:cxn ang="0">
                <a:pos x="68" y="49"/>
              </a:cxn>
              <a:cxn ang="0">
                <a:pos x="60" y="58"/>
              </a:cxn>
              <a:cxn ang="0">
                <a:pos x="58" y="58"/>
              </a:cxn>
              <a:cxn ang="0">
                <a:pos x="58" y="9"/>
              </a:cxn>
              <a:cxn ang="0">
                <a:pos x="60" y="9"/>
              </a:cxn>
              <a:cxn ang="0">
                <a:pos x="68" y="18"/>
              </a:cxn>
              <a:cxn ang="0">
                <a:pos x="68" y="49"/>
              </a:cxn>
            </a:cxnLst>
            <a:rect l="0" t="0" r="r" b="b"/>
            <a:pathLst>
              <a:path w="68" h="58">
                <a:moveTo>
                  <a:pt x="11" y="58"/>
                </a:moveTo>
                <a:cubicBezTo>
                  <a:pt x="9" y="58"/>
                  <a:pt x="9" y="58"/>
                  <a:pt x="9" y="58"/>
                </a:cubicBezTo>
                <a:cubicBezTo>
                  <a:pt x="4" y="58"/>
                  <a:pt x="0" y="54"/>
                  <a:pt x="0" y="49"/>
                </a:cubicBezTo>
                <a:cubicBezTo>
                  <a:pt x="0" y="18"/>
                  <a:pt x="0" y="18"/>
                  <a:pt x="0" y="18"/>
                </a:cubicBezTo>
                <a:cubicBezTo>
                  <a:pt x="0" y="13"/>
                  <a:pt x="4" y="9"/>
                  <a:pt x="9" y="9"/>
                </a:cubicBezTo>
                <a:cubicBezTo>
                  <a:pt x="11" y="9"/>
                  <a:pt x="11" y="9"/>
                  <a:pt x="11" y="9"/>
                </a:cubicBezTo>
                <a:lnTo>
                  <a:pt x="11" y="58"/>
                </a:lnTo>
                <a:close/>
                <a:moveTo>
                  <a:pt x="54" y="58"/>
                </a:moveTo>
                <a:cubicBezTo>
                  <a:pt x="15" y="58"/>
                  <a:pt x="15" y="58"/>
                  <a:pt x="15" y="58"/>
                </a:cubicBezTo>
                <a:cubicBezTo>
                  <a:pt x="15" y="9"/>
                  <a:pt x="15" y="9"/>
                  <a:pt x="15" y="9"/>
                </a:cubicBezTo>
                <a:cubicBezTo>
                  <a:pt x="20" y="9"/>
                  <a:pt x="20" y="9"/>
                  <a:pt x="20" y="9"/>
                </a:cubicBezTo>
                <a:cubicBezTo>
                  <a:pt x="20" y="3"/>
                  <a:pt x="20" y="3"/>
                  <a:pt x="20" y="3"/>
                </a:cubicBezTo>
                <a:cubicBezTo>
                  <a:pt x="20" y="1"/>
                  <a:pt x="22" y="0"/>
                  <a:pt x="24" y="0"/>
                </a:cubicBezTo>
                <a:cubicBezTo>
                  <a:pt x="45" y="0"/>
                  <a:pt x="45" y="0"/>
                  <a:pt x="45" y="0"/>
                </a:cubicBezTo>
                <a:cubicBezTo>
                  <a:pt x="47" y="0"/>
                  <a:pt x="49" y="1"/>
                  <a:pt x="49" y="3"/>
                </a:cubicBezTo>
                <a:cubicBezTo>
                  <a:pt x="49" y="9"/>
                  <a:pt x="49" y="9"/>
                  <a:pt x="49" y="9"/>
                </a:cubicBezTo>
                <a:cubicBezTo>
                  <a:pt x="54" y="9"/>
                  <a:pt x="54" y="9"/>
                  <a:pt x="54" y="9"/>
                </a:cubicBezTo>
                <a:lnTo>
                  <a:pt x="54" y="58"/>
                </a:lnTo>
                <a:close/>
                <a:moveTo>
                  <a:pt x="44" y="9"/>
                </a:moveTo>
                <a:cubicBezTo>
                  <a:pt x="44" y="4"/>
                  <a:pt x="44" y="4"/>
                  <a:pt x="44" y="4"/>
                </a:cubicBezTo>
                <a:cubicBezTo>
                  <a:pt x="25" y="4"/>
                  <a:pt x="25" y="4"/>
                  <a:pt x="25" y="4"/>
                </a:cubicBezTo>
                <a:cubicBezTo>
                  <a:pt x="25" y="9"/>
                  <a:pt x="25" y="9"/>
                  <a:pt x="25" y="9"/>
                </a:cubicBezTo>
                <a:lnTo>
                  <a:pt x="44" y="9"/>
                </a:lnTo>
                <a:close/>
                <a:moveTo>
                  <a:pt x="68" y="49"/>
                </a:moveTo>
                <a:cubicBezTo>
                  <a:pt x="68" y="54"/>
                  <a:pt x="65" y="58"/>
                  <a:pt x="60" y="58"/>
                </a:cubicBezTo>
                <a:cubicBezTo>
                  <a:pt x="58" y="58"/>
                  <a:pt x="58" y="58"/>
                  <a:pt x="58" y="58"/>
                </a:cubicBezTo>
                <a:cubicBezTo>
                  <a:pt x="58" y="9"/>
                  <a:pt x="58" y="9"/>
                  <a:pt x="58" y="9"/>
                </a:cubicBezTo>
                <a:cubicBezTo>
                  <a:pt x="60" y="9"/>
                  <a:pt x="60" y="9"/>
                  <a:pt x="60" y="9"/>
                </a:cubicBezTo>
                <a:cubicBezTo>
                  <a:pt x="65" y="9"/>
                  <a:pt x="68" y="13"/>
                  <a:pt x="68" y="18"/>
                </a:cubicBezTo>
                <a:lnTo>
                  <a:pt x="68" y="49"/>
                </a:lnTo>
                <a:close/>
              </a:path>
            </a:pathLst>
          </a:custGeom>
          <a:solidFill>
            <a:schemeClr val="bg1"/>
          </a:solidFill>
          <a:ln w="9525">
            <a:noFill/>
            <a:round/>
            <a:headEnd/>
            <a:tailEnd/>
          </a:ln>
        </p:spPr>
        <p:txBody>
          <a:bodyPr vert="horz" wrap="square" lIns="96435" tIns="48218" rIns="96435" bIns="48218" numCol="1" anchor="t" anchorCtr="0" compatLnSpc="1">
            <a:prstTxWarp prst="textNoShape">
              <a:avLst/>
            </a:prstTxWarp>
          </a:bodyPr>
          <a:lstStyle/>
          <a:p>
            <a:endParaRPr lang="en-US">
              <a:solidFill>
                <a:srgbClr val="446280"/>
              </a:solidFill>
            </a:endParaRPr>
          </a:p>
        </p:txBody>
      </p:sp>
      <p:sp>
        <p:nvSpPr>
          <p:cNvPr id="57" name="KSO_Shape"/>
          <p:cNvSpPr>
            <a:spLocks/>
          </p:cNvSpPr>
          <p:nvPr/>
        </p:nvSpPr>
        <p:spPr bwMode="auto">
          <a:xfrm>
            <a:off x="6445521" y="4233152"/>
            <a:ext cx="1043854" cy="1043854"/>
          </a:xfrm>
          <a:custGeom>
            <a:avLst/>
            <a:gdLst>
              <a:gd name="T0" fmla="*/ 2147483646 w 6475"/>
              <a:gd name="T1" fmla="*/ 2147483646 h 6474"/>
              <a:gd name="T2" fmla="*/ 2147483646 w 6475"/>
              <a:gd name="T3" fmla="*/ 2147483646 h 6474"/>
              <a:gd name="T4" fmla="*/ 2147483646 w 6475"/>
              <a:gd name="T5" fmla="*/ 2147483646 h 6474"/>
              <a:gd name="T6" fmla="*/ 2147483646 w 6475"/>
              <a:gd name="T7" fmla="*/ 2147483646 h 6474"/>
              <a:gd name="T8" fmla="*/ 2147483646 w 6475"/>
              <a:gd name="T9" fmla="*/ 2147483646 h 6474"/>
              <a:gd name="T10" fmla="*/ 2147483646 w 6475"/>
              <a:gd name="T11" fmla="*/ 2147483646 h 6474"/>
              <a:gd name="T12" fmla="*/ 2147483646 w 6475"/>
              <a:gd name="T13" fmla="*/ 2147483646 h 6474"/>
              <a:gd name="T14" fmla="*/ 2147483646 w 6475"/>
              <a:gd name="T15" fmla="*/ 2147483646 h 6474"/>
              <a:gd name="T16" fmla="*/ 2147483646 w 6475"/>
              <a:gd name="T17" fmla="*/ 2147483646 h 6474"/>
              <a:gd name="T18" fmla="*/ 2147483646 w 6475"/>
              <a:gd name="T19" fmla="*/ 2147483646 h 6474"/>
              <a:gd name="T20" fmla="*/ 2147483646 w 6475"/>
              <a:gd name="T21" fmla="*/ 2147483646 h 6474"/>
              <a:gd name="T22" fmla="*/ 2147483646 w 6475"/>
              <a:gd name="T23" fmla="*/ 1987307535 h 6474"/>
              <a:gd name="T24" fmla="*/ 2147483646 w 6475"/>
              <a:gd name="T25" fmla="*/ 433100014 h 6474"/>
              <a:gd name="T26" fmla="*/ 2147483646 w 6475"/>
              <a:gd name="T27" fmla="*/ 0 h 6474"/>
              <a:gd name="T28" fmla="*/ 2147483646 w 6475"/>
              <a:gd name="T29" fmla="*/ 611465864 h 6474"/>
              <a:gd name="T30" fmla="*/ 2147483646 w 6475"/>
              <a:gd name="T31" fmla="*/ 2147483646 h 6474"/>
              <a:gd name="T32" fmla="*/ 2147483646 w 6475"/>
              <a:gd name="T33" fmla="*/ 2147483646 h 6474"/>
              <a:gd name="T34" fmla="*/ 2147483646 w 6475"/>
              <a:gd name="T35" fmla="*/ 2147483646 h 6474"/>
              <a:gd name="T36" fmla="*/ 2147483646 w 6475"/>
              <a:gd name="T37" fmla="*/ 2147483646 h 6474"/>
              <a:gd name="T38" fmla="*/ 2147483646 w 6475"/>
              <a:gd name="T39" fmla="*/ 2147483646 h 6474"/>
              <a:gd name="T40" fmla="*/ 2147483646 w 6475"/>
              <a:gd name="T41" fmla="*/ 2147483646 h 6474"/>
              <a:gd name="T42" fmla="*/ 2147483646 w 6475"/>
              <a:gd name="T43" fmla="*/ 2147483646 h 6474"/>
              <a:gd name="T44" fmla="*/ 1655347323 w 6475"/>
              <a:gd name="T45" fmla="*/ 2147483646 h 6474"/>
              <a:gd name="T46" fmla="*/ 280103845 w 6475"/>
              <a:gd name="T47" fmla="*/ 2147483646 h 6474"/>
              <a:gd name="T48" fmla="*/ 0 w 6475"/>
              <a:gd name="T49" fmla="*/ 2147483646 h 6474"/>
              <a:gd name="T50" fmla="*/ 840397737 w 6475"/>
              <a:gd name="T51" fmla="*/ 2147483646 h 6474"/>
              <a:gd name="T52" fmla="*/ 2147483646 w 6475"/>
              <a:gd name="T53" fmla="*/ 2147483646 h 6474"/>
              <a:gd name="T54" fmla="*/ 2147483646 w 6475"/>
              <a:gd name="T55" fmla="*/ 2147483646 h 6474"/>
              <a:gd name="T56" fmla="*/ 2147483646 w 6475"/>
              <a:gd name="T57" fmla="*/ 2147483646 h 6474"/>
              <a:gd name="T58" fmla="*/ 2147483646 w 6475"/>
              <a:gd name="T59" fmla="*/ 2147483646 h 6474"/>
              <a:gd name="T60" fmla="*/ 2147483646 w 6475"/>
              <a:gd name="T61" fmla="*/ 2147483646 h 6474"/>
              <a:gd name="T62" fmla="*/ 2147483646 w 6475"/>
              <a:gd name="T63" fmla="*/ 2147483646 h 6474"/>
              <a:gd name="T64" fmla="*/ 2147483646 w 6475"/>
              <a:gd name="T65" fmla="*/ 2147483646 h 6474"/>
              <a:gd name="T66" fmla="*/ 2147483646 w 6475"/>
              <a:gd name="T67" fmla="*/ 2147483646 h 6474"/>
              <a:gd name="T68" fmla="*/ 2147483646 w 6475"/>
              <a:gd name="T69" fmla="*/ 2147483646 h 6474"/>
              <a:gd name="T70" fmla="*/ 2147483646 w 6475"/>
              <a:gd name="T71" fmla="*/ 2147483646 h 6474"/>
              <a:gd name="T72" fmla="*/ 2147483646 w 6475"/>
              <a:gd name="T73" fmla="*/ 2147483646 h 6474"/>
              <a:gd name="T74" fmla="*/ 2147483646 w 6475"/>
              <a:gd name="T75" fmla="*/ 2147483646 h 6474"/>
              <a:gd name="T76" fmla="*/ 2147483646 w 6475"/>
              <a:gd name="T77" fmla="*/ 2147483646 h 6474"/>
              <a:gd name="T78" fmla="*/ 2147483646 w 6475"/>
              <a:gd name="T79" fmla="*/ 2147483646 h 6474"/>
              <a:gd name="T80" fmla="*/ 2147483646 w 6475"/>
              <a:gd name="T81" fmla="*/ 2147483646 h 6474"/>
              <a:gd name="T82" fmla="*/ 2147483646 w 6475"/>
              <a:gd name="T83" fmla="*/ 2147483646 h 6474"/>
              <a:gd name="T84" fmla="*/ 2147483646 w 6475"/>
              <a:gd name="T85" fmla="*/ 2147483646 h 6474"/>
              <a:gd name="T86" fmla="*/ 2147483646 w 6475"/>
              <a:gd name="T87" fmla="*/ 2147483646 h 6474"/>
              <a:gd name="T88" fmla="*/ 2147483646 w 6475"/>
              <a:gd name="T89" fmla="*/ 2147483646 h 6474"/>
              <a:gd name="T90" fmla="*/ 2147483646 w 6475"/>
              <a:gd name="T91" fmla="*/ 2147483646 h 6474"/>
              <a:gd name="T92" fmla="*/ 2147483646 w 6475"/>
              <a:gd name="T93" fmla="*/ 2147483646 h 6474"/>
              <a:gd name="T94" fmla="*/ 2147483646 w 6475"/>
              <a:gd name="T95" fmla="*/ 2147483646 h 6474"/>
              <a:gd name="T96" fmla="*/ 2147483646 w 6475"/>
              <a:gd name="T97" fmla="*/ 2147483646 h 6474"/>
              <a:gd name="T98" fmla="*/ 2147483646 w 6475"/>
              <a:gd name="T99" fmla="*/ 2147483646 h 6474"/>
              <a:gd name="T100" fmla="*/ 2147483646 w 6475"/>
              <a:gd name="T101" fmla="*/ 2147483646 h 6474"/>
              <a:gd name="T102" fmla="*/ 2147483646 w 6475"/>
              <a:gd name="T103" fmla="*/ 2147483646 h 6474"/>
              <a:gd name="T104" fmla="*/ 2147483646 w 6475"/>
              <a:gd name="T105" fmla="*/ 2147483646 h 6474"/>
              <a:gd name="T106" fmla="*/ 2147483646 w 6475"/>
              <a:gd name="T107" fmla="*/ 2147483646 h 6474"/>
              <a:gd name="T108" fmla="*/ 2147483646 w 6475"/>
              <a:gd name="T109" fmla="*/ 2147483646 h 6474"/>
              <a:gd name="T110" fmla="*/ 2147483646 w 6475"/>
              <a:gd name="T111" fmla="*/ 2147483646 h 6474"/>
              <a:gd name="T112" fmla="*/ 2147483646 w 6475"/>
              <a:gd name="T113" fmla="*/ 2147483646 h 6474"/>
              <a:gd name="T114" fmla="*/ 2147483646 w 6475"/>
              <a:gd name="T115" fmla="*/ 2147483646 h 6474"/>
              <a:gd name="T116" fmla="*/ 2147483646 w 6475"/>
              <a:gd name="T117" fmla="*/ 2147483646 h 6474"/>
              <a:gd name="T118" fmla="*/ 2147483646 w 6475"/>
              <a:gd name="T119" fmla="*/ 2147483646 h 6474"/>
              <a:gd name="T120" fmla="*/ 2147483646 w 6475"/>
              <a:gd name="T121" fmla="*/ 2147483646 h 6474"/>
              <a:gd name="T122" fmla="*/ 2147483646 w 6475"/>
              <a:gd name="T123" fmla="*/ 2147483646 h 64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6475" h="6474">
                <a:moveTo>
                  <a:pt x="3889" y="3006"/>
                </a:moveTo>
                <a:lnTo>
                  <a:pt x="3889" y="3006"/>
                </a:lnTo>
                <a:lnTo>
                  <a:pt x="3915" y="2952"/>
                </a:lnTo>
                <a:lnTo>
                  <a:pt x="3940" y="2898"/>
                </a:lnTo>
                <a:lnTo>
                  <a:pt x="3964" y="2842"/>
                </a:lnTo>
                <a:lnTo>
                  <a:pt x="3987" y="2787"/>
                </a:lnTo>
                <a:lnTo>
                  <a:pt x="4007" y="2729"/>
                </a:lnTo>
                <a:lnTo>
                  <a:pt x="4026" y="2672"/>
                </a:lnTo>
                <a:lnTo>
                  <a:pt x="4043" y="2613"/>
                </a:lnTo>
                <a:lnTo>
                  <a:pt x="4059" y="2555"/>
                </a:lnTo>
                <a:lnTo>
                  <a:pt x="4073" y="2495"/>
                </a:lnTo>
                <a:lnTo>
                  <a:pt x="4085" y="2434"/>
                </a:lnTo>
                <a:lnTo>
                  <a:pt x="4096" y="2373"/>
                </a:lnTo>
                <a:lnTo>
                  <a:pt x="4104" y="2312"/>
                </a:lnTo>
                <a:lnTo>
                  <a:pt x="4111" y="2249"/>
                </a:lnTo>
                <a:lnTo>
                  <a:pt x="4116" y="2187"/>
                </a:lnTo>
                <a:lnTo>
                  <a:pt x="4119" y="2124"/>
                </a:lnTo>
                <a:lnTo>
                  <a:pt x="4120" y="2060"/>
                </a:lnTo>
                <a:lnTo>
                  <a:pt x="4120" y="2006"/>
                </a:lnTo>
                <a:lnTo>
                  <a:pt x="4117" y="1954"/>
                </a:lnTo>
                <a:lnTo>
                  <a:pt x="4114" y="1901"/>
                </a:lnTo>
                <a:lnTo>
                  <a:pt x="4109" y="1850"/>
                </a:lnTo>
                <a:lnTo>
                  <a:pt x="4103" y="1797"/>
                </a:lnTo>
                <a:lnTo>
                  <a:pt x="4096" y="1747"/>
                </a:lnTo>
                <a:lnTo>
                  <a:pt x="4088" y="1695"/>
                </a:lnTo>
                <a:lnTo>
                  <a:pt x="4078" y="1645"/>
                </a:lnTo>
                <a:lnTo>
                  <a:pt x="4067" y="1595"/>
                </a:lnTo>
                <a:lnTo>
                  <a:pt x="4055" y="1545"/>
                </a:lnTo>
                <a:lnTo>
                  <a:pt x="4042" y="1496"/>
                </a:lnTo>
                <a:lnTo>
                  <a:pt x="4028" y="1447"/>
                </a:lnTo>
                <a:lnTo>
                  <a:pt x="4012" y="1399"/>
                </a:lnTo>
                <a:lnTo>
                  <a:pt x="3995" y="1351"/>
                </a:lnTo>
                <a:lnTo>
                  <a:pt x="3977" y="1305"/>
                </a:lnTo>
                <a:lnTo>
                  <a:pt x="3958" y="1258"/>
                </a:lnTo>
                <a:lnTo>
                  <a:pt x="3938" y="1213"/>
                </a:lnTo>
                <a:lnTo>
                  <a:pt x="3916" y="1167"/>
                </a:lnTo>
                <a:lnTo>
                  <a:pt x="3895" y="1122"/>
                </a:lnTo>
                <a:lnTo>
                  <a:pt x="3871" y="1079"/>
                </a:lnTo>
                <a:lnTo>
                  <a:pt x="3847" y="1034"/>
                </a:lnTo>
                <a:lnTo>
                  <a:pt x="3822" y="991"/>
                </a:lnTo>
                <a:lnTo>
                  <a:pt x="3795" y="949"/>
                </a:lnTo>
                <a:lnTo>
                  <a:pt x="3768" y="909"/>
                </a:lnTo>
                <a:lnTo>
                  <a:pt x="3740" y="868"/>
                </a:lnTo>
                <a:lnTo>
                  <a:pt x="3710" y="827"/>
                </a:lnTo>
                <a:lnTo>
                  <a:pt x="3680" y="788"/>
                </a:lnTo>
                <a:lnTo>
                  <a:pt x="3649" y="749"/>
                </a:lnTo>
                <a:lnTo>
                  <a:pt x="3617" y="712"/>
                </a:lnTo>
                <a:lnTo>
                  <a:pt x="3585" y="675"/>
                </a:lnTo>
                <a:lnTo>
                  <a:pt x="3551" y="639"/>
                </a:lnTo>
                <a:lnTo>
                  <a:pt x="3516" y="603"/>
                </a:lnTo>
                <a:lnTo>
                  <a:pt x="3481" y="568"/>
                </a:lnTo>
                <a:lnTo>
                  <a:pt x="3445" y="535"/>
                </a:lnTo>
                <a:lnTo>
                  <a:pt x="3408" y="503"/>
                </a:lnTo>
                <a:lnTo>
                  <a:pt x="3370" y="470"/>
                </a:lnTo>
                <a:lnTo>
                  <a:pt x="3332" y="439"/>
                </a:lnTo>
                <a:lnTo>
                  <a:pt x="3293" y="409"/>
                </a:lnTo>
                <a:lnTo>
                  <a:pt x="3252" y="379"/>
                </a:lnTo>
                <a:lnTo>
                  <a:pt x="3211" y="352"/>
                </a:lnTo>
                <a:lnTo>
                  <a:pt x="3170" y="324"/>
                </a:lnTo>
                <a:lnTo>
                  <a:pt x="3129" y="298"/>
                </a:lnTo>
                <a:lnTo>
                  <a:pt x="3085" y="273"/>
                </a:lnTo>
                <a:lnTo>
                  <a:pt x="3041" y="249"/>
                </a:lnTo>
                <a:lnTo>
                  <a:pt x="2998" y="225"/>
                </a:lnTo>
                <a:lnTo>
                  <a:pt x="2953" y="203"/>
                </a:lnTo>
                <a:lnTo>
                  <a:pt x="2907" y="182"/>
                </a:lnTo>
                <a:lnTo>
                  <a:pt x="2862" y="161"/>
                </a:lnTo>
                <a:lnTo>
                  <a:pt x="2815" y="142"/>
                </a:lnTo>
                <a:lnTo>
                  <a:pt x="2768" y="124"/>
                </a:lnTo>
                <a:lnTo>
                  <a:pt x="2720" y="108"/>
                </a:lnTo>
                <a:lnTo>
                  <a:pt x="2672" y="92"/>
                </a:lnTo>
                <a:lnTo>
                  <a:pt x="2623" y="78"/>
                </a:lnTo>
                <a:lnTo>
                  <a:pt x="2574" y="64"/>
                </a:lnTo>
                <a:lnTo>
                  <a:pt x="2525" y="52"/>
                </a:lnTo>
                <a:lnTo>
                  <a:pt x="2475" y="42"/>
                </a:lnTo>
                <a:lnTo>
                  <a:pt x="2425" y="32"/>
                </a:lnTo>
                <a:lnTo>
                  <a:pt x="2373" y="24"/>
                </a:lnTo>
                <a:lnTo>
                  <a:pt x="2322" y="17"/>
                </a:lnTo>
                <a:lnTo>
                  <a:pt x="2270" y="11"/>
                </a:lnTo>
                <a:lnTo>
                  <a:pt x="2219" y="6"/>
                </a:lnTo>
                <a:lnTo>
                  <a:pt x="2166" y="2"/>
                </a:lnTo>
                <a:lnTo>
                  <a:pt x="2113" y="0"/>
                </a:lnTo>
                <a:lnTo>
                  <a:pt x="2060" y="0"/>
                </a:lnTo>
                <a:lnTo>
                  <a:pt x="2007" y="0"/>
                </a:lnTo>
                <a:lnTo>
                  <a:pt x="1954" y="2"/>
                </a:lnTo>
                <a:lnTo>
                  <a:pt x="1901" y="6"/>
                </a:lnTo>
                <a:lnTo>
                  <a:pt x="1849" y="11"/>
                </a:lnTo>
                <a:lnTo>
                  <a:pt x="1797" y="17"/>
                </a:lnTo>
                <a:lnTo>
                  <a:pt x="1746" y="24"/>
                </a:lnTo>
                <a:lnTo>
                  <a:pt x="1696" y="32"/>
                </a:lnTo>
                <a:lnTo>
                  <a:pt x="1645" y="42"/>
                </a:lnTo>
                <a:lnTo>
                  <a:pt x="1595" y="52"/>
                </a:lnTo>
                <a:lnTo>
                  <a:pt x="1545" y="64"/>
                </a:lnTo>
                <a:lnTo>
                  <a:pt x="1496" y="78"/>
                </a:lnTo>
                <a:lnTo>
                  <a:pt x="1448" y="92"/>
                </a:lnTo>
                <a:lnTo>
                  <a:pt x="1400" y="108"/>
                </a:lnTo>
                <a:lnTo>
                  <a:pt x="1352" y="124"/>
                </a:lnTo>
                <a:lnTo>
                  <a:pt x="1305" y="142"/>
                </a:lnTo>
                <a:lnTo>
                  <a:pt x="1259" y="161"/>
                </a:lnTo>
                <a:lnTo>
                  <a:pt x="1212" y="182"/>
                </a:lnTo>
                <a:lnTo>
                  <a:pt x="1168" y="203"/>
                </a:lnTo>
                <a:lnTo>
                  <a:pt x="1122" y="225"/>
                </a:lnTo>
                <a:lnTo>
                  <a:pt x="1078" y="249"/>
                </a:lnTo>
                <a:lnTo>
                  <a:pt x="1035" y="273"/>
                </a:lnTo>
                <a:lnTo>
                  <a:pt x="992" y="298"/>
                </a:lnTo>
                <a:lnTo>
                  <a:pt x="950" y="324"/>
                </a:lnTo>
                <a:lnTo>
                  <a:pt x="908" y="352"/>
                </a:lnTo>
                <a:lnTo>
                  <a:pt x="867" y="379"/>
                </a:lnTo>
                <a:lnTo>
                  <a:pt x="828" y="409"/>
                </a:lnTo>
                <a:lnTo>
                  <a:pt x="788" y="439"/>
                </a:lnTo>
                <a:lnTo>
                  <a:pt x="750" y="470"/>
                </a:lnTo>
                <a:lnTo>
                  <a:pt x="711" y="503"/>
                </a:lnTo>
                <a:lnTo>
                  <a:pt x="676" y="535"/>
                </a:lnTo>
                <a:lnTo>
                  <a:pt x="638" y="568"/>
                </a:lnTo>
                <a:lnTo>
                  <a:pt x="604" y="603"/>
                </a:lnTo>
                <a:lnTo>
                  <a:pt x="569" y="639"/>
                </a:lnTo>
                <a:lnTo>
                  <a:pt x="535" y="675"/>
                </a:lnTo>
                <a:lnTo>
                  <a:pt x="502" y="712"/>
                </a:lnTo>
                <a:lnTo>
                  <a:pt x="471" y="749"/>
                </a:lnTo>
                <a:lnTo>
                  <a:pt x="440" y="788"/>
                </a:lnTo>
                <a:lnTo>
                  <a:pt x="410" y="827"/>
                </a:lnTo>
                <a:lnTo>
                  <a:pt x="380" y="868"/>
                </a:lnTo>
                <a:lnTo>
                  <a:pt x="352" y="909"/>
                </a:lnTo>
                <a:lnTo>
                  <a:pt x="325" y="949"/>
                </a:lnTo>
                <a:lnTo>
                  <a:pt x="298" y="991"/>
                </a:lnTo>
                <a:lnTo>
                  <a:pt x="273" y="1034"/>
                </a:lnTo>
                <a:lnTo>
                  <a:pt x="249" y="1079"/>
                </a:lnTo>
                <a:lnTo>
                  <a:pt x="225" y="1122"/>
                </a:lnTo>
                <a:lnTo>
                  <a:pt x="204" y="1167"/>
                </a:lnTo>
                <a:lnTo>
                  <a:pt x="182" y="1213"/>
                </a:lnTo>
                <a:lnTo>
                  <a:pt x="162" y="1258"/>
                </a:lnTo>
                <a:lnTo>
                  <a:pt x="143" y="1305"/>
                </a:lnTo>
                <a:lnTo>
                  <a:pt x="125" y="1351"/>
                </a:lnTo>
                <a:lnTo>
                  <a:pt x="108" y="1399"/>
                </a:lnTo>
                <a:lnTo>
                  <a:pt x="93" y="1447"/>
                </a:lnTo>
                <a:lnTo>
                  <a:pt x="78" y="1496"/>
                </a:lnTo>
                <a:lnTo>
                  <a:pt x="65" y="1545"/>
                </a:lnTo>
                <a:lnTo>
                  <a:pt x="53" y="1595"/>
                </a:lnTo>
                <a:lnTo>
                  <a:pt x="42" y="1645"/>
                </a:lnTo>
                <a:lnTo>
                  <a:pt x="33" y="1695"/>
                </a:lnTo>
                <a:lnTo>
                  <a:pt x="24" y="1747"/>
                </a:lnTo>
                <a:lnTo>
                  <a:pt x="17" y="1797"/>
                </a:lnTo>
                <a:lnTo>
                  <a:pt x="11" y="1850"/>
                </a:lnTo>
                <a:lnTo>
                  <a:pt x="6" y="1901"/>
                </a:lnTo>
                <a:lnTo>
                  <a:pt x="3" y="1954"/>
                </a:lnTo>
                <a:lnTo>
                  <a:pt x="0" y="2006"/>
                </a:lnTo>
                <a:lnTo>
                  <a:pt x="0" y="2060"/>
                </a:lnTo>
                <a:lnTo>
                  <a:pt x="0" y="2113"/>
                </a:lnTo>
                <a:lnTo>
                  <a:pt x="3" y="2166"/>
                </a:lnTo>
                <a:lnTo>
                  <a:pt x="6" y="2218"/>
                </a:lnTo>
                <a:lnTo>
                  <a:pt x="11" y="2270"/>
                </a:lnTo>
                <a:lnTo>
                  <a:pt x="17" y="2322"/>
                </a:lnTo>
                <a:lnTo>
                  <a:pt x="24" y="2374"/>
                </a:lnTo>
                <a:lnTo>
                  <a:pt x="33" y="2424"/>
                </a:lnTo>
                <a:lnTo>
                  <a:pt x="42" y="2474"/>
                </a:lnTo>
                <a:lnTo>
                  <a:pt x="53" y="2525"/>
                </a:lnTo>
                <a:lnTo>
                  <a:pt x="65" y="2575"/>
                </a:lnTo>
                <a:lnTo>
                  <a:pt x="78" y="2624"/>
                </a:lnTo>
                <a:lnTo>
                  <a:pt x="93" y="2672"/>
                </a:lnTo>
                <a:lnTo>
                  <a:pt x="108" y="2720"/>
                </a:lnTo>
                <a:lnTo>
                  <a:pt x="125" y="2768"/>
                </a:lnTo>
                <a:lnTo>
                  <a:pt x="143" y="2816"/>
                </a:lnTo>
                <a:lnTo>
                  <a:pt x="162" y="2861"/>
                </a:lnTo>
                <a:lnTo>
                  <a:pt x="182" y="2908"/>
                </a:lnTo>
                <a:lnTo>
                  <a:pt x="204" y="2953"/>
                </a:lnTo>
                <a:lnTo>
                  <a:pt x="225" y="2998"/>
                </a:lnTo>
                <a:lnTo>
                  <a:pt x="249" y="3042"/>
                </a:lnTo>
                <a:lnTo>
                  <a:pt x="273" y="3085"/>
                </a:lnTo>
                <a:lnTo>
                  <a:pt x="298" y="3128"/>
                </a:lnTo>
                <a:lnTo>
                  <a:pt x="325" y="3170"/>
                </a:lnTo>
                <a:lnTo>
                  <a:pt x="352" y="3212"/>
                </a:lnTo>
                <a:lnTo>
                  <a:pt x="380" y="3253"/>
                </a:lnTo>
                <a:lnTo>
                  <a:pt x="410" y="3292"/>
                </a:lnTo>
                <a:lnTo>
                  <a:pt x="440" y="3332"/>
                </a:lnTo>
                <a:lnTo>
                  <a:pt x="471" y="3370"/>
                </a:lnTo>
                <a:lnTo>
                  <a:pt x="502" y="3408"/>
                </a:lnTo>
                <a:lnTo>
                  <a:pt x="535" y="3445"/>
                </a:lnTo>
                <a:lnTo>
                  <a:pt x="569" y="3481"/>
                </a:lnTo>
                <a:lnTo>
                  <a:pt x="604" y="3516"/>
                </a:lnTo>
                <a:lnTo>
                  <a:pt x="638" y="3551"/>
                </a:lnTo>
                <a:lnTo>
                  <a:pt x="676" y="3584"/>
                </a:lnTo>
                <a:lnTo>
                  <a:pt x="711" y="3618"/>
                </a:lnTo>
                <a:lnTo>
                  <a:pt x="750" y="3649"/>
                </a:lnTo>
                <a:lnTo>
                  <a:pt x="788" y="3680"/>
                </a:lnTo>
                <a:lnTo>
                  <a:pt x="828" y="3710"/>
                </a:lnTo>
                <a:lnTo>
                  <a:pt x="867" y="3740"/>
                </a:lnTo>
                <a:lnTo>
                  <a:pt x="908" y="3767"/>
                </a:lnTo>
                <a:lnTo>
                  <a:pt x="950" y="3795"/>
                </a:lnTo>
                <a:lnTo>
                  <a:pt x="992" y="3821"/>
                </a:lnTo>
                <a:lnTo>
                  <a:pt x="1035" y="3847"/>
                </a:lnTo>
                <a:lnTo>
                  <a:pt x="1078" y="3872"/>
                </a:lnTo>
                <a:lnTo>
                  <a:pt x="1122" y="3894"/>
                </a:lnTo>
                <a:lnTo>
                  <a:pt x="1168" y="3917"/>
                </a:lnTo>
                <a:lnTo>
                  <a:pt x="1212" y="3937"/>
                </a:lnTo>
                <a:lnTo>
                  <a:pt x="1259" y="3958"/>
                </a:lnTo>
                <a:lnTo>
                  <a:pt x="1305" y="3977"/>
                </a:lnTo>
                <a:lnTo>
                  <a:pt x="1352" y="3995"/>
                </a:lnTo>
                <a:lnTo>
                  <a:pt x="1400" y="4012"/>
                </a:lnTo>
                <a:lnTo>
                  <a:pt x="1448" y="4027"/>
                </a:lnTo>
                <a:lnTo>
                  <a:pt x="1496" y="4042"/>
                </a:lnTo>
                <a:lnTo>
                  <a:pt x="1545" y="4055"/>
                </a:lnTo>
                <a:lnTo>
                  <a:pt x="1595" y="4067"/>
                </a:lnTo>
                <a:lnTo>
                  <a:pt x="1645" y="4078"/>
                </a:lnTo>
                <a:lnTo>
                  <a:pt x="1696" y="4087"/>
                </a:lnTo>
                <a:lnTo>
                  <a:pt x="1746" y="4097"/>
                </a:lnTo>
                <a:lnTo>
                  <a:pt x="1797" y="4104"/>
                </a:lnTo>
                <a:lnTo>
                  <a:pt x="1849" y="4109"/>
                </a:lnTo>
                <a:lnTo>
                  <a:pt x="1901" y="4113"/>
                </a:lnTo>
                <a:lnTo>
                  <a:pt x="1954" y="4117"/>
                </a:lnTo>
                <a:lnTo>
                  <a:pt x="2007" y="4119"/>
                </a:lnTo>
                <a:lnTo>
                  <a:pt x="2060" y="4119"/>
                </a:lnTo>
                <a:lnTo>
                  <a:pt x="2124" y="4119"/>
                </a:lnTo>
                <a:lnTo>
                  <a:pt x="2186" y="4116"/>
                </a:lnTo>
                <a:lnTo>
                  <a:pt x="2250" y="4111"/>
                </a:lnTo>
                <a:lnTo>
                  <a:pt x="2312" y="4104"/>
                </a:lnTo>
                <a:lnTo>
                  <a:pt x="2373" y="4096"/>
                </a:lnTo>
                <a:lnTo>
                  <a:pt x="2434" y="4086"/>
                </a:lnTo>
                <a:lnTo>
                  <a:pt x="2495" y="4073"/>
                </a:lnTo>
                <a:lnTo>
                  <a:pt x="2555" y="4060"/>
                </a:lnTo>
                <a:lnTo>
                  <a:pt x="2614" y="4044"/>
                </a:lnTo>
                <a:lnTo>
                  <a:pt x="2672" y="4026"/>
                </a:lnTo>
                <a:lnTo>
                  <a:pt x="2730" y="4007"/>
                </a:lnTo>
                <a:lnTo>
                  <a:pt x="2786" y="3987"/>
                </a:lnTo>
                <a:lnTo>
                  <a:pt x="2842" y="3965"/>
                </a:lnTo>
                <a:lnTo>
                  <a:pt x="2898" y="3941"/>
                </a:lnTo>
                <a:lnTo>
                  <a:pt x="2953" y="3916"/>
                </a:lnTo>
                <a:lnTo>
                  <a:pt x="3005" y="3888"/>
                </a:lnTo>
                <a:lnTo>
                  <a:pt x="4120" y="5003"/>
                </a:lnTo>
                <a:lnTo>
                  <a:pt x="4709" y="5003"/>
                </a:lnTo>
                <a:lnTo>
                  <a:pt x="4709" y="5591"/>
                </a:lnTo>
                <a:lnTo>
                  <a:pt x="5297" y="5591"/>
                </a:lnTo>
                <a:lnTo>
                  <a:pt x="5297" y="6180"/>
                </a:lnTo>
                <a:lnTo>
                  <a:pt x="5591" y="6474"/>
                </a:lnTo>
                <a:lnTo>
                  <a:pt x="6475" y="6474"/>
                </a:lnTo>
                <a:lnTo>
                  <a:pt x="6475" y="5591"/>
                </a:lnTo>
                <a:lnTo>
                  <a:pt x="3889" y="3006"/>
                </a:lnTo>
                <a:close/>
                <a:moveTo>
                  <a:pt x="1472" y="2060"/>
                </a:moveTo>
                <a:lnTo>
                  <a:pt x="1472" y="2060"/>
                </a:lnTo>
                <a:lnTo>
                  <a:pt x="1441" y="2059"/>
                </a:lnTo>
                <a:lnTo>
                  <a:pt x="1411" y="2057"/>
                </a:lnTo>
                <a:lnTo>
                  <a:pt x="1382" y="2053"/>
                </a:lnTo>
                <a:lnTo>
                  <a:pt x="1353" y="2048"/>
                </a:lnTo>
                <a:lnTo>
                  <a:pt x="1324" y="2041"/>
                </a:lnTo>
                <a:lnTo>
                  <a:pt x="1297" y="2033"/>
                </a:lnTo>
                <a:lnTo>
                  <a:pt x="1269" y="2024"/>
                </a:lnTo>
                <a:lnTo>
                  <a:pt x="1242" y="2014"/>
                </a:lnTo>
                <a:lnTo>
                  <a:pt x="1217" y="2002"/>
                </a:lnTo>
                <a:lnTo>
                  <a:pt x="1190" y="1988"/>
                </a:lnTo>
                <a:lnTo>
                  <a:pt x="1166" y="1974"/>
                </a:lnTo>
                <a:lnTo>
                  <a:pt x="1142" y="1960"/>
                </a:lnTo>
                <a:lnTo>
                  <a:pt x="1120" y="1943"/>
                </a:lnTo>
                <a:lnTo>
                  <a:pt x="1097" y="1925"/>
                </a:lnTo>
                <a:lnTo>
                  <a:pt x="1075" y="1907"/>
                </a:lnTo>
                <a:lnTo>
                  <a:pt x="1055" y="1888"/>
                </a:lnTo>
                <a:lnTo>
                  <a:pt x="1036" y="1867"/>
                </a:lnTo>
                <a:lnTo>
                  <a:pt x="1017" y="1846"/>
                </a:lnTo>
                <a:lnTo>
                  <a:pt x="1000" y="1823"/>
                </a:lnTo>
                <a:lnTo>
                  <a:pt x="983" y="1800"/>
                </a:lnTo>
                <a:lnTo>
                  <a:pt x="968" y="1776"/>
                </a:lnTo>
                <a:lnTo>
                  <a:pt x="955" y="1751"/>
                </a:lnTo>
                <a:lnTo>
                  <a:pt x="941" y="1726"/>
                </a:lnTo>
                <a:lnTo>
                  <a:pt x="929" y="1700"/>
                </a:lnTo>
                <a:lnTo>
                  <a:pt x="919" y="1674"/>
                </a:lnTo>
                <a:lnTo>
                  <a:pt x="909" y="1646"/>
                </a:lnTo>
                <a:lnTo>
                  <a:pt x="902" y="1618"/>
                </a:lnTo>
                <a:lnTo>
                  <a:pt x="895" y="1590"/>
                </a:lnTo>
                <a:lnTo>
                  <a:pt x="890" y="1561"/>
                </a:lnTo>
                <a:lnTo>
                  <a:pt x="886" y="1531"/>
                </a:lnTo>
                <a:lnTo>
                  <a:pt x="884" y="1501"/>
                </a:lnTo>
                <a:lnTo>
                  <a:pt x="883" y="1471"/>
                </a:lnTo>
                <a:lnTo>
                  <a:pt x="884" y="1441"/>
                </a:lnTo>
                <a:lnTo>
                  <a:pt x="886" y="1411"/>
                </a:lnTo>
                <a:lnTo>
                  <a:pt x="890" y="1381"/>
                </a:lnTo>
                <a:lnTo>
                  <a:pt x="895" y="1353"/>
                </a:lnTo>
                <a:lnTo>
                  <a:pt x="902" y="1324"/>
                </a:lnTo>
                <a:lnTo>
                  <a:pt x="909" y="1296"/>
                </a:lnTo>
                <a:lnTo>
                  <a:pt x="919" y="1269"/>
                </a:lnTo>
                <a:lnTo>
                  <a:pt x="929" y="1243"/>
                </a:lnTo>
                <a:lnTo>
                  <a:pt x="941" y="1216"/>
                </a:lnTo>
                <a:lnTo>
                  <a:pt x="955" y="1191"/>
                </a:lnTo>
                <a:lnTo>
                  <a:pt x="968" y="1166"/>
                </a:lnTo>
                <a:lnTo>
                  <a:pt x="983" y="1142"/>
                </a:lnTo>
                <a:lnTo>
                  <a:pt x="1000" y="1119"/>
                </a:lnTo>
                <a:lnTo>
                  <a:pt x="1017" y="1096"/>
                </a:lnTo>
                <a:lnTo>
                  <a:pt x="1036" y="1075"/>
                </a:lnTo>
                <a:lnTo>
                  <a:pt x="1055" y="1055"/>
                </a:lnTo>
                <a:lnTo>
                  <a:pt x="1075" y="1035"/>
                </a:lnTo>
                <a:lnTo>
                  <a:pt x="1097" y="1017"/>
                </a:lnTo>
                <a:lnTo>
                  <a:pt x="1120" y="999"/>
                </a:lnTo>
                <a:lnTo>
                  <a:pt x="1142" y="983"/>
                </a:lnTo>
                <a:lnTo>
                  <a:pt x="1166" y="968"/>
                </a:lnTo>
                <a:lnTo>
                  <a:pt x="1190" y="954"/>
                </a:lnTo>
                <a:lnTo>
                  <a:pt x="1217" y="941"/>
                </a:lnTo>
                <a:lnTo>
                  <a:pt x="1242" y="929"/>
                </a:lnTo>
                <a:lnTo>
                  <a:pt x="1269" y="918"/>
                </a:lnTo>
                <a:lnTo>
                  <a:pt x="1297" y="910"/>
                </a:lnTo>
                <a:lnTo>
                  <a:pt x="1324" y="901"/>
                </a:lnTo>
                <a:lnTo>
                  <a:pt x="1353" y="894"/>
                </a:lnTo>
                <a:lnTo>
                  <a:pt x="1382" y="889"/>
                </a:lnTo>
                <a:lnTo>
                  <a:pt x="1411" y="886"/>
                </a:lnTo>
                <a:lnTo>
                  <a:pt x="1441" y="883"/>
                </a:lnTo>
                <a:lnTo>
                  <a:pt x="1472" y="882"/>
                </a:lnTo>
                <a:lnTo>
                  <a:pt x="1502" y="883"/>
                </a:lnTo>
                <a:lnTo>
                  <a:pt x="1532" y="886"/>
                </a:lnTo>
                <a:lnTo>
                  <a:pt x="1561" y="889"/>
                </a:lnTo>
                <a:lnTo>
                  <a:pt x="1590" y="894"/>
                </a:lnTo>
                <a:lnTo>
                  <a:pt x="1619" y="901"/>
                </a:lnTo>
                <a:lnTo>
                  <a:pt x="1646" y="910"/>
                </a:lnTo>
                <a:lnTo>
                  <a:pt x="1674" y="918"/>
                </a:lnTo>
                <a:lnTo>
                  <a:pt x="1700" y="929"/>
                </a:lnTo>
                <a:lnTo>
                  <a:pt x="1727" y="941"/>
                </a:lnTo>
                <a:lnTo>
                  <a:pt x="1752" y="954"/>
                </a:lnTo>
                <a:lnTo>
                  <a:pt x="1777" y="968"/>
                </a:lnTo>
                <a:lnTo>
                  <a:pt x="1801" y="983"/>
                </a:lnTo>
                <a:lnTo>
                  <a:pt x="1824" y="999"/>
                </a:lnTo>
                <a:lnTo>
                  <a:pt x="1845" y="1017"/>
                </a:lnTo>
                <a:lnTo>
                  <a:pt x="1867" y="1035"/>
                </a:lnTo>
                <a:lnTo>
                  <a:pt x="1887" y="1055"/>
                </a:lnTo>
                <a:lnTo>
                  <a:pt x="1907" y="1075"/>
                </a:lnTo>
                <a:lnTo>
                  <a:pt x="1925" y="1096"/>
                </a:lnTo>
                <a:lnTo>
                  <a:pt x="1943" y="1119"/>
                </a:lnTo>
                <a:lnTo>
                  <a:pt x="1959" y="1142"/>
                </a:lnTo>
                <a:lnTo>
                  <a:pt x="1975" y="1166"/>
                </a:lnTo>
                <a:lnTo>
                  <a:pt x="1989" y="1191"/>
                </a:lnTo>
                <a:lnTo>
                  <a:pt x="2002" y="1216"/>
                </a:lnTo>
                <a:lnTo>
                  <a:pt x="2014" y="1243"/>
                </a:lnTo>
                <a:lnTo>
                  <a:pt x="2025" y="1269"/>
                </a:lnTo>
                <a:lnTo>
                  <a:pt x="2033" y="1296"/>
                </a:lnTo>
                <a:lnTo>
                  <a:pt x="2042" y="1324"/>
                </a:lnTo>
                <a:lnTo>
                  <a:pt x="2048" y="1353"/>
                </a:lnTo>
                <a:lnTo>
                  <a:pt x="2054" y="1381"/>
                </a:lnTo>
                <a:lnTo>
                  <a:pt x="2057" y="1411"/>
                </a:lnTo>
                <a:lnTo>
                  <a:pt x="2060" y="1441"/>
                </a:lnTo>
                <a:lnTo>
                  <a:pt x="2060" y="1471"/>
                </a:lnTo>
                <a:lnTo>
                  <a:pt x="2060" y="1501"/>
                </a:lnTo>
                <a:lnTo>
                  <a:pt x="2057" y="1531"/>
                </a:lnTo>
                <a:lnTo>
                  <a:pt x="2054" y="1561"/>
                </a:lnTo>
                <a:lnTo>
                  <a:pt x="2048" y="1590"/>
                </a:lnTo>
                <a:lnTo>
                  <a:pt x="2042" y="1618"/>
                </a:lnTo>
                <a:lnTo>
                  <a:pt x="2033" y="1646"/>
                </a:lnTo>
                <a:lnTo>
                  <a:pt x="2025" y="1674"/>
                </a:lnTo>
                <a:lnTo>
                  <a:pt x="2014" y="1700"/>
                </a:lnTo>
                <a:lnTo>
                  <a:pt x="2002" y="1726"/>
                </a:lnTo>
                <a:lnTo>
                  <a:pt x="1989" y="1751"/>
                </a:lnTo>
                <a:lnTo>
                  <a:pt x="1975" y="1776"/>
                </a:lnTo>
                <a:lnTo>
                  <a:pt x="1959" y="1800"/>
                </a:lnTo>
                <a:lnTo>
                  <a:pt x="1943" y="1823"/>
                </a:lnTo>
                <a:lnTo>
                  <a:pt x="1925" y="1846"/>
                </a:lnTo>
                <a:lnTo>
                  <a:pt x="1907" y="1867"/>
                </a:lnTo>
                <a:lnTo>
                  <a:pt x="1887" y="1888"/>
                </a:lnTo>
                <a:lnTo>
                  <a:pt x="1867" y="1907"/>
                </a:lnTo>
                <a:lnTo>
                  <a:pt x="1845" y="1925"/>
                </a:lnTo>
                <a:lnTo>
                  <a:pt x="1824" y="1943"/>
                </a:lnTo>
                <a:lnTo>
                  <a:pt x="1801" y="1960"/>
                </a:lnTo>
                <a:lnTo>
                  <a:pt x="1777" y="1974"/>
                </a:lnTo>
                <a:lnTo>
                  <a:pt x="1752" y="1988"/>
                </a:lnTo>
                <a:lnTo>
                  <a:pt x="1727" y="2002"/>
                </a:lnTo>
                <a:lnTo>
                  <a:pt x="1700" y="2014"/>
                </a:lnTo>
                <a:lnTo>
                  <a:pt x="1674" y="2024"/>
                </a:lnTo>
                <a:lnTo>
                  <a:pt x="1646" y="2033"/>
                </a:lnTo>
                <a:lnTo>
                  <a:pt x="1619" y="2041"/>
                </a:lnTo>
                <a:lnTo>
                  <a:pt x="1590" y="2048"/>
                </a:lnTo>
                <a:lnTo>
                  <a:pt x="1561" y="2053"/>
                </a:lnTo>
                <a:lnTo>
                  <a:pt x="1532" y="2057"/>
                </a:lnTo>
                <a:lnTo>
                  <a:pt x="1502" y="2059"/>
                </a:lnTo>
                <a:lnTo>
                  <a:pt x="1472" y="206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446280"/>
              </a:solidFill>
              <a:ea typeface="宋体" panose="02010600030101010101" pitchFamily="2" charset="-122"/>
            </a:endParaRPr>
          </a:p>
        </p:txBody>
      </p:sp>
      <p:grpSp>
        <p:nvGrpSpPr>
          <p:cNvPr id="58" name="Group 25"/>
          <p:cNvGrpSpPr/>
          <p:nvPr/>
        </p:nvGrpSpPr>
        <p:grpSpPr>
          <a:xfrm>
            <a:off x="4761205" y="4269083"/>
            <a:ext cx="1009245" cy="888521"/>
            <a:chOff x="6040049" y="4182118"/>
            <a:chExt cx="521619" cy="459224"/>
          </a:xfrm>
          <a:solidFill>
            <a:schemeClr val="bg1"/>
          </a:solidFill>
        </p:grpSpPr>
        <p:sp>
          <p:nvSpPr>
            <p:cNvPr id="59" name="Freeform 84"/>
            <p:cNvSpPr>
              <a:spLocks/>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solidFill>
                  <a:srgbClr val="446280"/>
                </a:solidFill>
              </a:endParaRPr>
            </a:p>
          </p:txBody>
        </p:sp>
        <p:sp>
          <p:nvSpPr>
            <p:cNvPr id="60" name="Freeform 85"/>
            <p:cNvSpPr>
              <a:spLocks/>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solidFill>
                  <a:srgbClr val="446280"/>
                </a:solidFill>
              </a:endParaRPr>
            </a:p>
          </p:txBody>
        </p:sp>
        <p:sp>
          <p:nvSpPr>
            <p:cNvPr id="61" name="Freeform 86"/>
            <p:cNvSpPr>
              <a:spLocks/>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solidFill>
                  <a:srgbClr val="446280"/>
                </a:solidFill>
              </a:endParaRPr>
            </a:p>
          </p:txBody>
        </p:sp>
        <p:sp>
          <p:nvSpPr>
            <p:cNvPr id="62" name="Freeform 87"/>
            <p:cNvSpPr>
              <a:spLocks/>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solidFill>
                  <a:srgbClr val="446280"/>
                </a:solidFill>
              </a:endParaRPr>
            </a:p>
          </p:txBody>
        </p:sp>
        <p:sp>
          <p:nvSpPr>
            <p:cNvPr id="63" name="Freeform 88"/>
            <p:cNvSpPr>
              <a:spLocks/>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solidFill>
                  <a:srgbClr val="446280"/>
                </a:solidFill>
              </a:endParaRPr>
            </a:p>
          </p:txBody>
        </p:sp>
      </p:grpSp>
      <p:cxnSp>
        <p:nvCxnSpPr>
          <p:cNvPr id="64" name="直接连接符 63"/>
          <p:cNvCxnSpPr/>
          <p:nvPr/>
        </p:nvCxnSpPr>
        <p:spPr>
          <a:xfrm>
            <a:off x="8150722" y="2596602"/>
            <a:ext cx="263264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5" name="矩形 64"/>
          <p:cNvSpPr/>
          <p:nvPr/>
        </p:nvSpPr>
        <p:spPr>
          <a:xfrm>
            <a:off x="8150722" y="2113800"/>
            <a:ext cx="2632648" cy="351956"/>
          </a:xfrm>
          <a:prstGeom prst="rect">
            <a:avLst/>
          </a:prstGeom>
        </p:spPr>
        <p:txBody>
          <a:bodyPr wrap="square">
            <a:spAutoFit/>
          </a:bodyPr>
          <a:lstStyle/>
          <a:p>
            <a:pPr algn="ctr" defTabSz="964179">
              <a:spcBef>
                <a:spcPct val="20000"/>
              </a:spcBef>
              <a:defRPr/>
            </a:pPr>
            <a:r>
              <a:rPr lang="zh-CN" altLang="en-US" sz="1687" b="1" kern="0" dirty="0">
                <a:solidFill>
                  <a:schemeClr val="accent6"/>
                </a:solidFill>
                <a:latin typeface="微软雅黑" pitchFamily="34" charset="-122"/>
                <a:ea typeface="微软雅黑" pitchFamily="34" charset="-122"/>
                <a:cs typeface="Raleway"/>
              </a:rPr>
              <a:t>输入你的标题</a:t>
            </a:r>
            <a:endParaRPr lang="en-US" altLang="zh-CN" sz="1687" b="1" kern="0" dirty="0">
              <a:solidFill>
                <a:schemeClr val="accent6"/>
              </a:solidFill>
              <a:latin typeface="微软雅黑" pitchFamily="34" charset="-122"/>
              <a:ea typeface="微软雅黑" pitchFamily="34" charset="-122"/>
              <a:cs typeface="Raleway"/>
            </a:endParaRPr>
          </a:p>
        </p:txBody>
      </p:sp>
      <p:sp>
        <p:nvSpPr>
          <p:cNvPr id="66" name="Content Placeholder 2"/>
          <p:cNvSpPr txBox="1">
            <a:spLocks/>
          </p:cNvSpPr>
          <p:nvPr/>
        </p:nvSpPr>
        <p:spPr bwMode="auto">
          <a:xfrm>
            <a:off x="8150722" y="2788399"/>
            <a:ext cx="2632648" cy="1012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551" tIns="64276" rIns="128551" bIns="64276"/>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64179">
              <a:lnSpc>
                <a:spcPct val="120000"/>
              </a:lnSpc>
              <a:spcBef>
                <a:spcPct val="20000"/>
              </a:spcBef>
              <a:defRPr/>
            </a:pPr>
            <a:r>
              <a:rPr lang="zh-CN" altLang="en-US" sz="1125" kern="0" dirty="0">
                <a:solidFill>
                  <a:srgbClr val="446280"/>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这里输入简单的文字概述里输入简单文字概述输入简单的文字概述里输入输入里这里输入简单的文字概述里输入简单的文字概述</a:t>
            </a:r>
            <a:endParaRPr lang="en-US" altLang="zh-CN" sz="1125" kern="0" dirty="0">
              <a:solidFill>
                <a:srgbClr val="446280"/>
              </a:solidFill>
              <a:latin typeface="微软雅黑" pitchFamily="34" charset="-122"/>
              <a:ea typeface="微软雅黑" pitchFamily="34" charset="-122"/>
              <a:cs typeface="Raleway Light"/>
            </a:endParaRPr>
          </a:p>
        </p:txBody>
      </p:sp>
      <p:cxnSp>
        <p:nvCxnSpPr>
          <p:cNvPr id="67" name="直接连接符 66"/>
          <p:cNvCxnSpPr/>
          <p:nvPr/>
        </p:nvCxnSpPr>
        <p:spPr>
          <a:xfrm>
            <a:off x="1366590" y="4411289"/>
            <a:ext cx="263264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8" name="矩形 67"/>
          <p:cNvSpPr/>
          <p:nvPr/>
        </p:nvSpPr>
        <p:spPr>
          <a:xfrm>
            <a:off x="1366590" y="3952566"/>
            <a:ext cx="2632648" cy="351956"/>
          </a:xfrm>
          <a:prstGeom prst="rect">
            <a:avLst/>
          </a:prstGeom>
        </p:spPr>
        <p:txBody>
          <a:bodyPr wrap="square">
            <a:spAutoFit/>
          </a:bodyPr>
          <a:lstStyle/>
          <a:p>
            <a:pPr algn="ctr" defTabSz="964179">
              <a:spcBef>
                <a:spcPct val="20000"/>
              </a:spcBef>
              <a:defRPr/>
            </a:pPr>
            <a:r>
              <a:rPr lang="zh-CN" altLang="en-US" sz="1687" b="1" kern="0" dirty="0">
                <a:solidFill>
                  <a:schemeClr val="accent6"/>
                </a:solidFill>
                <a:latin typeface="微软雅黑" pitchFamily="34" charset="-122"/>
                <a:ea typeface="微软雅黑" pitchFamily="34" charset="-122"/>
                <a:cs typeface="Raleway"/>
              </a:rPr>
              <a:t>输入你的标题</a:t>
            </a:r>
            <a:endParaRPr lang="en-US" altLang="zh-CN" sz="1687" b="1" kern="0" dirty="0">
              <a:solidFill>
                <a:schemeClr val="accent6"/>
              </a:solidFill>
              <a:latin typeface="微软雅黑" pitchFamily="34" charset="-122"/>
              <a:ea typeface="微软雅黑" pitchFamily="34" charset="-122"/>
              <a:cs typeface="Raleway"/>
            </a:endParaRPr>
          </a:p>
        </p:txBody>
      </p:sp>
      <p:sp>
        <p:nvSpPr>
          <p:cNvPr id="69" name="Content Placeholder 2"/>
          <p:cNvSpPr txBox="1">
            <a:spLocks/>
          </p:cNvSpPr>
          <p:nvPr/>
        </p:nvSpPr>
        <p:spPr bwMode="auto">
          <a:xfrm>
            <a:off x="1366590" y="4512545"/>
            <a:ext cx="2632648" cy="1012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551" tIns="64276" rIns="128551" bIns="64276"/>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64179">
              <a:lnSpc>
                <a:spcPct val="120000"/>
              </a:lnSpc>
              <a:spcBef>
                <a:spcPct val="20000"/>
              </a:spcBef>
              <a:defRPr/>
            </a:pPr>
            <a:r>
              <a:rPr lang="zh-CN" altLang="en-US" sz="1125" kern="0" dirty="0">
                <a:solidFill>
                  <a:srgbClr val="446280"/>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这里输入简单的文字概述里输入简单文字概述输入简单的文字概述里输入输入里这里输入简单的文字概述里输入简单的文字概述</a:t>
            </a:r>
            <a:endParaRPr lang="en-US" altLang="zh-CN" sz="1125" kern="0" dirty="0">
              <a:solidFill>
                <a:srgbClr val="446280"/>
              </a:solidFill>
              <a:latin typeface="微软雅黑" pitchFamily="34" charset="-122"/>
              <a:ea typeface="微软雅黑" pitchFamily="34" charset="-122"/>
              <a:cs typeface="Raleway Light"/>
            </a:endParaRPr>
          </a:p>
        </p:txBody>
      </p:sp>
      <p:cxnSp>
        <p:nvCxnSpPr>
          <p:cNvPr id="70" name="直接连接符 69"/>
          <p:cNvCxnSpPr/>
          <p:nvPr/>
        </p:nvCxnSpPr>
        <p:spPr>
          <a:xfrm>
            <a:off x="8150133" y="4421031"/>
            <a:ext cx="263264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1" name="矩形 70"/>
          <p:cNvSpPr/>
          <p:nvPr/>
        </p:nvSpPr>
        <p:spPr>
          <a:xfrm>
            <a:off x="8150133" y="3952565"/>
            <a:ext cx="2632648" cy="351956"/>
          </a:xfrm>
          <a:prstGeom prst="rect">
            <a:avLst/>
          </a:prstGeom>
        </p:spPr>
        <p:txBody>
          <a:bodyPr wrap="square">
            <a:spAutoFit/>
          </a:bodyPr>
          <a:lstStyle/>
          <a:p>
            <a:pPr algn="ctr" defTabSz="964179">
              <a:spcBef>
                <a:spcPct val="20000"/>
              </a:spcBef>
              <a:defRPr/>
            </a:pPr>
            <a:r>
              <a:rPr lang="zh-CN" altLang="en-US" sz="1687" b="1" kern="0" dirty="0">
                <a:solidFill>
                  <a:schemeClr val="accent6"/>
                </a:solidFill>
                <a:latin typeface="微软雅黑" pitchFamily="34" charset="-122"/>
                <a:ea typeface="微软雅黑" pitchFamily="34" charset="-122"/>
                <a:cs typeface="Raleway"/>
              </a:rPr>
              <a:t>输入你的标题</a:t>
            </a:r>
            <a:endParaRPr lang="en-US" altLang="zh-CN" sz="1687" b="1" kern="0" dirty="0">
              <a:solidFill>
                <a:schemeClr val="accent6"/>
              </a:solidFill>
              <a:latin typeface="微软雅黑" pitchFamily="34" charset="-122"/>
              <a:ea typeface="微软雅黑" pitchFamily="34" charset="-122"/>
              <a:cs typeface="Raleway"/>
            </a:endParaRPr>
          </a:p>
        </p:txBody>
      </p:sp>
      <p:sp>
        <p:nvSpPr>
          <p:cNvPr id="72" name="Content Placeholder 2"/>
          <p:cNvSpPr txBox="1">
            <a:spLocks/>
          </p:cNvSpPr>
          <p:nvPr/>
        </p:nvSpPr>
        <p:spPr bwMode="auto">
          <a:xfrm>
            <a:off x="8150133" y="4522287"/>
            <a:ext cx="2632648" cy="1012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551" tIns="64276" rIns="128551" bIns="64276"/>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64179">
              <a:lnSpc>
                <a:spcPct val="120000"/>
              </a:lnSpc>
              <a:spcBef>
                <a:spcPct val="20000"/>
              </a:spcBef>
              <a:defRPr/>
            </a:pPr>
            <a:r>
              <a:rPr lang="zh-CN" altLang="en-US" sz="1125" kern="0" dirty="0">
                <a:solidFill>
                  <a:srgbClr val="446280"/>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这里输入简单的文字概述里输入简单文字概述输入简单的文字概述里输入输入里这里输入简单的文字概述里输入简单的文字概述</a:t>
            </a:r>
            <a:endParaRPr lang="en-US" altLang="zh-CN" sz="1125" kern="0" dirty="0">
              <a:solidFill>
                <a:srgbClr val="446280"/>
              </a:solidFill>
              <a:latin typeface="微软雅黑" pitchFamily="34" charset="-122"/>
              <a:ea typeface="微软雅黑" pitchFamily="34" charset="-122"/>
              <a:cs typeface="Raleway Light"/>
            </a:endParaRPr>
          </a:p>
        </p:txBody>
      </p:sp>
    </p:spTree>
    <p:extLst>
      <p:ext uri="{BB962C8B-B14F-4D97-AF65-F5344CB8AC3E}">
        <p14:creationId xmlns:p14="http://schemas.microsoft.com/office/powerpoint/2010/main" val="346066374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46"/>
                                        </p:tgtEl>
                                        <p:attrNameLst>
                                          <p:attrName>style.visibility</p:attrName>
                                        </p:attrNameLst>
                                      </p:cBhvr>
                                      <p:to>
                                        <p:strVal val="visible"/>
                                      </p:to>
                                    </p:set>
                                    <p:anim calcmode="lin" valueType="num">
                                      <p:cBhvr>
                                        <p:cTn id="10" dur="500" fill="hold"/>
                                        <p:tgtEl>
                                          <p:spTgt spid="46"/>
                                        </p:tgtEl>
                                        <p:attrNameLst>
                                          <p:attrName>ppt_w</p:attrName>
                                        </p:attrNameLst>
                                      </p:cBhvr>
                                      <p:tavLst>
                                        <p:tav tm="0">
                                          <p:val>
                                            <p:fltVal val="0"/>
                                          </p:val>
                                        </p:tav>
                                        <p:tav tm="100000">
                                          <p:val>
                                            <p:strVal val="#ppt_w"/>
                                          </p:val>
                                        </p:tav>
                                      </p:tavLst>
                                    </p:anim>
                                    <p:anim calcmode="lin" valueType="num">
                                      <p:cBhvr>
                                        <p:cTn id="11" dur="500" fill="hold"/>
                                        <p:tgtEl>
                                          <p:spTgt spid="46"/>
                                        </p:tgtEl>
                                        <p:attrNameLst>
                                          <p:attrName>ppt_h</p:attrName>
                                        </p:attrNameLst>
                                      </p:cBhvr>
                                      <p:tavLst>
                                        <p:tav tm="0">
                                          <p:val>
                                            <p:fltVal val="0"/>
                                          </p:val>
                                        </p:tav>
                                        <p:tav tm="100000">
                                          <p:val>
                                            <p:strVal val="#ppt_h"/>
                                          </p:val>
                                        </p:tav>
                                      </p:tavLst>
                                    </p:anim>
                                    <p:anim calcmode="lin" valueType="num">
                                      <p:cBhvr>
                                        <p:cTn id="12" dur="500" fill="hold"/>
                                        <p:tgtEl>
                                          <p:spTgt spid="46"/>
                                        </p:tgtEl>
                                        <p:attrNameLst>
                                          <p:attrName>ppt_x</p:attrName>
                                        </p:attrNameLst>
                                      </p:cBhvr>
                                      <p:tavLst>
                                        <p:tav tm="0">
                                          <p:val>
                                            <p:fltVal val="0.5"/>
                                          </p:val>
                                        </p:tav>
                                        <p:tav tm="100000">
                                          <p:val>
                                            <p:strVal val="#ppt_x"/>
                                          </p:val>
                                        </p:tav>
                                      </p:tavLst>
                                    </p:anim>
                                    <p:anim calcmode="lin" valueType="num">
                                      <p:cBhvr>
                                        <p:cTn id="13" dur="500" fill="hold"/>
                                        <p:tgtEl>
                                          <p:spTgt spid="4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300"/>
                                  </p:stCondLst>
                                  <p:childTnLst>
                                    <p:set>
                                      <p:cBhvr>
                                        <p:cTn id="15" dur="1" fill="hold">
                                          <p:stCondLst>
                                            <p:cond delay="0"/>
                                          </p:stCondLst>
                                        </p:cTn>
                                        <p:tgtEl>
                                          <p:spTgt spid="47"/>
                                        </p:tgtEl>
                                        <p:attrNameLst>
                                          <p:attrName>style.visibility</p:attrName>
                                        </p:attrNameLst>
                                      </p:cBhvr>
                                      <p:to>
                                        <p:strVal val="visible"/>
                                      </p:to>
                                    </p:set>
                                    <p:anim calcmode="lin" valueType="num">
                                      <p:cBhvr>
                                        <p:cTn id="16" dur="500" fill="hold"/>
                                        <p:tgtEl>
                                          <p:spTgt spid="47"/>
                                        </p:tgtEl>
                                        <p:attrNameLst>
                                          <p:attrName>ppt_w</p:attrName>
                                        </p:attrNameLst>
                                      </p:cBhvr>
                                      <p:tavLst>
                                        <p:tav tm="0">
                                          <p:val>
                                            <p:fltVal val="0"/>
                                          </p:val>
                                        </p:tav>
                                        <p:tav tm="100000">
                                          <p:val>
                                            <p:strVal val="#ppt_w"/>
                                          </p:val>
                                        </p:tav>
                                      </p:tavLst>
                                    </p:anim>
                                    <p:anim calcmode="lin" valueType="num">
                                      <p:cBhvr>
                                        <p:cTn id="17" dur="500" fill="hold"/>
                                        <p:tgtEl>
                                          <p:spTgt spid="47"/>
                                        </p:tgtEl>
                                        <p:attrNameLst>
                                          <p:attrName>ppt_h</p:attrName>
                                        </p:attrNameLst>
                                      </p:cBhvr>
                                      <p:tavLst>
                                        <p:tav tm="0">
                                          <p:val>
                                            <p:fltVal val="0"/>
                                          </p:val>
                                        </p:tav>
                                        <p:tav tm="100000">
                                          <p:val>
                                            <p:strVal val="#ppt_h"/>
                                          </p:val>
                                        </p:tav>
                                      </p:tavLst>
                                    </p:anim>
                                    <p:anim calcmode="lin" valueType="num">
                                      <p:cBhvr>
                                        <p:cTn id="18" dur="500" fill="hold"/>
                                        <p:tgtEl>
                                          <p:spTgt spid="47"/>
                                        </p:tgtEl>
                                        <p:attrNameLst>
                                          <p:attrName>ppt_x</p:attrName>
                                        </p:attrNameLst>
                                      </p:cBhvr>
                                      <p:tavLst>
                                        <p:tav tm="0">
                                          <p:val>
                                            <p:fltVal val="0.5"/>
                                          </p:val>
                                        </p:tav>
                                        <p:tav tm="100000">
                                          <p:val>
                                            <p:strVal val="#ppt_x"/>
                                          </p:val>
                                        </p:tav>
                                      </p:tavLst>
                                    </p:anim>
                                    <p:anim calcmode="lin" valueType="num">
                                      <p:cBhvr>
                                        <p:cTn id="19" dur="500" fill="hold"/>
                                        <p:tgtEl>
                                          <p:spTgt spid="47"/>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600"/>
                                  </p:stCondLst>
                                  <p:childTnLst>
                                    <p:set>
                                      <p:cBhvr>
                                        <p:cTn id="21" dur="1" fill="hold">
                                          <p:stCondLst>
                                            <p:cond delay="0"/>
                                          </p:stCondLst>
                                        </p:cTn>
                                        <p:tgtEl>
                                          <p:spTgt spid="48"/>
                                        </p:tgtEl>
                                        <p:attrNameLst>
                                          <p:attrName>style.visibility</p:attrName>
                                        </p:attrNameLst>
                                      </p:cBhvr>
                                      <p:to>
                                        <p:strVal val="visible"/>
                                      </p:to>
                                    </p:set>
                                    <p:anim calcmode="lin" valueType="num">
                                      <p:cBhvr>
                                        <p:cTn id="22" dur="500" fill="hold"/>
                                        <p:tgtEl>
                                          <p:spTgt spid="48"/>
                                        </p:tgtEl>
                                        <p:attrNameLst>
                                          <p:attrName>ppt_w</p:attrName>
                                        </p:attrNameLst>
                                      </p:cBhvr>
                                      <p:tavLst>
                                        <p:tav tm="0">
                                          <p:val>
                                            <p:fltVal val="0"/>
                                          </p:val>
                                        </p:tav>
                                        <p:tav tm="100000">
                                          <p:val>
                                            <p:strVal val="#ppt_w"/>
                                          </p:val>
                                        </p:tav>
                                      </p:tavLst>
                                    </p:anim>
                                    <p:anim calcmode="lin" valueType="num">
                                      <p:cBhvr>
                                        <p:cTn id="23" dur="500" fill="hold"/>
                                        <p:tgtEl>
                                          <p:spTgt spid="48"/>
                                        </p:tgtEl>
                                        <p:attrNameLst>
                                          <p:attrName>ppt_h</p:attrName>
                                        </p:attrNameLst>
                                      </p:cBhvr>
                                      <p:tavLst>
                                        <p:tav tm="0">
                                          <p:val>
                                            <p:fltVal val="0"/>
                                          </p:val>
                                        </p:tav>
                                        <p:tav tm="100000">
                                          <p:val>
                                            <p:strVal val="#ppt_h"/>
                                          </p:val>
                                        </p:tav>
                                      </p:tavLst>
                                    </p:anim>
                                    <p:anim calcmode="lin" valueType="num">
                                      <p:cBhvr>
                                        <p:cTn id="24" dur="500" fill="hold"/>
                                        <p:tgtEl>
                                          <p:spTgt spid="48"/>
                                        </p:tgtEl>
                                        <p:attrNameLst>
                                          <p:attrName>ppt_x</p:attrName>
                                        </p:attrNameLst>
                                      </p:cBhvr>
                                      <p:tavLst>
                                        <p:tav tm="0">
                                          <p:val>
                                            <p:fltVal val="0.5"/>
                                          </p:val>
                                        </p:tav>
                                        <p:tav tm="100000">
                                          <p:val>
                                            <p:strVal val="#ppt_x"/>
                                          </p:val>
                                        </p:tav>
                                      </p:tavLst>
                                    </p:anim>
                                    <p:anim calcmode="lin" valueType="num">
                                      <p:cBhvr>
                                        <p:cTn id="25" dur="500" fill="hold"/>
                                        <p:tgtEl>
                                          <p:spTgt spid="48"/>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900"/>
                                  </p:stCondLst>
                                  <p:childTnLst>
                                    <p:set>
                                      <p:cBhvr>
                                        <p:cTn id="27" dur="1" fill="hold">
                                          <p:stCondLst>
                                            <p:cond delay="0"/>
                                          </p:stCondLst>
                                        </p:cTn>
                                        <p:tgtEl>
                                          <p:spTgt spid="49"/>
                                        </p:tgtEl>
                                        <p:attrNameLst>
                                          <p:attrName>style.visibility</p:attrName>
                                        </p:attrNameLst>
                                      </p:cBhvr>
                                      <p:to>
                                        <p:strVal val="visible"/>
                                      </p:to>
                                    </p:set>
                                    <p:anim calcmode="lin" valueType="num">
                                      <p:cBhvr>
                                        <p:cTn id="28" dur="500" fill="hold"/>
                                        <p:tgtEl>
                                          <p:spTgt spid="49"/>
                                        </p:tgtEl>
                                        <p:attrNameLst>
                                          <p:attrName>ppt_w</p:attrName>
                                        </p:attrNameLst>
                                      </p:cBhvr>
                                      <p:tavLst>
                                        <p:tav tm="0">
                                          <p:val>
                                            <p:fltVal val="0"/>
                                          </p:val>
                                        </p:tav>
                                        <p:tav tm="100000">
                                          <p:val>
                                            <p:strVal val="#ppt_w"/>
                                          </p:val>
                                        </p:tav>
                                      </p:tavLst>
                                    </p:anim>
                                    <p:anim calcmode="lin" valueType="num">
                                      <p:cBhvr>
                                        <p:cTn id="29" dur="500" fill="hold"/>
                                        <p:tgtEl>
                                          <p:spTgt spid="49"/>
                                        </p:tgtEl>
                                        <p:attrNameLst>
                                          <p:attrName>ppt_h</p:attrName>
                                        </p:attrNameLst>
                                      </p:cBhvr>
                                      <p:tavLst>
                                        <p:tav tm="0">
                                          <p:val>
                                            <p:fltVal val="0"/>
                                          </p:val>
                                        </p:tav>
                                        <p:tav tm="100000">
                                          <p:val>
                                            <p:strVal val="#ppt_h"/>
                                          </p:val>
                                        </p:tav>
                                      </p:tavLst>
                                    </p:anim>
                                    <p:anim calcmode="lin" valueType="num">
                                      <p:cBhvr>
                                        <p:cTn id="30" dur="500" fill="hold"/>
                                        <p:tgtEl>
                                          <p:spTgt spid="49"/>
                                        </p:tgtEl>
                                        <p:attrNameLst>
                                          <p:attrName>ppt_x</p:attrName>
                                        </p:attrNameLst>
                                      </p:cBhvr>
                                      <p:tavLst>
                                        <p:tav tm="0">
                                          <p:val>
                                            <p:fltVal val="0.5"/>
                                          </p:val>
                                        </p:tav>
                                        <p:tav tm="100000">
                                          <p:val>
                                            <p:strVal val="#ppt_x"/>
                                          </p:val>
                                        </p:tav>
                                      </p:tavLst>
                                    </p:anim>
                                    <p:anim calcmode="lin" valueType="num">
                                      <p:cBhvr>
                                        <p:cTn id="31" dur="500" fill="hold"/>
                                        <p:tgtEl>
                                          <p:spTgt spid="49"/>
                                        </p:tgtEl>
                                        <p:attrNameLst>
                                          <p:attrName>ppt_y</p:attrName>
                                        </p:attrNameLst>
                                      </p:cBhvr>
                                      <p:tavLst>
                                        <p:tav tm="0">
                                          <p:val>
                                            <p:fltVal val="0.5"/>
                                          </p:val>
                                        </p:tav>
                                        <p:tav tm="100000">
                                          <p:val>
                                            <p:strVal val="#ppt_y"/>
                                          </p:val>
                                        </p:tav>
                                      </p:tavLst>
                                    </p:anim>
                                  </p:childTnLst>
                                </p:cTn>
                              </p:par>
                            </p:childTnLst>
                          </p:cTn>
                        </p:par>
                        <p:par>
                          <p:cTn id="32" fill="hold">
                            <p:stCondLst>
                              <p:cond delay="1400"/>
                            </p:stCondLst>
                            <p:childTnLst>
                              <p:par>
                                <p:cTn id="33" presetID="10" presetClass="entr" presetSubtype="0" fill="hold" nodeType="afterEffect">
                                  <p:stCondLst>
                                    <p:cond delay="0"/>
                                  </p:stCondLst>
                                  <p:childTnLst>
                                    <p:set>
                                      <p:cBhvr>
                                        <p:cTn id="34" dur="1" fill="hold">
                                          <p:stCondLst>
                                            <p:cond delay="0"/>
                                          </p:stCondLst>
                                        </p:cTn>
                                        <p:tgtEl>
                                          <p:spTgt spid="53"/>
                                        </p:tgtEl>
                                        <p:attrNameLst>
                                          <p:attrName>style.visibility</p:attrName>
                                        </p:attrNameLst>
                                      </p:cBhvr>
                                      <p:to>
                                        <p:strVal val="visible"/>
                                      </p:to>
                                    </p:set>
                                    <p:animEffect transition="in" filter="fade">
                                      <p:cBhvr>
                                        <p:cTn id="35" dur="250"/>
                                        <p:tgtEl>
                                          <p:spTgt spid="53"/>
                                        </p:tgtEl>
                                      </p:cBhvr>
                                    </p:animEffect>
                                  </p:childTnLst>
                                </p:cTn>
                              </p:par>
                            </p:childTnLst>
                          </p:cTn>
                        </p:par>
                        <p:par>
                          <p:cTn id="36" fill="hold">
                            <p:stCondLst>
                              <p:cond delay="1650"/>
                            </p:stCondLst>
                            <p:childTnLst>
                              <p:par>
                                <p:cTn id="37" presetID="10" presetClass="entr" presetSubtype="0" fill="hold" grpId="0" nodeType="afterEffect">
                                  <p:stCondLst>
                                    <p:cond delay="0"/>
                                  </p:stCondLst>
                                  <p:childTnLst>
                                    <p:set>
                                      <p:cBhvr>
                                        <p:cTn id="38" dur="1" fill="hold">
                                          <p:stCondLst>
                                            <p:cond delay="0"/>
                                          </p:stCondLst>
                                        </p:cTn>
                                        <p:tgtEl>
                                          <p:spTgt spid="56"/>
                                        </p:tgtEl>
                                        <p:attrNameLst>
                                          <p:attrName>style.visibility</p:attrName>
                                        </p:attrNameLst>
                                      </p:cBhvr>
                                      <p:to>
                                        <p:strVal val="visible"/>
                                      </p:to>
                                    </p:set>
                                    <p:animEffect transition="in" filter="fade">
                                      <p:cBhvr>
                                        <p:cTn id="39" dur="250"/>
                                        <p:tgtEl>
                                          <p:spTgt spid="56"/>
                                        </p:tgtEl>
                                      </p:cBhvr>
                                    </p:animEffect>
                                  </p:childTnLst>
                                </p:cTn>
                              </p:par>
                            </p:childTnLst>
                          </p:cTn>
                        </p:par>
                        <p:par>
                          <p:cTn id="40" fill="hold">
                            <p:stCondLst>
                              <p:cond delay="1900"/>
                            </p:stCondLst>
                            <p:childTnLst>
                              <p:par>
                                <p:cTn id="41" presetID="10" presetClass="entr" presetSubtype="0" fill="hold" nodeType="after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250"/>
                                        <p:tgtEl>
                                          <p:spTgt spid="58"/>
                                        </p:tgtEl>
                                      </p:cBhvr>
                                    </p:animEffect>
                                  </p:childTnLst>
                                </p:cTn>
                              </p:par>
                            </p:childTnLst>
                          </p:cTn>
                        </p:par>
                        <p:par>
                          <p:cTn id="44" fill="hold">
                            <p:stCondLst>
                              <p:cond delay="2150"/>
                            </p:stCondLst>
                            <p:childTnLst>
                              <p:par>
                                <p:cTn id="45" presetID="10" presetClass="entr" presetSubtype="0" fill="hold" grpId="0" nodeType="afterEffect">
                                  <p:stCondLst>
                                    <p:cond delay="0"/>
                                  </p:stCondLst>
                                  <p:childTnLst>
                                    <p:set>
                                      <p:cBhvr>
                                        <p:cTn id="46" dur="1" fill="hold">
                                          <p:stCondLst>
                                            <p:cond delay="0"/>
                                          </p:stCondLst>
                                        </p:cTn>
                                        <p:tgtEl>
                                          <p:spTgt spid="57"/>
                                        </p:tgtEl>
                                        <p:attrNameLst>
                                          <p:attrName>style.visibility</p:attrName>
                                        </p:attrNameLst>
                                      </p:cBhvr>
                                      <p:to>
                                        <p:strVal val="visible"/>
                                      </p:to>
                                    </p:set>
                                    <p:animEffect transition="in" filter="fade">
                                      <p:cBhvr>
                                        <p:cTn id="47" dur="250"/>
                                        <p:tgtEl>
                                          <p:spTgt spid="57"/>
                                        </p:tgtEl>
                                      </p:cBhvr>
                                    </p:animEffect>
                                  </p:childTnLst>
                                </p:cTn>
                              </p:par>
                            </p:childTnLst>
                          </p:cTn>
                        </p:par>
                        <p:par>
                          <p:cTn id="48" fill="hold">
                            <p:stCondLst>
                              <p:cond delay="2400"/>
                            </p:stCondLst>
                            <p:childTnLst>
                              <p:par>
                                <p:cTn id="49" presetID="10" presetClass="entr" presetSubtype="0"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Effect transition="in" filter="fade">
                                      <p:cBhvr>
                                        <p:cTn id="51" dur="500"/>
                                        <p:tgtEl>
                                          <p:spTgt spid="51"/>
                                        </p:tgtEl>
                                      </p:cBhvr>
                                    </p:animEffect>
                                  </p:childTnLst>
                                </p:cTn>
                              </p:par>
                              <p:par>
                                <p:cTn id="52" presetID="16" presetClass="entr" presetSubtype="21" fill="hold"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barn(inVertical)">
                                      <p:cBhvr>
                                        <p:cTn id="54" dur="500"/>
                                        <p:tgtEl>
                                          <p:spTgt spid="50"/>
                                        </p:tgtEl>
                                      </p:cBhvr>
                                    </p:animEffect>
                                  </p:childTnLst>
                                </p:cTn>
                              </p:par>
                            </p:childTnLst>
                          </p:cTn>
                        </p:par>
                        <p:par>
                          <p:cTn id="55" fill="hold">
                            <p:stCondLst>
                              <p:cond delay="2900"/>
                            </p:stCondLst>
                            <p:childTnLst>
                              <p:par>
                                <p:cTn id="56" presetID="9" presetClass="entr" presetSubtype="0" fill="hold" grpId="0" nodeType="afterEffect">
                                  <p:stCondLst>
                                    <p:cond delay="0"/>
                                  </p:stCondLst>
                                  <p:childTnLst>
                                    <p:set>
                                      <p:cBhvr>
                                        <p:cTn id="57" dur="1" fill="hold">
                                          <p:stCondLst>
                                            <p:cond delay="0"/>
                                          </p:stCondLst>
                                        </p:cTn>
                                        <p:tgtEl>
                                          <p:spTgt spid="52"/>
                                        </p:tgtEl>
                                        <p:attrNameLst>
                                          <p:attrName>style.visibility</p:attrName>
                                        </p:attrNameLst>
                                      </p:cBhvr>
                                      <p:to>
                                        <p:strVal val="visible"/>
                                      </p:to>
                                    </p:set>
                                    <p:animEffect transition="in" filter="dissolve">
                                      <p:cBhvr>
                                        <p:cTn id="58" dur="500"/>
                                        <p:tgtEl>
                                          <p:spTgt spid="52"/>
                                        </p:tgtEl>
                                      </p:cBhvr>
                                    </p:animEffect>
                                  </p:childTnLst>
                                </p:cTn>
                              </p:par>
                            </p:childTnLst>
                          </p:cTn>
                        </p:par>
                        <p:par>
                          <p:cTn id="59" fill="hold">
                            <p:stCondLst>
                              <p:cond delay="3400"/>
                            </p:stCondLst>
                            <p:childTnLst>
                              <p:par>
                                <p:cTn id="60" presetID="10" presetClass="entr" presetSubtype="0" fill="hold" grpId="0" nodeType="afterEffect">
                                  <p:stCondLst>
                                    <p:cond delay="0"/>
                                  </p:stCondLst>
                                  <p:childTnLst>
                                    <p:set>
                                      <p:cBhvr>
                                        <p:cTn id="61" dur="1" fill="hold">
                                          <p:stCondLst>
                                            <p:cond delay="0"/>
                                          </p:stCondLst>
                                        </p:cTn>
                                        <p:tgtEl>
                                          <p:spTgt spid="65"/>
                                        </p:tgtEl>
                                        <p:attrNameLst>
                                          <p:attrName>style.visibility</p:attrName>
                                        </p:attrNameLst>
                                      </p:cBhvr>
                                      <p:to>
                                        <p:strVal val="visible"/>
                                      </p:to>
                                    </p:set>
                                    <p:animEffect transition="in" filter="fade">
                                      <p:cBhvr>
                                        <p:cTn id="62" dur="500"/>
                                        <p:tgtEl>
                                          <p:spTgt spid="65"/>
                                        </p:tgtEl>
                                      </p:cBhvr>
                                    </p:animEffect>
                                  </p:childTnLst>
                                </p:cTn>
                              </p:par>
                              <p:par>
                                <p:cTn id="63" presetID="16" presetClass="entr" presetSubtype="21" fill="hold" nodeType="withEffect">
                                  <p:stCondLst>
                                    <p:cond delay="0"/>
                                  </p:stCondLst>
                                  <p:childTnLst>
                                    <p:set>
                                      <p:cBhvr>
                                        <p:cTn id="64" dur="1" fill="hold">
                                          <p:stCondLst>
                                            <p:cond delay="0"/>
                                          </p:stCondLst>
                                        </p:cTn>
                                        <p:tgtEl>
                                          <p:spTgt spid="64"/>
                                        </p:tgtEl>
                                        <p:attrNameLst>
                                          <p:attrName>style.visibility</p:attrName>
                                        </p:attrNameLst>
                                      </p:cBhvr>
                                      <p:to>
                                        <p:strVal val="visible"/>
                                      </p:to>
                                    </p:set>
                                    <p:animEffect transition="in" filter="barn(inVertical)">
                                      <p:cBhvr>
                                        <p:cTn id="65" dur="500"/>
                                        <p:tgtEl>
                                          <p:spTgt spid="64"/>
                                        </p:tgtEl>
                                      </p:cBhvr>
                                    </p:animEffect>
                                  </p:childTnLst>
                                </p:cTn>
                              </p:par>
                            </p:childTnLst>
                          </p:cTn>
                        </p:par>
                        <p:par>
                          <p:cTn id="66" fill="hold">
                            <p:stCondLst>
                              <p:cond delay="3900"/>
                            </p:stCondLst>
                            <p:childTnLst>
                              <p:par>
                                <p:cTn id="67" presetID="9" presetClass="entr" presetSubtype="0" fill="hold" grpId="0" nodeType="afterEffect">
                                  <p:stCondLst>
                                    <p:cond delay="0"/>
                                  </p:stCondLst>
                                  <p:childTnLst>
                                    <p:set>
                                      <p:cBhvr>
                                        <p:cTn id="68" dur="1" fill="hold">
                                          <p:stCondLst>
                                            <p:cond delay="0"/>
                                          </p:stCondLst>
                                        </p:cTn>
                                        <p:tgtEl>
                                          <p:spTgt spid="66"/>
                                        </p:tgtEl>
                                        <p:attrNameLst>
                                          <p:attrName>style.visibility</p:attrName>
                                        </p:attrNameLst>
                                      </p:cBhvr>
                                      <p:to>
                                        <p:strVal val="visible"/>
                                      </p:to>
                                    </p:set>
                                    <p:animEffect transition="in" filter="dissolve">
                                      <p:cBhvr>
                                        <p:cTn id="69" dur="500"/>
                                        <p:tgtEl>
                                          <p:spTgt spid="66"/>
                                        </p:tgtEl>
                                      </p:cBhvr>
                                    </p:animEffect>
                                  </p:childTnLst>
                                </p:cTn>
                              </p:par>
                            </p:childTnLst>
                          </p:cTn>
                        </p:par>
                        <p:par>
                          <p:cTn id="70" fill="hold">
                            <p:stCondLst>
                              <p:cond delay="4400"/>
                            </p:stCondLst>
                            <p:childTnLst>
                              <p:par>
                                <p:cTn id="71" presetID="10" presetClass="entr" presetSubtype="0" fill="hold" grpId="0" nodeType="after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500"/>
                                        <p:tgtEl>
                                          <p:spTgt spid="68"/>
                                        </p:tgtEl>
                                      </p:cBhvr>
                                    </p:animEffect>
                                  </p:childTnLst>
                                </p:cTn>
                              </p:par>
                              <p:par>
                                <p:cTn id="74" presetID="16" presetClass="entr" presetSubtype="21" fill="hold" nodeType="with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barn(inVertical)">
                                      <p:cBhvr>
                                        <p:cTn id="76" dur="500"/>
                                        <p:tgtEl>
                                          <p:spTgt spid="67"/>
                                        </p:tgtEl>
                                      </p:cBhvr>
                                    </p:animEffect>
                                  </p:childTnLst>
                                </p:cTn>
                              </p:par>
                            </p:childTnLst>
                          </p:cTn>
                        </p:par>
                        <p:par>
                          <p:cTn id="77" fill="hold">
                            <p:stCondLst>
                              <p:cond delay="4900"/>
                            </p:stCondLst>
                            <p:childTnLst>
                              <p:par>
                                <p:cTn id="78" presetID="9" presetClass="entr" presetSubtype="0" fill="hold" grpId="0" nodeType="afterEffect">
                                  <p:stCondLst>
                                    <p:cond delay="0"/>
                                  </p:stCondLst>
                                  <p:childTnLst>
                                    <p:set>
                                      <p:cBhvr>
                                        <p:cTn id="79" dur="1" fill="hold">
                                          <p:stCondLst>
                                            <p:cond delay="0"/>
                                          </p:stCondLst>
                                        </p:cTn>
                                        <p:tgtEl>
                                          <p:spTgt spid="69"/>
                                        </p:tgtEl>
                                        <p:attrNameLst>
                                          <p:attrName>style.visibility</p:attrName>
                                        </p:attrNameLst>
                                      </p:cBhvr>
                                      <p:to>
                                        <p:strVal val="visible"/>
                                      </p:to>
                                    </p:set>
                                    <p:animEffect transition="in" filter="dissolve">
                                      <p:cBhvr>
                                        <p:cTn id="80" dur="500"/>
                                        <p:tgtEl>
                                          <p:spTgt spid="69"/>
                                        </p:tgtEl>
                                      </p:cBhvr>
                                    </p:animEffect>
                                  </p:childTnLst>
                                </p:cTn>
                              </p:par>
                            </p:childTnLst>
                          </p:cTn>
                        </p:par>
                        <p:par>
                          <p:cTn id="81" fill="hold">
                            <p:stCondLst>
                              <p:cond delay="5400"/>
                            </p:stCondLst>
                            <p:childTnLst>
                              <p:par>
                                <p:cTn id="82" presetID="10" presetClass="entr" presetSubtype="0" fill="hold" grpId="0" nodeType="afterEffect">
                                  <p:stCondLst>
                                    <p:cond delay="0"/>
                                  </p:stCondLst>
                                  <p:childTnLst>
                                    <p:set>
                                      <p:cBhvr>
                                        <p:cTn id="83" dur="1" fill="hold">
                                          <p:stCondLst>
                                            <p:cond delay="0"/>
                                          </p:stCondLst>
                                        </p:cTn>
                                        <p:tgtEl>
                                          <p:spTgt spid="71"/>
                                        </p:tgtEl>
                                        <p:attrNameLst>
                                          <p:attrName>style.visibility</p:attrName>
                                        </p:attrNameLst>
                                      </p:cBhvr>
                                      <p:to>
                                        <p:strVal val="visible"/>
                                      </p:to>
                                    </p:set>
                                    <p:animEffect transition="in" filter="fade">
                                      <p:cBhvr>
                                        <p:cTn id="84" dur="500"/>
                                        <p:tgtEl>
                                          <p:spTgt spid="71"/>
                                        </p:tgtEl>
                                      </p:cBhvr>
                                    </p:animEffect>
                                  </p:childTnLst>
                                </p:cTn>
                              </p:par>
                              <p:par>
                                <p:cTn id="85" presetID="16" presetClass="entr" presetSubtype="21" fill="hold" nodeType="with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barn(inVertical)">
                                      <p:cBhvr>
                                        <p:cTn id="87" dur="500"/>
                                        <p:tgtEl>
                                          <p:spTgt spid="70"/>
                                        </p:tgtEl>
                                      </p:cBhvr>
                                    </p:animEffect>
                                  </p:childTnLst>
                                </p:cTn>
                              </p:par>
                            </p:childTnLst>
                          </p:cTn>
                        </p:par>
                        <p:par>
                          <p:cTn id="88" fill="hold">
                            <p:stCondLst>
                              <p:cond delay="5900"/>
                            </p:stCondLst>
                            <p:childTnLst>
                              <p:par>
                                <p:cTn id="89" presetID="9" presetClass="entr" presetSubtype="0" fill="hold" grpId="0" nodeType="afterEffect">
                                  <p:stCondLst>
                                    <p:cond delay="0"/>
                                  </p:stCondLst>
                                  <p:childTnLst>
                                    <p:set>
                                      <p:cBhvr>
                                        <p:cTn id="90" dur="1" fill="hold">
                                          <p:stCondLst>
                                            <p:cond delay="0"/>
                                          </p:stCondLst>
                                        </p:cTn>
                                        <p:tgtEl>
                                          <p:spTgt spid="72"/>
                                        </p:tgtEl>
                                        <p:attrNameLst>
                                          <p:attrName>style.visibility</p:attrName>
                                        </p:attrNameLst>
                                      </p:cBhvr>
                                      <p:to>
                                        <p:strVal val="visible"/>
                                      </p:to>
                                    </p:set>
                                    <p:animEffect transition="in" filter="dissolve">
                                      <p:cBhvr>
                                        <p:cTn id="91"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animBg="1"/>
      <p:bldP spid="47" grpId="0" animBg="1"/>
      <p:bldP spid="48" grpId="0" animBg="1"/>
      <p:bldP spid="49" grpId="0" animBg="1"/>
      <p:bldP spid="51" grpId="0"/>
      <p:bldP spid="52" grpId="0"/>
      <p:bldP spid="56" grpId="0" animBg="1"/>
      <p:bldP spid="57" grpId="0" animBg="1"/>
      <p:bldP spid="65" grpId="0"/>
      <p:bldP spid="66" grpId="0"/>
      <p:bldP spid="68" grpId="0"/>
      <p:bldP spid="69" grpId="0"/>
      <p:bldP spid="71" grpId="0"/>
      <p:bldP spid="7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2"/>
          <p:cNvSpPr/>
          <p:nvPr/>
        </p:nvSpPr>
        <p:spPr>
          <a:xfrm>
            <a:off x="-54730" y="-30984"/>
            <a:ext cx="12968210" cy="7294617"/>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rtlCol="0" anchor="ctr"/>
          <a:lstStyle/>
          <a:p>
            <a:pPr algn="ctr"/>
            <a:endParaRPr lang="en-GB">
              <a:latin typeface="+mn-ea"/>
            </a:endParaRPr>
          </a:p>
        </p:txBody>
      </p:sp>
      <p:sp>
        <p:nvSpPr>
          <p:cNvPr id="24" name="矩形 23"/>
          <p:cNvSpPr/>
          <p:nvPr/>
        </p:nvSpPr>
        <p:spPr>
          <a:xfrm>
            <a:off x="353" y="1894978"/>
            <a:ext cx="12858044" cy="3645205"/>
          </a:xfrm>
          <a:prstGeom prst="rect">
            <a:avLst/>
          </a:prstGeom>
          <a:solidFill>
            <a:schemeClr val="accent5">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5416821" y="2401257"/>
            <a:ext cx="5721438" cy="1477199"/>
          </a:xfrm>
          <a:prstGeom prst="rect">
            <a:avLst/>
          </a:prstGeom>
          <a:noFill/>
        </p:spPr>
        <p:txBody>
          <a:bodyPr wrap="none" rtlCol="0">
            <a:spAutoFit/>
          </a:bodyPr>
          <a:lstStyle/>
          <a:p>
            <a:pPr marL="0" lvl="1"/>
            <a:r>
              <a:rPr lang="zh-CN" altLang="en-US" sz="1969" b="1" dirty="0">
                <a:solidFill>
                  <a:schemeClr val="bg1"/>
                </a:solidFill>
                <a:latin typeface="微软雅黑" pitchFamily="34" charset="-122"/>
                <a:ea typeface="微软雅黑" pitchFamily="34" charset="-122"/>
              </a:rPr>
              <a:t> </a:t>
            </a:r>
            <a:r>
              <a:rPr lang="zh-CN" altLang="en-US" sz="3937" b="1" dirty="0">
                <a:solidFill>
                  <a:schemeClr val="bg1"/>
                </a:solidFill>
                <a:latin typeface="微软雅黑" pitchFamily="34" charset="-122"/>
                <a:ea typeface="微软雅黑" pitchFamily="34" charset="-122"/>
              </a:rPr>
              <a:t>第四部分</a:t>
            </a:r>
            <a:endParaRPr lang="en-US" altLang="zh-CN" sz="3937" b="1" dirty="0">
              <a:solidFill>
                <a:schemeClr val="bg1"/>
              </a:solidFill>
              <a:latin typeface="微软雅黑" pitchFamily="34" charset="-122"/>
              <a:ea typeface="微软雅黑" pitchFamily="34" charset="-122"/>
            </a:endParaRPr>
          </a:p>
          <a:p>
            <a:pPr marL="0" lvl="1" algn="ctr"/>
            <a:r>
              <a:rPr lang="zh-CN" altLang="en-US" sz="5062" b="1" dirty="0">
                <a:solidFill>
                  <a:schemeClr val="bg1"/>
                </a:solidFill>
                <a:latin typeface="微软雅黑" pitchFamily="34" charset="-122"/>
                <a:ea typeface="微软雅黑" pitchFamily="34" charset="-122"/>
              </a:rPr>
              <a:t>工作不足及提高</a:t>
            </a:r>
            <a:endParaRPr lang="en-US" altLang="zh-CN" sz="5062" b="1" dirty="0">
              <a:solidFill>
                <a:schemeClr val="bg1"/>
              </a:solidFill>
              <a:latin typeface="微软雅黑" pitchFamily="34" charset="-122"/>
              <a:ea typeface="微软雅黑" pitchFamily="34" charset="-122"/>
            </a:endParaRPr>
          </a:p>
        </p:txBody>
      </p:sp>
      <p:cxnSp>
        <p:nvCxnSpPr>
          <p:cNvPr id="13" name="直接连接符 12"/>
          <p:cNvCxnSpPr/>
          <p:nvPr/>
        </p:nvCxnSpPr>
        <p:spPr>
          <a:xfrm flipV="1">
            <a:off x="5113051" y="2300001"/>
            <a:ext cx="0" cy="2706073"/>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3134703" y="4541560"/>
            <a:ext cx="1269558" cy="346249"/>
          </a:xfrm>
          <a:prstGeom prst="rect">
            <a:avLst/>
          </a:prstGeom>
          <a:noFill/>
        </p:spPr>
        <p:txBody>
          <a:bodyPr wrap="square" lIns="0" tIns="0" rIns="0" bIns="0" rtlCol="0">
            <a:spAutoFit/>
          </a:bodyPr>
          <a:lstStyle/>
          <a:p>
            <a:r>
              <a:rPr lang="en-US" altLang="zh-CN" sz="2250" dirty="0">
                <a:solidFill>
                  <a:schemeClr val="bg1"/>
                </a:solidFill>
                <a:latin typeface="微软雅黑" pitchFamily="34" charset="-122"/>
                <a:ea typeface="微软雅黑" pitchFamily="34" charset="-122"/>
              </a:rPr>
              <a:t>PART 04</a:t>
            </a:r>
            <a:endParaRPr lang="zh-CN" altLang="en-US" sz="2250" dirty="0">
              <a:solidFill>
                <a:schemeClr val="bg1"/>
              </a:solidFill>
              <a:latin typeface="微软雅黑" pitchFamily="34" charset="-122"/>
              <a:ea typeface="微软雅黑" pitchFamily="34" charset="-122"/>
            </a:endParaRPr>
          </a:p>
        </p:txBody>
      </p:sp>
      <p:grpSp>
        <p:nvGrpSpPr>
          <p:cNvPr id="25" name="组合 24"/>
          <p:cNvGrpSpPr/>
          <p:nvPr/>
        </p:nvGrpSpPr>
        <p:grpSpPr>
          <a:xfrm>
            <a:off x="2885426" y="2540425"/>
            <a:ext cx="1683435" cy="1683435"/>
            <a:chOff x="2123728" y="1579722"/>
            <a:chExt cx="1197175" cy="1197175"/>
          </a:xfrm>
        </p:grpSpPr>
        <p:grpSp>
          <p:nvGrpSpPr>
            <p:cNvPr id="26" name="组合 25"/>
            <p:cNvGrpSpPr/>
            <p:nvPr/>
          </p:nvGrpSpPr>
          <p:grpSpPr>
            <a:xfrm>
              <a:off x="2123728" y="1579722"/>
              <a:ext cx="1197175" cy="1197175"/>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椭圆 2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KSO_Shape"/>
            <p:cNvSpPr>
              <a:spLocks/>
            </p:cNvSpPr>
            <p:nvPr/>
          </p:nvSpPr>
          <p:spPr bwMode="auto">
            <a:xfrm>
              <a:off x="2339752" y="1837694"/>
              <a:ext cx="689633" cy="662048"/>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accent5"/>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itchFamily="34" charset="-122"/>
              </a:endParaRPr>
            </a:p>
          </p:txBody>
        </p:sp>
      </p:grpSp>
      <p:sp>
        <p:nvSpPr>
          <p:cNvPr id="31" name="TextBox 30"/>
          <p:cNvSpPr txBox="1"/>
          <p:nvPr/>
        </p:nvSpPr>
        <p:spPr>
          <a:xfrm>
            <a:off x="5451500" y="3988839"/>
            <a:ext cx="1445380"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努力方向</a:t>
            </a:r>
          </a:p>
        </p:txBody>
      </p:sp>
      <p:sp>
        <p:nvSpPr>
          <p:cNvPr id="33" name="TextBox 32"/>
          <p:cNvSpPr txBox="1"/>
          <p:nvPr/>
        </p:nvSpPr>
        <p:spPr>
          <a:xfrm>
            <a:off x="6967821" y="3988839"/>
            <a:ext cx="1385412"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工作效率</a:t>
            </a:r>
          </a:p>
        </p:txBody>
      </p:sp>
      <p:sp>
        <p:nvSpPr>
          <p:cNvPr id="34" name="TextBox 33"/>
          <p:cNvSpPr txBox="1"/>
          <p:nvPr/>
        </p:nvSpPr>
        <p:spPr>
          <a:xfrm>
            <a:off x="5451500" y="4428699"/>
            <a:ext cx="1445380"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团队提高</a:t>
            </a:r>
          </a:p>
        </p:txBody>
      </p:sp>
      <p:sp>
        <p:nvSpPr>
          <p:cNvPr id="35" name="TextBox 34"/>
          <p:cNvSpPr txBox="1"/>
          <p:nvPr/>
        </p:nvSpPr>
        <p:spPr>
          <a:xfrm>
            <a:off x="6967821" y="4428699"/>
            <a:ext cx="1385412" cy="605107"/>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扩展销售</a:t>
            </a:r>
          </a:p>
          <a:p>
            <a:endParaRPr lang="zh-CN" altLang="en-US" sz="1687" dirty="0">
              <a:solidFill>
                <a:schemeClr val="bg1"/>
              </a:solidFill>
              <a:latin typeface="微软雅黑" panose="020B0503020204020204" pitchFamily="34" charset="-122"/>
              <a:ea typeface="微软雅黑" panose="020B0503020204020204" pitchFamily="34" charset="-122"/>
            </a:endParaRPr>
          </a:p>
        </p:txBody>
      </p:sp>
      <p:grpSp>
        <p:nvGrpSpPr>
          <p:cNvPr id="36" name="组合 35"/>
          <p:cNvGrpSpPr/>
          <p:nvPr/>
        </p:nvGrpSpPr>
        <p:grpSpPr>
          <a:xfrm>
            <a:off x="9069507" y="-1095189"/>
            <a:ext cx="1658273" cy="1658273"/>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38" name="椭圆 3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39" name="组合 38"/>
          <p:cNvGrpSpPr/>
          <p:nvPr/>
        </p:nvGrpSpPr>
        <p:grpSpPr>
          <a:xfrm>
            <a:off x="6922067" y="-399143"/>
            <a:ext cx="886212" cy="88621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41" name="椭圆 4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42" name="组合 41"/>
          <p:cNvGrpSpPr/>
          <p:nvPr/>
        </p:nvGrpSpPr>
        <p:grpSpPr>
          <a:xfrm>
            <a:off x="7876562" y="43963"/>
            <a:ext cx="1252224" cy="1252224"/>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44" name="椭圆 4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45" name="组合 44"/>
          <p:cNvGrpSpPr/>
          <p:nvPr/>
        </p:nvGrpSpPr>
        <p:grpSpPr>
          <a:xfrm>
            <a:off x="11142402" y="-223037"/>
            <a:ext cx="964353" cy="964353"/>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47" name="椭圆 4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48" name="组合 47"/>
          <p:cNvGrpSpPr/>
          <p:nvPr/>
        </p:nvGrpSpPr>
        <p:grpSpPr>
          <a:xfrm>
            <a:off x="1078286" y="7087798"/>
            <a:ext cx="828035" cy="828035"/>
            <a:chOff x="304800" y="673100"/>
            <a:chExt cx="4000500" cy="4000500"/>
          </a:xfrm>
          <a:effectLst>
            <a:outerShdw blurRad="444500" dist="254000" dir="8100000" algn="tr" rotWithShape="0">
              <a:prstClr val="black">
                <a:alpha val="50000"/>
              </a:prstClr>
            </a:outerShdw>
          </a:effectLst>
        </p:grpSpPr>
        <p:sp>
          <p:nvSpPr>
            <p:cNvPr id="49" name="同心圆 4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50" name="椭圆 4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51" name="组合 50"/>
          <p:cNvGrpSpPr/>
          <p:nvPr/>
        </p:nvGrpSpPr>
        <p:grpSpPr>
          <a:xfrm>
            <a:off x="5573289" y="6369756"/>
            <a:ext cx="355046" cy="355046"/>
            <a:chOff x="304800" y="673100"/>
            <a:chExt cx="4000500" cy="4000500"/>
          </a:xfrm>
          <a:effectLst>
            <a:outerShdw blurRad="444500" dist="2540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53" name="椭圆 5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54" name="组合 53"/>
          <p:cNvGrpSpPr/>
          <p:nvPr/>
        </p:nvGrpSpPr>
        <p:grpSpPr>
          <a:xfrm>
            <a:off x="4474520" y="6084582"/>
            <a:ext cx="743971" cy="743971"/>
            <a:chOff x="304800" y="673100"/>
            <a:chExt cx="4000500" cy="4000500"/>
          </a:xfrm>
          <a:effectLst>
            <a:outerShdw blurRad="444500" dist="2540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56" name="椭圆 5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57" name="组合 56"/>
          <p:cNvGrpSpPr/>
          <p:nvPr/>
        </p:nvGrpSpPr>
        <p:grpSpPr>
          <a:xfrm>
            <a:off x="12134202" y="-1488900"/>
            <a:ext cx="1658273" cy="1658273"/>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59" name="椭圆 5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60" name="组合 59"/>
          <p:cNvGrpSpPr/>
          <p:nvPr/>
        </p:nvGrpSpPr>
        <p:grpSpPr>
          <a:xfrm>
            <a:off x="12170393" y="584472"/>
            <a:ext cx="313689" cy="313689"/>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62" name="椭圆 6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63" name="组合 62"/>
          <p:cNvGrpSpPr/>
          <p:nvPr/>
        </p:nvGrpSpPr>
        <p:grpSpPr>
          <a:xfrm>
            <a:off x="2733215" y="6617653"/>
            <a:ext cx="1658273" cy="1658273"/>
            <a:chOff x="304800" y="673100"/>
            <a:chExt cx="4000500" cy="4000500"/>
          </a:xfrm>
          <a:effectLst>
            <a:outerShdw blurRad="444500" dist="254000" dir="8100000" algn="tr" rotWithShape="0">
              <a:prstClr val="black">
                <a:alpha val="50000"/>
              </a:prstClr>
            </a:outerShdw>
          </a:effectLst>
        </p:grpSpPr>
        <p:sp>
          <p:nvSpPr>
            <p:cNvPr id="64" name="同心圆 6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65" name="椭圆 64"/>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66" name="组合 65"/>
          <p:cNvGrpSpPr/>
          <p:nvPr/>
        </p:nvGrpSpPr>
        <p:grpSpPr>
          <a:xfrm>
            <a:off x="1793808" y="6477739"/>
            <a:ext cx="731480" cy="731480"/>
            <a:chOff x="304800" y="673100"/>
            <a:chExt cx="4000500" cy="4000500"/>
          </a:xfrm>
          <a:effectLst>
            <a:outerShdw blurRad="444500" dist="254000" dir="8100000" algn="tr" rotWithShape="0">
              <a:prstClr val="black">
                <a:alpha val="50000"/>
              </a:prstClr>
            </a:outerShdw>
          </a:effectLst>
        </p:grpSpPr>
        <p:sp>
          <p:nvSpPr>
            <p:cNvPr id="67" name="同心圆 6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68" name="椭圆 6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69" name="组合 68"/>
          <p:cNvGrpSpPr/>
          <p:nvPr/>
        </p:nvGrpSpPr>
        <p:grpSpPr>
          <a:xfrm>
            <a:off x="409730" y="6920844"/>
            <a:ext cx="445584" cy="445584"/>
            <a:chOff x="304800" y="673100"/>
            <a:chExt cx="4000500" cy="4000500"/>
          </a:xfrm>
          <a:effectLst>
            <a:outerShdw blurRad="444500" dist="254000" dir="8100000" algn="tr" rotWithShape="0">
              <a:prstClr val="black">
                <a:alpha val="50000"/>
              </a:prstClr>
            </a:outerShdw>
          </a:effectLst>
        </p:grpSpPr>
        <p:sp>
          <p:nvSpPr>
            <p:cNvPr id="70" name="同心圆 6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71" name="椭圆 7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72" name="组合 71"/>
          <p:cNvGrpSpPr/>
          <p:nvPr/>
        </p:nvGrpSpPr>
        <p:grpSpPr>
          <a:xfrm>
            <a:off x="165106" y="6663083"/>
            <a:ext cx="222791" cy="222791"/>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74" name="椭圆 7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sp>
        <p:nvSpPr>
          <p:cNvPr id="75" name="TextBox 74"/>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Tree>
    <p:extLst>
      <p:ext uri="{BB962C8B-B14F-4D97-AF65-F5344CB8AC3E}">
        <p14:creationId xmlns:p14="http://schemas.microsoft.com/office/powerpoint/2010/main" val="55290900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up)">
                                          <p:cBhvr>
                                            <p:cTn id="7" dur="500"/>
                                            <p:tgtEl>
                                              <p:spTgt spid="3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outHorizontal)">
                                          <p:cBhvr>
                                            <p:cTn id="11" dur="500"/>
                                            <p:tgtEl>
                                              <p:spTgt spid="24"/>
                                            </p:tgtEl>
                                          </p:cBhvr>
                                        </p:animEffect>
                                      </p:childTnLst>
                                    </p:cTn>
                                  </p:par>
                                  <p:par>
                                    <p:cTn id="12" presetID="2" presetClass="entr" presetSubtype="8" accel="35000" fill="hold" nodeType="withEffect" p14:presetBounceEnd="55000">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14:bounceEnd="55000">
                                          <p:cBhvr additive="base">
                                            <p:cTn id="14" dur="1500" fill="hold"/>
                                            <p:tgtEl>
                                              <p:spTgt spid="25"/>
                                            </p:tgtEl>
                                            <p:attrNameLst>
                                              <p:attrName>ppt_x</p:attrName>
                                            </p:attrNameLst>
                                          </p:cBhvr>
                                          <p:tavLst>
                                            <p:tav tm="0">
                                              <p:val>
                                                <p:strVal val="0-#ppt_w/2"/>
                                              </p:val>
                                            </p:tav>
                                            <p:tav tm="100000">
                                              <p:val>
                                                <p:strVal val="#ppt_x"/>
                                              </p:val>
                                            </p:tav>
                                          </p:tavLst>
                                        </p:anim>
                                        <p:anim calcmode="lin" valueType="num" p14:bounceEnd="55000">
                                          <p:cBhvr additive="base">
                                            <p:cTn id="15" dur="15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5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3000"/>
                                </p:stCondLst>
                                <p:childTnLst>
                                  <p:par>
                                    <p:cTn id="26" presetID="47"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anim calcmode="lin" valueType="num">
                                          <p:cBhvr>
                                            <p:cTn id="29" dur="500" fill="hold"/>
                                            <p:tgtEl>
                                              <p:spTgt spid="14"/>
                                            </p:tgtEl>
                                            <p:attrNameLst>
                                              <p:attrName>ppt_x</p:attrName>
                                            </p:attrNameLst>
                                          </p:cBhvr>
                                          <p:tavLst>
                                            <p:tav tm="0">
                                              <p:val>
                                                <p:strVal val="#ppt_x"/>
                                              </p:val>
                                            </p:tav>
                                            <p:tav tm="100000">
                                              <p:val>
                                                <p:strVal val="#ppt_x"/>
                                              </p:val>
                                            </p:tav>
                                          </p:tavLst>
                                        </p:anim>
                                        <p:anim calcmode="lin" valueType="num">
                                          <p:cBhvr>
                                            <p:cTn id="30" dur="5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 presetClass="entr" presetSubtype="4" fill="hold" grpId="0" nodeType="after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500" fill="hold"/>
                                            <p:tgtEl>
                                              <p:spTgt spid="31"/>
                                            </p:tgtEl>
                                            <p:attrNameLst>
                                              <p:attrName>ppt_x</p:attrName>
                                            </p:attrNameLst>
                                          </p:cBhvr>
                                          <p:tavLst>
                                            <p:tav tm="0">
                                              <p:val>
                                                <p:strVal val="#ppt_x"/>
                                              </p:val>
                                            </p:tav>
                                            <p:tav tm="100000">
                                              <p:val>
                                                <p:strVal val="#ppt_x"/>
                                              </p:val>
                                            </p:tav>
                                          </p:tavLst>
                                        </p:anim>
                                        <p:anim calcmode="lin" valueType="num">
                                          <p:cBhvr additive="base">
                                            <p:cTn id="35" dur="500" fill="hold"/>
                                            <p:tgtEl>
                                              <p:spTgt spid="3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00"/>
                                      </p:stCondLst>
                                      <p:childTnLst>
                                        <p:set>
                                          <p:cBhvr>
                                            <p:cTn id="37" dur="1" fill="hold">
                                              <p:stCondLst>
                                                <p:cond delay="0"/>
                                              </p:stCondLst>
                                            </p:cTn>
                                            <p:tgtEl>
                                              <p:spTgt spid="33"/>
                                            </p:tgtEl>
                                            <p:attrNameLst>
                                              <p:attrName>style.visibility</p:attrName>
                                            </p:attrNameLst>
                                          </p:cBhvr>
                                          <p:to>
                                            <p:strVal val="visible"/>
                                          </p:to>
                                        </p:set>
                                        <p:anim calcmode="lin" valueType="num">
                                          <p:cBhvr additive="base">
                                            <p:cTn id="38" dur="500" fill="hold"/>
                                            <p:tgtEl>
                                              <p:spTgt spid="33"/>
                                            </p:tgtEl>
                                            <p:attrNameLst>
                                              <p:attrName>ppt_x</p:attrName>
                                            </p:attrNameLst>
                                          </p:cBhvr>
                                          <p:tavLst>
                                            <p:tav tm="0">
                                              <p:val>
                                                <p:strVal val="#ppt_x"/>
                                              </p:val>
                                            </p:tav>
                                            <p:tav tm="100000">
                                              <p:val>
                                                <p:strVal val="#ppt_x"/>
                                              </p:val>
                                            </p:tav>
                                          </p:tavLst>
                                        </p:anim>
                                        <p:anim calcmode="lin" valueType="num">
                                          <p:cBhvr additive="base">
                                            <p:cTn id="39" dur="500" fill="hold"/>
                                            <p:tgtEl>
                                              <p:spTgt spid="3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40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fill="hold"/>
                                            <p:tgtEl>
                                              <p:spTgt spid="34"/>
                                            </p:tgtEl>
                                            <p:attrNameLst>
                                              <p:attrName>ppt_x</p:attrName>
                                            </p:attrNameLst>
                                          </p:cBhvr>
                                          <p:tavLst>
                                            <p:tav tm="0">
                                              <p:val>
                                                <p:strVal val="#ppt_x"/>
                                              </p:val>
                                            </p:tav>
                                            <p:tav tm="100000">
                                              <p:val>
                                                <p:strVal val="#ppt_x"/>
                                              </p:val>
                                            </p:tav>
                                          </p:tavLst>
                                        </p:anim>
                                        <p:anim calcmode="lin" valueType="num">
                                          <p:cBhvr additive="base">
                                            <p:cTn id="43" dur="500" fill="hold"/>
                                            <p:tgtEl>
                                              <p:spTgt spid="3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600"/>
                                      </p:stCondLst>
                                      <p:childTnLst>
                                        <p:set>
                                          <p:cBhvr>
                                            <p:cTn id="45" dur="1" fill="hold">
                                              <p:stCondLst>
                                                <p:cond delay="0"/>
                                              </p:stCondLst>
                                            </p:cTn>
                                            <p:tgtEl>
                                              <p:spTgt spid="35"/>
                                            </p:tgtEl>
                                            <p:attrNameLst>
                                              <p:attrName>style.visibility</p:attrName>
                                            </p:attrNameLst>
                                          </p:cBhvr>
                                          <p:to>
                                            <p:strVal val="visible"/>
                                          </p:to>
                                        </p:set>
                                        <p:anim calcmode="lin" valueType="num">
                                          <p:cBhvr additive="base">
                                            <p:cTn id="46" dur="500" fill="hold"/>
                                            <p:tgtEl>
                                              <p:spTgt spid="35"/>
                                            </p:tgtEl>
                                            <p:attrNameLst>
                                              <p:attrName>ppt_x</p:attrName>
                                            </p:attrNameLst>
                                          </p:cBhvr>
                                          <p:tavLst>
                                            <p:tav tm="0">
                                              <p:val>
                                                <p:strVal val="#ppt_x"/>
                                              </p:val>
                                            </p:tav>
                                            <p:tav tm="100000">
                                              <p:val>
                                                <p:strVal val="#ppt_x"/>
                                              </p:val>
                                            </p:tav>
                                          </p:tavLst>
                                        </p:anim>
                                        <p:anim calcmode="lin" valueType="num">
                                          <p:cBhvr additive="base">
                                            <p:cTn id="47" dur="500" fill="hold"/>
                                            <p:tgtEl>
                                              <p:spTgt spid="35"/>
                                            </p:tgtEl>
                                            <p:attrNameLst>
                                              <p:attrName>ppt_y</p:attrName>
                                            </p:attrNameLst>
                                          </p:cBhvr>
                                          <p:tavLst>
                                            <p:tav tm="0">
                                              <p:val>
                                                <p:strVal val="1+#ppt_h/2"/>
                                              </p:val>
                                            </p:tav>
                                            <p:tav tm="100000">
                                              <p:val>
                                                <p:strVal val="#ppt_y"/>
                                              </p:val>
                                            </p:tav>
                                          </p:tavLst>
                                        </p:anim>
                                      </p:childTnLst>
                                    </p:cTn>
                                  </p:par>
                                </p:childTnLst>
                              </p:cTn>
                            </p:par>
                            <p:par>
                              <p:cTn id="48" fill="hold">
                                <p:stCondLst>
                                  <p:cond delay="4600"/>
                                </p:stCondLst>
                                <p:childTnLst>
                                  <p:par>
                                    <p:cTn id="49" presetID="23" presetClass="entr" presetSubtype="528" fill="hold"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fltVal val="0"/>
                                              </p:val>
                                            </p:tav>
                                            <p:tav tm="100000">
                                              <p:val>
                                                <p:strVal val="#ppt_w"/>
                                              </p:val>
                                            </p:tav>
                                          </p:tavLst>
                                        </p:anim>
                                        <p:anim calcmode="lin" valueType="num">
                                          <p:cBhvr>
                                            <p:cTn id="52" dur="500" fill="hold"/>
                                            <p:tgtEl>
                                              <p:spTgt spid="36"/>
                                            </p:tgtEl>
                                            <p:attrNameLst>
                                              <p:attrName>ppt_h</p:attrName>
                                            </p:attrNameLst>
                                          </p:cBhvr>
                                          <p:tavLst>
                                            <p:tav tm="0">
                                              <p:val>
                                                <p:fltVal val="0"/>
                                              </p:val>
                                            </p:tav>
                                            <p:tav tm="100000">
                                              <p:val>
                                                <p:strVal val="#ppt_h"/>
                                              </p:val>
                                            </p:tav>
                                          </p:tavLst>
                                        </p:anim>
                                        <p:anim calcmode="lin" valueType="num">
                                          <p:cBhvr>
                                            <p:cTn id="53" dur="500" fill="hold"/>
                                            <p:tgtEl>
                                              <p:spTgt spid="36"/>
                                            </p:tgtEl>
                                            <p:attrNameLst>
                                              <p:attrName>ppt_x</p:attrName>
                                            </p:attrNameLst>
                                          </p:cBhvr>
                                          <p:tavLst>
                                            <p:tav tm="0">
                                              <p:val>
                                                <p:fltVal val="0.5"/>
                                              </p:val>
                                            </p:tav>
                                            <p:tav tm="100000">
                                              <p:val>
                                                <p:strVal val="#ppt_x"/>
                                              </p:val>
                                            </p:tav>
                                          </p:tavLst>
                                        </p:anim>
                                        <p:anim calcmode="lin" valueType="num">
                                          <p:cBhvr>
                                            <p:cTn id="54" dur="500" fill="hold"/>
                                            <p:tgtEl>
                                              <p:spTgt spid="36"/>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300"/>
                                      </p:stCondLst>
                                      <p:childTnLst>
                                        <p:set>
                                          <p:cBhvr>
                                            <p:cTn id="56" dur="1" fill="hold">
                                              <p:stCondLst>
                                                <p:cond delay="0"/>
                                              </p:stCondLst>
                                            </p:cTn>
                                            <p:tgtEl>
                                              <p:spTgt spid="39"/>
                                            </p:tgtEl>
                                            <p:attrNameLst>
                                              <p:attrName>style.visibility</p:attrName>
                                            </p:attrNameLst>
                                          </p:cBhvr>
                                          <p:to>
                                            <p:strVal val="visible"/>
                                          </p:to>
                                        </p:set>
                                        <p:anim calcmode="lin" valueType="num">
                                          <p:cBhvr>
                                            <p:cTn id="57" dur="500" fill="hold"/>
                                            <p:tgtEl>
                                              <p:spTgt spid="39"/>
                                            </p:tgtEl>
                                            <p:attrNameLst>
                                              <p:attrName>ppt_w</p:attrName>
                                            </p:attrNameLst>
                                          </p:cBhvr>
                                          <p:tavLst>
                                            <p:tav tm="0">
                                              <p:val>
                                                <p:fltVal val="0"/>
                                              </p:val>
                                            </p:tav>
                                            <p:tav tm="100000">
                                              <p:val>
                                                <p:strVal val="#ppt_w"/>
                                              </p:val>
                                            </p:tav>
                                          </p:tavLst>
                                        </p:anim>
                                        <p:anim calcmode="lin" valueType="num">
                                          <p:cBhvr>
                                            <p:cTn id="58" dur="500" fill="hold"/>
                                            <p:tgtEl>
                                              <p:spTgt spid="39"/>
                                            </p:tgtEl>
                                            <p:attrNameLst>
                                              <p:attrName>ppt_h</p:attrName>
                                            </p:attrNameLst>
                                          </p:cBhvr>
                                          <p:tavLst>
                                            <p:tav tm="0">
                                              <p:val>
                                                <p:fltVal val="0"/>
                                              </p:val>
                                            </p:tav>
                                            <p:tav tm="100000">
                                              <p:val>
                                                <p:strVal val="#ppt_h"/>
                                              </p:val>
                                            </p:tav>
                                          </p:tavLst>
                                        </p:anim>
                                        <p:anim calcmode="lin" valueType="num">
                                          <p:cBhvr>
                                            <p:cTn id="59" dur="500" fill="hold"/>
                                            <p:tgtEl>
                                              <p:spTgt spid="39"/>
                                            </p:tgtEl>
                                            <p:attrNameLst>
                                              <p:attrName>ppt_x</p:attrName>
                                            </p:attrNameLst>
                                          </p:cBhvr>
                                          <p:tavLst>
                                            <p:tav tm="0">
                                              <p:val>
                                                <p:fltVal val="0.5"/>
                                              </p:val>
                                            </p:tav>
                                            <p:tav tm="100000">
                                              <p:val>
                                                <p:strVal val="#ppt_x"/>
                                              </p:val>
                                            </p:tav>
                                          </p:tavLst>
                                        </p:anim>
                                        <p:anim calcmode="lin" valueType="num">
                                          <p:cBhvr>
                                            <p:cTn id="60" dur="500" fill="hold"/>
                                            <p:tgtEl>
                                              <p:spTgt spid="39"/>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700"/>
                                      </p:stCondLst>
                                      <p:childTnLst>
                                        <p:set>
                                          <p:cBhvr>
                                            <p:cTn id="62" dur="1" fill="hold">
                                              <p:stCondLst>
                                                <p:cond delay="0"/>
                                              </p:stCondLst>
                                            </p:cTn>
                                            <p:tgtEl>
                                              <p:spTgt spid="42"/>
                                            </p:tgtEl>
                                            <p:attrNameLst>
                                              <p:attrName>style.visibility</p:attrName>
                                            </p:attrNameLst>
                                          </p:cBhvr>
                                          <p:to>
                                            <p:strVal val="visible"/>
                                          </p:to>
                                        </p:set>
                                        <p:anim calcmode="lin" valueType="num">
                                          <p:cBhvr>
                                            <p:cTn id="63" dur="500" fill="hold"/>
                                            <p:tgtEl>
                                              <p:spTgt spid="42"/>
                                            </p:tgtEl>
                                            <p:attrNameLst>
                                              <p:attrName>ppt_w</p:attrName>
                                            </p:attrNameLst>
                                          </p:cBhvr>
                                          <p:tavLst>
                                            <p:tav tm="0">
                                              <p:val>
                                                <p:fltVal val="0"/>
                                              </p:val>
                                            </p:tav>
                                            <p:tav tm="100000">
                                              <p:val>
                                                <p:strVal val="#ppt_w"/>
                                              </p:val>
                                            </p:tav>
                                          </p:tavLst>
                                        </p:anim>
                                        <p:anim calcmode="lin" valueType="num">
                                          <p:cBhvr>
                                            <p:cTn id="64" dur="500" fill="hold"/>
                                            <p:tgtEl>
                                              <p:spTgt spid="42"/>
                                            </p:tgtEl>
                                            <p:attrNameLst>
                                              <p:attrName>ppt_h</p:attrName>
                                            </p:attrNameLst>
                                          </p:cBhvr>
                                          <p:tavLst>
                                            <p:tav tm="0">
                                              <p:val>
                                                <p:fltVal val="0"/>
                                              </p:val>
                                            </p:tav>
                                            <p:tav tm="100000">
                                              <p:val>
                                                <p:strVal val="#ppt_h"/>
                                              </p:val>
                                            </p:tav>
                                          </p:tavLst>
                                        </p:anim>
                                        <p:anim calcmode="lin" valueType="num">
                                          <p:cBhvr>
                                            <p:cTn id="65" dur="500" fill="hold"/>
                                            <p:tgtEl>
                                              <p:spTgt spid="42"/>
                                            </p:tgtEl>
                                            <p:attrNameLst>
                                              <p:attrName>ppt_x</p:attrName>
                                            </p:attrNameLst>
                                          </p:cBhvr>
                                          <p:tavLst>
                                            <p:tav tm="0">
                                              <p:val>
                                                <p:fltVal val="0.5"/>
                                              </p:val>
                                            </p:tav>
                                            <p:tav tm="100000">
                                              <p:val>
                                                <p:strVal val="#ppt_x"/>
                                              </p:val>
                                            </p:tav>
                                          </p:tavLst>
                                        </p:anim>
                                        <p:anim calcmode="lin" valueType="num">
                                          <p:cBhvr>
                                            <p:cTn id="66" dur="500" fill="hold"/>
                                            <p:tgtEl>
                                              <p:spTgt spid="42"/>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300"/>
                                      </p:stCondLst>
                                      <p:childTnLst>
                                        <p:set>
                                          <p:cBhvr>
                                            <p:cTn id="68" dur="1" fill="hold">
                                              <p:stCondLst>
                                                <p:cond delay="0"/>
                                              </p:stCondLst>
                                            </p:cTn>
                                            <p:tgtEl>
                                              <p:spTgt spid="45"/>
                                            </p:tgtEl>
                                            <p:attrNameLst>
                                              <p:attrName>style.visibility</p:attrName>
                                            </p:attrNameLst>
                                          </p:cBhvr>
                                          <p:to>
                                            <p:strVal val="visible"/>
                                          </p:to>
                                        </p:set>
                                        <p:anim calcmode="lin" valueType="num">
                                          <p:cBhvr>
                                            <p:cTn id="69" dur="500" fill="hold"/>
                                            <p:tgtEl>
                                              <p:spTgt spid="45"/>
                                            </p:tgtEl>
                                            <p:attrNameLst>
                                              <p:attrName>ppt_w</p:attrName>
                                            </p:attrNameLst>
                                          </p:cBhvr>
                                          <p:tavLst>
                                            <p:tav tm="0">
                                              <p:val>
                                                <p:fltVal val="0"/>
                                              </p:val>
                                            </p:tav>
                                            <p:tav tm="100000">
                                              <p:val>
                                                <p:strVal val="#ppt_w"/>
                                              </p:val>
                                            </p:tav>
                                          </p:tavLst>
                                        </p:anim>
                                        <p:anim calcmode="lin" valueType="num">
                                          <p:cBhvr>
                                            <p:cTn id="70" dur="500" fill="hold"/>
                                            <p:tgtEl>
                                              <p:spTgt spid="45"/>
                                            </p:tgtEl>
                                            <p:attrNameLst>
                                              <p:attrName>ppt_h</p:attrName>
                                            </p:attrNameLst>
                                          </p:cBhvr>
                                          <p:tavLst>
                                            <p:tav tm="0">
                                              <p:val>
                                                <p:fltVal val="0"/>
                                              </p:val>
                                            </p:tav>
                                            <p:tav tm="100000">
                                              <p:val>
                                                <p:strVal val="#ppt_h"/>
                                              </p:val>
                                            </p:tav>
                                          </p:tavLst>
                                        </p:anim>
                                        <p:anim calcmode="lin" valueType="num">
                                          <p:cBhvr>
                                            <p:cTn id="71" dur="500" fill="hold"/>
                                            <p:tgtEl>
                                              <p:spTgt spid="45"/>
                                            </p:tgtEl>
                                            <p:attrNameLst>
                                              <p:attrName>ppt_x</p:attrName>
                                            </p:attrNameLst>
                                          </p:cBhvr>
                                          <p:tavLst>
                                            <p:tav tm="0">
                                              <p:val>
                                                <p:fltVal val="0.5"/>
                                              </p:val>
                                            </p:tav>
                                            <p:tav tm="100000">
                                              <p:val>
                                                <p:strVal val="#ppt_x"/>
                                              </p:val>
                                            </p:tav>
                                          </p:tavLst>
                                        </p:anim>
                                        <p:anim calcmode="lin" valueType="num">
                                          <p:cBhvr>
                                            <p:cTn id="72" dur="500" fill="hold"/>
                                            <p:tgtEl>
                                              <p:spTgt spid="45"/>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100"/>
                                      </p:stCondLst>
                                      <p:childTnLst>
                                        <p:set>
                                          <p:cBhvr>
                                            <p:cTn id="74" dur="1" fill="hold">
                                              <p:stCondLst>
                                                <p:cond delay="0"/>
                                              </p:stCondLst>
                                            </p:cTn>
                                            <p:tgtEl>
                                              <p:spTgt spid="48"/>
                                            </p:tgtEl>
                                            <p:attrNameLst>
                                              <p:attrName>style.visibility</p:attrName>
                                            </p:attrNameLst>
                                          </p:cBhvr>
                                          <p:to>
                                            <p:strVal val="visible"/>
                                          </p:to>
                                        </p:set>
                                        <p:anim calcmode="lin" valueType="num">
                                          <p:cBhvr>
                                            <p:cTn id="75" dur="500" fill="hold"/>
                                            <p:tgtEl>
                                              <p:spTgt spid="48"/>
                                            </p:tgtEl>
                                            <p:attrNameLst>
                                              <p:attrName>ppt_w</p:attrName>
                                            </p:attrNameLst>
                                          </p:cBhvr>
                                          <p:tavLst>
                                            <p:tav tm="0">
                                              <p:val>
                                                <p:fltVal val="0"/>
                                              </p:val>
                                            </p:tav>
                                            <p:tav tm="100000">
                                              <p:val>
                                                <p:strVal val="#ppt_w"/>
                                              </p:val>
                                            </p:tav>
                                          </p:tavLst>
                                        </p:anim>
                                        <p:anim calcmode="lin" valueType="num">
                                          <p:cBhvr>
                                            <p:cTn id="76" dur="500" fill="hold"/>
                                            <p:tgtEl>
                                              <p:spTgt spid="48"/>
                                            </p:tgtEl>
                                            <p:attrNameLst>
                                              <p:attrName>ppt_h</p:attrName>
                                            </p:attrNameLst>
                                          </p:cBhvr>
                                          <p:tavLst>
                                            <p:tav tm="0">
                                              <p:val>
                                                <p:fltVal val="0"/>
                                              </p:val>
                                            </p:tav>
                                            <p:tav tm="100000">
                                              <p:val>
                                                <p:strVal val="#ppt_h"/>
                                              </p:val>
                                            </p:tav>
                                          </p:tavLst>
                                        </p:anim>
                                        <p:anim calcmode="lin" valueType="num">
                                          <p:cBhvr>
                                            <p:cTn id="77" dur="500" fill="hold"/>
                                            <p:tgtEl>
                                              <p:spTgt spid="48"/>
                                            </p:tgtEl>
                                            <p:attrNameLst>
                                              <p:attrName>ppt_x</p:attrName>
                                            </p:attrNameLst>
                                          </p:cBhvr>
                                          <p:tavLst>
                                            <p:tav tm="0">
                                              <p:val>
                                                <p:fltVal val="0.5"/>
                                              </p:val>
                                            </p:tav>
                                            <p:tav tm="100000">
                                              <p:val>
                                                <p:strVal val="#ppt_x"/>
                                              </p:val>
                                            </p:tav>
                                          </p:tavLst>
                                        </p:anim>
                                        <p:anim calcmode="lin" valueType="num">
                                          <p:cBhvr>
                                            <p:cTn id="78" dur="500" fill="hold"/>
                                            <p:tgtEl>
                                              <p:spTgt spid="48"/>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600"/>
                                      </p:stCondLst>
                                      <p:childTnLst>
                                        <p:set>
                                          <p:cBhvr>
                                            <p:cTn id="80" dur="1" fill="hold">
                                              <p:stCondLst>
                                                <p:cond delay="0"/>
                                              </p:stCondLst>
                                            </p:cTn>
                                            <p:tgtEl>
                                              <p:spTgt spid="51"/>
                                            </p:tgtEl>
                                            <p:attrNameLst>
                                              <p:attrName>style.visibility</p:attrName>
                                            </p:attrNameLst>
                                          </p:cBhvr>
                                          <p:to>
                                            <p:strVal val="visible"/>
                                          </p:to>
                                        </p:set>
                                        <p:anim calcmode="lin" valueType="num">
                                          <p:cBhvr>
                                            <p:cTn id="81" dur="500" fill="hold"/>
                                            <p:tgtEl>
                                              <p:spTgt spid="51"/>
                                            </p:tgtEl>
                                            <p:attrNameLst>
                                              <p:attrName>ppt_w</p:attrName>
                                            </p:attrNameLst>
                                          </p:cBhvr>
                                          <p:tavLst>
                                            <p:tav tm="0">
                                              <p:val>
                                                <p:fltVal val="0"/>
                                              </p:val>
                                            </p:tav>
                                            <p:tav tm="100000">
                                              <p:val>
                                                <p:strVal val="#ppt_w"/>
                                              </p:val>
                                            </p:tav>
                                          </p:tavLst>
                                        </p:anim>
                                        <p:anim calcmode="lin" valueType="num">
                                          <p:cBhvr>
                                            <p:cTn id="82" dur="500" fill="hold"/>
                                            <p:tgtEl>
                                              <p:spTgt spid="51"/>
                                            </p:tgtEl>
                                            <p:attrNameLst>
                                              <p:attrName>ppt_h</p:attrName>
                                            </p:attrNameLst>
                                          </p:cBhvr>
                                          <p:tavLst>
                                            <p:tav tm="0">
                                              <p:val>
                                                <p:fltVal val="0"/>
                                              </p:val>
                                            </p:tav>
                                            <p:tav tm="100000">
                                              <p:val>
                                                <p:strVal val="#ppt_h"/>
                                              </p:val>
                                            </p:tav>
                                          </p:tavLst>
                                        </p:anim>
                                        <p:anim calcmode="lin" valueType="num">
                                          <p:cBhvr>
                                            <p:cTn id="83" dur="500" fill="hold"/>
                                            <p:tgtEl>
                                              <p:spTgt spid="51"/>
                                            </p:tgtEl>
                                            <p:attrNameLst>
                                              <p:attrName>ppt_x</p:attrName>
                                            </p:attrNameLst>
                                          </p:cBhvr>
                                          <p:tavLst>
                                            <p:tav tm="0">
                                              <p:val>
                                                <p:fltVal val="0.5"/>
                                              </p:val>
                                            </p:tav>
                                            <p:tav tm="100000">
                                              <p:val>
                                                <p:strVal val="#ppt_x"/>
                                              </p:val>
                                            </p:tav>
                                          </p:tavLst>
                                        </p:anim>
                                        <p:anim calcmode="lin" valueType="num">
                                          <p:cBhvr>
                                            <p:cTn id="84" dur="500" fill="hold"/>
                                            <p:tgtEl>
                                              <p:spTgt spid="51"/>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300"/>
                                      </p:stCondLst>
                                      <p:childTnLst>
                                        <p:set>
                                          <p:cBhvr>
                                            <p:cTn id="86" dur="1" fill="hold">
                                              <p:stCondLst>
                                                <p:cond delay="0"/>
                                              </p:stCondLst>
                                            </p:cTn>
                                            <p:tgtEl>
                                              <p:spTgt spid="54"/>
                                            </p:tgtEl>
                                            <p:attrNameLst>
                                              <p:attrName>style.visibility</p:attrName>
                                            </p:attrNameLst>
                                          </p:cBhvr>
                                          <p:to>
                                            <p:strVal val="visible"/>
                                          </p:to>
                                        </p:set>
                                        <p:anim calcmode="lin" valueType="num">
                                          <p:cBhvr>
                                            <p:cTn id="87" dur="500" fill="hold"/>
                                            <p:tgtEl>
                                              <p:spTgt spid="54"/>
                                            </p:tgtEl>
                                            <p:attrNameLst>
                                              <p:attrName>ppt_w</p:attrName>
                                            </p:attrNameLst>
                                          </p:cBhvr>
                                          <p:tavLst>
                                            <p:tav tm="0">
                                              <p:val>
                                                <p:fltVal val="0"/>
                                              </p:val>
                                            </p:tav>
                                            <p:tav tm="100000">
                                              <p:val>
                                                <p:strVal val="#ppt_w"/>
                                              </p:val>
                                            </p:tav>
                                          </p:tavLst>
                                        </p:anim>
                                        <p:anim calcmode="lin" valueType="num">
                                          <p:cBhvr>
                                            <p:cTn id="88" dur="500" fill="hold"/>
                                            <p:tgtEl>
                                              <p:spTgt spid="54"/>
                                            </p:tgtEl>
                                            <p:attrNameLst>
                                              <p:attrName>ppt_h</p:attrName>
                                            </p:attrNameLst>
                                          </p:cBhvr>
                                          <p:tavLst>
                                            <p:tav tm="0">
                                              <p:val>
                                                <p:fltVal val="0"/>
                                              </p:val>
                                            </p:tav>
                                            <p:tav tm="100000">
                                              <p:val>
                                                <p:strVal val="#ppt_h"/>
                                              </p:val>
                                            </p:tav>
                                          </p:tavLst>
                                        </p:anim>
                                        <p:anim calcmode="lin" valueType="num">
                                          <p:cBhvr>
                                            <p:cTn id="89" dur="500" fill="hold"/>
                                            <p:tgtEl>
                                              <p:spTgt spid="54"/>
                                            </p:tgtEl>
                                            <p:attrNameLst>
                                              <p:attrName>ppt_x</p:attrName>
                                            </p:attrNameLst>
                                          </p:cBhvr>
                                          <p:tavLst>
                                            <p:tav tm="0">
                                              <p:val>
                                                <p:fltVal val="0.5"/>
                                              </p:val>
                                            </p:tav>
                                            <p:tav tm="100000">
                                              <p:val>
                                                <p:strVal val="#ppt_x"/>
                                              </p:val>
                                            </p:tav>
                                          </p:tavLst>
                                        </p:anim>
                                        <p:anim calcmode="lin" valueType="num">
                                          <p:cBhvr>
                                            <p:cTn id="90" dur="500" fill="hold"/>
                                            <p:tgtEl>
                                              <p:spTgt spid="54"/>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300"/>
                                      </p:stCondLst>
                                      <p:childTnLst>
                                        <p:set>
                                          <p:cBhvr>
                                            <p:cTn id="92" dur="1" fill="hold">
                                              <p:stCondLst>
                                                <p:cond delay="0"/>
                                              </p:stCondLst>
                                            </p:cTn>
                                            <p:tgtEl>
                                              <p:spTgt spid="57"/>
                                            </p:tgtEl>
                                            <p:attrNameLst>
                                              <p:attrName>style.visibility</p:attrName>
                                            </p:attrNameLst>
                                          </p:cBhvr>
                                          <p:to>
                                            <p:strVal val="visible"/>
                                          </p:to>
                                        </p:set>
                                        <p:anim calcmode="lin" valueType="num">
                                          <p:cBhvr>
                                            <p:cTn id="93" dur="500" fill="hold"/>
                                            <p:tgtEl>
                                              <p:spTgt spid="57"/>
                                            </p:tgtEl>
                                            <p:attrNameLst>
                                              <p:attrName>ppt_w</p:attrName>
                                            </p:attrNameLst>
                                          </p:cBhvr>
                                          <p:tavLst>
                                            <p:tav tm="0">
                                              <p:val>
                                                <p:fltVal val="0"/>
                                              </p:val>
                                            </p:tav>
                                            <p:tav tm="100000">
                                              <p:val>
                                                <p:strVal val="#ppt_w"/>
                                              </p:val>
                                            </p:tav>
                                          </p:tavLst>
                                        </p:anim>
                                        <p:anim calcmode="lin" valueType="num">
                                          <p:cBhvr>
                                            <p:cTn id="94" dur="500" fill="hold"/>
                                            <p:tgtEl>
                                              <p:spTgt spid="57"/>
                                            </p:tgtEl>
                                            <p:attrNameLst>
                                              <p:attrName>ppt_h</p:attrName>
                                            </p:attrNameLst>
                                          </p:cBhvr>
                                          <p:tavLst>
                                            <p:tav tm="0">
                                              <p:val>
                                                <p:fltVal val="0"/>
                                              </p:val>
                                            </p:tav>
                                            <p:tav tm="100000">
                                              <p:val>
                                                <p:strVal val="#ppt_h"/>
                                              </p:val>
                                            </p:tav>
                                          </p:tavLst>
                                        </p:anim>
                                        <p:anim calcmode="lin" valueType="num">
                                          <p:cBhvr>
                                            <p:cTn id="95" dur="500" fill="hold"/>
                                            <p:tgtEl>
                                              <p:spTgt spid="57"/>
                                            </p:tgtEl>
                                            <p:attrNameLst>
                                              <p:attrName>ppt_x</p:attrName>
                                            </p:attrNameLst>
                                          </p:cBhvr>
                                          <p:tavLst>
                                            <p:tav tm="0">
                                              <p:val>
                                                <p:fltVal val="0.5"/>
                                              </p:val>
                                            </p:tav>
                                            <p:tav tm="100000">
                                              <p:val>
                                                <p:strVal val="#ppt_x"/>
                                              </p:val>
                                            </p:tav>
                                          </p:tavLst>
                                        </p:anim>
                                        <p:anim calcmode="lin" valueType="num">
                                          <p:cBhvr>
                                            <p:cTn id="96" dur="500" fill="hold"/>
                                            <p:tgtEl>
                                              <p:spTgt spid="57"/>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600"/>
                                      </p:stCondLst>
                                      <p:childTnLst>
                                        <p:set>
                                          <p:cBhvr>
                                            <p:cTn id="98" dur="1" fill="hold">
                                              <p:stCondLst>
                                                <p:cond delay="0"/>
                                              </p:stCondLst>
                                            </p:cTn>
                                            <p:tgtEl>
                                              <p:spTgt spid="60"/>
                                            </p:tgtEl>
                                            <p:attrNameLst>
                                              <p:attrName>style.visibility</p:attrName>
                                            </p:attrNameLst>
                                          </p:cBhvr>
                                          <p:to>
                                            <p:strVal val="visible"/>
                                          </p:to>
                                        </p:set>
                                        <p:anim calcmode="lin" valueType="num">
                                          <p:cBhvr>
                                            <p:cTn id="99" dur="500" fill="hold"/>
                                            <p:tgtEl>
                                              <p:spTgt spid="60"/>
                                            </p:tgtEl>
                                            <p:attrNameLst>
                                              <p:attrName>ppt_w</p:attrName>
                                            </p:attrNameLst>
                                          </p:cBhvr>
                                          <p:tavLst>
                                            <p:tav tm="0">
                                              <p:val>
                                                <p:fltVal val="0"/>
                                              </p:val>
                                            </p:tav>
                                            <p:tav tm="100000">
                                              <p:val>
                                                <p:strVal val="#ppt_w"/>
                                              </p:val>
                                            </p:tav>
                                          </p:tavLst>
                                        </p:anim>
                                        <p:anim calcmode="lin" valueType="num">
                                          <p:cBhvr>
                                            <p:cTn id="100" dur="500" fill="hold"/>
                                            <p:tgtEl>
                                              <p:spTgt spid="60"/>
                                            </p:tgtEl>
                                            <p:attrNameLst>
                                              <p:attrName>ppt_h</p:attrName>
                                            </p:attrNameLst>
                                          </p:cBhvr>
                                          <p:tavLst>
                                            <p:tav tm="0">
                                              <p:val>
                                                <p:fltVal val="0"/>
                                              </p:val>
                                            </p:tav>
                                            <p:tav tm="100000">
                                              <p:val>
                                                <p:strVal val="#ppt_h"/>
                                              </p:val>
                                            </p:tav>
                                          </p:tavLst>
                                        </p:anim>
                                        <p:anim calcmode="lin" valueType="num">
                                          <p:cBhvr>
                                            <p:cTn id="101" dur="500" fill="hold"/>
                                            <p:tgtEl>
                                              <p:spTgt spid="60"/>
                                            </p:tgtEl>
                                            <p:attrNameLst>
                                              <p:attrName>ppt_x</p:attrName>
                                            </p:attrNameLst>
                                          </p:cBhvr>
                                          <p:tavLst>
                                            <p:tav tm="0">
                                              <p:val>
                                                <p:fltVal val="0.5"/>
                                              </p:val>
                                            </p:tav>
                                            <p:tav tm="100000">
                                              <p:val>
                                                <p:strVal val="#ppt_x"/>
                                              </p:val>
                                            </p:tav>
                                          </p:tavLst>
                                        </p:anim>
                                        <p:anim calcmode="lin" valueType="num">
                                          <p:cBhvr>
                                            <p:cTn id="102" dur="500" fill="hold"/>
                                            <p:tgtEl>
                                              <p:spTgt spid="60"/>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600"/>
                                      </p:stCondLst>
                                      <p:childTnLst>
                                        <p:set>
                                          <p:cBhvr>
                                            <p:cTn id="104" dur="1" fill="hold">
                                              <p:stCondLst>
                                                <p:cond delay="0"/>
                                              </p:stCondLst>
                                            </p:cTn>
                                            <p:tgtEl>
                                              <p:spTgt spid="63"/>
                                            </p:tgtEl>
                                            <p:attrNameLst>
                                              <p:attrName>style.visibility</p:attrName>
                                            </p:attrNameLst>
                                          </p:cBhvr>
                                          <p:to>
                                            <p:strVal val="visible"/>
                                          </p:to>
                                        </p:set>
                                        <p:anim calcmode="lin" valueType="num">
                                          <p:cBhvr>
                                            <p:cTn id="105" dur="500" fill="hold"/>
                                            <p:tgtEl>
                                              <p:spTgt spid="63"/>
                                            </p:tgtEl>
                                            <p:attrNameLst>
                                              <p:attrName>ppt_w</p:attrName>
                                            </p:attrNameLst>
                                          </p:cBhvr>
                                          <p:tavLst>
                                            <p:tav tm="0">
                                              <p:val>
                                                <p:fltVal val="0"/>
                                              </p:val>
                                            </p:tav>
                                            <p:tav tm="100000">
                                              <p:val>
                                                <p:strVal val="#ppt_w"/>
                                              </p:val>
                                            </p:tav>
                                          </p:tavLst>
                                        </p:anim>
                                        <p:anim calcmode="lin" valueType="num">
                                          <p:cBhvr>
                                            <p:cTn id="106" dur="500" fill="hold"/>
                                            <p:tgtEl>
                                              <p:spTgt spid="63"/>
                                            </p:tgtEl>
                                            <p:attrNameLst>
                                              <p:attrName>ppt_h</p:attrName>
                                            </p:attrNameLst>
                                          </p:cBhvr>
                                          <p:tavLst>
                                            <p:tav tm="0">
                                              <p:val>
                                                <p:fltVal val="0"/>
                                              </p:val>
                                            </p:tav>
                                            <p:tav tm="100000">
                                              <p:val>
                                                <p:strVal val="#ppt_h"/>
                                              </p:val>
                                            </p:tav>
                                          </p:tavLst>
                                        </p:anim>
                                        <p:anim calcmode="lin" valueType="num">
                                          <p:cBhvr>
                                            <p:cTn id="107" dur="500" fill="hold"/>
                                            <p:tgtEl>
                                              <p:spTgt spid="63"/>
                                            </p:tgtEl>
                                            <p:attrNameLst>
                                              <p:attrName>ppt_x</p:attrName>
                                            </p:attrNameLst>
                                          </p:cBhvr>
                                          <p:tavLst>
                                            <p:tav tm="0">
                                              <p:val>
                                                <p:fltVal val="0.5"/>
                                              </p:val>
                                            </p:tav>
                                            <p:tav tm="100000">
                                              <p:val>
                                                <p:strVal val="#ppt_x"/>
                                              </p:val>
                                            </p:tav>
                                          </p:tavLst>
                                        </p:anim>
                                        <p:anim calcmode="lin" valueType="num">
                                          <p:cBhvr>
                                            <p:cTn id="108" dur="500" fill="hold"/>
                                            <p:tgtEl>
                                              <p:spTgt spid="63"/>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300"/>
                                      </p:stCondLst>
                                      <p:childTnLst>
                                        <p:set>
                                          <p:cBhvr>
                                            <p:cTn id="110" dur="1" fill="hold">
                                              <p:stCondLst>
                                                <p:cond delay="0"/>
                                              </p:stCondLst>
                                            </p:cTn>
                                            <p:tgtEl>
                                              <p:spTgt spid="66"/>
                                            </p:tgtEl>
                                            <p:attrNameLst>
                                              <p:attrName>style.visibility</p:attrName>
                                            </p:attrNameLst>
                                          </p:cBhvr>
                                          <p:to>
                                            <p:strVal val="visible"/>
                                          </p:to>
                                        </p:set>
                                        <p:anim calcmode="lin" valueType="num">
                                          <p:cBhvr>
                                            <p:cTn id="111" dur="500" fill="hold"/>
                                            <p:tgtEl>
                                              <p:spTgt spid="66"/>
                                            </p:tgtEl>
                                            <p:attrNameLst>
                                              <p:attrName>ppt_w</p:attrName>
                                            </p:attrNameLst>
                                          </p:cBhvr>
                                          <p:tavLst>
                                            <p:tav tm="0">
                                              <p:val>
                                                <p:fltVal val="0"/>
                                              </p:val>
                                            </p:tav>
                                            <p:tav tm="100000">
                                              <p:val>
                                                <p:strVal val="#ppt_w"/>
                                              </p:val>
                                            </p:tav>
                                          </p:tavLst>
                                        </p:anim>
                                        <p:anim calcmode="lin" valueType="num">
                                          <p:cBhvr>
                                            <p:cTn id="112" dur="500" fill="hold"/>
                                            <p:tgtEl>
                                              <p:spTgt spid="66"/>
                                            </p:tgtEl>
                                            <p:attrNameLst>
                                              <p:attrName>ppt_h</p:attrName>
                                            </p:attrNameLst>
                                          </p:cBhvr>
                                          <p:tavLst>
                                            <p:tav tm="0">
                                              <p:val>
                                                <p:fltVal val="0"/>
                                              </p:val>
                                            </p:tav>
                                            <p:tav tm="100000">
                                              <p:val>
                                                <p:strVal val="#ppt_h"/>
                                              </p:val>
                                            </p:tav>
                                          </p:tavLst>
                                        </p:anim>
                                        <p:anim calcmode="lin" valueType="num">
                                          <p:cBhvr>
                                            <p:cTn id="113" dur="500" fill="hold"/>
                                            <p:tgtEl>
                                              <p:spTgt spid="66"/>
                                            </p:tgtEl>
                                            <p:attrNameLst>
                                              <p:attrName>ppt_x</p:attrName>
                                            </p:attrNameLst>
                                          </p:cBhvr>
                                          <p:tavLst>
                                            <p:tav tm="0">
                                              <p:val>
                                                <p:fltVal val="0.5"/>
                                              </p:val>
                                            </p:tav>
                                            <p:tav tm="100000">
                                              <p:val>
                                                <p:strVal val="#ppt_x"/>
                                              </p:val>
                                            </p:tav>
                                          </p:tavLst>
                                        </p:anim>
                                        <p:anim calcmode="lin" valueType="num">
                                          <p:cBhvr>
                                            <p:cTn id="114" dur="500" fill="hold"/>
                                            <p:tgtEl>
                                              <p:spTgt spid="66"/>
                                            </p:tgtEl>
                                            <p:attrNameLst>
                                              <p:attrName>ppt_y</p:attrName>
                                            </p:attrNameLst>
                                          </p:cBhvr>
                                          <p:tavLst>
                                            <p:tav tm="0">
                                              <p:val>
                                                <p:fltVal val="0.5"/>
                                              </p:val>
                                            </p:tav>
                                            <p:tav tm="100000">
                                              <p:val>
                                                <p:strVal val="#ppt_y"/>
                                              </p:val>
                                            </p:tav>
                                          </p:tavLst>
                                        </p:anim>
                                      </p:childTnLst>
                                    </p:cTn>
                                  </p:par>
                                  <p:par>
                                    <p:cTn id="115" presetID="23" presetClass="entr" presetSubtype="528" fill="hold" nodeType="withEffect">
                                      <p:stCondLst>
                                        <p:cond delay="600"/>
                                      </p:stCondLst>
                                      <p:childTnLst>
                                        <p:set>
                                          <p:cBhvr>
                                            <p:cTn id="116" dur="1" fill="hold">
                                              <p:stCondLst>
                                                <p:cond delay="0"/>
                                              </p:stCondLst>
                                            </p:cTn>
                                            <p:tgtEl>
                                              <p:spTgt spid="69"/>
                                            </p:tgtEl>
                                            <p:attrNameLst>
                                              <p:attrName>style.visibility</p:attrName>
                                            </p:attrNameLst>
                                          </p:cBhvr>
                                          <p:to>
                                            <p:strVal val="visible"/>
                                          </p:to>
                                        </p:set>
                                        <p:anim calcmode="lin" valueType="num">
                                          <p:cBhvr>
                                            <p:cTn id="117" dur="500" fill="hold"/>
                                            <p:tgtEl>
                                              <p:spTgt spid="69"/>
                                            </p:tgtEl>
                                            <p:attrNameLst>
                                              <p:attrName>ppt_w</p:attrName>
                                            </p:attrNameLst>
                                          </p:cBhvr>
                                          <p:tavLst>
                                            <p:tav tm="0">
                                              <p:val>
                                                <p:fltVal val="0"/>
                                              </p:val>
                                            </p:tav>
                                            <p:tav tm="100000">
                                              <p:val>
                                                <p:strVal val="#ppt_w"/>
                                              </p:val>
                                            </p:tav>
                                          </p:tavLst>
                                        </p:anim>
                                        <p:anim calcmode="lin" valueType="num">
                                          <p:cBhvr>
                                            <p:cTn id="118" dur="500" fill="hold"/>
                                            <p:tgtEl>
                                              <p:spTgt spid="69"/>
                                            </p:tgtEl>
                                            <p:attrNameLst>
                                              <p:attrName>ppt_h</p:attrName>
                                            </p:attrNameLst>
                                          </p:cBhvr>
                                          <p:tavLst>
                                            <p:tav tm="0">
                                              <p:val>
                                                <p:fltVal val="0"/>
                                              </p:val>
                                            </p:tav>
                                            <p:tav tm="100000">
                                              <p:val>
                                                <p:strVal val="#ppt_h"/>
                                              </p:val>
                                            </p:tav>
                                          </p:tavLst>
                                        </p:anim>
                                        <p:anim calcmode="lin" valueType="num">
                                          <p:cBhvr>
                                            <p:cTn id="119" dur="500" fill="hold"/>
                                            <p:tgtEl>
                                              <p:spTgt spid="69"/>
                                            </p:tgtEl>
                                            <p:attrNameLst>
                                              <p:attrName>ppt_x</p:attrName>
                                            </p:attrNameLst>
                                          </p:cBhvr>
                                          <p:tavLst>
                                            <p:tav tm="0">
                                              <p:val>
                                                <p:fltVal val="0.5"/>
                                              </p:val>
                                            </p:tav>
                                            <p:tav tm="100000">
                                              <p:val>
                                                <p:strVal val="#ppt_x"/>
                                              </p:val>
                                            </p:tav>
                                          </p:tavLst>
                                        </p:anim>
                                        <p:anim calcmode="lin" valueType="num">
                                          <p:cBhvr>
                                            <p:cTn id="120" dur="500" fill="hold"/>
                                            <p:tgtEl>
                                              <p:spTgt spid="69"/>
                                            </p:tgtEl>
                                            <p:attrNameLst>
                                              <p:attrName>ppt_y</p:attrName>
                                            </p:attrNameLst>
                                          </p:cBhvr>
                                          <p:tavLst>
                                            <p:tav tm="0">
                                              <p:val>
                                                <p:fltVal val="0.5"/>
                                              </p:val>
                                            </p:tav>
                                            <p:tav tm="100000">
                                              <p:val>
                                                <p:strVal val="#ppt_y"/>
                                              </p:val>
                                            </p:tav>
                                          </p:tavLst>
                                        </p:anim>
                                      </p:childTnLst>
                                    </p:cTn>
                                  </p:par>
                                  <p:par>
                                    <p:cTn id="121" presetID="23" presetClass="entr" presetSubtype="528" fill="hold" nodeType="withEffect">
                                      <p:stCondLst>
                                        <p:cond delay="600"/>
                                      </p:stCondLst>
                                      <p:childTnLst>
                                        <p:set>
                                          <p:cBhvr>
                                            <p:cTn id="122" dur="1" fill="hold">
                                              <p:stCondLst>
                                                <p:cond delay="0"/>
                                              </p:stCondLst>
                                            </p:cTn>
                                            <p:tgtEl>
                                              <p:spTgt spid="72"/>
                                            </p:tgtEl>
                                            <p:attrNameLst>
                                              <p:attrName>style.visibility</p:attrName>
                                            </p:attrNameLst>
                                          </p:cBhvr>
                                          <p:to>
                                            <p:strVal val="visible"/>
                                          </p:to>
                                        </p:set>
                                        <p:anim calcmode="lin" valueType="num">
                                          <p:cBhvr>
                                            <p:cTn id="123" dur="500" fill="hold"/>
                                            <p:tgtEl>
                                              <p:spTgt spid="72"/>
                                            </p:tgtEl>
                                            <p:attrNameLst>
                                              <p:attrName>ppt_w</p:attrName>
                                            </p:attrNameLst>
                                          </p:cBhvr>
                                          <p:tavLst>
                                            <p:tav tm="0">
                                              <p:val>
                                                <p:fltVal val="0"/>
                                              </p:val>
                                            </p:tav>
                                            <p:tav tm="100000">
                                              <p:val>
                                                <p:strVal val="#ppt_w"/>
                                              </p:val>
                                            </p:tav>
                                          </p:tavLst>
                                        </p:anim>
                                        <p:anim calcmode="lin" valueType="num">
                                          <p:cBhvr>
                                            <p:cTn id="124" dur="500" fill="hold"/>
                                            <p:tgtEl>
                                              <p:spTgt spid="72"/>
                                            </p:tgtEl>
                                            <p:attrNameLst>
                                              <p:attrName>ppt_h</p:attrName>
                                            </p:attrNameLst>
                                          </p:cBhvr>
                                          <p:tavLst>
                                            <p:tav tm="0">
                                              <p:val>
                                                <p:fltVal val="0"/>
                                              </p:val>
                                            </p:tav>
                                            <p:tav tm="100000">
                                              <p:val>
                                                <p:strVal val="#ppt_h"/>
                                              </p:val>
                                            </p:tav>
                                          </p:tavLst>
                                        </p:anim>
                                        <p:anim calcmode="lin" valueType="num">
                                          <p:cBhvr>
                                            <p:cTn id="125" dur="500" fill="hold"/>
                                            <p:tgtEl>
                                              <p:spTgt spid="72"/>
                                            </p:tgtEl>
                                            <p:attrNameLst>
                                              <p:attrName>ppt_x</p:attrName>
                                            </p:attrNameLst>
                                          </p:cBhvr>
                                          <p:tavLst>
                                            <p:tav tm="0">
                                              <p:val>
                                                <p:fltVal val="0.5"/>
                                              </p:val>
                                            </p:tav>
                                            <p:tav tm="100000">
                                              <p:val>
                                                <p:strVal val="#ppt_x"/>
                                              </p:val>
                                            </p:tav>
                                          </p:tavLst>
                                        </p:anim>
                                        <p:anim calcmode="lin" valueType="num">
                                          <p:cBhvr>
                                            <p:cTn id="126" dur="500" fill="hold"/>
                                            <p:tgtEl>
                                              <p:spTgt spid="72"/>
                                            </p:tgtEl>
                                            <p:attrNameLst>
                                              <p:attrName>ppt_y</p:attrName>
                                            </p:attrNameLst>
                                          </p:cBhvr>
                                          <p:tavLst>
                                            <p:tav tm="0">
                                              <p:val>
                                                <p:fltVal val="0.5"/>
                                              </p:val>
                                            </p:tav>
                                            <p:tav tm="100000">
                                              <p:val>
                                                <p:strVal val="#ppt_y"/>
                                              </p:val>
                                            </p:tav>
                                          </p:tavLst>
                                        </p:anim>
                                      </p:childTnLst>
                                    </p:cTn>
                                  </p:par>
                                  <p:par>
                                    <p:cTn id="127" presetID="26" presetClass="emph" presetSubtype="0" repeatCount="3000" fill="hold" nodeType="withEffect">
                                      <p:stCondLst>
                                        <p:cond delay="600"/>
                                      </p:stCondLst>
                                      <p:childTnLst>
                                        <p:animEffect transition="out" filter="fade">
                                          <p:cBhvr>
                                            <p:cTn id="128" dur="500" tmFilter="0, 0; .2, .5; .8, .5; 1, 0"/>
                                            <p:tgtEl>
                                              <p:spTgt spid="36"/>
                                            </p:tgtEl>
                                          </p:cBhvr>
                                        </p:animEffect>
                                        <p:animScale>
                                          <p:cBhvr>
                                            <p:cTn id="129" dur="250" autoRev="1" fill="hold"/>
                                            <p:tgtEl>
                                              <p:spTgt spid="36"/>
                                            </p:tgtEl>
                                          </p:cBhvr>
                                          <p:by x="105000" y="105000"/>
                                        </p:animScale>
                                      </p:childTnLst>
                                    </p:cTn>
                                  </p:par>
                                  <p:par>
                                    <p:cTn id="130" presetID="26" presetClass="emph" presetSubtype="0" repeatCount="3000" fill="hold" nodeType="withEffect">
                                      <p:stCondLst>
                                        <p:cond delay="710"/>
                                      </p:stCondLst>
                                      <p:childTnLst>
                                        <p:animEffect transition="out" filter="fade">
                                          <p:cBhvr>
                                            <p:cTn id="131" dur="500" tmFilter="0, 0; .2, .5; .8, .5; 1, 0"/>
                                            <p:tgtEl>
                                              <p:spTgt spid="57"/>
                                            </p:tgtEl>
                                          </p:cBhvr>
                                        </p:animEffect>
                                        <p:animScale>
                                          <p:cBhvr>
                                            <p:cTn id="132" dur="250" autoRev="1" fill="hold"/>
                                            <p:tgtEl>
                                              <p:spTgt spid="57"/>
                                            </p:tgtEl>
                                          </p:cBhvr>
                                          <p:by x="105000" y="105000"/>
                                        </p:animScale>
                                      </p:childTnLst>
                                    </p:cTn>
                                  </p:par>
                                  <p:par>
                                    <p:cTn id="133" presetID="26" presetClass="emph" presetSubtype="0" repeatCount="3000" fill="hold" nodeType="withEffect">
                                      <p:stCondLst>
                                        <p:cond delay="410"/>
                                      </p:stCondLst>
                                      <p:childTnLst>
                                        <p:animEffect transition="out" filter="fade">
                                          <p:cBhvr>
                                            <p:cTn id="134" dur="500" tmFilter="0, 0; .2, .5; .8, .5; 1, 0"/>
                                            <p:tgtEl>
                                              <p:spTgt spid="63"/>
                                            </p:tgtEl>
                                          </p:cBhvr>
                                        </p:animEffect>
                                        <p:animScale>
                                          <p:cBhvr>
                                            <p:cTn id="135" dur="250" autoRev="1" fill="hold"/>
                                            <p:tgtEl>
                                              <p:spTgt spid="63"/>
                                            </p:tgtEl>
                                          </p:cBhvr>
                                          <p:by x="105000" y="105000"/>
                                        </p:animScale>
                                      </p:childTnLst>
                                    </p:cTn>
                                  </p:par>
                                  <p:par>
                                    <p:cTn id="136" presetID="26" presetClass="emph" presetSubtype="0" repeatCount="3000" fill="hold" nodeType="withEffect">
                                      <p:stCondLst>
                                        <p:cond delay="810"/>
                                      </p:stCondLst>
                                      <p:childTnLst>
                                        <p:animEffect transition="out" filter="fade">
                                          <p:cBhvr>
                                            <p:cTn id="137" dur="500" tmFilter="0, 0; .2, .5; .8, .5; 1, 0"/>
                                            <p:tgtEl>
                                              <p:spTgt spid="66"/>
                                            </p:tgtEl>
                                          </p:cBhvr>
                                        </p:animEffect>
                                        <p:animScale>
                                          <p:cBhvr>
                                            <p:cTn id="138" dur="250" autoRev="1" fill="hold"/>
                                            <p:tgtEl>
                                              <p:spTgt spid="66"/>
                                            </p:tgtEl>
                                          </p:cBhvr>
                                          <p:by x="105000" y="105000"/>
                                        </p:animScale>
                                      </p:childTnLst>
                                    </p:cTn>
                                  </p:par>
                                </p:childTnLst>
                              </p:cTn>
                            </p:par>
                            <p:par>
                              <p:cTn id="139" fill="hold">
                                <p:stCondLst>
                                  <p:cond delay="6910"/>
                                </p:stCondLst>
                                <p:childTnLst>
                                  <p:par>
                                    <p:cTn id="140" presetID="10" presetClass="entr" presetSubtype="0" fill="hold" grpId="0" nodeType="afterEffect">
                                      <p:stCondLst>
                                        <p:cond delay="0"/>
                                      </p:stCondLst>
                                      <p:childTnLst>
                                        <p:set>
                                          <p:cBhvr>
                                            <p:cTn id="141" dur="1" fill="hold">
                                              <p:stCondLst>
                                                <p:cond delay="0"/>
                                              </p:stCondLst>
                                            </p:cTn>
                                            <p:tgtEl>
                                              <p:spTgt spid="75"/>
                                            </p:tgtEl>
                                            <p:attrNameLst>
                                              <p:attrName>style.visibility</p:attrName>
                                            </p:attrNameLst>
                                          </p:cBhvr>
                                          <p:to>
                                            <p:strVal val="visible"/>
                                          </p:to>
                                        </p:set>
                                        <p:animEffect transition="in" filter="fade">
                                          <p:cBhvr>
                                            <p:cTn id="142"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4" grpId="0" animBg="1"/>
          <p:bldP spid="12" grpId="0"/>
          <p:bldP spid="14" grpId="0"/>
          <p:bldP spid="31" grpId="0"/>
          <p:bldP spid="33" grpId="0"/>
          <p:bldP spid="34" grpId="0"/>
          <p:bldP spid="35" grpId="0"/>
          <p:bldP spid="7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up)">
                                          <p:cBhvr>
                                            <p:cTn id="7" dur="500"/>
                                            <p:tgtEl>
                                              <p:spTgt spid="3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outHorizontal)">
                                          <p:cBhvr>
                                            <p:cTn id="11" dur="500"/>
                                            <p:tgtEl>
                                              <p:spTgt spid="24"/>
                                            </p:tgtEl>
                                          </p:cBhvr>
                                        </p:animEffect>
                                      </p:childTnLst>
                                    </p:cTn>
                                  </p:par>
                                  <p:par>
                                    <p:cTn id="12" presetID="2" presetClass="entr" presetSubtype="8" accel="35000"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1500" fill="hold"/>
                                            <p:tgtEl>
                                              <p:spTgt spid="25"/>
                                            </p:tgtEl>
                                            <p:attrNameLst>
                                              <p:attrName>ppt_x</p:attrName>
                                            </p:attrNameLst>
                                          </p:cBhvr>
                                          <p:tavLst>
                                            <p:tav tm="0">
                                              <p:val>
                                                <p:strVal val="0-#ppt_w/2"/>
                                              </p:val>
                                            </p:tav>
                                            <p:tav tm="100000">
                                              <p:val>
                                                <p:strVal val="#ppt_x"/>
                                              </p:val>
                                            </p:tav>
                                          </p:tavLst>
                                        </p:anim>
                                        <p:anim calcmode="lin" valueType="num">
                                          <p:cBhvr additive="base">
                                            <p:cTn id="15" dur="15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5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3000"/>
                                </p:stCondLst>
                                <p:childTnLst>
                                  <p:par>
                                    <p:cTn id="26" presetID="47"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anim calcmode="lin" valueType="num">
                                          <p:cBhvr>
                                            <p:cTn id="29" dur="500" fill="hold"/>
                                            <p:tgtEl>
                                              <p:spTgt spid="14"/>
                                            </p:tgtEl>
                                            <p:attrNameLst>
                                              <p:attrName>ppt_x</p:attrName>
                                            </p:attrNameLst>
                                          </p:cBhvr>
                                          <p:tavLst>
                                            <p:tav tm="0">
                                              <p:val>
                                                <p:strVal val="#ppt_x"/>
                                              </p:val>
                                            </p:tav>
                                            <p:tav tm="100000">
                                              <p:val>
                                                <p:strVal val="#ppt_x"/>
                                              </p:val>
                                            </p:tav>
                                          </p:tavLst>
                                        </p:anim>
                                        <p:anim calcmode="lin" valueType="num">
                                          <p:cBhvr>
                                            <p:cTn id="30" dur="5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 presetClass="entr" presetSubtype="4" fill="hold" grpId="0" nodeType="after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500" fill="hold"/>
                                            <p:tgtEl>
                                              <p:spTgt spid="31"/>
                                            </p:tgtEl>
                                            <p:attrNameLst>
                                              <p:attrName>ppt_x</p:attrName>
                                            </p:attrNameLst>
                                          </p:cBhvr>
                                          <p:tavLst>
                                            <p:tav tm="0">
                                              <p:val>
                                                <p:strVal val="#ppt_x"/>
                                              </p:val>
                                            </p:tav>
                                            <p:tav tm="100000">
                                              <p:val>
                                                <p:strVal val="#ppt_x"/>
                                              </p:val>
                                            </p:tav>
                                          </p:tavLst>
                                        </p:anim>
                                        <p:anim calcmode="lin" valueType="num">
                                          <p:cBhvr additive="base">
                                            <p:cTn id="35" dur="500" fill="hold"/>
                                            <p:tgtEl>
                                              <p:spTgt spid="3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00"/>
                                      </p:stCondLst>
                                      <p:childTnLst>
                                        <p:set>
                                          <p:cBhvr>
                                            <p:cTn id="37" dur="1" fill="hold">
                                              <p:stCondLst>
                                                <p:cond delay="0"/>
                                              </p:stCondLst>
                                            </p:cTn>
                                            <p:tgtEl>
                                              <p:spTgt spid="33"/>
                                            </p:tgtEl>
                                            <p:attrNameLst>
                                              <p:attrName>style.visibility</p:attrName>
                                            </p:attrNameLst>
                                          </p:cBhvr>
                                          <p:to>
                                            <p:strVal val="visible"/>
                                          </p:to>
                                        </p:set>
                                        <p:anim calcmode="lin" valueType="num">
                                          <p:cBhvr additive="base">
                                            <p:cTn id="38" dur="500" fill="hold"/>
                                            <p:tgtEl>
                                              <p:spTgt spid="33"/>
                                            </p:tgtEl>
                                            <p:attrNameLst>
                                              <p:attrName>ppt_x</p:attrName>
                                            </p:attrNameLst>
                                          </p:cBhvr>
                                          <p:tavLst>
                                            <p:tav tm="0">
                                              <p:val>
                                                <p:strVal val="#ppt_x"/>
                                              </p:val>
                                            </p:tav>
                                            <p:tav tm="100000">
                                              <p:val>
                                                <p:strVal val="#ppt_x"/>
                                              </p:val>
                                            </p:tav>
                                          </p:tavLst>
                                        </p:anim>
                                        <p:anim calcmode="lin" valueType="num">
                                          <p:cBhvr additive="base">
                                            <p:cTn id="39" dur="500" fill="hold"/>
                                            <p:tgtEl>
                                              <p:spTgt spid="3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40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fill="hold"/>
                                            <p:tgtEl>
                                              <p:spTgt spid="34"/>
                                            </p:tgtEl>
                                            <p:attrNameLst>
                                              <p:attrName>ppt_x</p:attrName>
                                            </p:attrNameLst>
                                          </p:cBhvr>
                                          <p:tavLst>
                                            <p:tav tm="0">
                                              <p:val>
                                                <p:strVal val="#ppt_x"/>
                                              </p:val>
                                            </p:tav>
                                            <p:tav tm="100000">
                                              <p:val>
                                                <p:strVal val="#ppt_x"/>
                                              </p:val>
                                            </p:tav>
                                          </p:tavLst>
                                        </p:anim>
                                        <p:anim calcmode="lin" valueType="num">
                                          <p:cBhvr additive="base">
                                            <p:cTn id="43" dur="500" fill="hold"/>
                                            <p:tgtEl>
                                              <p:spTgt spid="3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600"/>
                                      </p:stCondLst>
                                      <p:childTnLst>
                                        <p:set>
                                          <p:cBhvr>
                                            <p:cTn id="45" dur="1" fill="hold">
                                              <p:stCondLst>
                                                <p:cond delay="0"/>
                                              </p:stCondLst>
                                            </p:cTn>
                                            <p:tgtEl>
                                              <p:spTgt spid="35"/>
                                            </p:tgtEl>
                                            <p:attrNameLst>
                                              <p:attrName>style.visibility</p:attrName>
                                            </p:attrNameLst>
                                          </p:cBhvr>
                                          <p:to>
                                            <p:strVal val="visible"/>
                                          </p:to>
                                        </p:set>
                                        <p:anim calcmode="lin" valueType="num">
                                          <p:cBhvr additive="base">
                                            <p:cTn id="46" dur="500" fill="hold"/>
                                            <p:tgtEl>
                                              <p:spTgt spid="35"/>
                                            </p:tgtEl>
                                            <p:attrNameLst>
                                              <p:attrName>ppt_x</p:attrName>
                                            </p:attrNameLst>
                                          </p:cBhvr>
                                          <p:tavLst>
                                            <p:tav tm="0">
                                              <p:val>
                                                <p:strVal val="#ppt_x"/>
                                              </p:val>
                                            </p:tav>
                                            <p:tav tm="100000">
                                              <p:val>
                                                <p:strVal val="#ppt_x"/>
                                              </p:val>
                                            </p:tav>
                                          </p:tavLst>
                                        </p:anim>
                                        <p:anim calcmode="lin" valueType="num">
                                          <p:cBhvr additive="base">
                                            <p:cTn id="47" dur="500" fill="hold"/>
                                            <p:tgtEl>
                                              <p:spTgt spid="35"/>
                                            </p:tgtEl>
                                            <p:attrNameLst>
                                              <p:attrName>ppt_y</p:attrName>
                                            </p:attrNameLst>
                                          </p:cBhvr>
                                          <p:tavLst>
                                            <p:tav tm="0">
                                              <p:val>
                                                <p:strVal val="1+#ppt_h/2"/>
                                              </p:val>
                                            </p:tav>
                                            <p:tav tm="100000">
                                              <p:val>
                                                <p:strVal val="#ppt_y"/>
                                              </p:val>
                                            </p:tav>
                                          </p:tavLst>
                                        </p:anim>
                                      </p:childTnLst>
                                    </p:cTn>
                                  </p:par>
                                </p:childTnLst>
                              </p:cTn>
                            </p:par>
                            <p:par>
                              <p:cTn id="48" fill="hold">
                                <p:stCondLst>
                                  <p:cond delay="4600"/>
                                </p:stCondLst>
                                <p:childTnLst>
                                  <p:par>
                                    <p:cTn id="49" presetID="23" presetClass="entr" presetSubtype="528" fill="hold"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fltVal val="0"/>
                                              </p:val>
                                            </p:tav>
                                            <p:tav tm="100000">
                                              <p:val>
                                                <p:strVal val="#ppt_w"/>
                                              </p:val>
                                            </p:tav>
                                          </p:tavLst>
                                        </p:anim>
                                        <p:anim calcmode="lin" valueType="num">
                                          <p:cBhvr>
                                            <p:cTn id="52" dur="500" fill="hold"/>
                                            <p:tgtEl>
                                              <p:spTgt spid="36"/>
                                            </p:tgtEl>
                                            <p:attrNameLst>
                                              <p:attrName>ppt_h</p:attrName>
                                            </p:attrNameLst>
                                          </p:cBhvr>
                                          <p:tavLst>
                                            <p:tav tm="0">
                                              <p:val>
                                                <p:fltVal val="0"/>
                                              </p:val>
                                            </p:tav>
                                            <p:tav tm="100000">
                                              <p:val>
                                                <p:strVal val="#ppt_h"/>
                                              </p:val>
                                            </p:tav>
                                          </p:tavLst>
                                        </p:anim>
                                        <p:anim calcmode="lin" valueType="num">
                                          <p:cBhvr>
                                            <p:cTn id="53" dur="500" fill="hold"/>
                                            <p:tgtEl>
                                              <p:spTgt spid="36"/>
                                            </p:tgtEl>
                                            <p:attrNameLst>
                                              <p:attrName>ppt_x</p:attrName>
                                            </p:attrNameLst>
                                          </p:cBhvr>
                                          <p:tavLst>
                                            <p:tav tm="0">
                                              <p:val>
                                                <p:fltVal val="0.5"/>
                                              </p:val>
                                            </p:tav>
                                            <p:tav tm="100000">
                                              <p:val>
                                                <p:strVal val="#ppt_x"/>
                                              </p:val>
                                            </p:tav>
                                          </p:tavLst>
                                        </p:anim>
                                        <p:anim calcmode="lin" valueType="num">
                                          <p:cBhvr>
                                            <p:cTn id="54" dur="500" fill="hold"/>
                                            <p:tgtEl>
                                              <p:spTgt spid="36"/>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300"/>
                                      </p:stCondLst>
                                      <p:childTnLst>
                                        <p:set>
                                          <p:cBhvr>
                                            <p:cTn id="56" dur="1" fill="hold">
                                              <p:stCondLst>
                                                <p:cond delay="0"/>
                                              </p:stCondLst>
                                            </p:cTn>
                                            <p:tgtEl>
                                              <p:spTgt spid="39"/>
                                            </p:tgtEl>
                                            <p:attrNameLst>
                                              <p:attrName>style.visibility</p:attrName>
                                            </p:attrNameLst>
                                          </p:cBhvr>
                                          <p:to>
                                            <p:strVal val="visible"/>
                                          </p:to>
                                        </p:set>
                                        <p:anim calcmode="lin" valueType="num">
                                          <p:cBhvr>
                                            <p:cTn id="57" dur="500" fill="hold"/>
                                            <p:tgtEl>
                                              <p:spTgt spid="39"/>
                                            </p:tgtEl>
                                            <p:attrNameLst>
                                              <p:attrName>ppt_w</p:attrName>
                                            </p:attrNameLst>
                                          </p:cBhvr>
                                          <p:tavLst>
                                            <p:tav tm="0">
                                              <p:val>
                                                <p:fltVal val="0"/>
                                              </p:val>
                                            </p:tav>
                                            <p:tav tm="100000">
                                              <p:val>
                                                <p:strVal val="#ppt_w"/>
                                              </p:val>
                                            </p:tav>
                                          </p:tavLst>
                                        </p:anim>
                                        <p:anim calcmode="lin" valueType="num">
                                          <p:cBhvr>
                                            <p:cTn id="58" dur="500" fill="hold"/>
                                            <p:tgtEl>
                                              <p:spTgt spid="39"/>
                                            </p:tgtEl>
                                            <p:attrNameLst>
                                              <p:attrName>ppt_h</p:attrName>
                                            </p:attrNameLst>
                                          </p:cBhvr>
                                          <p:tavLst>
                                            <p:tav tm="0">
                                              <p:val>
                                                <p:fltVal val="0"/>
                                              </p:val>
                                            </p:tav>
                                            <p:tav tm="100000">
                                              <p:val>
                                                <p:strVal val="#ppt_h"/>
                                              </p:val>
                                            </p:tav>
                                          </p:tavLst>
                                        </p:anim>
                                        <p:anim calcmode="lin" valueType="num">
                                          <p:cBhvr>
                                            <p:cTn id="59" dur="500" fill="hold"/>
                                            <p:tgtEl>
                                              <p:spTgt spid="39"/>
                                            </p:tgtEl>
                                            <p:attrNameLst>
                                              <p:attrName>ppt_x</p:attrName>
                                            </p:attrNameLst>
                                          </p:cBhvr>
                                          <p:tavLst>
                                            <p:tav tm="0">
                                              <p:val>
                                                <p:fltVal val="0.5"/>
                                              </p:val>
                                            </p:tav>
                                            <p:tav tm="100000">
                                              <p:val>
                                                <p:strVal val="#ppt_x"/>
                                              </p:val>
                                            </p:tav>
                                          </p:tavLst>
                                        </p:anim>
                                        <p:anim calcmode="lin" valueType="num">
                                          <p:cBhvr>
                                            <p:cTn id="60" dur="500" fill="hold"/>
                                            <p:tgtEl>
                                              <p:spTgt spid="39"/>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700"/>
                                      </p:stCondLst>
                                      <p:childTnLst>
                                        <p:set>
                                          <p:cBhvr>
                                            <p:cTn id="62" dur="1" fill="hold">
                                              <p:stCondLst>
                                                <p:cond delay="0"/>
                                              </p:stCondLst>
                                            </p:cTn>
                                            <p:tgtEl>
                                              <p:spTgt spid="42"/>
                                            </p:tgtEl>
                                            <p:attrNameLst>
                                              <p:attrName>style.visibility</p:attrName>
                                            </p:attrNameLst>
                                          </p:cBhvr>
                                          <p:to>
                                            <p:strVal val="visible"/>
                                          </p:to>
                                        </p:set>
                                        <p:anim calcmode="lin" valueType="num">
                                          <p:cBhvr>
                                            <p:cTn id="63" dur="500" fill="hold"/>
                                            <p:tgtEl>
                                              <p:spTgt spid="42"/>
                                            </p:tgtEl>
                                            <p:attrNameLst>
                                              <p:attrName>ppt_w</p:attrName>
                                            </p:attrNameLst>
                                          </p:cBhvr>
                                          <p:tavLst>
                                            <p:tav tm="0">
                                              <p:val>
                                                <p:fltVal val="0"/>
                                              </p:val>
                                            </p:tav>
                                            <p:tav tm="100000">
                                              <p:val>
                                                <p:strVal val="#ppt_w"/>
                                              </p:val>
                                            </p:tav>
                                          </p:tavLst>
                                        </p:anim>
                                        <p:anim calcmode="lin" valueType="num">
                                          <p:cBhvr>
                                            <p:cTn id="64" dur="500" fill="hold"/>
                                            <p:tgtEl>
                                              <p:spTgt spid="42"/>
                                            </p:tgtEl>
                                            <p:attrNameLst>
                                              <p:attrName>ppt_h</p:attrName>
                                            </p:attrNameLst>
                                          </p:cBhvr>
                                          <p:tavLst>
                                            <p:tav tm="0">
                                              <p:val>
                                                <p:fltVal val="0"/>
                                              </p:val>
                                            </p:tav>
                                            <p:tav tm="100000">
                                              <p:val>
                                                <p:strVal val="#ppt_h"/>
                                              </p:val>
                                            </p:tav>
                                          </p:tavLst>
                                        </p:anim>
                                        <p:anim calcmode="lin" valueType="num">
                                          <p:cBhvr>
                                            <p:cTn id="65" dur="500" fill="hold"/>
                                            <p:tgtEl>
                                              <p:spTgt spid="42"/>
                                            </p:tgtEl>
                                            <p:attrNameLst>
                                              <p:attrName>ppt_x</p:attrName>
                                            </p:attrNameLst>
                                          </p:cBhvr>
                                          <p:tavLst>
                                            <p:tav tm="0">
                                              <p:val>
                                                <p:fltVal val="0.5"/>
                                              </p:val>
                                            </p:tav>
                                            <p:tav tm="100000">
                                              <p:val>
                                                <p:strVal val="#ppt_x"/>
                                              </p:val>
                                            </p:tav>
                                          </p:tavLst>
                                        </p:anim>
                                        <p:anim calcmode="lin" valueType="num">
                                          <p:cBhvr>
                                            <p:cTn id="66" dur="500" fill="hold"/>
                                            <p:tgtEl>
                                              <p:spTgt spid="42"/>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300"/>
                                      </p:stCondLst>
                                      <p:childTnLst>
                                        <p:set>
                                          <p:cBhvr>
                                            <p:cTn id="68" dur="1" fill="hold">
                                              <p:stCondLst>
                                                <p:cond delay="0"/>
                                              </p:stCondLst>
                                            </p:cTn>
                                            <p:tgtEl>
                                              <p:spTgt spid="45"/>
                                            </p:tgtEl>
                                            <p:attrNameLst>
                                              <p:attrName>style.visibility</p:attrName>
                                            </p:attrNameLst>
                                          </p:cBhvr>
                                          <p:to>
                                            <p:strVal val="visible"/>
                                          </p:to>
                                        </p:set>
                                        <p:anim calcmode="lin" valueType="num">
                                          <p:cBhvr>
                                            <p:cTn id="69" dur="500" fill="hold"/>
                                            <p:tgtEl>
                                              <p:spTgt spid="45"/>
                                            </p:tgtEl>
                                            <p:attrNameLst>
                                              <p:attrName>ppt_w</p:attrName>
                                            </p:attrNameLst>
                                          </p:cBhvr>
                                          <p:tavLst>
                                            <p:tav tm="0">
                                              <p:val>
                                                <p:fltVal val="0"/>
                                              </p:val>
                                            </p:tav>
                                            <p:tav tm="100000">
                                              <p:val>
                                                <p:strVal val="#ppt_w"/>
                                              </p:val>
                                            </p:tav>
                                          </p:tavLst>
                                        </p:anim>
                                        <p:anim calcmode="lin" valueType="num">
                                          <p:cBhvr>
                                            <p:cTn id="70" dur="500" fill="hold"/>
                                            <p:tgtEl>
                                              <p:spTgt spid="45"/>
                                            </p:tgtEl>
                                            <p:attrNameLst>
                                              <p:attrName>ppt_h</p:attrName>
                                            </p:attrNameLst>
                                          </p:cBhvr>
                                          <p:tavLst>
                                            <p:tav tm="0">
                                              <p:val>
                                                <p:fltVal val="0"/>
                                              </p:val>
                                            </p:tav>
                                            <p:tav tm="100000">
                                              <p:val>
                                                <p:strVal val="#ppt_h"/>
                                              </p:val>
                                            </p:tav>
                                          </p:tavLst>
                                        </p:anim>
                                        <p:anim calcmode="lin" valueType="num">
                                          <p:cBhvr>
                                            <p:cTn id="71" dur="500" fill="hold"/>
                                            <p:tgtEl>
                                              <p:spTgt spid="45"/>
                                            </p:tgtEl>
                                            <p:attrNameLst>
                                              <p:attrName>ppt_x</p:attrName>
                                            </p:attrNameLst>
                                          </p:cBhvr>
                                          <p:tavLst>
                                            <p:tav tm="0">
                                              <p:val>
                                                <p:fltVal val="0.5"/>
                                              </p:val>
                                            </p:tav>
                                            <p:tav tm="100000">
                                              <p:val>
                                                <p:strVal val="#ppt_x"/>
                                              </p:val>
                                            </p:tav>
                                          </p:tavLst>
                                        </p:anim>
                                        <p:anim calcmode="lin" valueType="num">
                                          <p:cBhvr>
                                            <p:cTn id="72" dur="500" fill="hold"/>
                                            <p:tgtEl>
                                              <p:spTgt spid="45"/>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100"/>
                                      </p:stCondLst>
                                      <p:childTnLst>
                                        <p:set>
                                          <p:cBhvr>
                                            <p:cTn id="74" dur="1" fill="hold">
                                              <p:stCondLst>
                                                <p:cond delay="0"/>
                                              </p:stCondLst>
                                            </p:cTn>
                                            <p:tgtEl>
                                              <p:spTgt spid="48"/>
                                            </p:tgtEl>
                                            <p:attrNameLst>
                                              <p:attrName>style.visibility</p:attrName>
                                            </p:attrNameLst>
                                          </p:cBhvr>
                                          <p:to>
                                            <p:strVal val="visible"/>
                                          </p:to>
                                        </p:set>
                                        <p:anim calcmode="lin" valueType="num">
                                          <p:cBhvr>
                                            <p:cTn id="75" dur="500" fill="hold"/>
                                            <p:tgtEl>
                                              <p:spTgt spid="48"/>
                                            </p:tgtEl>
                                            <p:attrNameLst>
                                              <p:attrName>ppt_w</p:attrName>
                                            </p:attrNameLst>
                                          </p:cBhvr>
                                          <p:tavLst>
                                            <p:tav tm="0">
                                              <p:val>
                                                <p:fltVal val="0"/>
                                              </p:val>
                                            </p:tav>
                                            <p:tav tm="100000">
                                              <p:val>
                                                <p:strVal val="#ppt_w"/>
                                              </p:val>
                                            </p:tav>
                                          </p:tavLst>
                                        </p:anim>
                                        <p:anim calcmode="lin" valueType="num">
                                          <p:cBhvr>
                                            <p:cTn id="76" dur="500" fill="hold"/>
                                            <p:tgtEl>
                                              <p:spTgt spid="48"/>
                                            </p:tgtEl>
                                            <p:attrNameLst>
                                              <p:attrName>ppt_h</p:attrName>
                                            </p:attrNameLst>
                                          </p:cBhvr>
                                          <p:tavLst>
                                            <p:tav tm="0">
                                              <p:val>
                                                <p:fltVal val="0"/>
                                              </p:val>
                                            </p:tav>
                                            <p:tav tm="100000">
                                              <p:val>
                                                <p:strVal val="#ppt_h"/>
                                              </p:val>
                                            </p:tav>
                                          </p:tavLst>
                                        </p:anim>
                                        <p:anim calcmode="lin" valueType="num">
                                          <p:cBhvr>
                                            <p:cTn id="77" dur="500" fill="hold"/>
                                            <p:tgtEl>
                                              <p:spTgt spid="48"/>
                                            </p:tgtEl>
                                            <p:attrNameLst>
                                              <p:attrName>ppt_x</p:attrName>
                                            </p:attrNameLst>
                                          </p:cBhvr>
                                          <p:tavLst>
                                            <p:tav tm="0">
                                              <p:val>
                                                <p:fltVal val="0.5"/>
                                              </p:val>
                                            </p:tav>
                                            <p:tav tm="100000">
                                              <p:val>
                                                <p:strVal val="#ppt_x"/>
                                              </p:val>
                                            </p:tav>
                                          </p:tavLst>
                                        </p:anim>
                                        <p:anim calcmode="lin" valueType="num">
                                          <p:cBhvr>
                                            <p:cTn id="78" dur="500" fill="hold"/>
                                            <p:tgtEl>
                                              <p:spTgt spid="48"/>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600"/>
                                      </p:stCondLst>
                                      <p:childTnLst>
                                        <p:set>
                                          <p:cBhvr>
                                            <p:cTn id="80" dur="1" fill="hold">
                                              <p:stCondLst>
                                                <p:cond delay="0"/>
                                              </p:stCondLst>
                                            </p:cTn>
                                            <p:tgtEl>
                                              <p:spTgt spid="51"/>
                                            </p:tgtEl>
                                            <p:attrNameLst>
                                              <p:attrName>style.visibility</p:attrName>
                                            </p:attrNameLst>
                                          </p:cBhvr>
                                          <p:to>
                                            <p:strVal val="visible"/>
                                          </p:to>
                                        </p:set>
                                        <p:anim calcmode="lin" valueType="num">
                                          <p:cBhvr>
                                            <p:cTn id="81" dur="500" fill="hold"/>
                                            <p:tgtEl>
                                              <p:spTgt spid="51"/>
                                            </p:tgtEl>
                                            <p:attrNameLst>
                                              <p:attrName>ppt_w</p:attrName>
                                            </p:attrNameLst>
                                          </p:cBhvr>
                                          <p:tavLst>
                                            <p:tav tm="0">
                                              <p:val>
                                                <p:fltVal val="0"/>
                                              </p:val>
                                            </p:tav>
                                            <p:tav tm="100000">
                                              <p:val>
                                                <p:strVal val="#ppt_w"/>
                                              </p:val>
                                            </p:tav>
                                          </p:tavLst>
                                        </p:anim>
                                        <p:anim calcmode="lin" valueType="num">
                                          <p:cBhvr>
                                            <p:cTn id="82" dur="500" fill="hold"/>
                                            <p:tgtEl>
                                              <p:spTgt spid="51"/>
                                            </p:tgtEl>
                                            <p:attrNameLst>
                                              <p:attrName>ppt_h</p:attrName>
                                            </p:attrNameLst>
                                          </p:cBhvr>
                                          <p:tavLst>
                                            <p:tav tm="0">
                                              <p:val>
                                                <p:fltVal val="0"/>
                                              </p:val>
                                            </p:tav>
                                            <p:tav tm="100000">
                                              <p:val>
                                                <p:strVal val="#ppt_h"/>
                                              </p:val>
                                            </p:tav>
                                          </p:tavLst>
                                        </p:anim>
                                        <p:anim calcmode="lin" valueType="num">
                                          <p:cBhvr>
                                            <p:cTn id="83" dur="500" fill="hold"/>
                                            <p:tgtEl>
                                              <p:spTgt spid="51"/>
                                            </p:tgtEl>
                                            <p:attrNameLst>
                                              <p:attrName>ppt_x</p:attrName>
                                            </p:attrNameLst>
                                          </p:cBhvr>
                                          <p:tavLst>
                                            <p:tav tm="0">
                                              <p:val>
                                                <p:fltVal val="0.5"/>
                                              </p:val>
                                            </p:tav>
                                            <p:tav tm="100000">
                                              <p:val>
                                                <p:strVal val="#ppt_x"/>
                                              </p:val>
                                            </p:tav>
                                          </p:tavLst>
                                        </p:anim>
                                        <p:anim calcmode="lin" valueType="num">
                                          <p:cBhvr>
                                            <p:cTn id="84" dur="500" fill="hold"/>
                                            <p:tgtEl>
                                              <p:spTgt spid="51"/>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300"/>
                                      </p:stCondLst>
                                      <p:childTnLst>
                                        <p:set>
                                          <p:cBhvr>
                                            <p:cTn id="86" dur="1" fill="hold">
                                              <p:stCondLst>
                                                <p:cond delay="0"/>
                                              </p:stCondLst>
                                            </p:cTn>
                                            <p:tgtEl>
                                              <p:spTgt spid="54"/>
                                            </p:tgtEl>
                                            <p:attrNameLst>
                                              <p:attrName>style.visibility</p:attrName>
                                            </p:attrNameLst>
                                          </p:cBhvr>
                                          <p:to>
                                            <p:strVal val="visible"/>
                                          </p:to>
                                        </p:set>
                                        <p:anim calcmode="lin" valueType="num">
                                          <p:cBhvr>
                                            <p:cTn id="87" dur="500" fill="hold"/>
                                            <p:tgtEl>
                                              <p:spTgt spid="54"/>
                                            </p:tgtEl>
                                            <p:attrNameLst>
                                              <p:attrName>ppt_w</p:attrName>
                                            </p:attrNameLst>
                                          </p:cBhvr>
                                          <p:tavLst>
                                            <p:tav tm="0">
                                              <p:val>
                                                <p:fltVal val="0"/>
                                              </p:val>
                                            </p:tav>
                                            <p:tav tm="100000">
                                              <p:val>
                                                <p:strVal val="#ppt_w"/>
                                              </p:val>
                                            </p:tav>
                                          </p:tavLst>
                                        </p:anim>
                                        <p:anim calcmode="lin" valueType="num">
                                          <p:cBhvr>
                                            <p:cTn id="88" dur="500" fill="hold"/>
                                            <p:tgtEl>
                                              <p:spTgt spid="54"/>
                                            </p:tgtEl>
                                            <p:attrNameLst>
                                              <p:attrName>ppt_h</p:attrName>
                                            </p:attrNameLst>
                                          </p:cBhvr>
                                          <p:tavLst>
                                            <p:tav tm="0">
                                              <p:val>
                                                <p:fltVal val="0"/>
                                              </p:val>
                                            </p:tav>
                                            <p:tav tm="100000">
                                              <p:val>
                                                <p:strVal val="#ppt_h"/>
                                              </p:val>
                                            </p:tav>
                                          </p:tavLst>
                                        </p:anim>
                                        <p:anim calcmode="lin" valueType="num">
                                          <p:cBhvr>
                                            <p:cTn id="89" dur="500" fill="hold"/>
                                            <p:tgtEl>
                                              <p:spTgt spid="54"/>
                                            </p:tgtEl>
                                            <p:attrNameLst>
                                              <p:attrName>ppt_x</p:attrName>
                                            </p:attrNameLst>
                                          </p:cBhvr>
                                          <p:tavLst>
                                            <p:tav tm="0">
                                              <p:val>
                                                <p:fltVal val="0.5"/>
                                              </p:val>
                                            </p:tav>
                                            <p:tav tm="100000">
                                              <p:val>
                                                <p:strVal val="#ppt_x"/>
                                              </p:val>
                                            </p:tav>
                                          </p:tavLst>
                                        </p:anim>
                                        <p:anim calcmode="lin" valueType="num">
                                          <p:cBhvr>
                                            <p:cTn id="90" dur="500" fill="hold"/>
                                            <p:tgtEl>
                                              <p:spTgt spid="54"/>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300"/>
                                      </p:stCondLst>
                                      <p:childTnLst>
                                        <p:set>
                                          <p:cBhvr>
                                            <p:cTn id="92" dur="1" fill="hold">
                                              <p:stCondLst>
                                                <p:cond delay="0"/>
                                              </p:stCondLst>
                                            </p:cTn>
                                            <p:tgtEl>
                                              <p:spTgt spid="57"/>
                                            </p:tgtEl>
                                            <p:attrNameLst>
                                              <p:attrName>style.visibility</p:attrName>
                                            </p:attrNameLst>
                                          </p:cBhvr>
                                          <p:to>
                                            <p:strVal val="visible"/>
                                          </p:to>
                                        </p:set>
                                        <p:anim calcmode="lin" valueType="num">
                                          <p:cBhvr>
                                            <p:cTn id="93" dur="500" fill="hold"/>
                                            <p:tgtEl>
                                              <p:spTgt spid="57"/>
                                            </p:tgtEl>
                                            <p:attrNameLst>
                                              <p:attrName>ppt_w</p:attrName>
                                            </p:attrNameLst>
                                          </p:cBhvr>
                                          <p:tavLst>
                                            <p:tav tm="0">
                                              <p:val>
                                                <p:fltVal val="0"/>
                                              </p:val>
                                            </p:tav>
                                            <p:tav tm="100000">
                                              <p:val>
                                                <p:strVal val="#ppt_w"/>
                                              </p:val>
                                            </p:tav>
                                          </p:tavLst>
                                        </p:anim>
                                        <p:anim calcmode="lin" valueType="num">
                                          <p:cBhvr>
                                            <p:cTn id="94" dur="500" fill="hold"/>
                                            <p:tgtEl>
                                              <p:spTgt spid="57"/>
                                            </p:tgtEl>
                                            <p:attrNameLst>
                                              <p:attrName>ppt_h</p:attrName>
                                            </p:attrNameLst>
                                          </p:cBhvr>
                                          <p:tavLst>
                                            <p:tav tm="0">
                                              <p:val>
                                                <p:fltVal val="0"/>
                                              </p:val>
                                            </p:tav>
                                            <p:tav tm="100000">
                                              <p:val>
                                                <p:strVal val="#ppt_h"/>
                                              </p:val>
                                            </p:tav>
                                          </p:tavLst>
                                        </p:anim>
                                        <p:anim calcmode="lin" valueType="num">
                                          <p:cBhvr>
                                            <p:cTn id="95" dur="500" fill="hold"/>
                                            <p:tgtEl>
                                              <p:spTgt spid="57"/>
                                            </p:tgtEl>
                                            <p:attrNameLst>
                                              <p:attrName>ppt_x</p:attrName>
                                            </p:attrNameLst>
                                          </p:cBhvr>
                                          <p:tavLst>
                                            <p:tav tm="0">
                                              <p:val>
                                                <p:fltVal val="0.5"/>
                                              </p:val>
                                            </p:tav>
                                            <p:tav tm="100000">
                                              <p:val>
                                                <p:strVal val="#ppt_x"/>
                                              </p:val>
                                            </p:tav>
                                          </p:tavLst>
                                        </p:anim>
                                        <p:anim calcmode="lin" valueType="num">
                                          <p:cBhvr>
                                            <p:cTn id="96" dur="500" fill="hold"/>
                                            <p:tgtEl>
                                              <p:spTgt spid="57"/>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600"/>
                                      </p:stCondLst>
                                      <p:childTnLst>
                                        <p:set>
                                          <p:cBhvr>
                                            <p:cTn id="98" dur="1" fill="hold">
                                              <p:stCondLst>
                                                <p:cond delay="0"/>
                                              </p:stCondLst>
                                            </p:cTn>
                                            <p:tgtEl>
                                              <p:spTgt spid="60"/>
                                            </p:tgtEl>
                                            <p:attrNameLst>
                                              <p:attrName>style.visibility</p:attrName>
                                            </p:attrNameLst>
                                          </p:cBhvr>
                                          <p:to>
                                            <p:strVal val="visible"/>
                                          </p:to>
                                        </p:set>
                                        <p:anim calcmode="lin" valueType="num">
                                          <p:cBhvr>
                                            <p:cTn id="99" dur="500" fill="hold"/>
                                            <p:tgtEl>
                                              <p:spTgt spid="60"/>
                                            </p:tgtEl>
                                            <p:attrNameLst>
                                              <p:attrName>ppt_w</p:attrName>
                                            </p:attrNameLst>
                                          </p:cBhvr>
                                          <p:tavLst>
                                            <p:tav tm="0">
                                              <p:val>
                                                <p:fltVal val="0"/>
                                              </p:val>
                                            </p:tav>
                                            <p:tav tm="100000">
                                              <p:val>
                                                <p:strVal val="#ppt_w"/>
                                              </p:val>
                                            </p:tav>
                                          </p:tavLst>
                                        </p:anim>
                                        <p:anim calcmode="lin" valueType="num">
                                          <p:cBhvr>
                                            <p:cTn id="100" dur="500" fill="hold"/>
                                            <p:tgtEl>
                                              <p:spTgt spid="60"/>
                                            </p:tgtEl>
                                            <p:attrNameLst>
                                              <p:attrName>ppt_h</p:attrName>
                                            </p:attrNameLst>
                                          </p:cBhvr>
                                          <p:tavLst>
                                            <p:tav tm="0">
                                              <p:val>
                                                <p:fltVal val="0"/>
                                              </p:val>
                                            </p:tav>
                                            <p:tav tm="100000">
                                              <p:val>
                                                <p:strVal val="#ppt_h"/>
                                              </p:val>
                                            </p:tav>
                                          </p:tavLst>
                                        </p:anim>
                                        <p:anim calcmode="lin" valueType="num">
                                          <p:cBhvr>
                                            <p:cTn id="101" dur="500" fill="hold"/>
                                            <p:tgtEl>
                                              <p:spTgt spid="60"/>
                                            </p:tgtEl>
                                            <p:attrNameLst>
                                              <p:attrName>ppt_x</p:attrName>
                                            </p:attrNameLst>
                                          </p:cBhvr>
                                          <p:tavLst>
                                            <p:tav tm="0">
                                              <p:val>
                                                <p:fltVal val="0.5"/>
                                              </p:val>
                                            </p:tav>
                                            <p:tav tm="100000">
                                              <p:val>
                                                <p:strVal val="#ppt_x"/>
                                              </p:val>
                                            </p:tav>
                                          </p:tavLst>
                                        </p:anim>
                                        <p:anim calcmode="lin" valueType="num">
                                          <p:cBhvr>
                                            <p:cTn id="102" dur="500" fill="hold"/>
                                            <p:tgtEl>
                                              <p:spTgt spid="60"/>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600"/>
                                      </p:stCondLst>
                                      <p:childTnLst>
                                        <p:set>
                                          <p:cBhvr>
                                            <p:cTn id="104" dur="1" fill="hold">
                                              <p:stCondLst>
                                                <p:cond delay="0"/>
                                              </p:stCondLst>
                                            </p:cTn>
                                            <p:tgtEl>
                                              <p:spTgt spid="63"/>
                                            </p:tgtEl>
                                            <p:attrNameLst>
                                              <p:attrName>style.visibility</p:attrName>
                                            </p:attrNameLst>
                                          </p:cBhvr>
                                          <p:to>
                                            <p:strVal val="visible"/>
                                          </p:to>
                                        </p:set>
                                        <p:anim calcmode="lin" valueType="num">
                                          <p:cBhvr>
                                            <p:cTn id="105" dur="500" fill="hold"/>
                                            <p:tgtEl>
                                              <p:spTgt spid="63"/>
                                            </p:tgtEl>
                                            <p:attrNameLst>
                                              <p:attrName>ppt_w</p:attrName>
                                            </p:attrNameLst>
                                          </p:cBhvr>
                                          <p:tavLst>
                                            <p:tav tm="0">
                                              <p:val>
                                                <p:fltVal val="0"/>
                                              </p:val>
                                            </p:tav>
                                            <p:tav tm="100000">
                                              <p:val>
                                                <p:strVal val="#ppt_w"/>
                                              </p:val>
                                            </p:tav>
                                          </p:tavLst>
                                        </p:anim>
                                        <p:anim calcmode="lin" valueType="num">
                                          <p:cBhvr>
                                            <p:cTn id="106" dur="500" fill="hold"/>
                                            <p:tgtEl>
                                              <p:spTgt spid="63"/>
                                            </p:tgtEl>
                                            <p:attrNameLst>
                                              <p:attrName>ppt_h</p:attrName>
                                            </p:attrNameLst>
                                          </p:cBhvr>
                                          <p:tavLst>
                                            <p:tav tm="0">
                                              <p:val>
                                                <p:fltVal val="0"/>
                                              </p:val>
                                            </p:tav>
                                            <p:tav tm="100000">
                                              <p:val>
                                                <p:strVal val="#ppt_h"/>
                                              </p:val>
                                            </p:tav>
                                          </p:tavLst>
                                        </p:anim>
                                        <p:anim calcmode="lin" valueType="num">
                                          <p:cBhvr>
                                            <p:cTn id="107" dur="500" fill="hold"/>
                                            <p:tgtEl>
                                              <p:spTgt spid="63"/>
                                            </p:tgtEl>
                                            <p:attrNameLst>
                                              <p:attrName>ppt_x</p:attrName>
                                            </p:attrNameLst>
                                          </p:cBhvr>
                                          <p:tavLst>
                                            <p:tav tm="0">
                                              <p:val>
                                                <p:fltVal val="0.5"/>
                                              </p:val>
                                            </p:tav>
                                            <p:tav tm="100000">
                                              <p:val>
                                                <p:strVal val="#ppt_x"/>
                                              </p:val>
                                            </p:tav>
                                          </p:tavLst>
                                        </p:anim>
                                        <p:anim calcmode="lin" valueType="num">
                                          <p:cBhvr>
                                            <p:cTn id="108" dur="500" fill="hold"/>
                                            <p:tgtEl>
                                              <p:spTgt spid="63"/>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300"/>
                                      </p:stCondLst>
                                      <p:childTnLst>
                                        <p:set>
                                          <p:cBhvr>
                                            <p:cTn id="110" dur="1" fill="hold">
                                              <p:stCondLst>
                                                <p:cond delay="0"/>
                                              </p:stCondLst>
                                            </p:cTn>
                                            <p:tgtEl>
                                              <p:spTgt spid="66"/>
                                            </p:tgtEl>
                                            <p:attrNameLst>
                                              <p:attrName>style.visibility</p:attrName>
                                            </p:attrNameLst>
                                          </p:cBhvr>
                                          <p:to>
                                            <p:strVal val="visible"/>
                                          </p:to>
                                        </p:set>
                                        <p:anim calcmode="lin" valueType="num">
                                          <p:cBhvr>
                                            <p:cTn id="111" dur="500" fill="hold"/>
                                            <p:tgtEl>
                                              <p:spTgt spid="66"/>
                                            </p:tgtEl>
                                            <p:attrNameLst>
                                              <p:attrName>ppt_w</p:attrName>
                                            </p:attrNameLst>
                                          </p:cBhvr>
                                          <p:tavLst>
                                            <p:tav tm="0">
                                              <p:val>
                                                <p:fltVal val="0"/>
                                              </p:val>
                                            </p:tav>
                                            <p:tav tm="100000">
                                              <p:val>
                                                <p:strVal val="#ppt_w"/>
                                              </p:val>
                                            </p:tav>
                                          </p:tavLst>
                                        </p:anim>
                                        <p:anim calcmode="lin" valueType="num">
                                          <p:cBhvr>
                                            <p:cTn id="112" dur="500" fill="hold"/>
                                            <p:tgtEl>
                                              <p:spTgt spid="66"/>
                                            </p:tgtEl>
                                            <p:attrNameLst>
                                              <p:attrName>ppt_h</p:attrName>
                                            </p:attrNameLst>
                                          </p:cBhvr>
                                          <p:tavLst>
                                            <p:tav tm="0">
                                              <p:val>
                                                <p:fltVal val="0"/>
                                              </p:val>
                                            </p:tav>
                                            <p:tav tm="100000">
                                              <p:val>
                                                <p:strVal val="#ppt_h"/>
                                              </p:val>
                                            </p:tav>
                                          </p:tavLst>
                                        </p:anim>
                                        <p:anim calcmode="lin" valueType="num">
                                          <p:cBhvr>
                                            <p:cTn id="113" dur="500" fill="hold"/>
                                            <p:tgtEl>
                                              <p:spTgt spid="66"/>
                                            </p:tgtEl>
                                            <p:attrNameLst>
                                              <p:attrName>ppt_x</p:attrName>
                                            </p:attrNameLst>
                                          </p:cBhvr>
                                          <p:tavLst>
                                            <p:tav tm="0">
                                              <p:val>
                                                <p:fltVal val="0.5"/>
                                              </p:val>
                                            </p:tav>
                                            <p:tav tm="100000">
                                              <p:val>
                                                <p:strVal val="#ppt_x"/>
                                              </p:val>
                                            </p:tav>
                                          </p:tavLst>
                                        </p:anim>
                                        <p:anim calcmode="lin" valueType="num">
                                          <p:cBhvr>
                                            <p:cTn id="114" dur="500" fill="hold"/>
                                            <p:tgtEl>
                                              <p:spTgt spid="66"/>
                                            </p:tgtEl>
                                            <p:attrNameLst>
                                              <p:attrName>ppt_y</p:attrName>
                                            </p:attrNameLst>
                                          </p:cBhvr>
                                          <p:tavLst>
                                            <p:tav tm="0">
                                              <p:val>
                                                <p:fltVal val="0.5"/>
                                              </p:val>
                                            </p:tav>
                                            <p:tav tm="100000">
                                              <p:val>
                                                <p:strVal val="#ppt_y"/>
                                              </p:val>
                                            </p:tav>
                                          </p:tavLst>
                                        </p:anim>
                                      </p:childTnLst>
                                    </p:cTn>
                                  </p:par>
                                  <p:par>
                                    <p:cTn id="115" presetID="23" presetClass="entr" presetSubtype="528" fill="hold" nodeType="withEffect">
                                      <p:stCondLst>
                                        <p:cond delay="600"/>
                                      </p:stCondLst>
                                      <p:childTnLst>
                                        <p:set>
                                          <p:cBhvr>
                                            <p:cTn id="116" dur="1" fill="hold">
                                              <p:stCondLst>
                                                <p:cond delay="0"/>
                                              </p:stCondLst>
                                            </p:cTn>
                                            <p:tgtEl>
                                              <p:spTgt spid="69"/>
                                            </p:tgtEl>
                                            <p:attrNameLst>
                                              <p:attrName>style.visibility</p:attrName>
                                            </p:attrNameLst>
                                          </p:cBhvr>
                                          <p:to>
                                            <p:strVal val="visible"/>
                                          </p:to>
                                        </p:set>
                                        <p:anim calcmode="lin" valueType="num">
                                          <p:cBhvr>
                                            <p:cTn id="117" dur="500" fill="hold"/>
                                            <p:tgtEl>
                                              <p:spTgt spid="69"/>
                                            </p:tgtEl>
                                            <p:attrNameLst>
                                              <p:attrName>ppt_w</p:attrName>
                                            </p:attrNameLst>
                                          </p:cBhvr>
                                          <p:tavLst>
                                            <p:tav tm="0">
                                              <p:val>
                                                <p:fltVal val="0"/>
                                              </p:val>
                                            </p:tav>
                                            <p:tav tm="100000">
                                              <p:val>
                                                <p:strVal val="#ppt_w"/>
                                              </p:val>
                                            </p:tav>
                                          </p:tavLst>
                                        </p:anim>
                                        <p:anim calcmode="lin" valueType="num">
                                          <p:cBhvr>
                                            <p:cTn id="118" dur="500" fill="hold"/>
                                            <p:tgtEl>
                                              <p:spTgt spid="69"/>
                                            </p:tgtEl>
                                            <p:attrNameLst>
                                              <p:attrName>ppt_h</p:attrName>
                                            </p:attrNameLst>
                                          </p:cBhvr>
                                          <p:tavLst>
                                            <p:tav tm="0">
                                              <p:val>
                                                <p:fltVal val="0"/>
                                              </p:val>
                                            </p:tav>
                                            <p:tav tm="100000">
                                              <p:val>
                                                <p:strVal val="#ppt_h"/>
                                              </p:val>
                                            </p:tav>
                                          </p:tavLst>
                                        </p:anim>
                                        <p:anim calcmode="lin" valueType="num">
                                          <p:cBhvr>
                                            <p:cTn id="119" dur="500" fill="hold"/>
                                            <p:tgtEl>
                                              <p:spTgt spid="69"/>
                                            </p:tgtEl>
                                            <p:attrNameLst>
                                              <p:attrName>ppt_x</p:attrName>
                                            </p:attrNameLst>
                                          </p:cBhvr>
                                          <p:tavLst>
                                            <p:tav tm="0">
                                              <p:val>
                                                <p:fltVal val="0.5"/>
                                              </p:val>
                                            </p:tav>
                                            <p:tav tm="100000">
                                              <p:val>
                                                <p:strVal val="#ppt_x"/>
                                              </p:val>
                                            </p:tav>
                                          </p:tavLst>
                                        </p:anim>
                                        <p:anim calcmode="lin" valueType="num">
                                          <p:cBhvr>
                                            <p:cTn id="120" dur="500" fill="hold"/>
                                            <p:tgtEl>
                                              <p:spTgt spid="69"/>
                                            </p:tgtEl>
                                            <p:attrNameLst>
                                              <p:attrName>ppt_y</p:attrName>
                                            </p:attrNameLst>
                                          </p:cBhvr>
                                          <p:tavLst>
                                            <p:tav tm="0">
                                              <p:val>
                                                <p:fltVal val="0.5"/>
                                              </p:val>
                                            </p:tav>
                                            <p:tav tm="100000">
                                              <p:val>
                                                <p:strVal val="#ppt_y"/>
                                              </p:val>
                                            </p:tav>
                                          </p:tavLst>
                                        </p:anim>
                                      </p:childTnLst>
                                    </p:cTn>
                                  </p:par>
                                  <p:par>
                                    <p:cTn id="121" presetID="23" presetClass="entr" presetSubtype="528" fill="hold" nodeType="withEffect">
                                      <p:stCondLst>
                                        <p:cond delay="600"/>
                                      </p:stCondLst>
                                      <p:childTnLst>
                                        <p:set>
                                          <p:cBhvr>
                                            <p:cTn id="122" dur="1" fill="hold">
                                              <p:stCondLst>
                                                <p:cond delay="0"/>
                                              </p:stCondLst>
                                            </p:cTn>
                                            <p:tgtEl>
                                              <p:spTgt spid="72"/>
                                            </p:tgtEl>
                                            <p:attrNameLst>
                                              <p:attrName>style.visibility</p:attrName>
                                            </p:attrNameLst>
                                          </p:cBhvr>
                                          <p:to>
                                            <p:strVal val="visible"/>
                                          </p:to>
                                        </p:set>
                                        <p:anim calcmode="lin" valueType="num">
                                          <p:cBhvr>
                                            <p:cTn id="123" dur="500" fill="hold"/>
                                            <p:tgtEl>
                                              <p:spTgt spid="72"/>
                                            </p:tgtEl>
                                            <p:attrNameLst>
                                              <p:attrName>ppt_w</p:attrName>
                                            </p:attrNameLst>
                                          </p:cBhvr>
                                          <p:tavLst>
                                            <p:tav tm="0">
                                              <p:val>
                                                <p:fltVal val="0"/>
                                              </p:val>
                                            </p:tav>
                                            <p:tav tm="100000">
                                              <p:val>
                                                <p:strVal val="#ppt_w"/>
                                              </p:val>
                                            </p:tav>
                                          </p:tavLst>
                                        </p:anim>
                                        <p:anim calcmode="lin" valueType="num">
                                          <p:cBhvr>
                                            <p:cTn id="124" dur="500" fill="hold"/>
                                            <p:tgtEl>
                                              <p:spTgt spid="72"/>
                                            </p:tgtEl>
                                            <p:attrNameLst>
                                              <p:attrName>ppt_h</p:attrName>
                                            </p:attrNameLst>
                                          </p:cBhvr>
                                          <p:tavLst>
                                            <p:tav tm="0">
                                              <p:val>
                                                <p:fltVal val="0"/>
                                              </p:val>
                                            </p:tav>
                                            <p:tav tm="100000">
                                              <p:val>
                                                <p:strVal val="#ppt_h"/>
                                              </p:val>
                                            </p:tav>
                                          </p:tavLst>
                                        </p:anim>
                                        <p:anim calcmode="lin" valueType="num">
                                          <p:cBhvr>
                                            <p:cTn id="125" dur="500" fill="hold"/>
                                            <p:tgtEl>
                                              <p:spTgt spid="72"/>
                                            </p:tgtEl>
                                            <p:attrNameLst>
                                              <p:attrName>ppt_x</p:attrName>
                                            </p:attrNameLst>
                                          </p:cBhvr>
                                          <p:tavLst>
                                            <p:tav tm="0">
                                              <p:val>
                                                <p:fltVal val="0.5"/>
                                              </p:val>
                                            </p:tav>
                                            <p:tav tm="100000">
                                              <p:val>
                                                <p:strVal val="#ppt_x"/>
                                              </p:val>
                                            </p:tav>
                                          </p:tavLst>
                                        </p:anim>
                                        <p:anim calcmode="lin" valueType="num">
                                          <p:cBhvr>
                                            <p:cTn id="126" dur="500" fill="hold"/>
                                            <p:tgtEl>
                                              <p:spTgt spid="72"/>
                                            </p:tgtEl>
                                            <p:attrNameLst>
                                              <p:attrName>ppt_y</p:attrName>
                                            </p:attrNameLst>
                                          </p:cBhvr>
                                          <p:tavLst>
                                            <p:tav tm="0">
                                              <p:val>
                                                <p:fltVal val="0.5"/>
                                              </p:val>
                                            </p:tav>
                                            <p:tav tm="100000">
                                              <p:val>
                                                <p:strVal val="#ppt_y"/>
                                              </p:val>
                                            </p:tav>
                                          </p:tavLst>
                                        </p:anim>
                                      </p:childTnLst>
                                    </p:cTn>
                                  </p:par>
                                  <p:par>
                                    <p:cTn id="127" presetID="26" presetClass="emph" presetSubtype="0" repeatCount="3000" fill="hold" nodeType="withEffect">
                                      <p:stCondLst>
                                        <p:cond delay="600"/>
                                      </p:stCondLst>
                                      <p:childTnLst>
                                        <p:animEffect transition="out" filter="fade">
                                          <p:cBhvr>
                                            <p:cTn id="128" dur="500" tmFilter="0, 0; .2, .5; .8, .5; 1, 0"/>
                                            <p:tgtEl>
                                              <p:spTgt spid="36"/>
                                            </p:tgtEl>
                                          </p:cBhvr>
                                        </p:animEffect>
                                        <p:animScale>
                                          <p:cBhvr>
                                            <p:cTn id="129" dur="250" autoRev="1" fill="hold"/>
                                            <p:tgtEl>
                                              <p:spTgt spid="36"/>
                                            </p:tgtEl>
                                          </p:cBhvr>
                                          <p:by x="105000" y="105000"/>
                                        </p:animScale>
                                      </p:childTnLst>
                                    </p:cTn>
                                  </p:par>
                                  <p:par>
                                    <p:cTn id="130" presetID="26" presetClass="emph" presetSubtype="0" repeatCount="3000" fill="hold" nodeType="withEffect">
                                      <p:stCondLst>
                                        <p:cond delay="710"/>
                                      </p:stCondLst>
                                      <p:childTnLst>
                                        <p:animEffect transition="out" filter="fade">
                                          <p:cBhvr>
                                            <p:cTn id="131" dur="500" tmFilter="0, 0; .2, .5; .8, .5; 1, 0"/>
                                            <p:tgtEl>
                                              <p:spTgt spid="57"/>
                                            </p:tgtEl>
                                          </p:cBhvr>
                                        </p:animEffect>
                                        <p:animScale>
                                          <p:cBhvr>
                                            <p:cTn id="132" dur="250" autoRev="1" fill="hold"/>
                                            <p:tgtEl>
                                              <p:spTgt spid="57"/>
                                            </p:tgtEl>
                                          </p:cBhvr>
                                          <p:by x="105000" y="105000"/>
                                        </p:animScale>
                                      </p:childTnLst>
                                    </p:cTn>
                                  </p:par>
                                  <p:par>
                                    <p:cTn id="133" presetID="26" presetClass="emph" presetSubtype="0" repeatCount="3000" fill="hold" nodeType="withEffect">
                                      <p:stCondLst>
                                        <p:cond delay="410"/>
                                      </p:stCondLst>
                                      <p:childTnLst>
                                        <p:animEffect transition="out" filter="fade">
                                          <p:cBhvr>
                                            <p:cTn id="134" dur="500" tmFilter="0, 0; .2, .5; .8, .5; 1, 0"/>
                                            <p:tgtEl>
                                              <p:spTgt spid="63"/>
                                            </p:tgtEl>
                                          </p:cBhvr>
                                        </p:animEffect>
                                        <p:animScale>
                                          <p:cBhvr>
                                            <p:cTn id="135" dur="250" autoRev="1" fill="hold"/>
                                            <p:tgtEl>
                                              <p:spTgt spid="63"/>
                                            </p:tgtEl>
                                          </p:cBhvr>
                                          <p:by x="105000" y="105000"/>
                                        </p:animScale>
                                      </p:childTnLst>
                                    </p:cTn>
                                  </p:par>
                                  <p:par>
                                    <p:cTn id="136" presetID="26" presetClass="emph" presetSubtype="0" repeatCount="3000" fill="hold" nodeType="withEffect">
                                      <p:stCondLst>
                                        <p:cond delay="810"/>
                                      </p:stCondLst>
                                      <p:childTnLst>
                                        <p:animEffect transition="out" filter="fade">
                                          <p:cBhvr>
                                            <p:cTn id="137" dur="500" tmFilter="0, 0; .2, .5; .8, .5; 1, 0"/>
                                            <p:tgtEl>
                                              <p:spTgt spid="66"/>
                                            </p:tgtEl>
                                          </p:cBhvr>
                                        </p:animEffect>
                                        <p:animScale>
                                          <p:cBhvr>
                                            <p:cTn id="138" dur="250" autoRev="1" fill="hold"/>
                                            <p:tgtEl>
                                              <p:spTgt spid="66"/>
                                            </p:tgtEl>
                                          </p:cBhvr>
                                          <p:by x="105000" y="105000"/>
                                        </p:animScale>
                                      </p:childTnLst>
                                    </p:cTn>
                                  </p:par>
                                </p:childTnLst>
                              </p:cTn>
                            </p:par>
                            <p:par>
                              <p:cTn id="139" fill="hold">
                                <p:stCondLst>
                                  <p:cond delay="6910"/>
                                </p:stCondLst>
                                <p:childTnLst>
                                  <p:par>
                                    <p:cTn id="140" presetID="10" presetClass="entr" presetSubtype="0" fill="hold" grpId="0" nodeType="afterEffect">
                                      <p:stCondLst>
                                        <p:cond delay="0"/>
                                      </p:stCondLst>
                                      <p:childTnLst>
                                        <p:set>
                                          <p:cBhvr>
                                            <p:cTn id="141" dur="1" fill="hold">
                                              <p:stCondLst>
                                                <p:cond delay="0"/>
                                              </p:stCondLst>
                                            </p:cTn>
                                            <p:tgtEl>
                                              <p:spTgt spid="75"/>
                                            </p:tgtEl>
                                            <p:attrNameLst>
                                              <p:attrName>style.visibility</p:attrName>
                                            </p:attrNameLst>
                                          </p:cBhvr>
                                          <p:to>
                                            <p:strVal val="visible"/>
                                          </p:to>
                                        </p:set>
                                        <p:animEffect transition="in" filter="fade">
                                          <p:cBhvr>
                                            <p:cTn id="142"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4" grpId="0" animBg="1"/>
          <p:bldP spid="12" grpId="0"/>
          <p:bldP spid="14" grpId="0"/>
          <p:bldP spid="31" grpId="0"/>
          <p:bldP spid="33" grpId="0"/>
          <p:bldP spid="34" grpId="0"/>
          <p:bldP spid="35" grpId="0"/>
          <p:bldP spid="75"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44311" y="274887"/>
            <a:ext cx="2302557" cy="458719"/>
          </a:xfrm>
          <a:prstGeom prst="rect">
            <a:avLst/>
          </a:prstGeom>
        </p:spPr>
        <p:txBody>
          <a:bodyPr/>
          <a:lstStyle/>
          <a:p>
            <a:pPr algn="l"/>
            <a:r>
              <a:rPr lang="zh-CN" altLang="en-US" dirty="0">
                <a:solidFill>
                  <a:schemeClr val="tx1"/>
                </a:solidFill>
              </a:rPr>
              <a:t>工作效率提高</a:t>
            </a:r>
          </a:p>
        </p:txBody>
      </p:sp>
      <p:grpSp>
        <p:nvGrpSpPr>
          <p:cNvPr id="3" name="组合 2"/>
          <p:cNvGrpSpPr/>
          <p:nvPr/>
        </p:nvGrpSpPr>
        <p:grpSpPr>
          <a:xfrm>
            <a:off x="1635672" y="1794667"/>
            <a:ext cx="2829069" cy="2829069"/>
            <a:chOff x="304800" y="673100"/>
            <a:chExt cx="4000500" cy="4000500"/>
          </a:xfrm>
          <a:effectLst>
            <a:outerShdw blurRad="444500" dist="254000" dir="8100000" algn="tr" rotWithShape="0">
              <a:prstClr val="black">
                <a:alpha val="50000"/>
              </a:prstClr>
            </a:outerShdw>
          </a:effectLst>
        </p:grpSpPr>
        <p:sp>
          <p:nvSpPr>
            <p:cNvPr id="4" name="同心圆 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椭圆 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6" name="组合 5"/>
          <p:cNvGrpSpPr/>
          <p:nvPr/>
        </p:nvGrpSpPr>
        <p:grpSpPr>
          <a:xfrm>
            <a:off x="3899235" y="1794667"/>
            <a:ext cx="2829069" cy="2829069"/>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9" name="组合 8"/>
          <p:cNvGrpSpPr/>
          <p:nvPr/>
        </p:nvGrpSpPr>
        <p:grpSpPr>
          <a:xfrm>
            <a:off x="6162798" y="1794667"/>
            <a:ext cx="2829069" cy="2829069"/>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椭圆 1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2" name="组合 11"/>
          <p:cNvGrpSpPr/>
          <p:nvPr/>
        </p:nvGrpSpPr>
        <p:grpSpPr>
          <a:xfrm>
            <a:off x="8426362" y="1794667"/>
            <a:ext cx="2829069" cy="2829069"/>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1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5" name="TextBox 14"/>
          <p:cNvSpPr txBox="1"/>
          <p:nvPr/>
        </p:nvSpPr>
        <p:spPr>
          <a:xfrm>
            <a:off x="2379147" y="2705024"/>
            <a:ext cx="1268296" cy="1066061"/>
          </a:xfrm>
          <a:prstGeom prst="rect">
            <a:avLst/>
          </a:prstGeom>
          <a:noFill/>
        </p:spPr>
        <p:txBody>
          <a:bodyPr wrap="none" rtlCol="0">
            <a:spAutoFit/>
          </a:bodyPr>
          <a:lstStyle/>
          <a:p>
            <a:pPr>
              <a:lnSpc>
                <a:spcPct val="150000"/>
              </a:lnSpc>
            </a:pPr>
            <a:r>
              <a:rPr lang="zh-CN" altLang="en-US" sz="2109" b="1" dirty="0">
                <a:latin typeface="微软雅黑" pitchFamily="34" charset="-122"/>
                <a:ea typeface="微软雅黑" pitchFamily="34" charset="-122"/>
              </a:rPr>
              <a:t>点击输入</a:t>
            </a:r>
            <a:endParaRPr lang="en-US" altLang="zh-CN" sz="2109" b="1" dirty="0">
              <a:latin typeface="微软雅黑" pitchFamily="34" charset="-122"/>
              <a:ea typeface="微软雅黑" pitchFamily="34" charset="-122"/>
            </a:endParaRPr>
          </a:p>
          <a:p>
            <a:pPr>
              <a:lnSpc>
                <a:spcPct val="150000"/>
              </a:lnSpc>
            </a:pPr>
            <a:r>
              <a:rPr lang="zh-CN" altLang="en-US" sz="2109" b="1" dirty="0">
                <a:latin typeface="微软雅黑" pitchFamily="34" charset="-122"/>
                <a:ea typeface="微软雅黑" pitchFamily="34" charset="-122"/>
              </a:rPr>
              <a:t>标题文本</a:t>
            </a:r>
          </a:p>
        </p:txBody>
      </p:sp>
      <p:sp>
        <p:nvSpPr>
          <p:cNvPr id="16" name="TextBox 15"/>
          <p:cNvSpPr txBox="1"/>
          <p:nvPr/>
        </p:nvSpPr>
        <p:spPr>
          <a:xfrm>
            <a:off x="4567472" y="2705024"/>
            <a:ext cx="1268296" cy="1066061"/>
          </a:xfrm>
          <a:prstGeom prst="rect">
            <a:avLst/>
          </a:prstGeom>
          <a:noFill/>
        </p:spPr>
        <p:txBody>
          <a:bodyPr wrap="none" rtlCol="0">
            <a:spAutoFit/>
          </a:bodyPr>
          <a:lstStyle/>
          <a:p>
            <a:pPr>
              <a:lnSpc>
                <a:spcPct val="150000"/>
              </a:lnSpc>
            </a:pPr>
            <a:r>
              <a:rPr lang="zh-CN" altLang="en-US" sz="2109" b="1" dirty="0">
                <a:latin typeface="微软雅黑" pitchFamily="34" charset="-122"/>
                <a:ea typeface="微软雅黑" pitchFamily="34" charset="-122"/>
              </a:rPr>
              <a:t>点击输入</a:t>
            </a:r>
            <a:endParaRPr lang="en-US" altLang="zh-CN" sz="2109" b="1" dirty="0">
              <a:latin typeface="微软雅黑" pitchFamily="34" charset="-122"/>
              <a:ea typeface="微软雅黑" pitchFamily="34" charset="-122"/>
            </a:endParaRPr>
          </a:p>
          <a:p>
            <a:pPr>
              <a:lnSpc>
                <a:spcPct val="150000"/>
              </a:lnSpc>
            </a:pPr>
            <a:r>
              <a:rPr lang="zh-CN" altLang="en-US" sz="2109" b="1" dirty="0">
                <a:latin typeface="微软雅黑" pitchFamily="34" charset="-122"/>
                <a:ea typeface="微软雅黑" pitchFamily="34" charset="-122"/>
              </a:rPr>
              <a:t>标题文本</a:t>
            </a:r>
          </a:p>
        </p:txBody>
      </p:sp>
      <p:sp>
        <p:nvSpPr>
          <p:cNvPr id="17" name="TextBox 16"/>
          <p:cNvSpPr txBox="1"/>
          <p:nvPr/>
        </p:nvSpPr>
        <p:spPr>
          <a:xfrm>
            <a:off x="6880804" y="2705024"/>
            <a:ext cx="1268296" cy="1066061"/>
          </a:xfrm>
          <a:prstGeom prst="rect">
            <a:avLst/>
          </a:prstGeom>
          <a:noFill/>
        </p:spPr>
        <p:txBody>
          <a:bodyPr wrap="none" rtlCol="0">
            <a:spAutoFit/>
          </a:bodyPr>
          <a:lstStyle/>
          <a:p>
            <a:pPr>
              <a:lnSpc>
                <a:spcPct val="150000"/>
              </a:lnSpc>
            </a:pPr>
            <a:r>
              <a:rPr lang="zh-CN" altLang="en-US" sz="2109" b="1" dirty="0">
                <a:latin typeface="微软雅黑" pitchFamily="34" charset="-122"/>
                <a:ea typeface="微软雅黑" pitchFamily="34" charset="-122"/>
              </a:rPr>
              <a:t>点击输入</a:t>
            </a:r>
            <a:endParaRPr lang="en-US" altLang="zh-CN" sz="2109" b="1" dirty="0">
              <a:latin typeface="微软雅黑" pitchFamily="34" charset="-122"/>
              <a:ea typeface="微软雅黑" pitchFamily="34" charset="-122"/>
            </a:endParaRPr>
          </a:p>
          <a:p>
            <a:pPr>
              <a:lnSpc>
                <a:spcPct val="150000"/>
              </a:lnSpc>
            </a:pPr>
            <a:r>
              <a:rPr lang="zh-CN" altLang="en-US" sz="2109" b="1" dirty="0">
                <a:latin typeface="微软雅黑" pitchFamily="34" charset="-122"/>
                <a:ea typeface="微软雅黑" pitchFamily="34" charset="-122"/>
              </a:rPr>
              <a:t>标题文本</a:t>
            </a:r>
          </a:p>
        </p:txBody>
      </p:sp>
      <p:sp>
        <p:nvSpPr>
          <p:cNvPr id="18" name="TextBox 17"/>
          <p:cNvSpPr txBox="1"/>
          <p:nvPr/>
        </p:nvSpPr>
        <p:spPr>
          <a:xfrm>
            <a:off x="9140561" y="2705024"/>
            <a:ext cx="1268296" cy="1066061"/>
          </a:xfrm>
          <a:prstGeom prst="rect">
            <a:avLst/>
          </a:prstGeom>
          <a:noFill/>
        </p:spPr>
        <p:txBody>
          <a:bodyPr wrap="none" rtlCol="0">
            <a:spAutoFit/>
          </a:bodyPr>
          <a:lstStyle/>
          <a:p>
            <a:pPr>
              <a:lnSpc>
                <a:spcPct val="150000"/>
              </a:lnSpc>
            </a:pPr>
            <a:r>
              <a:rPr lang="zh-CN" altLang="en-US" sz="2109" b="1" dirty="0">
                <a:latin typeface="微软雅黑" pitchFamily="34" charset="-122"/>
                <a:ea typeface="微软雅黑" pitchFamily="34" charset="-122"/>
              </a:rPr>
              <a:t>点击输入</a:t>
            </a:r>
            <a:endParaRPr lang="en-US" altLang="zh-CN" sz="2109" b="1" dirty="0">
              <a:latin typeface="微软雅黑" pitchFamily="34" charset="-122"/>
              <a:ea typeface="微软雅黑" pitchFamily="34" charset="-122"/>
            </a:endParaRPr>
          </a:p>
          <a:p>
            <a:pPr>
              <a:lnSpc>
                <a:spcPct val="150000"/>
              </a:lnSpc>
            </a:pPr>
            <a:r>
              <a:rPr lang="zh-CN" altLang="en-US" sz="2109" b="1" dirty="0">
                <a:latin typeface="微软雅黑" pitchFamily="34" charset="-122"/>
                <a:ea typeface="微软雅黑" pitchFamily="34" charset="-122"/>
              </a:rPr>
              <a:t>标题文本</a:t>
            </a:r>
          </a:p>
        </p:txBody>
      </p:sp>
      <p:sp>
        <p:nvSpPr>
          <p:cNvPr id="19" name="椭圆 18"/>
          <p:cNvSpPr/>
          <p:nvPr/>
        </p:nvSpPr>
        <p:spPr>
          <a:xfrm>
            <a:off x="6433664" y="4118618"/>
            <a:ext cx="704363" cy="704363"/>
          </a:xfrm>
          <a:prstGeom prst="ellipse">
            <a:avLst/>
          </a:prstGeom>
          <a:solidFill>
            <a:schemeClr val="accent2"/>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椭圆 19"/>
          <p:cNvSpPr/>
          <p:nvPr/>
        </p:nvSpPr>
        <p:spPr>
          <a:xfrm>
            <a:off x="8039978" y="4434039"/>
            <a:ext cx="386384" cy="386384"/>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椭圆 20"/>
          <p:cNvSpPr/>
          <p:nvPr/>
        </p:nvSpPr>
        <p:spPr>
          <a:xfrm>
            <a:off x="3589276" y="4434544"/>
            <a:ext cx="386384" cy="386384"/>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172579" y="4600949"/>
            <a:ext cx="193193" cy="193193"/>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椭圆 22"/>
          <p:cNvSpPr/>
          <p:nvPr/>
        </p:nvSpPr>
        <p:spPr>
          <a:xfrm>
            <a:off x="8684199" y="4441097"/>
            <a:ext cx="386384" cy="386384"/>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 name="椭圆 23"/>
          <p:cNvSpPr/>
          <p:nvPr/>
        </p:nvSpPr>
        <p:spPr>
          <a:xfrm>
            <a:off x="4306398" y="4430543"/>
            <a:ext cx="193193" cy="193193"/>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24"/>
          <p:cNvSpPr/>
          <p:nvPr/>
        </p:nvSpPr>
        <p:spPr>
          <a:xfrm>
            <a:off x="9215395" y="4615324"/>
            <a:ext cx="193193" cy="193193"/>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椭圆 25"/>
          <p:cNvSpPr/>
          <p:nvPr/>
        </p:nvSpPr>
        <p:spPr>
          <a:xfrm>
            <a:off x="5414586" y="4479212"/>
            <a:ext cx="352182" cy="352182"/>
          </a:xfrm>
          <a:prstGeom prst="ellipse">
            <a:avLst/>
          </a:prstGeom>
          <a:solidFill>
            <a:schemeClr val="accent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椭圆 26"/>
          <p:cNvSpPr/>
          <p:nvPr/>
        </p:nvSpPr>
        <p:spPr>
          <a:xfrm>
            <a:off x="9459651" y="4432236"/>
            <a:ext cx="386384" cy="386384"/>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椭圆 27"/>
          <p:cNvSpPr/>
          <p:nvPr/>
        </p:nvSpPr>
        <p:spPr>
          <a:xfrm>
            <a:off x="5838159" y="4443563"/>
            <a:ext cx="386384" cy="386384"/>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椭圆 28"/>
          <p:cNvSpPr/>
          <p:nvPr/>
        </p:nvSpPr>
        <p:spPr>
          <a:xfrm>
            <a:off x="10349423" y="4512657"/>
            <a:ext cx="193193" cy="193193"/>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8297815" y="4175606"/>
            <a:ext cx="386384" cy="386384"/>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椭圆 30"/>
          <p:cNvSpPr/>
          <p:nvPr/>
        </p:nvSpPr>
        <p:spPr>
          <a:xfrm>
            <a:off x="2911636" y="4615724"/>
            <a:ext cx="193193" cy="193193"/>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6337067" y="4226364"/>
            <a:ext cx="193193" cy="193193"/>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3" name="椭圆 32"/>
          <p:cNvSpPr/>
          <p:nvPr/>
        </p:nvSpPr>
        <p:spPr>
          <a:xfrm>
            <a:off x="4508587" y="4355517"/>
            <a:ext cx="453000" cy="453000"/>
          </a:xfrm>
          <a:prstGeom prst="ellipse">
            <a:avLst/>
          </a:prstGeom>
          <a:solidFill>
            <a:schemeClr val="accent2"/>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椭圆 33"/>
          <p:cNvSpPr/>
          <p:nvPr/>
        </p:nvSpPr>
        <p:spPr>
          <a:xfrm>
            <a:off x="7138028" y="4429674"/>
            <a:ext cx="386384" cy="386384"/>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5" name="椭圆 34"/>
          <p:cNvSpPr/>
          <p:nvPr/>
        </p:nvSpPr>
        <p:spPr>
          <a:xfrm>
            <a:off x="1697417" y="4434361"/>
            <a:ext cx="386384" cy="386384"/>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椭圆 35"/>
          <p:cNvSpPr/>
          <p:nvPr/>
        </p:nvSpPr>
        <p:spPr>
          <a:xfrm>
            <a:off x="1296362" y="4618896"/>
            <a:ext cx="193193" cy="193193"/>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椭圆 36"/>
          <p:cNvSpPr/>
          <p:nvPr/>
        </p:nvSpPr>
        <p:spPr>
          <a:xfrm>
            <a:off x="3898755" y="4176650"/>
            <a:ext cx="386384" cy="386384"/>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椭圆 37"/>
          <p:cNvSpPr/>
          <p:nvPr/>
        </p:nvSpPr>
        <p:spPr>
          <a:xfrm>
            <a:off x="2377691" y="4508977"/>
            <a:ext cx="193193" cy="193193"/>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a:off x="8709471" y="4236482"/>
            <a:ext cx="193193" cy="193193"/>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椭圆 39"/>
          <p:cNvSpPr/>
          <p:nvPr/>
        </p:nvSpPr>
        <p:spPr>
          <a:xfrm>
            <a:off x="10870716" y="4421292"/>
            <a:ext cx="386384" cy="386384"/>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1" name="TextBox 40"/>
          <p:cNvSpPr txBox="1"/>
          <p:nvPr/>
        </p:nvSpPr>
        <p:spPr>
          <a:xfrm>
            <a:off x="3267714" y="5592032"/>
            <a:ext cx="6310403" cy="973536"/>
          </a:xfrm>
          <a:prstGeom prst="rect">
            <a:avLst/>
          </a:prstGeom>
          <a:noFill/>
        </p:spPr>
        <p:txBody>
          <a:bodyPr wrap="square" lIns="0" tIns="0" rIns="0" bIns="0" rtlCol="0">
            <a:spAutoFit/>
          </a:bodyPr>
          <a:lstStyle/>
          <a:p>
            <a:pPr algn="just">
              <a:lnSpc>
                <a:spcPct val="150000"/>
              </a:lnSpc>
            </a:pPr>
            <a:r>
              <a:rPr lang="zh-CN" altLang="en-US" sz="1406" dirty="0">
                <a:latin typeface="+mj-ea"/>
                <a:ea typeface="+mj-ea"/>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406" dirty="0">
                <a:latin typeface="+mj-ea"/>
                <a:ea typeface="+mj-ea"/>
              </a:rPr>
              <a:t>……</a:t>
            </a:r>
          </a:p>
        </p:txBody>
      </p:sp>
      <p:sp>
        <p:nvSpPr>
          <p:cNvPr id="42" name="Freeform 5"/>
          <p:cNvSpPr>
            <a:spLocks/>
          </p:cNvSpPr>
          <p:nvPr/>
        </p:nvSpPr>
        <p:spPr bwMode="auto">
          <a:xfrm>
            <a:off x="2838032" y="5598550"/>
            <a:ext cx="249905" cy="1025619"/>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128580" tIns="64290" rIns="128580" bIns="64290" numCol="1" anchor="t" anchorCtr="0" compatLnSpc="1">
            <a:prstTxWarp prst="textNoShape">
              <a:avLst/>
            </a:prstTxWarp>
          </a:bodyPr>
          <a:lstStyle/>
          <a:p>
            <a:endParaRPr lang="zh-CN" altLang="en-US" dirty="0">
              <a:ea typeface="微软雅黑" pitchFamily="34" charset="-122"/>
            </a:endParaRPr>
          </a:p>
        </p:txBody>
      </p:sp>
      <p:sp>
        <p:nvSpPr>
          <p:cNvPr id="43" name="Freeform 5"/>
          <p:cNvSpPr>
            <a:spLocks/>
          </p:cNvSpPr>
          <p:nvPr/>
        </p:nvSpPr>
        <p:spPr bwMode="auto">
          <a:xfrm flipH="1">
            <a:off x="9783491" y="5540184"/>
            <a:ext cx="249905" cy="1025619"/>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128580" tIns="64290" rIns="128580" bIns="64290" numCol="1" anchor="t" anchorCtr="0" compatLnSpc="1">
            <a:prstTxWarp prst="textNoShape">
              <a:avLst/>
            </a:prstTxWarp>
          </a:bodyPr>
          <a:lstStyle/>
          <a:p>
            <a:endParaRPr lang="zh-CN" altLang="en-US" dirty="0">
              <a:ea typeface="微软雅黑" pitchFamily="34" charset="-122"/>
            </a:endParaRPr>
          </a:p>
        </p:txBody>
      </p:sp>
      <p:sp>
        <p:nvSpPr>
          <p:cNvPr id="44" name="TextBox 43"/>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Tree>
    <p:extLst>
      <p:ext uri="{BB962C8B-B14F-4D97-AF65-F5344CB8AC3E}">
        <p14:creationId xmlns:p14="http://schemas.microsoft.com/office/powerpoint/2010/main" val="194109342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40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40000">
                                          <p:cBhvr additive="base">
                                            <p:cTn id="7" dur="1500" fill="hold"/>
                                            <p:tgtEl>
                                              <p:spTgt spid="3"/>
                                            </p:tgtEl>
                                            <p:attrNameLst>
                                              <p:attrName>ppt_x</p:attrName>
                                            </p:attrNameLst>
                                          </p:cBhvr>
                                          <p:tavLst>
                                            <p:tav tm="0">
                                              <p:val>
                                                <p:strVal val="1+#ppt_w/2"/>
                                              </p:val>
                                            </p:tav>
                                            <p:tav tm="100000">
                                              <p:val>
                                                <p:strVal val="#ppt_x"/>
                                              </p:val>
                                            </p:tav>
                                          </p:tavLst>
                                        </p:anim>
                                        <p:anim calcmode="lin" valueType="num" p14:bounceEnd="40000">
                                          <p:cBhvr additive="base">
                                            <p:cTn id="8" dur="1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40000">
                                      <p:stCondLst>
                                        <p:cond delay="300"/>
                                      </p:stCondLst>
                                      <p:childTnLst>
                                        <p:set>
                                          <p:cBhvr>
                                            <p:cTn id="10" dur="1" fill="hold">
                                              <p:stCondLst>
                                                <p:cond delay="0"/>
                                              </p:stCondLst>
                                            </p:cTn>
                                            <p:tgtEl>
                                              <p:spTgt spid="6"/>
                                            </p:tgtEl>
                                            <p:attrNameLst>
                                              <p:attrName>style.visibility</p:attrName>
                                            </p:attrNameLst>
                                          </p:cBhvr>
                                          <p:to>
                                            <p:strVal val="visible"/>
                                          </p:to>
                                        </p:set>
                                        <p:anim calcmode="lin" valueType="num" p14:bounceEnd="40000">
                                          <p:cBhvr additive="base">
                                            <p:cTn id="11" dur="150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12" dur="1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40000">
                                      <p:stCondLst>
                                        <p:cond delay="600"/>
                                      </p:stCondLst>
                                      <p:childTnLst>
                                        <p:set>
                                          <p:cBhvr>
                                            <p:cTn id="14" dur="1" fill="hold">
                                              <p:stCondLst>
                                                <p:cond delay="0"/>
                                              </p:stCondLst>
                                            </p:cTn>
                                            <p:tgtEl>
                                              <p:spTgt spid="9"/>
                                            </p:tgtEl>
                                            <p:attrNameLst>
                                              <p:attrName>style.visibility</p:attrName>
                                            </p:attrNameLst>
                                          </p:cBhvr>
                                          <p:to>
                                            <p:strVal val="visible"/>
                                          </p:to>
                                        </p:set>
                                        <p:anim calcmode="lin" valueType="num" p14:bounceEnd="40000">
                                          <p:cBhvr additive="base">
                                            <p:cTn id="15" dur="150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16" dur="1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40000">
                                      <p:stCondLst>
                                        <p:cond delay="900"/>
                                      </p:stCondLst>
                                      <p:childTnLst>
                                        <p:set>
                                          <p:cBhvr>
                                            <p:cTn id="18" dur="1" fill="hold">
                                              <p:stCondLst>
                                                <p:cond delay="0"/>
                                              </p:stCondLst>
                                            </p:cTn>
                                            <p:tgtEl>
                                              <p:spTgt spid="12"/>
                                            </p:tgtEl>
                                            <p:attrNameLst>
                                              <p:attrName>style.visibility</p:attrName>
                                            </p:attrNameLst>
                                          </p:cBhvr>
                                          <p:to>
                                            <p:strVal val="visible"/>
                                          </p:to>
                                        </p:set>
                                        <p:anim calcmode="lin" valueType="num" p14:bounceEnd="40000">
                                          <p:cBhvr additive="base">
                                            <p:cTn id="19" dur="150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20" dur="1500" fill="hold"/>
                                            <p:tgtEl>
                                              <p:spTgt spid="12"/>
                                            </p:tgtEl>
                                            <p:attrNameLst>
                                              <p:attrName>ppt_y</p:attrName>
                                            </p:attrNameLst>
                                          </p:cBhvr>
                                          <p:tavLst>
                                            <p:tav tm="0">
                                              <p:val>
                                                <p:strVal val="#ppt_y"/>
                                              </p:val>
                                            </p:tav>
                                            <p:tav tm="100000">
                                              <p:val>
                                                <p:strVal val="#ppt_y"/>
                                              </p:val>
                                            </p:tav>
                                          </p:tavLst>
                                        </p:anim>
                                      </p:childTnLst>
                                    </p:cTn>
                                  </p:par>
                                </p:childTnLst>
                              </p:cTn>
                            </p:par>
                            <p:par>
                              <p:cTn id="21" fill="hold">
                                <p:stCondLst>
                                  <p:cond delay="2400"/>
                                </p:stCondLst>
                                <p:childTnLst>
                                  <p:par>
                                    <p:cTn id="22" presetID="1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p:tgtEl>
                                              <p:spTgt spid="15"/>
                                            </p:tgtEl>
                                            <p:attrNameLst>
                                              <p:attrName>ppt_x</p:attrName>
                                            </p:attrNameLst>
                                          </p:cBhvr>
                                          <p:tavLst>
                                            <p:tav tm="0">
                                              <p:val>
                                                <p:strVal val="#ppt_x-#ppt_w*1.125000"/>
                                              </p:val>
                                            </p:tav>
                                            <p:tav tm="100000">
                                              <p:val>
                                                <p:strVal val="#ppt_x"/>
                                              </p:val>
                                            </p:tav>
                                          </p:tavLst>
                                        </p:anim>
                                        <p:animEffect transition="in" filter="wipe(right)">
                                          <p:cBhvr>
                                            <p:cTn id="25" dur="500"/>
                                            <p:tgtEl>
                                              <p:spTgt spid="15"/>
                                            </p:tgtEl>
                                          </p:cBhvr>
                                        </p:animEffect>
                                      </p:childTnLst>
                                    </p:cTn>
                                  </p:par>
                                  <p:par>
                                    <p:cTn id="26" presetID="12" presetClass="entr" presetSubtype="8" fill="hold" grpId="0" nodeType="withEffect">
                                      <p:stCondLst>
                                        <p:cond delay="20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p:tgtEl>
                                              <p:spTgt spid="16"/>
                                            </p:tgtEl>
                                            <p:attrNameLst>
                                              <p:attrName>ppt_x</p:attrName>
                                            </p:attrNameLst>
                                          </p:cBhvr>
                                          <p:tavLst>
                                            <p:tav tm="0">
                                              <p:val>
                                                <p:strVal val="#ppt_x-#ppt_w*1.125000"/>
                                              </p:val>
                                            </p:tav>
                                            <p:tav tm="100000">
                                              <p:val>
                                                <p:strVal val="#ppt_x"/>
                                              </p:val>
                                            </p:tav>
                                          </p:tavLst>
                                        </p:anim>
                                        <p:animEffect transition="in" filter="wipe(right)">
                                          <p:cBhvr>
                                            <p:cTn id="29" dur="500"/>
                                            <p:tgtEl>
                                              <p:spTgt spid="16"/>
                                            </p:tgtEl>
                                          </p:cBhvr>
                                        </p:animEffect>
                                      </p:childTnLst>
                                    </p:cTn>
                                  </p:par>
                                  <p:par>
                                    <p:cTn id="30" presetID="12" presetClass="entr" presetSubtype="8" fill="hold" grpId="0" nodeType="withEffect">
                                      <p:stCondLst>
                                        <p:cond delay="40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p:tgtEl>
                                              <p:spTgt spid="17"/>
                                            </p:tgtEl>
                                            <p:attrNameLst>
                                              <p:attrName>ppt_x</p:attrName>
                                            </p:attrNameLst>
                                          </p:cBhvr>
                                          <p:tavLst>
                                            <p:tav tm="0">
                                              <p:val>
                                                <p:strVal val="#ppt_x-#ppt_w*1.125000"/>
                                              </p:val>
                                            </p:tav>
                                            <p:tav tm="100000">
                                              <p:val>
                                                <p:strVal val="#ppt_x"/>
                                              </p:val>
                                            </p:tav>
                                          </p:tavLst>
                                        </p:anim>
                                        <p:animEffect transition="in" filter="wipe(right)">
                                          <p:cBhvr>
                                            <p:cTn id="33" dur="500"/>
                                            <p:tgtEl>
                                              <p:spTgt spid="17"/>
                                            </p:tgtEl>
                                          </p:cBhvr>
                                        </p:animEffect>
                                      </p:childTnLst>
                                    </p:cTn>
                                  </p:par>
                                  <p:par>
                                    <p:cTn id="34" presetID="12" presetClass="entr" presetSubtype="8" fill="hold" grpId="0" nodeType="withEffect">
                                      <p:stCondLst>
                                        <p:cond delay="60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p:tgtEl>
                                              <p:spTgt spid="18"/>
                                            </p:tgtEl>
                                            <p:attrNameLst>
                                              <p:attrName>ppt_x</p:attrName>
                                            </p:attrNameLst>
                                          </p:cBhvr>
                                          <p:tavLst>
                                            <p:tav tm="0">
                                              <p:val>
                                                <p:strVal val="#ppt_x-#ppt_w*1.125000"/>
                                              </p:val>
                                            </p:tav>
                                            <p:tav tm="100000">
                                              <p:val>
                                                <p:strVal val="#ppt_x"/>
                                              </p:val>
                                            </p:tav>
                                          </p:tavLst>
                                        </p:anim>
                                        <p:animEffect transition="in" filter="wipe(right)">
                                          <p:cBhvr>
                                            <p:cTn id="37" dur="500"/>
                                            <p:tgtEl>
                                              <p:spTgt spid="18"/>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par>
                                    <p:cTn id="44" presetID="53" presetClass="entr" presetSubtype="16" fill="hold" grpId="0" nodeType="withEffect">
                                      <p:stCondLst>
                                        <p:cond delay="400"/>
                                      </p:stCondLst>
                                      <p:childTnLst>
                                        <p:set>
                                          <p:cBhvr>
                                            <p:cTn id="45" dur="1" fill="hold">
                                              <p:stCondLst>
                                                <p:cond delay="0"/>
                                              </p:stCondLst>
                                            </p:cTn>
                                            <p:tgtEl>
                                              <p:spTgt spid="20"/>
                                            </p:tgtEl>
                                            <p:attrNameLst>
                                              <p:attrName>style.visibility</p:attrName>
                                            </p:attrNameLst>
                                          </p:cBhvr>
                                          <p:to>
                                            <p:strVal val="visible"/>
                                          </p:to>
                                        </p:set>
                                        <p:anim calcmode="lin" valueType="num">
                                          <p:cBhvr>
                                            <p:cTn id="46" dur="500" fill="hold"/>
                                            <p:tgtEl>
                                              <p:spTgt spid="20"/>
                                            </p:tgtEl>
                                            <p:attrNameLst>
                                              <p:attrName>ppt_w</p:attrName>
                                            </p:attrNameLst>
                                          </p:cBhvr>
                                          <p:tavLst>
                                            <p:tav tm="0">
                                              <p:val>
                                                <p:fltVal val="0"/>
                                              </p:val>
                                            </p:tav>
                                            <p:tav tm="100000">
                                              <p:val>
                                                <p:strVal val="#ppt_w"/>
                                              </p:val>
                                            </p:tav>
                                          </p:tavLst>
                                        </p:anim>
                                        <p:anim calcmode="lin" valueType="num">
                                          <p:cBhvr>
                                            <p:cTn id="47" dur="500" fill="hold"/>
                                            <p:tgtEl>
                                              <p:spTgt spid="20"/>
                                            </p:tgtEl>
                                            <p:attrNameLst>
                                              <p:attrName>ppt_h</p:attrName>
                                            </p:attrNameLst>
                                          </p:cBhvr>
                                          <p:tavLst>
                                            <p:tav tm="0">
                                              <p:val>
                                                <p:fltVal val="0"/>
                                              </p:val>
                                            </p:tav>
                                            <p:tav tm="100000">
                                              <p:val>
                                                <p:strVal val="#ppt_h"/>
                                              </p:val>
                                            </p:tav>
                                          </p:tavLst>
                                        </p:anim>
                                        <p:animEffect transition="in" filter="fade">
                                          <p:cBhvr>
                                            <p:cTn id="48" dur="500"/>
                                            <p:tgtEl>
                                              <p:spTgt spid="20"/>
                                            </p:tgtEl>
                                          </p:cBhvr>
                                        </p:animEffect>
                                      </p:childTnLst>
                                    </p:cTn>
                                  </p:par>
                                  <p:par>
                                    <p:cTn id="49" presetID="53" presetClass="entr" presetSubtype="16" fill="hold" grpId="0" nodeType="withEffect">
                                      <p:stCondLst>
                                        <p:cond delay="20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fltVal val="0"/>
                                              </p:val>
                                            </p:tav>
                                            <p:tav tm="100000">
                                              <p:val>
                                                <p:strVal val="#ppt_w"/>
                                              </p:val>
                                            </p:tav>
                                          </p:tavLst>
                                        </p:anim>
                                        <p:anim calcmode="lin" valueType="num">
                                          <p:cBhvr>
                                            <p:cTn id="52" dur="500" fill="hold"/>
                                            <p:tgtEl>
                                              <p:spTgt spid="21"/>
                                            </p:tgtEl>
                                            <p:attrNameLst>
                                              <p:attrName>ppt_h</p:attrName>
                                            </p:attrNameLst>
                                          </p:cBhvr>
                                          <p:tavLst>
                                            <p:tav tm="0">
                                              <p:val>
                                                <p:fltVal val="0"/>
                                              </p:val>
                                            </p:tav>
                                            <p:tav tm="100000">
                                              <p:val>
                                                <p:strVal val="#ppt_h"/>
                                              </p:val>
                                            </p:tav>
                                          </p:tavLst>
                                        </p:anim>
                                        <p:animEffect transition="in" filter="fade">
                                          <p:cBhvr>
                                            <p:cTn id="53" dur="500"/>
                                            <p:tgtEl>
                                              <p:spTgt spid="21"/>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500" fill="hold"/>
                                            <p:tgtEl>
                                              <p:spTgt spid="22"/>
                                            </p:tgtEl>
                                            <p:attrNameLst>
                                              <p:attrName>ppt_w</p:attrName>
                                            </p:attrNameLst>
                                          </p:cBhvr>
                                          <p:tavLst>
                                            <p:tav tm="0">
                                              <p:val>
                                                <p:fltVal val="0"/>
                                              </p:val>
                                            </p:tav>
                                            <p:tav tm="100000">
                                              <p:val>
                                                <p:strVal val="#ppt_w"/>
                                              </p:val>
                                            </p:tav>
                                          </p:tavLst>
                                        </p:anim>
                                        <p:anim calcmode="lin" valueType="num">
                                          <p:cBhvr>
                                            <p:cTn id="57" dur="500" fill="hold"/>
                                            <p:tgtEl>
                                              <p:spTgt spid="22"/>
                                            </p:tgtEl>
                                            <p:attrNameLst>
                                              <p:attrName>ppt_h</p:attrName>
                                            </p:attrNameLst>
                                          </p:cBhvr>
                                          <p:tavLst>
                                            <p:tav tm="0">
                                              <p:val>
                                                <p:fltVal val="0"/>
                                              </p:val>
                                            </p:tav>
                                            <p:tav tm="100000">
                                              <p:val>
                                                <p:strVal val="#ppt_h"/>
                                              </p:val>
                                            </p:tav>
                                          </p:tavLst>
                                        </p:anim>
                                        <p:animEffect transition="in" filter="fade">
                                          <p:cBhvr>
                                            <p:cTn id="58" dur="500"/>
                                            <p:tgtEl>
                                              <p:spTgt spid="22"/>
                                            </p:tgtEl>
                                          </p:cBhvr>
                                        </p:animEffect>
                                      </p:childTnLst>
                                    </p:cTn>
                                  </p:par>
                                  <p:par>
                                    <p:cTn id="59" presetID="53" presetClass="entr" presetSubtype="16" fill="hold" grpId="0" nodeType="withEffect">
                                      <p:stCondLst>
                                        <p:cond delay="400"/>
                                      </p:stCondLst>
                                      <p:childTnLst>
                                        <p:set>
                                          <p:cBhvr>
                                            <p:cTn id="60" dur="1" fill="hold">
                                              <p:stCondLst>
                                                <p:cond delay="0"/>
                                              </p:stCondLst>
                                            </p:cTn>
                                            <p:tgtEl>
                                              <p:spTgt spid="23"/>
                                            </p:tgtEl>
                                            <p:attrNameLst>
                                              <p:attrName>style.visibility</p:attrName>
                                            </p:attrNameLst>
                                          </p:cBhvr>
                                          <p:to>
                                            <p:strVal val="visible"/>
                                          </p:to>
                                        </p:set>
                                        <p:anim calcmode="lin" valueType="num">
                                          <p:cBhvr>
                                            <p:cTn id="61" dur="500" fill="hold"/>
                                            <p:tgtEl>
                                              <p:spTgt spid="23"/>
                                            </p:tgtEl>
                                            <p:attrNameLst>
                                              <p:attrName>ppt_w</p:attrName>
                                            </p:attrNameLst>
                                          </p:cBhvr>
                                          <p:tavLst>
                                            <p:tav tm="0">
                                              <p:val>
                                                <p:fltVal val="0"/>
                                              </p:val>
                                            </p:tav>
                                            <p:tav tm="100000">
                                              <p:val>
                                                <p:strVal val="#ppt_w"/>
                                              </p:val>
                                            </p:tav>
                                          </p:tavLst>
                                        </p:anim>
                                        <p:anim calcmode="lin" valueType="num">
                                          <p:cBhvr>
                                            <p:cTn id="62" dur="500" fill="hold"/>
                                            <p:tgtEl>
                                              <p:spTgt spid="23"/>
                                            </p:tgtEl>
                                            <p:attrNameLst>
                                              <p:attrName>ppt_h</p:attrName>
                                            </p:attrNameLst>
                                          </p:cBhvr>
                                          <p:tavLst>
                                            <p:tav tm="0">
                                              <p:val>
                                                <p:fltVal val="0"/>
                                              </p:val>
                                            </p:tav>
                                            <p:tav tm="100000">
                                              <p:val>
                                                <p:strVal val="#ppt_h"/>
                                              </p:val>
                                            </p:tav>
                                          </p:tavLst>
                                        </p:anim>
                                        <p:animEffect transition="in" filter="fade">
                                          <p:cBhvr>
                                            <p:cTn id="63" dur="500"/>
                                            <p:tgtEl>
                                              <p:spTgt spid="23"/>
                                            </p:tgtEl>
                                          </p:cBhvr>
                                        </p:animEffect>
                                      </p:childTnLst>
                                    </p:cTn>
                                  </p:par>
                                  <p:par>
                                    <p:cTn id="64" presetID="53" presetClass="entr" presetSubtype="16" fill="hold" grpId="0" nodeType="withEffect">
                                      <p:stCondLst>
                                        <p:cond delay="200"/>
                                      </p:stCondLst>
                                      <p:childTnLst>
                                        <p:set>
                                          <p:cBhvr>
                                            <p:cTn id="65" dur="1" fill="hold">
                                              <p:stCondLst>
                                                <p:cond delay="0"/>
                                              </p:stCondLst>
                                            </p:cTn>
                                            <p:tgtEl>
                                              <p:spTgt spid="24"/>
                                            </p:tgtEl>
                                            <p:attrNameLst>
                                              <p:attrName>style.visibility</p:attrName>
                                            </p:attrNameLst>
                                          </p:cBhvr>
                                          <p:to>
                                            <p:strVal val="visible"/>
                                          </p:to>
                                        </p:set>
                                        <p:anim calcmode="lin" valueType="num">
                                          <p:cBhvr>
                                            <p:cTn id="66" dur="500" fill="hold"/>
                                            <p:tgtEl>
                                              <p:spTgt spid="24"/>
                                            </p:tgtEl>
                                            <p:attrNameLst>
                                              <p:attrName>ppt_w</p:attrName>
                                            </p:attrNameLst>
                                          </p:cBhvr>
                                          <p:tavLst>
                                            <p:tav tm="0">
                                              <p:val>
                                                <p:fltVal val="0"/>
                                              </p:val>
                                            </p:tav>
                                            <p:tav tm="100000">
                                              <p:val>
                                                <p:strVal val="#ppt_w"/>
                                              </p:val>
                                            </p:tav>
                                          </p:tavLst>
                                        </p:anim>
                                        <p:anim calcmode="lin" valueType="num">
                                          <p:cBhvr>
                                            <p:cTn id="67" dur="500" fill="hold"/>
                                            <p:tgtEl>
                                              <p:spTgt spid="24"/>
                                            </p:tgtEl>
                                            <p:attrNameLst>
                                              <p:attrName>ppt_h</p:attrName>
                                            </p:attrNameLst>
                                          </p:cBhvr>
                                          <p:tavLst>
                                            <p:tav tm="0">
                                              <p:val>
                                                <p:fltVal val="0"/>
                                              </p:val>
                                            </p:tav>
                                            <p:tav tm="100000">
                                              <p:val>
                                                <p:strVal val="#ppt_h"/>
                                              </p:val>
                                            </p:tav>
                                          </p:tavLst>
                                        </p:anim>
                                        <p:animEffect transition="in" filter="fade">
                                          <p:cBhvr>
                                            <p:cTn id="68" dur="500"/>
                                            <p:tgtEl>
                                              <p:spTgt spid="24"/>
                                            </p:tgtEl>
                                          </p:cBhvr>
                                        </p:animEffect>
                                      </p:childTnLst>
                                    </p:cTn>
                                  </p:par>
                                  <p:par>
                                    <p:cTn id="69" presetID="53" presetClass="entr" presetSubtype="16" fill="hold" grpId="0" nodeType="withEffect">
                                      <p:stCondLst>
                                        <p:cond delay="200"/>
                                      </p:stCondLst>
                                      <p:childTnLst>
                                        <p:set>
                                          <p:cBhvr>
                                            <p:cTn id="70" dur="1" fill="hold">
                                              <p:stCondLst>
                                                <p:cond delay="0"/>
                                              </p:stCondLst>
                                            </p:cTn>
                                            <p:tgtEl>
                                              <p:spTgt spid="25"/>
                                            </p:tgtEl>
                                            <p:attrNameLst>
                                              <p:attrName>style.visibility</p:attrName>
                                            </p:attrNameLst>
                                          </p:cBhvr>
                                          <p:to>
                                            <p:strVal val="visible"/>
                                          </p:to>
                                        </p:set>
                                        <p:anim calcmode="lin" valueType="num">
                                          <p:cBhvr>
                                            <p:cTn id="71" dur="500" fill="hold"/>
                                            <p:tgtEl>
                                              <p:spTgt spid="25"/>
                                            </p:tgtEl>
                                            <p:attrNameLst>
                                              <p:attrName>ppt_w</p:attrName>
                                            </p:attrNameLst>
                                          </p:cBhvr>
                                          <p:tavLst>
                                            <p:tav tm="0">
                                              <p:val>
                                                <p:fltVal val="0"/>
                                              </p:val>
                                            </p:tav>
                                            <p:tav tm="100000">
                                              <p:val>
                                                <p:strVal val="#ppt_w"/>
                                              </p:val>
                                            </p:tav>
                                          </p:tavLst>
                                        </p:anim>
                                        <p:anim calcmode="lin" valueType="num">
                                          <p:cBhvr>
                                            <p:cTn id="72" dur="500" fill="hold"/>
                                            <p:tgtEl>
                                              <p:spTgt spid="25"/>
                                            </p:tgtEl>
                                            <p:attrNameLst>
                                              <p:attrName>ppt_h</p:attrName>
                                            </p:attrNameLst>
                                          </p:cBhvr>
                                          <p:tavLst>
                                            <p:tav tm="0">
                                              <p:val>
                                                <p:fltVal val="0"/>
                                              </p:val>
                                            </p:tav>
                                            <p:tav tm="100000">
                                              <p:val>
                                                <p:strVal val="#ppt_h"/>
                                              </p:val>
                                            </p:tav>
                                          </p:tavLst>
                                        </p:anim>
                                        <p:animEffect transition="in" filter="fade">
                                          <p:cBhvr>
                                            <p:cTn id="73" dur="500"/>
                                            <p:tgtEl>
                                              <p:spTgt spid="25"/>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p:cTn id="76" dur="500" fill="hold"/>
                                            <p:tgtEl>
                                              <p:spTgt spid="26"/>
                                            </p:tgtEl>
                                            <p:attrNameLst>
                                              <p:attrName>ppt_w</p:attrName>
                                            </p:attrNameLst>
                                          </p:cBhvr>
                                          <p:tavLst>
                                            <p:tav tm="0">
                                              <p:val>
                                                <p:fltVal val="0"/>
                                              </p:val>
                                            </p:tav>
                                            <p:tav tm="100000">
                                              <p:val>
                                                <p:strVal val="#ppt_w"/>
                                              </p:val>
                                            </p:tav>
                                          </p:tavLst>
                                        </p:anim>
                                        <p:anim calcmode="lin" valueType="num">
                                          <p:cBhvr>
                                            <p:cTn id="77" dur="500" fill="hold"/>
                                            <p:tgtEl>
                                              <p:spTgt spid="26"/>
                                            </p:tgtEl>
                                            <p:attrNameLst>
                                              <p:attrName>ppt_h</p:attrName>
                                            </p:attrNameLst>
                                          </p:cBhvr>
                                          <p:tavLst>
                                            <p:tav tm="0">
                                              <p:val>
                                                <p:fltVal val="0"/>
                                              </p:val>
                                            </p:tav>
                                            <p:tav tm="100000">
                                              <p:val>
                                                <p:strVal val="#ppt_h"/>
                                              </p:val>
                                            </p:tav>
                                          </p:tavLst>
                                        </p:anim>
                                        <p:animEffect transition="in" filter="fade">
                                          <p:cBhvr>
                                            <p:cTn id="78" dur="500"/>
                                            <p:tgtEl>
                                              <p:spTgt spid="26"/>
                                            </p:tgtEl>
                                          </p:cBhvr>
                                        </p:animEffect>
                                      </p:childTnLst>
                                    </p:cTn>
                                  </p:par>
                                  <p:par>
                                    <p:cTn id="79" presetID="53" presetClass="entr" presetSubtype="16" fill="hold" grpId="0" nodeType="withEffect">
                                      <p:stCondLst>
                                        <p:cond delay="400"/>
                                      </p:stCondLst>
                                      <p:childTnLst>
                                        <p:set>
                                          <p:cBhvr>
                                            <p:cTn id="80" dur="1" fill="hold">
                                              <p:stCondLst>
                                                <p:cond delay="0"/>
                                              </p:stCondLst>
                                            </p:cTn>
                                            <p:tgtEl>
                                              <p:spTgt spid="27"/>
                                            </p:tgtEl>
                                            <p:attrNameLst>
                                              <p:attrName>style.visibility</p:attrName>
                                            </p:attrNameLst>
                                          </p:cBhvr>
                                          <p:to>
                                            <p:strVal val="visible"/>
                                          </p:to>
                                        </p:set>
                                        <p:anim calcmode="lin" valueType="num">
                                          <p:cBhvr>
                                            <p:cTn id="81" dur="500" fill="hold"/>
                                            <p:tgtEl>
                                              <p:spTgt spid="27"/>
                                            </p:tgtEl>
                                            <p:attrNameLst>
                                              <p:attrName>ppt_w</p:attrName>
                                            </p:attrNameLst>
                                          </p:cBhvr>
                                          <p:tavLst>
                                            <p:tav tm="0">
                                              <p:val>
                                                <p:fltVal val="0"/>
                                              </p:val>
                                            </p:tav>
                                            <p:tav tm="100000">
                                              <p:val>
                                                <p:strVal val="#ppt_w"/>
                                              </p:val>
                                            </p:tav>
                                          </p:tavLst>
                                        </p:anim>
                                        <p:anim calcmode="lin" valueType="num">
                                          <p:cBhvr>
                                            <p:cTn id="82" dur="500" fill="hold"/>
                                            <p:tgtEl>
                                              <p:spTgt spid="27"/>
                                            </p:tgtEl>
                                            <p:attrNameLst>
                                              <p:attrName>ppt_h</p:attrName>
                                            </p:attrNameLst>
                                          </p:cBhvr>
                                          <p:tavLst>
                                            <p:tav tm="0">
                                              <p:val>
                                                <p:fltVal val="0"/>
                                              </p:val>
                                            </p:tav>
                                            <p:tav tm="100000">
                                              <p:val>
                                                <p:strVal val="#ppt_h"/>
                                              </p:val>
                                            </p:tav>
                                          </p:tavLst>
                                        </p:anim>
                                        <p:animEffect transition="in" filter="fade">
                                          <p:cBhvr>
                                            <p:cTn id="83" dur="500"/>
                                            <p:tgtEl>
                                              <p:spTgt spid="27"/>
                                            </p:tgtEl>
                                          </p:cBhvr>
                                        </p:animEffect>
                                      </p:childTnLst>
                                    </p:cTn>
                                  </p:par>
                                  <p:par>
                                    <p:cTn id="84" presetID="53" presetClass="entr" presetSubtype="16" fill="hold" grpId="0" nodeType="withEffect">
                                      <p:stCondLst>
                                        <p:cond delay="200"/>
                                      </p:stCondLst>
                                      <p:childTnLst>
                                        <p:set>
                                          <p:cBhvr>
                                            <p:cTn id="85" dur="1" fill="hold">
                                              <p:stCondLst>
                                                <p:cond delay="0"/>
                                              </p:stCondLst>
                                            </p:cTn>
                                            <p:tgtEl>
                                              <p:spTgt spid="28"/>
                                            </p:tgtEl>
                                            <p:attrNameLst>
                                              <p:attrName>style.visibility</p:attrName>
                                            </p:attrNameLst>
                                          </p:cBhvr>
                                          <p:to>
                                            <p:strVal val="visible"/>
                                          </p:to>
                                        </p:set>
                                        <p:anim calcmode="lin" valueType="num">
                                          <p:cBhvr>
                                            <p:cTn id="86" dur="500" fill="hold"/>
                                            <p:tgtEl>
                                              <p:spTgt spid="28"/>
                                            </p:tgtEl>
                                            <p:attrNameLst>
                                              <p:attrName>ppt_w</p:attrName>
                                            </p:attrNameLst>
                                          </p:cBhvr>
                                          <p:tavLst>
                                            <p:tav tm="0">
                                              <p:val>
                                                <p:fltVal val="0"/>
                                              </p:val>
                                            </p:tav>
                                            <p:tav tm="100000">
                                              <p:val>
                                                <p:strVal val="#ppt_w"/>
                                              </p:val>
                                            </p:tav>
                                          </p:tavLst>
                                        </p:anim>
                                        <p:anim calcmode="lin" valueType="num">
                                          <p:cBhvr>
                                            <p:cTn id="87" dur="500" fill="hold"/>
                                            <p:tgtEl>
                                              <p:spTgt spid="28"/>
                                            </p:tgtEl>
                                            <p:attrNameLst>
                                              <p:attrName>ppt_h</p:attrName>
                                            </p:attrNameLst>
                                          </p:cBhvr>
                                          <p:tavLst>
                                            <p:tav tm="0">
                                              <p:val>
                                                <p:fltVal val="0"/>
                                              </p:val>
                                            </p:tav>
                                            <p:tav tm="100000">
                                              <p:val>
                                                <p:strVal val="#ppt_h"/>
                                              </p:val>
                                            </p:tav>
                                          </p:tavLst>
                                        </p:anim>
                                        <p:animEffect transition="in" filter="fade">
                                          <p:cBhvr>
                                            <p:cTn id="88" dur="500"/>
                                            <p:tgtEl>
                                              <p:spTgt spid="28"/>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29"/>
                                            </p:tgtEl>
                                            <p:attrNameLst>
                                              <p:attrName>style.visibility</p:attrName>
                                            </p:attrNameLst>
                                          </p:cBhvr>
                                          <p:to>
                                            <p:strVal val="visible"/>
                                          </p:to>
                                        </p:set>
                                        <p:anim calcmode="lin" valueType="num">
                                          <p:cBhvr>
                                            <p:cTn id="91" dur="500" fill="hold"/>
                                            <p:tgtEl>
                                              <p:spTgt spid="29"/>
                                            </p:tgtEl>
                                            <p:attrNameLst>
                                              <p:attrName>ppt_w</p:attrName>
                                            </p:attrNameLst>
                                          </p:cBhvr>
                                          <p:tavLst>
                                            <p:tav tm="0">
                                              <p:val>
                                                <p:fltVal val="0"/>
                                              </p:val>
                                            </p:tav>
                                            <p:tav tm="100000">
                                              <p:val>
                                                <p:strVal val="#ppt_w"/>
                                              </p:val>
                                            </p:tav>
                                          </p:tavLst>
                                        </p:anim>
                                        <p:anim calcmode="lin" valueType="num">
                                          <p:cBhvr>
                                            <p:cTn id="92" dur="500" fill="hold"/>
                                            <p:tgtEl>
                                              <p:spTgt spid="29"/>
                                            </p:tgtEl>
                                            <p:attrNameLst>
                                              <p:attrName>ppt_h</p:attrName>
                                            </p:attrNameLst>
                                          </p:cBhvr>
                                          <p:tavLst>
                                            <p:tav tm="0">
                                              <p:val>
                                                <p:fltVal val="0"/>
                                              </p:val>
                                            </p:tav>
                                            <p:tav tm="100000">
                                              <p:val>
                                                <p:strVal val="#ppt_h"/>
                                              </p:val>
                                            </p:tav>
                                          </p:tavLst>
                                        </p:anim>
                                        <p:animEffect transition="in" filter="fade">
                                          <p:cBhvr>
                                            <p:cTn id="93" dur="500"/>
                                            <p:tgtEl>
                                              <p:spTgt spid="29"/>
                                            </p:tgtEl>
                                          </p:cBhvr>
                                        </p:animEffect>
                                      </p:childTnLst>
                                    </p:cTn>
                                  </p:par>
                                  <p:par>
                                    <p:cTn id="94" presetID="53" presetClass="entr" presetSubtype="16" fill="hold" grpId="0" nodeType="withEffect">
                                      <p:stCondLst>
                                        <p:cond delay="400"/>
                                      </p:stCondLst>
                                      <p:childTnLst>
                                        <p:set>
                                          <p:cBhvr>
                                            <p:cTn id="95" dur="1" fill="hold">
                                              <p:stCondLst>
                                                <p:cond delay="0"/>
                                              </p:stCondLst>
                                            </p:cTn>
                                            <p:tgtEl>
                                              <p:spTgt spid="30"/>
                                            </p:tgtEl>
                                            <p:attrNameLst>
                                              <p:attrName>style.visibility</p:attrName>
                                            </p:attrNameLst>
                                          </p:cBhvr>
                                          <p:to>
                                            <p:strVal val="visible"/>
                                          </p:to>
                                        </p:set>
                                        <p:anim calcmode="lin" valueType="num">
                                          <p:cBhvr>
                                            <p:cTn id="96" dur="500" fill="hold"/>
                                            <p:tgtEl>
                                              <p:spTgt spid="30"/>
                                            </p:tgtEl>
                                            <p:attrNameLst>
                                              <p:attrName>ppt_w</p:attrName>
                                            </p:attrNameLst>
                                          </p:cBhvr>
                                          <p:tavLst>
                                            <p:tav tm="0">
                                              <p:val>
                                                <p:fltVal val="0"/>
                                              </p:val>
                                            </p:tav>
                                            <p:tav tm="100000">
                                              <p:val>
                                                <p:strVal val="#ppt_w"/>
                                              </p:val>
                                            </p:tav>
                                          </p:tavLst>
                                        </p:anim>
                                        <p:anim calcmode="lin" valueType="num">
                                          <p:cBhvr>
                                            <p:cTn id="97" dur="500" fill="hold"/>
                                            <p:tgtEl>
                                              <p:spTgt spid="30"/>
                                            </p:tgtEl>
                                            <p:attrNameLst>
                                              <p:attrName>ppt_h</p:attrName>
                                            </p:attrNameLst>
                                          </p:cBhvr>
                                          <p:tavLst>
                                            <p:tav tm="0">
                                              <p:val>
                                                <p:fltVal val="0"/>
                                              </p:val>
                                            </p:tav>
                                            <p:tav tm="100000">
                                              <p:val>
                                                <p:strVal val="#ppt_h"/>
                                              </p:val>
                                            </p:tav>
                                          </p:tavLst>
                                        </p:anim>
                                        <p:animEffect transition="in" filter="fade">
                                          <p:cBhvr>
                                            <p:cTn id="98" dur="500"/>
                                            <p:tgtEl>
                                              <p:spTgt spid="30"/>
                                            </p:tgtEl>
                                          </p:cBhvr>
                                        </p:animEffect>
                                      </p:childTnLst>
                                    </p:cTn>
                                  </p:par>
                                  <p:par>
                                    <p:cTn id="99" presetID="53" presetClass="entr" presetSubtype="16" fill="hold" grpId="0" nodeType="withEffect">
                                      <p:stCondLst>
                                        <p:cond delay="200"/>
                                      </p:stCondLst>
                                      <p:childTnLst>
                                        <p:set>
                                          <p:cBhvr>
                                            <p:cTn id="100" dur="1" fill="hold">
                                              <p:stCondLst>
                                                <p:cond delay="0"/>
                                              </p:stCondLst>
                                            </p:cTn>
                                            <p:tgtEl>
                                              <p:spTgt spid="31"/>
                                            </p:tgtEl>
                                            <p:attrNameLst>
                                              <p:attrName>style.visibility</p:attrName>
                                            </p:attrNameLst>
                                          </p:cBhvr>
                                          <p:to>
                                            <p:strVal val="visible"/>
                                          </p:to>
                                        </p:set>
                                        <p:anim calcmode="lin" valueType="num">
                                          <p:cBhvr>
                                            <p:cTn id="101" dur="500" fill="hold"/>
                                            <p:tgtEl>
                                              <p:spTgt spid="31"/>
                                            </p:tgtEl>
                                            <p:attrNameLst>
                                              <p:attrName>ppt_w</p:attrName>
                                            </p:attrNameLst>
                                          </p:cBhvr>
                                          <p:tavLst>
                                            <p:tav tm="0">
                                              <p:val>
                                                <p:fltVal val="0"/>
                                              </p:val>
                                            </p:tav>
                                            <p:tav tm="100000">
                                              <p:val>
                                                <p:strVal val="#ppt_w"/>
                                              </p:val>
                                            </p:tav>
                                          </p:tavLst>
                                        </p:anim>
                                        <p:anim calcmode="lin" valueType="num">
                                          <p:cBhvr>
                                            <p:cTn id="102" dur="500" fill="hold"/>
                                            <p:tgtEl>
                                              <p:spTgt spid="31"/>
                                            </p:tgtEl>
                                            <p:attrNameLst>
                                              <p:attrName>ppt_h</p:attrName>
                                            </p:attrNameLst>
                                          </p:cBhvr>
                                          <p:tavLst>
                                            <p:tav tm="0">
                                              <p:val>
                                                <p:fltVal val="0"/>
                                              </p:val>
                                            </p:tav>
                                            <p:tav tm="100000">
                                              <p:val>
                                                <p:strVal val="#ppt_h"/>
                                              </p:val>
                                            </p:tav>
                                          </p:tavLst>
                                        </p:anim>
                                        <p:animEffect transition="in" filter="fade">
                                          <p:cBhvr>
                                            <p:cTn id="103" dur="500"/>
                                            <p:tgtEl>
                                              <p:spTgt spid="31"/>
                                            </p:tgtEl>
                                          </p:cBhvr>
                                        </p:animEffect>
                                      </p:childTnLst>
                                    </p:cTn>
                                  </p:par>
                                  <p:par>
                                    <p:cTn id="104" presetID="53" presetClass="entr" presetSubtype="16" fill="hold" grpId="0" nodeType="withEffect">
                                      <p:stCondLst>
                                        <p:cond delay="200"/>
                                      </p:stCondLst>
                                      <p:childTnLst>
                                        <p:set>
                                          <p:cBhvr>
                                            <p:cTn id="105" dur="1" fill="hold">
                                              <p:stCondLst>
                                                <p:cond delay="0"/>
                                              </p:stCondLst>
                                            </p:cTn>
                                            <p:tgtEl>
                                              <p:spTgt spid="32"/>
                                            </p:tgtEl>
                                            <p:attrNameLst>
                                              <p:attrName>style.visibility</p:attrName>
                                            </p:attrNameLst>
                                          </p:cBhvr>
                                          <p:to>
                                            <p:strVal val="visible"/>
                                          </p:to>
                                        </p:set>
                                        <p:anim calcmode="lin" valueType="num">
                                          <p:cBhvr>
                                            <p:cTn id="106" dur="500" fill="hold"/>
                                            <p:tgtEl>
                                              <p:spTgt spid="32"/>
                                            </p:tgtEl>
                                            <p:attrNameLst>
                                              <p:attrName>ppt_w</p:attrName>
                                            </p:attrNameLst>
                                          </p:cBhvr>
                                          <p:tavLst>
                                            <p:tav tm="0">
                                              <p:val>
                                                <p:fltVal val="0"/>
                                              </p:val>
                                            </p:tav>
                                            <p:tav tm="100000">
                                              <p:val>
                                                <p:strVal val="#ppt_w"/>
                                              </p:val>
                                            </p:tav>
                                          </p:tavLst>
                                        </p:anim>
                                        <p:anim calcmode="lin" valueType="num">
                                          <p:cBhvr>
                                            <p:cTn id="107" dur="500" fill="hold"/>
                                            <p:tgtEl>
                                              <p:spTgt spid="32"/>
                                            </p:tgtEl>
                                            <p:attrNameLst>
                                              <p:attrName>ppt_h</p:attrName>
                                            </p:attrNameLst>
                                          </p:cBhvr>
                                          <p:tavLst>
                                            <p:tav tm="0">
                                              <p:val>
                                                <p:fltVal val="0"/>
                                              </p:val>
                                            </p:tav>
                                            <p:tav tm="100000">
                                              <p:val>
                                                <p:strVal val="#ppt_h"/>
                                              </p:val>
                                            </p:tav>
                                          </p:tavLst>
                                        </p:anim>
                                        <p:animEffect transition="in" filter="fade">
                                          <p:cBhvr>
                                            <p:cTn id="108" dur="500"/>
                                            <p:tgtEl>
                                              <p:spTgt spid="32"/>
                                            </p:tgtEl>
                                          </p:cBhvr>
                                        </p:animEffect>
                                      </p:childTnLst>
                                    </p:cTn>
                                  </p:par>
                                  <p:par>
                                    <p:cTn id="109" presetID="53" presetClass="entr" presetSubtype="16" fill="hold" grpId="0" nodeType="withEffect">
                                      <p:stCondLst>
                                        <p:cond delay="0"/>
                                      </p:stCondLst>
                                      <p:childTnLst>
                                        <p:set>
                                          <p:cBhvr>
                                            <p:cTn id="110" dur="1" fill="hold">
                                              <p:stCondLst>
                                                <p:cond delay="0"/>
                                              </p:stCondLst>
                                            </p:cTn>
                                            <p:tgtEl>
                                              <p:spTgt spid="33"/>
                                            </p:tgtEl>
                                            <p:attrNameLst>
                                              <p:attrName>style.visibility</p:attrName>
                                            </p:attrNameLst>
                                          </p:cBhvr>
                                          <p:to>
                                            <p:strVal val="visible"/>
                                          </p:to>
                                        </p:set>
                                        <p:anim calcmode="lin" valueType="num">
                                          <p:cBhvr>
                                            <p:cTn id="111" dur="500" fill="hold"/>
                                            <p:tgtEl>
                                              <p:spTgt spid="33"/>
                                            </p:tgtEl>
                                            <p:attrNameLst>
                                              <p:attrName>ppt_w</p:attrName>
                                            </p:attrNameLst>
                                          </p:cBhvr>
                                          <p:tavLst>
                                            <p:tav tm="0">
                                              <p:val>
                                                <p:fltVal val="0"/>
                                              </p:val>
                                            </p:tav>
                                            <p:tav tm="100000">
                                              <p:val>
                                                <p:strVal val="#ppt_w"/>
                                              </p:val>
                                            </p:tav>
                                          </p:tavLst>
                                        </p:anim>
                                        <p:anim calcmode="lin" valueType="num">
                                          <p:cBhvr>
                                            <p:cTn id="112" dur="500" fill="hold"/>
                                            <p:tgtEl>
                                              <p:spTgt spid="33"/>
                                            </p:tgtEl>
                                            <p:attrNameLst>
                                              <p:attrName>ppt_h</p:attrName>
                                            </p:attrNameLst>
                                          </p:cBhvr>
                                          <p:tavLst>
                                            <p:tav tm="0">
                                              <p:val>
                                                <p:fltVal val="0"/>
                                              </p:val>
                                            </p:tav>
                                            <p:tav tm="100000">
                                              <p:val>
                                                <p:strVal val="#ppt_h"/>
                                              </p:val>
                                            </p:tav>
                                          </p:tavLst>
                                        </p:anim>
                                        <p:animEffect transition="in" filter="fade">
                                          <p:cBhvr>
                                            <p:cTn id="113" dur="500"/>
                                            <p:tgtEl>
                                              <p:spTgt spid="33"/>
                                            </p:tgtEl>
                                          </p:cBhvr>
                                        </p:animEffect>
                                      </p:childTnLst>
                                    </p:cTn>
                                  </p:par>
                                  <p:par>
                                    <p:cTn id="114" presetID="53" presetClass="entr" presetSubtype="16" fill="hold" grpId="0" nodeType="withEffect">
                                      <p:stCondLst>
                                        <p:cond delay="400"/>
                                      </p:stCondLst>
                                      <p:childTnLst>
                                        <p:set>
                                          <p:cBhvr>
                                            <p:cTn id="115" dur="1" fill="hold">
                                              <p:stCondLst>
                                                <p:cond delay="0"/>
                                              </p:stCondLst>
                                            </p:cTn>
                                            <p:tgtEl>
                                              <p:spTgt spid="34"/>
                                            </p:tgtEl>
                                            <p:attrNameLst>
                                              <p:attrName>style.visibility</p:attrName>
                                            </p:attrNameLst>
                                          </p:cBhvr>
                                          <p:to>
                                            <p:strVal val="visible"/>
                                          </p:to>
                                        </p:set>
                                        <p:anim calcmode="lin" valueType="num">
                                          <p:cBhvr>
                                            <p:cTn id="116" dur="500" fill="hold"/>
                                            <p:tgtEl>
                                              <p:spTgt spid="34"/>
                                            </p:tgtEl>
                                            <p:attrNameLst>
                                              <p:attrName>ppt_w</p:attrName>
                                            </p:attrNameLst>
                                          </p:cBhvr>
                                          <p:tavLst>
                                            <p:tav tm="0">
                                              <p:val>
                                                <p:fltVal val="0"/>
                                              </p:val>
                                            </p:tav>
                                            <p:tav tm="100000">
                                              <p:val>
                                                <p:strVal val="#ppt_w"/>
                                              </p:val>
                                            </p:tav>
                                          </p:tavLst>
                                        </p:anim>
                                        <p:anim calcmode="lin" valueType="num">
                                          <p:cBhvr>
                                            <p:cTn id="117" dur="500" fill="hold"/>
                                            <p:tgtEl>
                                              <p:spTgt spid="34"/>
                                            </p:tgtEl>
                                            <p:attrNameLst>
                                              <p:attrName>ppt_h</p:attrName>
                                            </p:attrNameLst>
                                          </p:cBhvr>
                                          <p:tavLst>
                                            <p:tav tm="0">
                                              <p:val>
                                                <p:fltVal val="0"/>
                                              </p:val>
                                            </p:tav>
                                            <p:tav tm="100000">
                                              <p:val>
                                                <p:strVal val="#ppt_h"/>
                                              </p:val>
                                            </p:tav>
                                          </p:tavLst>
                                        </p:anim>
                                        <p:animEffect transition="in" filter="fade">
                                          <p:cBhvr>
                                            <p:cTn id="118" dur="500"/>
                                            <p:tgtEl>
                                              <p:spTgt spid="34"/>
                                            </p:tgtEl>
                                          </p:cBhvr>
                                        </p:animEffect>
                                      </p:childTnLst>
                                    </p:cTn>
                                  </p:par>
                                  <p:par>
                                    <p:cTn id="119" presetID="53" presetClass="entr" presetSubtype="16" fill="hold" grpId="0" nodeType="withEffect">
                                      <p:stCondLst>
                                        <p:cond delay="200"/>
                                      </p:stCondLst>
                                      <p:childTnLst>
                                        <p:set>
                                          <p:cBhvr>
                                            <p:cTn id="120" dur="1" fill="hold">
                                              <p:stCondLst>
                                                <p:cond delay="0"/>
                                              </p:stCondLst>
                                            </p:cTn>
                                            <p:tgtEl>
                                              <p:spTgt spid="35"/>
                                            </p:tgtEl>
                                            <p:attrNameLst>
                                              <p:attrName>style.visibility</p:attrName>
                                            </p:attrNameLst>
                                          </p:cBhvr>
                                          <p:to>
                                            <p:strVal val="visible"/>
                                          </p:to>
                                        </p:set>
                                        <p:anim calcmode="lin" valueType="num">
                                          <p:cBhvr>
                                            <p:cTn id="121" dur="500" fill="hold"/>
                                            <p:tgtEl>
                                              <p:spTgt spid="35"/>
                                            </p:tgtEl>
                                            <p:attrNameLst>
                                              <p:attrName>ppt_w</p:attrName>
                                            </p:attrNameLst>
                                          </p:cBhvr>
                                          <p:tavLst>
                                            <p:tav tm="0">
                                              <p:val>
                                                <p:fltVal val="0"/>
                                              </p:val>
                                            </p:tav>
                                            <p:tav tm="100000">
                                              <p:val>
                                                <p:strVal val="#ppt_w"/>
                                              </p:val>
                                            </p:tav>
                                          </p:tavLst>
                                        </p:anim>
                                        <p:anim calcmode="lin" valueType="num">
                                          <p:cBhvr>
                                            <p:cTn id="122" dur="500" fill="hold"/>
                                            <p:tgtEl>
                                              <p:spTgt spid="35"/>
                                            </p:tgtEl>
                                            <p:attrNameLst>
                                              <p:attrName>ppt_h</p:attrName>
                                            </p:attrNameLst>
                                          </p:cBhvr>
                                          <p:tavLst>
                                            <p:tav tm="0">
                                              <p:val>
                                                <p:fltVal val="0"/>
                                              </p:val>
                                            </p:tav>
                                            <p:tav tm="100000">
                                              <p:val>
                                                <p:strVal val="#ppt_h"/>
                                              </p:val>
                                            </p:tav>
                                          </p:tavLst>
                                        </p:anim>
                                        <p:animEffect transition="in" filter="fade">
                                          <p:cBhvr>
                                            <p:cTn id="123" dur="500"/>
                                            <p:tgtEl>
                                              <p:spTgt spid="35"/>
                                            </p:tgtEl>
                                          </p:cBhvr>
                                        </p:animEffect>
                                      </p:childTnLst>
                                    </p:cTn>
                                  </p:par>
                                  <p:par>
                                    <p:cTn id="124" presetID="53" presetClass="entr" presetSubtype="16" fill="hold" grpId="0" nodeType="withEffect">
                                      <p:stCondLst>
                                        <p:cond delay="0"/>
                                      </p:stCondLst>
                                      <p:childTnLst>
                                        <p:set>
                                          <p:cBhvr>
                                            <p:cTn id="125" dur="1" fill="hold">
                                              <p:stCondLst>
                                                <p:cond delay="0"/>
                                              </p:stCondLst>
                                            </p:cTn>
                                            <p:tgtEl>
                                              <p:spTgt spid="36"/>
                                            </p:tgtEl>
                                            <p:attrNameLst>
                                              <p:attrName>style.visibility</p:attrName>
                                            </p:attrNameLst>
                                          </p:cBhvr>
                                          <p:to>
                                            <p:strVal val="visible"/>
                                          </p:to>
                                        </p:set>
                                        <p:anim calcmode="lin" valueType="num">
                                          <p:cBhvr>
                                            <p:cTn id="126" dur="500" fill="hold"/>
                                            <p:tgtEl>
                                              <p:spTgt spid="36"/>
                                            </p:tgtEl>
                                            <p:attrNameLst>
                                              <p:attrName>ppt_w</p:attrName>
                                            </p:attrNameLst>
                                          </p:cBhvr>
                                          <p:tavLst>
                                            <p:tav tm="0">
                                              <p:val>
                                                <p:fltVal val="0"/>
                                              </p:val>
                                            </p:tav>
                                            <p:tav tm="100000">
                                              <p:val>
                                                <p:strVal val="#ppt_w"/>
                                              </p:val>
                                            </p:tav>
                                          </p:tavLst>
                                        </p:anim>
                                        <p:anim calcmode="lin" valueType="num">
                                          <p:cBhvr>
                                            <p:cTn id="127" dur="500" fill="hold"/>
                                            <p:tgtEl>
                                              <p:spTgt spid="36"/>
                                            </p:tgtEl>
                                            <p:attrNameLst>
                                              <p:attrName>ppt_h</p:attrName>
                                            </p:attrNameLst>
                                          </p:cBhvr>
                                          <p:tavLst>
                                            <p:tav tm="0">
                                              <p:val>
                                                <p:fltVal val="0"/>
                                              </p:val>
                                            </p:tav>
                                            <p:tav tm="100000">
                                              <p:val>
                                                <p:strVal val="#ppt_h"/>
                                              </p:val>
                                            </p:tav>
                                          </p:tavLst>
                                        </p:anim>
                                        <p:animEffect transition="in" filter="fade">
                                          <p:cBhvr>
                                            <p:cTn id="128" dur="500"/>
                                            <p:tgtEl>
                                              <p:spTgt spid="36"/>
                                            </p:tgtEl>
                                          </p:cBhvr>
                                        </p:animEffect>
                                      </p:childTnLst>
                                    </p:cTn>
                                  </p:par>
                                  <p:par>
                                    <p:cTn id="129" presetID="53" presetClass="entr" presetSubtype="16" fill="hold" grpId="0" nodeType="withEffect">
                                      <p:stCondLst>
                                        <p:cond delay="400"/>
                                      </p:stCondLst>
                                      <p:childTnLst>
                                        <p:set>
                                          <p:cBhvr>
                                            <p:cTn id="130" dur="1" fill="hold">
                                              <p:stCondLst>
                                                <p:cond delay="0"/>
                                              </p:stCondLst>
                                            </p:cTn>
                                            <p:tgtEl>
                                              <p:spTgt spid="37"/>
                                            </p:tgtEl>
                                            <p:attrNameLst>
                                              <p:attrName>style.visibility</p:attrName>
                                            </p:attrNameLst>
                                          </p:cBhvr>
                                          <p:to>
                                            <p:strVal val="visible"/>
                                          </p:to>
                                        </p:set>
                                        <p:anim calcmode="lin" valueType="num">
                                          <p:cBhvr>
                                            <p:cTn id="131" dur="500" fill="hold"/>
                                            <p:tgtEl>
                                              <p:spTgt spid="37"/>
                                            </p:tgtEl>
                                            <p:attrNameLst>
                                              <p:attrName>ppt_w</p:attrName>
                                            </p:attrNameLst>
                                          </p:cBhvr>
                                          <p:tavLst>
                                            <p:tav tm="0">
                                              <p:val>
                                                <p:fltVal val="0"/>
                                              </p:val>
                                            </p:tav>
                                            <p:tav tm="100000">
                                              <p:val>
                                                <p:strVal val="#ppt_w"/>
                                              </p:val>
                                            </p:tav>
                                          </p:tavLst>
                                        </p:anim>
                                        <p:anim calcmode="lin" valueType="num">
                                          <p:cBhvr>
                                            <p:cTn id="132" dur="500" fill="hold"/>
                                            <p:tgtEl>
                                              <p:spTgt spid="37"/>
                                            </p:tgtEl>
                                            <p:attrNameLst>
                                              <p:attrName>ppt_h</p:attrName>
                                            </p:attrNameLst>
                                          </p:cBhvr>
                                          <p:tavLst>
                                            <p:tav tm="0">
                                              <p:val>
                                                <p:fltVal val="0"/>
                                              </p:val>
                                            </p:tav>
                                            <p:tav tm="100000">
                                              <p:val>
                                                <p:strVal val="#ppt_h"/>
                                              </p:val>
                                            </p:tav>
                                          </p:tavLst>
                                        </p:anim>
                                        <p:animEffect transition="in" filter="fade">
                                          <p:cBhvr>
                                            <p:cTn id="133" dur="500"/>
                                            <p:tgtEl>
                                              <p:spTgt spid="37"/>
                                            </p:tgtEl>
                                          </p:cBhvr>
                                        </p:animEffect>
                                      </p:childTnLst>
                                    </p:cTn>
                                  </p:par>
                                  <p:par>
                                    <p:cTn id="134" presetID="53" presetClass="entr" presetSubtype="16" fill="hold" grpId="0" nodeType="withEffect">
                                      <p:stCondLst>
                                        <p:cond delay="200"/>
                                      </p:stCondLst>
                                      <p:childTnLst>
                                        <p:set>
                                          <p:cBhvr>
                                            <p:cTn id="135" dur="1" fill="hold">
                                              <p:stCondLst>
                                                <p:cond delay="0"/>
                                              </p:stCondLst>
                                            </p:cTn>
                                            <p:tgtEl>
                                              <p:spTgt spid="38"/>
                                            </p:tgtEl>
                                            <p:attrNameLst>
                                              <p:attrName>style.visibility</p:attrName>
                                            </p:attrNameLst>
                                          </p:cBhvr>
                                          <p:to>
                                            <p:strVal val="visible"/>
                                          </p:to>
                                        </p:set>
                                        <p:anim calcmode="lin" valueType="num">
                                          <p:cBhvr>
                                            <p:cTn id="136" dur="500" fill="hold"/>
                                            <p:tgtEl>
                                              <p:spTgt spid="38"/>
                                            </p:tgtEl>
                                            <p:attrNameLst>
                                              <p:attrName>ppt_w</p:attrName>
                                            </p:attrNameLst>
                                          </p:cBhvr>
                                          <p:tavLst>
                                            <p:tav tm="0">
                                              <p:val>
                                                <p:fltVal val="0"/>
                                              </p:val>
                                            </p:tav>
                                            <p:tav tm="100000">
                                              <p:val>
                                                <p:strVal val="#ppt_w"/>
                                              </p:val>
                                            </p:tav>
                                          </p:tavLst>
                                        </p:anim>
                                        <p:anim calcmode="lin" valueType="num">
                                          <p:cBhvr>
                                            <p:cTn id="137" dur="500" fill="hold"/>
                                            <p:tgtEl>
                                              <p:spTgt spid="38"/>
                                            </p:tgtEl>
                                            <p:attrNameLst>
                                              <p:attrName>ppt_h</p:attrName>
                                            </p:attrNameLst>
                                          </p:cBhvr>
                                          <p:tavLst>
                                            <p:tav tm="0">
                                              <p:val>
                                                <p:fltVal val="0"/>
                                              </p:val>
                                            </p:tav>
                                            <p:tav tm="100000">
                                              <p:val>
                                                <p:strVal val="#ppt_h"/>
                                              </p:val>
                                            </p:tav>
                                          </p:tavLst>
                                        </p:anim>
                                        <p:animEffect transition="in" filter="fade">
                                          <p:cBhvr>
                                            <p:cTn id="138" dur="500"/>
                                            <p:tgtEl>
                                              <p:spTgt spid="38"/>
                                            </p:tgtEl>
                                          </p:cBhvr>
                                        </p:animEffect>
                                      </p:childTnLst>
                                    </p:cTn>
                                  </p:par>
                                  <p:par>
                                    <p:cTn id="139" presetID="53" presetClass="entr" presetSubtype="16" fill="hold" grpId="0" nodeType="withEffect">
                                      <p:stCondLst>
                                        <p:cond delay="200"/>
                                      </p:stCondLst>
                                      <p:childTnLst>
                                        <p:set>
                                          <p:cBhvr>
                                            <p:cTn id="140" dur="1" fill="hold">
                                              <p:stCondLst>
                                                <p:cond delay="0"/>
                                              </p:stCondLst>
                                            </p:cTn>
                                            <p:tgtEl>
                                              <p:spTgt spid="39"/>
                                            </p:tgtEl>
                                            <p:attrNameLst>
                                              <p:attrName>style.visibility</p:attrName>
                                            </p:attrNameLst>
                                          </p:cBhvr>
                                          <p:to>
                                            <p:strVal val="visible"/>
                                          </p:to>
                                        </p:set>
                                        <p:anim calcmode="lin" valueType="num">
                                          <p:cBhvr>
                                            <p:cTn id="141" dur="500" fill="hold"/>
                                            <p:tgtEl>
                                              <p:spTgt spid="39"/>
                                            </p:tgtEl>
                                            <p:attrNameLst>
                                              <p:attrName>ppt_w</p:attrName>
                                            </p:attrNameLst>
                                          </p:cBhvr>
                                          <p:tavLst>
                                            <p:tav tm="0">
                                              <p:val>
                                                <p:fltVal val="0"/>
                                              </p:val>
                                            </p:tav>
                                            <p:tav tm="100000">
                                              <p:val>
                                                <p:strVal val="#ppt_w"/>
                                              </p:val>
                                            </p:tav>
                                          </p:tavLst>
                                        </p:anim>
                                        <p:anim calcmode="lin" valueType="num">
                                          <p:cBhvr>
                                            <p:cTn id="142" dur="500" fill="hold"/>
                                            <p:tgtEl>
                                              <p:spTgt spid="39"/>
                                            </p:tgtEl>
                                            <p:attrNameLst>
                                              <p:attrName>ppt_h</p:attrName>
                                            </p:attrNameLst>
                                          </p:cBhvr>
                                          <p:tavLst>
                                            <p:tav tm="0">
                                              <p:val>
                                                <p:fltVal val="0"/>
                                              </p:val>
                                            </p:tav>
                                            <p:tav tm="100000">
                                              <p:val>
                                                <p:strVal val="#ppt_h"/>
                                              </p:val>
                                            </p:tav>
                                          </p:tavLst>
                                        </p:anim>
                                        <p:animEffect transition="in" filter="fade">
                                          <p:cBhvr>
                                            <p:cTn id="143" dur="500"/>
                                            <p:tgtEl>
                                              <p:spTgt spid="39"/>
                                            </p:tgtEl>
                                          </p:cBhvr>
                                        </p:animEffect>
                                      </p:childTnLst>
                                    </p:cTn>
                                  </p:par>
                                  <p:par>
                                    <p:cTn id="144" presetID="53" presetClass="entr" presetSubtype="16" fill="hold" grpId="0" nodeType="withEffect">
                                      <p:stCondLst>
                                        <p:cond delay="200"/>
                                      </p:stCondLst>
                                      <p:childTnLst>
                                        <p:set>
                                          <p:cBhvr>
                                            <p:cTn id="145" dur="1" fill="hold">
                                              <p:stCondLst>
                                                <p:cond delay="0"/>
                                              </p:stCondLst>
                                            </p:cTn>
                                            <p:tgtEl>
                                              <p:spTgt spid="40"/>
                                            </p:tgtEl>
                                            <p:attrNameLst>
                                              <p:attrName>style.visibility</p:attrName>
                                            </p:attrNameLst>
                                          </p:cBhvr>
                                          <p:to>
                                            <p:strVal val="visible"/>
                                          </p:to>
                                        </p:set>
                                        <p:anim calcmode="lin" valueType="num">
                                          <p:cBhvr>
                                            <p:cTn id="146" dur="500" fill="hold"/>
                                            <p:tgtEl>
                                              <p:spTgt spid="40"/>
                                            </p:tgtEl>
                                            <p:attrNameLst>
                                              <p:attrName>ppt_w</p:attrName>
                                            </p:attrNameLst>
                                          </p:cBhvr>
                                          <p:tavLst>
                                            <p:tav tm="0">
                                              <p:val>
                                                <p:fltVal val="0"/>
                                              </p:val>
                                            </p:tav>
                                            <p:tav tm="100000">
                                              <p:val>
                                                <p:strVal val="#ppt_w"/>
                                              </p:val>
                                            </p:tav>
                                          </p:tavLst>
                                        </p:anim>
                                        <p:anim calcmode="lin" valueType="num">
                                          <p:cBhvr>
                                            <p:cTn id="147" dur="500" fill="hold"/>
                                            <p:tgtEl>
                                              <p:spTgt spid="40"/>
                                            </p:tgtEl>
                                            <p:attrNameLst>
                                              <p:attrName>ppt_h</p:attrName>
                                            </p:attrNameLst>
                                          </p:cBhvr>
                                          <p:tavLst>
                                            <p:tav tm="0">
                                              <p:val>
                                                <p:fltVal val="0"/>
                                              </p:val>
                                            </p:tav>
                                            <p:tav tm="100000">
                                              <p:val>
                                                <p:strVal val="#ppt_h"/>
                                              </p:val>
                                            </p:tav>
                                          </p:tavLst>
                                        </p:anim>
                                        <p:animEffect transition="in" filter="fade">
                                          <p:cBhvr>
                                            <p:cTn id="148" dur="500"/>
                                            <p:tgtEl>
                                              <p:spTgt spid="40"/>
                                            </p:tgtEl>
                                          </p:cBhvr>
                                        </p:animEffect>
                                      </p:childTnLst>
                                    </p:cTn>
                                  </p:par>
                                </p:childTnLst>
                              </p:cTn>
                            </p:par>
                            <p:par>
                              <p:cTn id="149" fill="hold">
                                <p:stCondLst>
                                  <p:cond delay="4400"/>
                                </p:stCondLst>
                                <p:childTnLst>
                                  <p:par>
                                    <p:cTn id="150" presetID="16" presetClass="entr" presetSubtype="26" fill="hold" grpId="0" nodeType="afterEffect">
                                      <p:stCondLst>
                                        <p:cond delay="0"/>
                                      </p:stCondLst>
                                      <p:childTnLst>
                                        <p:set>
                                          <p:cBhvr>
                                            <p:cTn id="151" dur="1" fill="hold">
                                              <p:stCondLst>
                                                <p:cond delay="0"/>
                                              </p:stCondLst>
                                            </p:cTn>
                                            <p:tgtEl>
                                              <p:spTgt spid="42"/>
                                            </p:tgtEl>
                                            <p:attrNameLst>
                                              <p:attrName>style.visibility</p:attrName>
                                            </p:attrNameLst>
                                          </p:cBhvr>
                                          <p:to>
                                            <p:strVal val="visible"/>
                                          </p:to>
                                        </p:set>
                                        <p:animEffect transition="in" filter="barn(inHorizontal)">
                                          <p:cBhvr>
                                            <p:cTn id="152" dur="500"/>
                                            <p:tgtEl>
                                              <p:spTgt spid="42"/>
                                            </p:tgtEl>
                                          </p:cBhvr>
                                        </p:animEffect>
                                      </p:childTnLst>
                                    </p:cTn>
                                  </p:par>
                                  <p:par>
                                    <p:cTn id="153" presetID="16" presetClass="entr" presetSubtype="26" fill="hold" grpId="0" nodeType="withEffect">
                                      <p:stCondLst>
                                        <p:cond delay="0"/>
                                      </p:stCondLst>
                                      <p:childTnLst>
                                        <p:set>
                                          <p:cBhvr>
                                            <p:cTn id="154" dur="1" fill="hold">
                                              <p:stCondLst>
                                                <p:cond delay="0"/>
                                              </p:stCondLst>
                                            </p:cTn>
                                            <p:tgtEl>
                                              <p:spTgt spid="43"/>
                                            </p:tgtEl>
                                            <p:attrNameLst>
                                              <p:attrName>style.visibility</p:attrName>
                                            </p:attrNameLst>
                                          </p:cBhvr>
                                          <p:to>
                                            <p:strVal val="visible"/>
                                          </p:to>
                                        </p:set>
                                        <p:animEffect transition="in" filter="barn(inHorizontal)">
                                          <p:cBhvr>
                                            <p:cTn id="155" dur="500"/>
                                            <p:tgtEl>
                                              <p:spTgt spid="43"/>
                                            </p:tgtEl>
                                          </p:cBhvr>
                                        </p:animEffect>
                                      </p:childTnLst>
                                    </p:cTn>
                                  </p:par>
                                </p:childTnLst>
                              </p:cTn>
                            </p:par>
                            <p:par>
                              <p:cTn id="156" fill="hold">
                                <p:stCondLst>
                                  <p:cond delay="4900"/>
                                </p:stCondLst>
                                <p:childTnLst>
                                  <p:par>
                                    <p:cTn id="157" presetID="16" presetClass="entr" presetSubtype="21" fill="hold" grpId="0" nodeType="afterEffect">
                                      <p:stCondLst>
                                        <p:cond delay="0"/>
                                      </p:stCondLst>
                                      <p:childTnLst>
                                        <p:set>
                                          <p:cBhvr>
                                            <p:cTn id="158" dur="1" fill="hold">
                                              <p:stCondLst>
                                                <p:cond delay="0"/>
                                              </p:stCondLst>
                                            </p:cTn>
                                            <p:tgtEl>
                                              <p:spTgt spid="41"/>
                                            </p:tgtEl>
                                            <p:attrNameLst>
                                              <p:attrName>style.visibility</p:attrName>
                                            </p:attrNameLst>
                                          </p:cBhvr>
                                          <p:to>
                                            <p:strVal val="visible"/>
                                          </p:to>
                                        </p:set>
                                        <p:animEffect transition="in" filter="barn(inVertical)">
                                          <p:cBhvr>
                                            <p:cTn id="159" dur="500"/>
                                            <p:tgtEl>
                                              <p:spTgt spid="41"/>
                                            </p:tgtEl>
                                          </p:cBhvr>
                                        </p:animEffect>
                                      </p:childTnLst>
                                    </p:cTn>
                                  </p:par>
                                </p:childTnLst>
                              </p:cTn>
                            </p:par>
                            <p:par>
                              <p:cTn id="160" fill="hold">
                                <p:stCondLst>
                                  <p:cond delay="5400"/>
                                </p:stCondLst>
                                <p:childTnLst>
                                  <p:par>
                                    <p:cTn id="161" presetID="10" presetClass="entr" presetSubtype="0" fill="hold" grpId="0" nodeType="afterEffect">
                                      <p:stCondLst>
                                        <p:cond delay="0"/>
                                      </p:stCondLst>
                                      <p:childTnLst>
                                        <p:set>
                                          <p:cBhvr>
                                            <p:cTn id="162" dur="1" fill="hold">
                                              <p:stCondLst>
                                                <p:cond delay="0"/>
                                              </p:stCondLst>
                                            </p:cTn>
                                            <p:tgtEl>
                                              <p:spTgt spid="44"/>
                                            </p:tgtEl>
                                            <p:attrNameLst>
                                              <p:attrName>style.visibility</p:attrName>
                                            </p:attrNameLst>
                                          </p:cBhvr>
                                          <p:to>
                                            <p:strVal val="visible"/>
                                          </p:to>
                                        </p:set>
                                        <p:animEffect transition="in" filter="fade">
                                          <p:cBhvr>
                                            <p:cTn id="16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p:bldP spid="42" grpId="0" animBg="1"/>
          <p:bldP spid="43" grpId="0" animBg="1"/>
          <p:bldP spid="4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1+#ppt_w/2"/>
                                              </p:val>
                                            </p:tav>
                                            <p:tav tm="100000">
                                              <p:val>
                                                <p:strVal val="#ppt_x"/>
                                              </p:val>
                                            </p:tav>
                                          </p:tavLst>
                                        </p:anim>
                                        <p:anim calcmode="lin" valueType="num">
                                          <p:cBhvr additive="base">
                                            <p:cTn id="8" dur="1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3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500" fill="hold"/>
                                            <p:tgtEl>
                                              <p:spTgt spid="6"/>
                                            </p:tgtEl>
                                            <p:attrNameLst>
                                              <p:attrName>ppt_x</p:attrName>
                                            </p:attrNameLst>
                                          </p:cBhvr>
                                          <p:tavLst>
                                            <p:tav tm="0">
                                              <p:val>
                                                <p:strVal val="1+#ppt_w/2"/>
                                              </p:val>
                                            </p:tav>
                                            <p:tav tm="100000">
                                              <p:val>
                                                <p:strVal val="#ppt_x"/>
                                              </p:val>
                                            </p:tav>
                                          </p:tavLst>
                                        </p:anim>
                                        <p:anim calcmode="lin" valueType="num">
                                          <p:cBhvr additive="base">
                                            <p:cTn id="12" dur="1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6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1500" fill="hold"/>
                                            <p:tgtEl>
                                              <p:spTgt spid="9"/>
                                            </p:tgtEl>
                                            <p:attrNameLst>
                                              <p:attrName>ppt_x</p:attrName>
                                            </p:attrNameLst>
                                          </p:cBhvr>
                                          <p:tavLst>
                                            <p:tav tm="0">
                                              <p:val>
                                                <p:strVal val="1+#ppt_w/2"/>
                                              </p:val>
                                            </p:tav>
                                            <p:tav tm="100000">
                                              <p:val>
                                                <p:strVal val="#ppt_x"/>
                                              </p:val>
                                            </p:tav>
                                          </p:tavLst>
                                        </p:anim>
                                        <p:anim calcmode="lin" valueType="num">
                                          <p:cBhvr additive="base">
                                            <p:cTn id="16" dur="1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90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500" fill="hold"/>
                                            <p:tgtEl>
                                              <p:spTgt spid="12"/>
                                            </p:tgtEl>
                                            <p:attrNameLst>
                                              <p:attrName>ppt_x</p:attrName>
                                            </p:attrNameLst>
                                          </p:cBhvr>
                                          <p:tavLst>
                                            <p:tav tm="0">
                                              <p:val>
                                                <p:strVal val="1+#ppt_w/2"/>
                                              </p:val>
                                            </p:tav>
                                            <p:tav tm="100000">
                                              <p:val>
                                                <p:strVal val="#ppt_x"/>
                                              </p:val>
                                            </p:tav>
                                          </p:tavLst>
                                        </p:anim>
                                        <p:anim calcmode="lin" valueType="num">
                                          <p:cBhvr additive="base">
                                            <p:cTn id="20" dur="1500" fill="hold"/>
                                            <p:tgtEl>
                                              <p:spTgt spid="12"/>
                                            </p:tgtEl>
                                            <p:attrNameLst>
                                              <p:attrName>ppt_y</p:attrName>
                                            </p:attrNameLst>
                                          </p:cBhvr>
                                          <p:tavLst>
                                            <p:tav tm="0">
                                              <p:val>
                                                <p:strVal val="#ppt_y"/>
                                              </p:val>
                                            </p:tav>
                                            <p:tav tm="100000">
                                              <p:val>
                                                <p:strVal val="#ppt_y"/>
                                              </p:val>
                                            </p:tav>
                                          </p:tavLst>
                                        </p:anim>
                                      </p:childTnLst>
                                    </p:cTn>
                                  </p:par>
                                </p:childTnLst>
                              </p:cTn>
                            </p:par>
                            <p:par>
                              <p:cTn id="21" fill="hold">
                                <p:stCondLst>
                                  <p:cond delay="2400"/>
                                </p:stCondLst>
                                <p:childTnLst>
                                  <p:par>
                                    <p:cTn id="22" presetID="1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p:tgtEl>
                                              <p:spTgt spid="15"/>
                                            </p:tgtEl>
                                            <p:attrNameLst>
                                              <p:attrName>ppt_x</p:attrName>
                                            </p:attrNameLst>
                                          </p:cBhvr>
                                          <p:tavLst>
                                            <p:tav tm="0">
                                              <p:val>
                                                <p:strVal val="#ppt_x-#ppt_w*1.125000"/>
                                              </p:val>
                                            </p:tav>
                                            <p:tav tm="100000">
                                              <p:val>
                                                <p:strVal val="#ppt_x"/>
                                              </p:val>
                                            </p:tav>
                                          </p:tavLst>
                                        </p:anim>
                                        <p:animEffect transition="in" filter="wipe(right)">
                                          <p:cBhvr>
                                            <p:cTn id="25" dur="500"/>
                                            <p:tgtEl>
                                              <p:spTgt spid="15"/>
                                            </p:tgtEl>
                                          </p:cBhvr>
                                        </p:animEffect>
                                      </p:childTnLst>
                                    </p:cTn>
                                  </p:par>
                                  <p:par>
                                    <p:cTn id="26" presetID="12" presetClass="entr" presetSubtype="8" fill="hold" grpId="0" nodeType="withEffect">
                                      <p:stCondLst>
                                        <p:cond delay="20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p:tgtEl>
                                              <p:spTgt spid="16"/>
                                            </p:tgtEl>
                                            <p:attrNameLst>
                                              <p:attrName>ppt_x</p:attrName>
                                            </p:attrNameLst>
                                          </p:cBhvr>
                                          <p:tavLst>
                                            <p:tav tm="0">
                                              <p:val>
                                                <p:strVal val="#ppt_x-#ppt_w*1.125000"/>
                                              </p:val>
                                            </p:tav>
                                            <p:tav tm="100000">
                                              <p:val>
                                                <p:strVal val="#ppt_x"/>
                                              </p:val>
                                            </p:tav>
                                          </p:tavLst>
                                        </p:anim>
                                        <p:animEffect transition="in" filter="wipe(right)">
                                          <p:cBhvr>
                                            <p:cTn id="29" dur="500"/>
                                            <p:tgtEl>
                                              <p:spTgt spid="16"/>
                                            </p:tgtEl>
                                          </p:cBhvr>
                                        </p:animEffect>
                                      </p:childTnLst>
                                    </p:cTn>
                                  </p:par>
                                  <p:par>
                                    <p:cTn id="30" presetID="12" presetClass="entr" presetSubtype="8" fill="hold" grpId="0" nodeType="withEffect">
                                      <p:stCondLst>
                                        <p:cond delay="40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p:tgtEl>
                                              <p:spTgt spid="17"/>
                                            </p:tgtEl>
                                            <p:attrNameLst>
                                              <p:attrName>ppt_x</p:attrName>
                                            </p:attrNameLst>
                                          </p:cBhvr>
                                          <p:tavLst>
                                            <p:tav tm="0">
                                              <p:val>
                                                <p:strVal val="#ppt_x-#ppt_w*1.125000"/>
                                              </p:val>
                                            </p:tav>
                                            <p:tav tm="100000">
                                              <p:val>
                                                <p:strVal val="#ppt_x"/>
                                              </p:val>
                                            </p:tav>
                                          </p:tavLst>
                                        </p:anim>
                                        <p:animEffect transition="in" filter="wipe(right)">
                                          <p:cBhvr>
                                            <p:cTn id="33" dur="500"/>
                                            <p:tgtEl>
                                              <p:spTgt spid="17"/>
                                            </p:tgtEl>
                                          </p:cBhvr>
                                        </p:animEffect>
                                      </p:childTnLst>
                                    </p:cTn>
                                  </p:par>
                                  <p:par>
                                    <p:cTn id="34" presetID="12" presetClass="entr" presetSubtype="8" fill="hold" grpId="0" nodeType="withEffect">
                                      <p:stCondLst>
                                        <p:cond delay="60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p:tgtEl>
                                              <p:spTgt spid="18"/>
                                            </p:tgtEl>
                                            <p:attrNameLst>
                                              <p:attrName>ppt_x</p:attrName>
                                            </p:attrNameLst>
                                          </p:cBhvr>
                                          <p:tavLst>
                                            <p:tav tm="0">
                                              <p:val>
                                                <p:strVal val="#ppt_x-#ppt_w*1.125000"/>
                                              </p:val>
                                            </p:tav>
                                            <p:tav tm="100000">
                                              <p:val>
                                                <p:strVal val="#ppt_x"/>
                                              </p:val>
                                            </p:tav>
                                          </p:tavLst>
                                        </p:anim>
                                        <p:animEffect transition="in" filter="wipe(right)">
                                          <p:cBhvr>
                                            <p:cTn id="37" dur="500"/>
                                            <p:tgtEl>
                                              <p:spTgt spid="18"/>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par>
                                    <p:cTn id="44" presetID="53" presetClass="entr" presetSubtype="16" fill="hold" grpId="0" nodeType="withEffect">
                                      <p:stCondLst>
                                        <p:cond delay="400"/>
                                      </p:stCondLst>
                                      <p:childTnLst>
                                        <p:set>
                                          <p:cBhvr>
                                            <p:cTn id="45" dur="1" fill="hold">
                                              <p:stCondLst>
                                                <p:cond delay="0"/>
                                              </p:stCondLst>
                                            </p:cTn>
                                            <p:tgtEl>
                                              <p:spTgt spid="20"/>
                                            </p:tgtEl>
                                            <p:attrNameLst>
                                              <p:attrName>style.visibility</p:attrName>
                                            </p:attrNameLst>
                                          </p:cBhvr>
                                          <p:to>
                                            <p:strVal val="visible"/>
                                          </p:to>
                                        </p:set>
                                        <p:anim calcmode="lin" valueType="num">
                                          <p:cBhvr>
                                            <p:cTn id="46" dur="500" fill="hold"/>
                                            <p:tgtEl>
                                              <p:spTgt spid="20"/>
                                            </p:tgtEl>
                                            <p:attrNameLst>
                                              <p:attrName>ppt_w</p:attrName>
                                            </p:attrNameLst>
                                          </p:cBhvr>
                                          <p:tavLst>
                                            <p:tav tm="0">
                                              <p:val>
                                                <p:fltVal val="0"/>
                                              </p:val>
                                            </p:tav>
                                            <p:tav tm="100000">
                                              <p:val>
                                                <p:strVal val="#ppt_w"/>
                                              </p:val>
                                            </p:tav>
                                          </p:tavLst>
                                        </p:anim>
                                        <p:anim calcmode="lin" valueType="num">
                                          <p:cBhvr>
                                            <p:cTn id="47" dur="500" fill="hold"/>
                                            <p:tgtEl>
                                              <p:spTgt spid="20"/>
                                            </p:tgtEl>
                                            <p:attrNameLst>
                                              <p:attrName>ppt_h</p:attrName>
                                            </p:attrNameLst>
                                          </p:cBhvr>
                                          <p:tavLst>
                                            <p:tav tm="0">
                                              <p:val>
                                                <p:fltVal val="0"/>
                                              </p:val>
                                            </p:tav>
                                            <p:tav tm="100000">
                                              <p:val>
                                                <p:strVal val="#ppt_h"/>
                                              </p:val>
                                            </p:tav>
                                          </p:tavLst>
                                        </p:anim>
                                        <p:animEffect transition="in" filter="fade">
                                          <p:cBhvr>
                                            <p:cTn id="48" dur="500"/>
                                            <p:tgtEl>
                                              <p:spTgt spid="20"/>
                                            </p:tgtEl>
                                          </p:cBhvr>
                                        </p:animEffect>
                                      </p:childTnLst>
                                    </p:cTn>
                                  </p:par>
                                  <p:par>
                                    <p:cTn id="49" presetID="53" presetClass="entr" presetSubtype="16" fill="hold" grpId="0" nodeType="withEffect">
                                      <p:stCondLst>
                                        <p:cond delay="20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fltVal val="0"/>
                                              </p:val>
                                            </p:tav>
                                            <p:tav tm="100000">
                                              <p:val>
                                                <p:strVal val="#ppt_w"/>
                                              </p:val>
                                            </p:tav>
                                          </p:tavLst>
                                        </p:anim>
                                        <p:anim calcmode="lin" valueType="num">
                                          <p:cBhvr>
                                            <p:cTn id="52" dur="500" fill="hold"/>
                                            <p:tgtEl>
                                              <p:spTgt spid="21"/>
                                            </p:tgtEl>
                                            <p:attrNameLst>
                                              <p:attrName>ppt_h</p:attrName>
                                            </p:attrNameLst>
                                          </p:cBhvr>
                                          <p:tavLst>
                                            <p:tav tm="0">
                                              <p:val>
                                                <p:fltVal val="0"/>
                                              </p:val>
                                            </p:tav>
                                            <p:tav tm="100000">
                                              <p:val>
                                                <p:strVal val="#ppt_h"/>
                                              </p:val>
                                            </p:tav>
                                          </p:tavLst>
                                        </p:anim>
                                        <p:animEffect transition="in" filter="fade">
                                          <p:cBhvr>
                                            <p:cTn id="53" dur="500"/>
                                            <p:tgtEl>
                                              <p:spTgt spid="21"/>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500" fill="hold"/>
                                            <p:tgtEl>
                                              <p:spTgt spid="22"/>
                                            </p:tgtEl>
                                            <p:attrNameLst>
                                              <p:attrName>ppt_w</p:attrName>
                                            </p:attrNameLst>
                                          </p:cBhvr>
                                          <p:tavLst>
                                            <p:tav tm="0">
                                              <p:val>
                                                <p:fltVal val="0"/>
                                              </p:val>
                                            </p:tav>
                                            <p:tav tm="100000">
                                              <p:val>
                                                <p:strVal val="#ppt_w"/>
                                              </p:val>
                                            </p:tav>
                                          </p:tavLst>
                                        </p:anim>
                                        <p:anim calcmode="lin" valueType="num">
                                          <p:cBhvr>
                                            <p:cTn id="57" dur="500" fill="hold"/>
                                            <p:tgtEl>
                                              <p:spTgt spid="22"/>
                                            </p:tgtEl>
                                            <p:attrNameLst>
                                              <p:attrName>ppt_h</p:attrName>
                                            </p:attrNameLst>
                                          </p:cBhvr>
                                          <p:tavLst>
                                            <p:tav tm="0">
                                              <p:val>
                                                <p:fltVal val="0"/>
                                              </p:val>
                                            </p:tav>
                                            <p:tav tm="100000">
                                              <p:val>
                                                <p:strVal val="#ppt_h"/>
                                              </p:val>
                                            </p:tav>
                                          </p:tavLst>
                                        </p:anim>
                                        <p:animEffect transition="in" filter="fade">
                                          <p:cBhvr>
                                            <p:cTn id="58" dur="500"/>
                                            <p:tgtEl>
                                              <p:spTgt spid="22"/>
                                            </p:tgtEl>
                                          </p:cBhvr>
                                        </p:animEffect>
                                      </p:childTnLst>
                                    </p:cTn>
                                  </p:par>
                                  <p:par>
                                    <p:cTn id="59" presetID="53" presetClass="entr" presetSubtype="16" fill="hold" grpId="0" nodeType="withEffect">
                                      <p:stCondLst>
                                        <p:cond delay="400"/>
                                      </p:stCondLst>
                                      <p:childTnLst>
                                        <p:set>
                                          <p:cBhvr>
                                            <p:cTn id="60" dur="1" fill="hold">
                                              <p:stCondLst>
                                                <p:cond delay="0"/>
                                              </p:stCondLst>
                                            </p:cTn>
                                            <p:tgtEl>
                                              <p:spTgt spid="23"/>
                                            </p:tgtEl>
                                            <p:attrNameLst>
                                              <p:attrName>style.visibility</p:attrName>
                                            </p:attrNameLst>
                                          </p:cBhvr>
                                          <p:to>
                                            <p:strVal val="visible"/>
                                          </p:to>
                                        </p:set>
                                        <p:anim calcmode="lin" valueType="num">
                                          <p:cBhvr>
                                            <p:cTn id="61" dur="500" fill="hold"/>
                                            <p:tgtEl>
                                              <p:spTgt spid="23"/>
                                            </p:tgtEl>
                                            <p:attrNameLst>
                                              <p:attrName>ppt_w</p:attrName>
                                            </p:attrNameLst>
                                          </p:cBhvr>
                                          <p:tavLst>
                                            <p:tav tm="0">
                                              <p:val>
                                                <p:fltVal val="0"/>
                                              </p:val>
                                            </p:tav>
                                            <p:tav tm="100000">
                                              <p:val>
                                                <p:strVal val="#ppt_w"/>
                                              </p:val>
                                            </p:tav>
                                          </p:tavLst>
                                        </p:anim>
                                        <p:anim calcmode="lin" valueType="num">
                                          <p:cBhvr>
                                            <p:cTn id="62" dur="500" fill="hold"/>
                                            <p:tgtEl>
                                              <p:spTgt spid="23"/>
                                            </p:tgtEl>
                                            <p:attrNameLst>
                                              <p:attrName>ppt_h</p:attrName>
                                            </p:attrNameLst>
                                          </p:cBhvr>
                                          <p:tavLst>
                                            <p:tav tm="0">
                                              <p:val>
                                                <p:fltVal val="0"/>
                                              </p:val>
                                            </p:tav>
                                            <p:tav tm="100000">
                                              <p:val>
                                                <p:strVal val="#ppt_h"/>
                                              </p:val>
                                            </p:tav>
                                          </p:tavLst>
                                        </p:anim>
                                        <p:animEffect transition="in" filter="fade">
                                          <p:cBhvr>
                                            <p:cTn id="63" dur="500"/>
                                            <p:tgtEl>
                                              <p:spTgt spid="23"/>
                                            </p:tgtEl>
                                          </p:cBhvr>
                                        </p:animEffect>
                                      </p:childTnLst>
                                    </p:cTn>
                                  </p:par>
                                  <p:par>
                                    <p:cTn id="64" presetID="53" presetClass="entr" presetSubtype="16" fill="hold" grpId="0" nodeType="withEffect">
                                      <p:stCondLst>
                                        <p:cond delay="200"/>
                                      </p:stCondLst>
                                      <p:childTnLst>
                                        <p:set>
                                          <p:cBhvr>
                                            <p:cTn id="65" dur="1" fill="hold">
                                              <p:stCondLst>
                                                <p:cond delay="0"/>
                                              </p:stCondLst>
                                            </p:cTn>
                                            <p:tgtEl>
                                              <p:spTgt spid="24"/>
                                            </p:tgtEl>
                                            <p:attrNameLst>
                                              <p:attrName>style.visibility</p:attrName>
                                            </p:attrNameLst>
                                          </p:cBhvr>
                                          <p:to>
                                            <p:strVal val="visible"/>
                                          </p:to>
                                        </p:set>
                                        <p:anim calcmode="lin" valueType="num">
                                          <p:cBhvr>
                                            <p:cTn id="66" dur="500" fill="hold"/>
                                            <p:tgtEl>
                                              <p:spTgt spid="24"/>
                                            </p:tgtEl>
                                            <p:attrNameLst>
                                              <p:attrName>ppt_w</p:attrName>
                                            </p:attrNameLst>
                                          </p:cBhvr>
                                          <p:tavLst>
                                            <p:tav tm="0">
                                              <p:val>
                                                <p:fltVal val="0"/>
                                              </p:val>
                                            </p:tav>
                                            <p:tav tm="100000">
                                              <p:val>
                                                <p:strVal val="#ppt_w"/>
                                              </p:val>
                                            </p:tav>
                                          </p:tavLst>
                                        </p:anim>
                                        <p:anim calcmode="lin" valueType="num">
                                          <p:cBhvr>
                                            <p:cTn id="67" dur="500" fill="hold"/>
                                            <p:tgtEl>
                                              <p:spTgt spid="24"/>
                                            </p:tgtEl>
                                            <p:attrNameLst>
                                              <p:attrName>ppt_h</p:attrName>
                                            </p:attrNameLst>
                                          </p:cBhvr>
                                          <p:tavLst>
                                            <p:tav tm="0">
                                              <p:val>
                                                <p:fltVal val="0"/>
                                              </p:val>
                                            </p:tav>
                                            <p:tav tm="100000">
                                              <p:val>
                                                <p:strVal val="#ppt_h"/>
                                              </p:val>
                                            </p:tav>
                                          </p:tavLst>
                                        </p:anim>
                                        <p:animEffect transition="in" filter="fade">
                                          <p:cBhvr>
                                            <p:cTn id="68" dur="500"/>
                                            <p:tgtEl>
                                              <p:spTgt spid="24"/>
                                            </p:tgtEl>
                                          </p:cBhvr>
                                        </p:animEffect>
                                      </p:childTnLst>
                                    </p:cTn>
                                  </p:par>
                                  <p:par>
                                    <p:cTn id="69" presetID="53" presetClass="entr" presetSubtype="16" fill="hold" grpId="0" nodeType="withEffect">
                                      <p:stCondLst>
                                        <p:cond delay="200"/>
                                      </p:stCondLst>
                                      <p:childTnLst>
                                        <p:set>
                                          <p:cBhvr>
                                            <p:cTn id="70" dur="1" fill="hold">
                                              <p:stCondLst>
                                                <p:cond delay="0"/>
                                              </p:stCondLst>
                                            </p:cTn>
                                            <p:tgtEl>
                                              <p:spTgt spid="25"/>
                                            </p:tgtEl>
                                            <p:attrNameLst>
                                              <p:attrName>style.visibility</p:attrName>
                                            </p:attrNameLst>
                                          </p:cBhvr>
                                          <p:to>
                                            <p:strVal val="visible"/>
                                          </p:to>
                                        </p:set>
                                        <p:anim calcmode="lin" valueType="num">
                                          <p:cBhvr>
                                            <p:cTn id="71" dur="500" fill="hold"/>
                                            <p:tgtEl>
                                              <p:spTgt spid="25"/>
                                            </p:tgtEl>
                                            <p:attrNameLst>
                                              <p:attrName>ppt_w</p:attrName>
                                            </p:attrNameLst>
                                          </p:cBhvr>
                                          <p:tavLst>
                                            <p:tav tm="0">
                                              <p:val>
                                                <p:fltVal val="0"/>
                                              </p:val>
                                            </p:tav>
                                            <p:tav tm="100000">
                                              <p:val>
                                                <p:strVal val="#ppt_w"/>
                                              </p:val>
                                            </p:tav>
                                          </p:tavLst>
                                        </p:anim>
                                        <p:anim calcmode="lin" valueType="num">
                                          <p:cBhvr>
                                            <p:cTn id="72" dur="500" fill="hold"/>
                                            <p:tgtEl>
                                              <p:spTgt spid="25"/>
                                            </p:tgtEl>
                                            <p:attrNameLst>
                                              <p:attrName>ppt_h</p:attrName>
                                            </p:attrNameLst>
                                          </p:cBhvr>
                                          <p:tavLst>
                                            <p:tav tm="0">
                                              <p:val>
                                                <p:fltVal val="0"/>
                                              </p:val>
                                            </p:tav>
                                            <p:tav tm="100000">
                                              <p:val>
                                                <p:strVal val="#ppt_h"/>
                                              </p:val>
                                            </p:tav>
                                          </p:tavLst>
                                        </p:anim>
                                        <p:animEffect transition="in" filter="fade">
                                          <p:cBhvr>
                                            <p:cTn id="73" dur="500"/>
                                            <p:tgtEl>
                                              <p:spTgt spid="25"/>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p:cTn id="76" dur="500" fill="hold"/>
                                            <p:tgtEl>
                                              <p:spTgt spid="26"/>
                                            </p:tgtEl>
                                            <p:attrNameLst>
                                              <p:attrName>ppt_w</p:attrName>
                                            </p:attrNameLst>
                                          </p:cBhvr>
                                          <p:tavLst>
                                            <p:tav tm="0">
                                              <p:val>
                                                <p:fltVal val="0"/>
                                              </p:val>
                                            </p:tav>
                                            <p:tav tm="100000">
                                              <p:val>
                                                <p:strVal val="#ppt_w"/>
                                              </p:val>
                                            </p:tav>
                                          </p:tavLst>
                                        </p:anim>
                                        <p:anim calcmode="lin" valueType="num">
                                          <p:cBhvr>
                                            <p:cTn id="77" dur="500" fill="hold"/>
                                            <p:tgtEl>
                                              <p:spTgt spid="26"/>
                                            </p:tgtEl>
                                            <p:attrNameLst>
                                              <p:attrName>ppt_h</p:attrName>
                                            </p:attrNameLst>
                                          </p:cBhvr>
                                          <p:tavLst>
                                            <p:tav tm="0">
                                              <p:val>
                                                <p:fltVal val="0"/>
                                              </p:val>
                                            </p:tav>
                                            <p:tav tm="100000">
                                              <p:val>
                                                <p:strVal val="#ppt_h"/>
                                              </p:val>
                                            </p:tav>
                                          </p:tavLst>
                                        </p:anim>
                                        <p:animEffect transition="in" filter="fade">
                                          <p:cBhvr>
                                            <p:cTn id="78" dur="500"/>
                                            <p:tgtEl>
                                              <p:spTgt spid="26"/>
                                            </p:tgtEl>
                                          </p:cBhvr>
                                        </p:animEffect>
                                      </p:childTnLst>
                                    </p:cTn>
                                  </p:par>
                                  <p:par>
                                    <p:cTn id="79" presetID="53" presetClass="entr" presetSubtype="16" fill="hold" grpId="0" nodeType="withEffect">
                                      <p:stCondLst>
                                        <p:cond delay="400"/>
                                      </p:stCondLst>
                                      <p:childTnLst>
                                        <p:set>
                                          <p:cBhvr>
                                            <p:cTn id="80" dur="1" fill="hold">
                                              <p:stCondLst>
                                                <p:cond delay="0"/>
                                              </p:stCondLst>
                                            </p:cTn>
                                            <p:tgtEl>
                                              <p:spTgt spid="27"/>
                                            </p:tgtEl>
                                            <p:attrNameLst>
                                              <p:attrName>style.visibility</p:attrName>
                                            </p:attrNameLst>
                                          </p:cBhvr>
                                          <p:to>
                                            <p:strVal val="visible"/>
                                          </p:to>
                                        </p:set>
                                        <p:anim calcmode="lin" valueType="num">
                                          <p:cBhvr>
                                            <p:cTn id="81" dur="500" fill="hold"/>
                                            <p:tgtEl>
                                              <p:spTgt spid="27"/>
                                            </p:tgtEl>
                                            <p:attrNameLst>
                                              <p:attrName>ppt_w</p:attrName>
                                            </p:attrNameLst>
                                          </p:cBhvr>
                                          <p:tavLst>
                                            <p:tav tm="0">
                                              <p:val>
                                                <p:fltVal val="0"/>
                                              </p:val>
                                            </p:tav>
                                            <p:tav tm="100000">
                                              <p:val>
                                                <p:strVal val="#ppt_w"/>
                                              </p:val>
                                            </p:tav>
                                          </p:tavLst>
                                        </p:anim>
                                        <p:anim calcmode="lin" valueType="num">
                                          <p:cBhvr>
                                            <p:cTn id="82" dur="500" fill="hold"/>
                                            <p:tgtEl>
                                              <p:spTgt spid="27"/>
                                            </p:tgtEl>
                                            <p:attrNameLst>
                                              <p:attrName>ppt_h</p:attrName>
                                            </p:attrNameLst>
                                          </p:cBhvr>
                                          <p:tavLst>
                                            <p:tav tm="0">
                                              <p:val>
                                                <p:fltVal val="0"/>
                                              </p:val>
                                            </p:tav>
                                            <p:tav tm="100000">
                                              <p:val>
                                                <p:strVal val="#ppt_h"/>
                                              </p:val>
                                            </p:tav>
                                          </p:tavLst>
                                        </p:anim>
                                        <p:animEffect transition="in" filter="fade">
                                          <p:cBhvr>
                                            <p:cTn id="83" dur="500"/>
                                            <p:tgtEl>
                                              <p:spTgt spid="27"/>
                                            </p:tgtEl>
                                          </p:cBhvr>
                                        </p:animEffect>
                                      </p:childTnLst>
                                    </p:cTn>
                                  </p:par>
                                  <p:par>
                                    <p:cTn id="84" presetID="53" presetClass="entr" presetSubtype="16" fill="hold" grpId="0" nodeType="withEffect">
                                      <p:stCondLst>
                                        <p:cond delay="200"/>
                                      </p:stCondLst>
                                      <p:childTnLst>
                                        <p:set>
                                          <p:cBhvr>
                                            <p:cTn id="85" dur="1" fill="hold">
                                              <p:stCondLst>
                                                <p:cond delay="0"/>
                                              </p:stCondLst>
                                            </p:cTn>
                                            <p:tgtEl>
                                              <p:spTgt spid="28"/>
                                            </p:tgtEl>
                                            <p:attrNameLst>
                                              <p:attrName>style.visibility</p:attrName>
                                            </p:attrNameLst>
                                          </p:cBhvr>
                                          <p:to>
                                            <p:strVal val="visible"/>
                                          </p:to>
                                        </p:set>
                                        <p:anim calcmode="lin" valueType="num">
                                          <p:cBhvr>
                                            <p:cTn id="86" dur="500" fill="hold"/>
                                            <p:tgtEl>
                                              <p:spTgt spid="28"/>
                                            </p:tgtEl>
                                            <p:attrNameLst>
                                              <p:attrName>ppt_w</p:attrName>
                                            </p:attrNameLst>
                                          </p:cBhvr>
                                          <p:tavLst>
                                            <p:tav tm="0">
                                              <p:val>
                                                <p:fltVal val="0"/>
                                              </p:val>
                                            </p:tav>
                                            <p:tav tm="100000">
                                              <p:val>
                                                <p:strVal val="#ppt_w"/>
                                              </p:val>
                                            </p:tav>
                                          </p:tavLst>
                                        </p:anim>
                                        <p:anim calcmode="lin" valueType="num">
                                          <p:cBhvr>
                                            <p:cTn id="87" dur="500" fill="hold"/>
                                            <p:tgtEl>
                                              <p:spTgt spid="28"/>
                                            </p:tgtEl>
                                            <p:attrNameLst>
                                              <p:attrName>ppt_h</p:attrName>
                                            </p:attrNameLst>
                                          </p:cBhvr>
                                          <p:tavLst>
                                            <p:tav tm="0">
                                              <p:val>
                                                <p:fltVal val="0"/>
                                              </p:val>
                                            </p:tav>
                                            <p:tav tm="100000">
                                              <p:val>
                                                <p:strVal val="#ppt_h"/>
                                              </p:val>
                                            </p:tav>
                                          </p:tavLst>
                                        </p:anim>
                                        <p:animEffect transition="in" filter="fade">
                                          <p:cBhvr>
                                            <p:cTn id="88" dur="500"/>
                                            <p:tgtEl>
                                              <p:spTgt spid="28"/>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29"/>
                                            </p:tgtEl>
                                            <p:attrNameLst>
                                              <p:attrName>style.visibility</p:attrName>
                                            </p:attrNameLst>
                                          </p:cBhvr>
                                          <p:to>
                                            <p:strVal val="visible"/>
                                          </p:to>
                                        </p:set>
                                        <p:anim calcmode="lin" valueType="num">
                                          <p:cBhvr>
                                            <p:cTn id="91" dur="500" fill="hold"/>
                                            <p:tgtEl>
                                              <p:spTgt spid="29"/>
                                            </p:tgtEl>
                                            <p:attrNameLst>
                                              <p:attrName>ppt_w</p:attrName>
                                            </p:attrNameLst>
                                          </p:cBhvr>
                                          <p:tavLst>
                                            <p:tav tm="0">
                                              <p:val>
                                                <p:fltVal val="0"/>
                                              </p:val>
                                            </p:tav>
                                            <p:tav tm="100000">
                                              <p:val>
                                                <p:strVal val="#ppt_w"/>
                                              </p:val>
                                            </p:tav>
                                          </p:tavLst>
                                        </p:anim>
                                        <p:anim calcmode="lin" valueType="num">
                                          <p:cBhvr>
                                            <p:cTn id="92" dur="500" fill="hold"/>
                                            <p:tgtEl>
                                              <p:spTgt spid="29"/>
                                            </p:tgtEl>
                                            <p:attrNameLst>
                                              <p:attrName>ppt_h</p:attrName>
                                            </p:attrNameLst>
                                          </p:cBhvr>
                                          <p:tavLst>
                                            <p:tav tm="0">
                                              <p:val>
                                                <p:fltVal val="0"/>
                                              </p:val>
                                            </p:tav>
                                            <p:tav tm="100000">
                                              <p:val>
                                                <p:strVal val="#ppt_h"/>
                                              </p:val>
                                            </p:tav>
                                          </p:tavLst>
                                        </p:anim>
                                        <p:animEffect transition="in" filter="fade">
                                          <p:cBhvr>
                                            <p:cTn id="93" dur="500"/>
                                            <p:tgtEl>
                                              <p:spTgt spid="29"/>
                                            </p:tgtEl>
                                          </p:cBhvr>
                                        </p:animEffect>
                                      </p:childTnLst>
                                    </p:cTn>
                                  </p:par>
                                  <p:par>
                                    <p:cTn id="94" presetID="53" presetClass="entr" presetSubtype="16" fill="hold" grpId="0" nodeType="withEffect">
                                      <p:stCondLst>
                                        <p:cond delay="400"/>
                                      </p:stCondLst>
                                      <p:childTnLst>
                                        <p:set>
                                          <p:cBhvr>
                                            <p:cTn id="95" dur="1" fill="hold">
                                              <p:stCondLst>
                                                <p:cond delay="0"/>
                                              </p:stCondLst>
                                            </p:cTn>
                                            <p:tgtEl>
                                              <p:spTgt spid="30"/>
                                            </p:tgtEl>
                                            <p:attrNameLst>
                                              <p:attrName>style.visibility</p:attrName>
                                            </p:attrNameLst>
                                          </p:cBhvr>
                                          <p:to>
                                            <p:strVal val="visible"/>
                                          </p:to>
                                        </p:set>
                                        <p:anim calcmode="lin" valueType="num">
                                          <p:cBhvr>
                                            <p:cTn id="96" dur="500" fill="hold"/>
                                            <p:tgtEl>
                                              <p:spTgt spid="30"/>
                                            </p:tgtEl>
                                            <p:attrNameLst>
                                              <p:attrName>ppt_w</p:attrName>
                                            </p:attrNameLst>
                                          </p:cBhvr>
                                          <p:tavLst>
                                            <p:tav tm="0">
                                              <p:val>
                                                <p:fltVal val="0"/>
                                              </p:val>
                                            </p:tav>
                                            <p:tav tm="100000">
                                              <p:val>
                                                <p:strVal val="#ppt_w"/>
                                              </p:val>
                                            </p:tav>
                                          </p:tavLst>
                                        </p:anim>
                                        <p:anim calcmode="lin" valueType="num">
                                          <p:cBhvr>
                                            <p:cTn id="97" dur="500" fill="hold"/>
                                            <p:tgtEl>
                                              <p:spTgt spid="30"/>
                                            </p:tgtEl>
                                            <p:attrNameLst>
                                              <p:attrName>ppt_h</p:attrName>
                                            </p:attrNameLst>
                                          </p:cBhvr>
                                          <p:tavLst>
                                            <p:tav tm="0">
                                              <p:val>
                                                <p:fltVal val="0"/>
                                              </p:val>
                                            </p:tav>
                                            <p:tav tm="100000">
                                              <p:val>
                                                <p:strVal val="#ppt_h"/>
                                              </p:val>
                                            </p:tav>
                                          </p:tavLst>
                                        </p:anim>
                                        <p:animEffect transition="in" filter="fade">
                                          <p:cBhvr>
                                            <p:cTn id="98" dur="500"/>
                                            <p:tgtEl>
                                              <p:spTgt spid="30"/>
                                            </p:tgtEl>
                                          </p:cBhvr>
                                        </p:animEffect>
                                      </p:childTnLst>
                                    </p:cTn>
                                  </p:par>
                                  <p:par>
                                    <p:cTn id="99" presetID="53" presetClass="entr" presetSubtype="16" fill="hold" grpId="0" nodeType="withEffect">
                                      <p:stCondLst>
                                        <p:cond delay="200"/>
                                      </p:stCondLst>
                                      <p:childTnLst>
                                        <p:set>
                                          <p:cBhvr>
                                            <p:cTn id="100" dur="1" fill="hold">
                                              <p:stCondLst>
                                                <p:cond delay="0"/>
                                              </p:stCondLst>
                                            </p:cTn>
                                            <p:tgtEl>
                                              <p:spTgt spid="31"/>
                                            </p:tgtEl>
                                            <p:attrNameLst>
                                              <p:attrName>style.visibility</p:attrName>
                                            </p:attrNameLst>
                                          </p:cBhvr>
                                          <p:to>
                                            <p:strVal val="visible"/>
                                          </p:to>
                                        </p:set>
                                        <p:anim calcmode="lin" valueType="num">
                                          <p:cBhvr>
                                            <p:cTn id="101" dur="500" fill="hold"/>
                                            <p:tgtEl>
                                              <p:spTgt spid="31"/>
                                            </p:tgtEl>
                                            <p:attrNameLst>
                                              <p:attrName>ppt_w</p:attrName>
                                            </p:attrNameLst>
                                          </p:cBhvr>
                                          <p:tavLst>
                                            <p:tav tm="0">
                                              <p:val>
                                                <p:fltVal val="0"/>
                                              </p:val>
                                            </p:tav>
                                            <p:tav tm="100000">
                                              <p:val>
                                                <p:strVal val="#ppt_w"/>
                                              </p:val>
                                            </p:tav>
                                          </p:tavLst>
                                        </p:anim>
                                        <p:anim calcmode="lin" valueType="num">
                                          <p:cBhvr>
                                            <p:cTn id="102" dur="500" fill="hold"/>
                                            <p:tgtEl>
                                              <p:spTgt spid="31"/>
                                            </p:tgtEl>
                                            <p:attrNameLst>
                                              <p:attrName>ppt_h</p:attrName>
                                            </p:attrNameLst>
                                          </p:cBhvr>
                                          <p:tavLst>
                                            <p:tav tm="0">
                                              <p:val>
                                                <p:fltVal val="0"/>
                                              </p:val>
                                            </p:tav>
                                            <p:tav tm="100000">
                                              <p:val>
                                                <p:strVal val="#ppt_h"/>
                                              </p:val>
                                            </p:tav>
                                          </p:tavLst>
                                        </p:anim>
                                        <p:animEffect transition="in" filter="fade">
                                          <p:cBhvr>
                                            <p:cTn id="103" dur="500"/>
                                            <p:tgtEl>
                                              <p:spTgt spid="31"/>
                                            </p:tgtEl>
                                          </p:cBhvr>
                                        </p:animEffect>
                                      </p:childTnLst>
                                    </p:cTn>
                                  </p:par>
                                  <p:par>
                                    <p:cTn id="104" presetID="53" presetClass="entr" presetSubtype="16" fill="hold" grpId="0" nodeType="withEffect">
                                      <p:stCondLst>
                                        <p:cond delay="200"/>
                                      </p:stCondLst>
                                      <p:childTnLst>
                                        <p:set>
                                          <p:cBhvr>
                                            <p:cTn id="105" dur="1" fill="hold">
                                              <p:stCondLst>
                                                <p:cond delay="0"/>
                                              </p:stCondLst>
                                            </p:cTn>
                                            <p:tgtEl>
                                              <p:spTgt spid="32"/>
                                            </p:tgtEl>
                                            <p:attrNameLst>
                                              <p:attrName>style.visibility</p:attrName>
                                            </p:attrNameLst>
                                          </p:cBhvr>
                                          <p:to>
                                            <p:strVal val="visible"/>
                                          </p:to>
                                        </p:set>
                                        <p:anim calcmode="lin" valueType="num">
                                          <p:cBhvr>
                                            <p:cTn id="106" dur="500" fill="hold"/>
                                            <p:tgtEl>
                                              <p:spTgt spid="32"/>
                                            </p:tgtEl>
                                            <p:attrNameLst>
                                              <p:attrName>ppt_w</p:attrName>
                                            </p:attrNameLst>
                                          </p:cBhvr>
                                          <p:tavLst>
                                            <p:tav tm="0">
                                              <p:val>
                                                <p:fltVal val="0"/>
                                              </p:val>
                                            </p:tav>
                                            <p:tav tm="100000">
                                              <p:val>
                                                <p:strVal val="#ppt_w"/>
                                              </p:val>
                                            </p:tav>
                                          </p:tavLst>
                                        </p:anim>
                                        <p:anim calcmode="lin" valueType="num">
                                          <p:cBhvr>
                                            <p:cTn id="107" dur="500" fill="hold"/>
                                            <p:tgtEl>
                                              <p:spTgt spid="32"/>
                                            </p:tgtEl>
                                            <p:attrNameLst>
                                              <p:attrName>ppt_h</p:attrName>
                                            </p:attrNameLst>
                                          </p:cBhvr>
                                          <p:tavLst>
                                            <p:tav tm="0">
                                              <p:val>
                                                <p:fltVal val="0"/>
                                              </p:val>
                                            </p:tav>
                                            <p:tav tm="100000">
                                              <p:val>
                                                <p:strVal val="#ppt_h"/>
                                              </p:val>
                                            </p:tav>
                                          </p:tavLst>
                                        </p:anim>
                                        <p:animEffect transition="in" filter="fade">
                                          <p:cBhvr>
                                            <p:cTn id="108" dur="500"/>
                                            <p:tgtEl>
                                              <p:spTgt spid="32"/>
                                            </p:tgtEl>
                                          </p:cBhvr>
                                        </p:animEffect>
                                      </p:childTnLst>
                                    </p:cTn>
                                  </p:par>
                                  <p:par>
                                    <p:cTn id="109" presetID="53" presetClass="entr" presetSubtype="16" fill="hold" grpId="0" nodeType="withEffect">
                                      <p:stCondLst>
                                        <p:cond delay="0"/>
                                      </p:stCondLst>
                                      <p:childTnLst>
                                        <p:set>
                                          <p:cBhvr>
                                            <p:cTn id="110" dur="1" fill="hold">
                                              <p:stCondLst>
                                                <p:cond delay="0"/>
                                              </p:stCondLst>
                                            </p:cTn>
                                            <p:tgtEl>
                                              <p:spTgt spid="33"/>
                                            </p:tgtEl>
                                            <p:attrNameLst>
                                              <p:attrName>style.visibility</p:attrName>
                                            </p:attrNameLst>
                                          </p:cBhvr>
                                          <p:to>
                                            <p:strVal val="visible"/>
                                          </p:to>
                                        </p:set>
                                        <p:anim calcmode="lin" valueType="num">
                                          <p:cBhvr>
                                            <p:cTn id="111" dur="500" fill="hold"/>
                                            <p:tgtEl>
                                              <p:spTgt spid="33"/>
                                            </p:tgtEl>
                                            <p:attrNameLst>
                                              <p:attrName>ppt_w</p:attrName>
                                            </p:attrNameLst>
                                          </p:cBhvr>
                                          <p:tavLst>
                                            <p:tav tm="0">
                                              <p:val>
                                                <p:fltVal val="0"/>
                                              </p:val>
                                            </p:tav>
                                            <p:tav tm="100000">
                                              <p:val>
                                                <p:strVal val="#ppt_w"/>
                                              </p:val>
                                            </p:tav>
                                          </p:tavLst>
                                        </p:anim>
                                        <p:anim calcmode="lin" valueType="num">
                                          <p:cBhvr>
                                            <p:cTn id="112" dur="500" fill="hold"/>
                                            <p:tgtEl>
                                              <p:spTgt spid="33"/>
                                            </p:tgtEl>
                                            <p:attrNameLst>
                                              <p:attrName>ppt_h</p:attrName>
                                            </p:attrNameLst>
                                          </p:cBhvr>
                                          <p:tavLst>
                                            <p:tav tm="0">
                                              <p:val>
                                                <p:fltVal val="0"/>
                                              </p:val>
                                            </p:tav>
                                            <p:tav tm="100000">
                                              <p:val>
                                                <p:strVal val="#ppt_h"/>
                                              </p:val>
                                            </p:tav>
                                          </p:tavLst>
                                        </p:anim>
                                        <p:animEffect transition="in" filter="fade">
                                          <p:cBhvr>
                                            <p:cTn id="113" dur="500"/>
                                            <p:tgtEl>
                                              <p:spTgt spid="33"/>
                                            </p:tgtEl>
                                          </p:cBhvr>
                                        </p:animEffect>
                                      </p:childTnLst>
                                    </p:cTn>
                                  </p:par>
                                  <p:par>
                                    <p:cTn id="114" presetID="53" presetClass="entr" presetSubtype="16" fill="hold" grpId="0" nodeType="withEffect">
                                      <p:stCondLst>
                                        <p:cond delay="400"/>
                                      </p:stCondLst>
                                      <p:childTnLst>
                                        <p:set>
                                          <p:cBhvr>
                                            <p:cTn id="115" dur="1" fill="hold">
                                              <p:stCondLst>
                                                <p:cond delay="0"/>
                                              </p:stCondLst>
                                            </p:cTn>
                                            <p:tgtEl>
                                              <p:spTgt spid="34"/>
                                            </p:tgtEl>
                                            <p:attrNameLst>
                                              <p:attrName>style.visibility</p:attrName>
                                            </p:attrNameLst>
                                          </p:cBhvr>
                                          <p:to>
                                            <p:strVal val="visible"/>
                                          </p:to>
                                        </p:set>
                                        <p:anim calcmode="lin" valueType="num">
                                          <p:cBhvr>
                                            <p:cTn id="116" dur="500" fill="hold"/>
                                            <p:tgtEl>
                                              <p:spTgt spid="34"/>
                                            </p:tgtEl>
                                            <p:attrNameLst>
                                              <p:attrName>ppt_w</p:attrName>
                                            </p:attrNameLst>
                                          </p:cBhvr>
                                          <p:tavLst>
                                            <p:tav tm="0">
                                              <p:val>
                                                <p:fltVal val="0"/>
                                              </p:val>
                                            </p:tav>
                                            <p:tav tm="100000">
                                              <p:val>
                                                <p:strVal val="#ppt_w"/>
                                              </p:val>
                                            </p:tav>
                                          </p:tavLst>
                                        </p:anim>
                                        <p:anim calcmode="lin" valueType="num">
                                          <p:cBhvr>
                                            <p:cTn id="117" dur="500" fill="hold"/>
                                            <p:tgtEl>
                                              <p:spTgt spid="34"/>
                                            </p:tgtEl>
                                            <p:attrNameLst>
                                              <p:attrName>ppt_h</p:attrName>
                                            </p:attrNameLst>
                                          </p:cBhvr>
                                          <p:tavLst>
                                            <p:tav tm="0">
                                              <p:val>
                                                <p:fltVal val="0"/>
                                              </p:val>
                                            </p:tav>
                                            <p:tav tm="100000">
                                              <p:val>
                                                <p:strVal val="#ppt_h"/>
                                              </p:val>
                                            </p:tav>
                                          </p:tavLst>
                                        </p:anim>
                                        <p:animEffect transition="in" filter="fade">
                                          <p:cBhvr>
                                            <p:cTn id="118" dur="500"/>
                                            <p:tgtEl>
                                              <p:spTgt spid="34"/>
                                            </p:tgtEl>
                                          </p:cBhvr>
                                        </p:animEffect>
                                      </p:childTnLst>
                                    </p:cTn>
                                  </p:par>
                                  <p:par>
                                    <p:cTn id="119" presetID="53" presetClass="entr" presetSubtype="16" fill="hold" grpId="0" nodeType="withEffect">
                                      <p:stCondLst>
                                        <p:cond delay="200"/>
                                      </p:stCondLst>
                                      <p:childTnLst>
                                        <p:set>
                                          <p:cBhvr>
                                            <p:cTn id="120" dur="1" fill="hold">
                                              <p:stCondLst>
                                                <p:cond delay="0"/>
                                              </p:stCondLst>
                                            </p:cTn>
                                            <p:tgtEl>
                                              <p:spTgt spid="35"/>
                                            </p:tgtEl>
                                            <p:attrNameLst>
                                              <p:attrName>style.visibility</p:attrName>
                                            </p:attrNameLst>
                                          </p:cBhvr>
                                          <p:to>
                                            <p:strVal val="visible"/>
                                          </p:to>
                                        </p:set>
                                        <p:anim calcmode="lin" valueType="num">
                                          <p:cBhvr>
                                            <p:cTn id="121" dur="500" fill="hold"/>
                                            <p:tgtEl>
                                              <p:spTgt spid="35"/>
                                            </p:tgtEl>
                                            <p:attrNameLst>
                                              <p:attrName>ppt_w</p:attrName>
                                            </p:attrNameLst>
                                          </p:cBhvr>
                                          <p:tavLst>
                                            <p:tav tm="0">
                                              <p:val>
                                                <p:fltVal val="0"/>
                                              </p:val>
                                            </p:tav>
                                            <p:tav tm="100000">
                                              <p:val>
                                                <p:strVal val="#ppt_w"/>
                                              </p:val>
                                            </p:tav>
                                          </p:tavLst>
                                        </p:anim>
                                        <p:anim calcmode="lin" valueType="num">
                                          <p:cBhvr>
                                            <p:cTn id="122" dur="500" fill="hold"/>
                                            <p:tgtEl>
                                              <p:spTgt spid="35"/>
                                            </p:tgtEl>
                                            <p:attrNameLst>
                                              <p:attrName>ppt_h</p:attrName>
                                            </p:attrNameLst>
                                          </p:cBhvr>
                                          <p:tavLst>
                                            <p:tav tm="0">
                                              <p:val>
                                                <p:fltVal val="0"/>
                                              </p:val>
                                            </p:tav>
                                            <p:tav tm="100000">
                                              <p:val>
                                                <p:strVal val="#ppt_h"/>
                                              </p:val>
                                            </p:tav>
                                          </p:tavLst>
                                        </p:anim>
                                        <p:animEffect transition="in" filter="fade">
                                          <p:cBhvr>
                                            <p:cTn id="123" dur="500"/>
                                            <p:tgtEl>
                                              <p:spTgt spid="35"/>
                                            </p:tgtEl>
                                          </p:cBhvr>
                                        </p:animEffect>
                                      </p:childTnLst>
                                    </p:cTn>
                                  </p:par>
                                  <p:par>
                                    <p:cTn id="124" presetID="53" presetClass="entr" presetSubtype="16" fill="hold" grpId="0" nodeType="withEffect">
                                      <p:stCondLst>
                                        <p:cond delay="0"/>
                                      </p:stCondLst>
                                      <p:childTnLst>
                                        <p:set>
                                          <p:cBhvr>
                                            <p:cTn id="125" dur="1" fill="hold">
                                              <p:stCondLst>
                                                <p:cond delay="0"/>
                                              </p:stCondLst>
                                            </p:cTn>
                                            <p:tgtEl>
                                              <p:spTgt spid="36"/>
                                            </p:tgtEl>
                                            <p:attrNameLst>
                                              <p:attrName>style.visibility</p:attrName>
                                            </p:attrNameLst>
                                          </p:cBhvr>
                                          <p:to>
                                            <p:strVal val="visible"/>
                                          </p:to>
                                        </p:set>
                                        <p:anim calcmode="lin" valueType="num">
                                          <p:cBhvr>
                                            <p:cTn id="126" dur="500" fill="hold"/>
                                            <p:tgtEl>
                                              <p:spTgt spid="36"/>
                                            </p:tgtEl>
                                            <p:attrNameLst>
                                              <p:attrName>ppt_w</p:attrName>
                                            </p:attrNameLst>
                                          </p:cBhvr>
                                          <p:tavLst>
                                            <p:tav tm="0">
                                              <p:val>
                                                <p:fltVal val="0"/>
                                              </p:val>
                                            </p:tav>
                                            <p:tav tm="100000">
                                              <p:val>
                                                <p:strVal val="#ppt_w"/>
                                              </p:val>
                                            </p:tav>
                                          </p:tavLst>
                                        </p:anim>
                                        <p:anim calcmode="lin" valueType="num">
                                          <p:cBhvr>
                                            <p:cTn id="127" dur="500" fill="hold"/>
                                            <p:tgtEl>
                                              <p:spTgt spid="36"/>
                                            </p:tgtEl>
                                            <p:attrNameLst>
                                              <p:attrName>ppt_h</p:attrName>
                                            </p:attrNameLst>
                                          </p:cBhvr>
                                          <p:tavLst>
                                            <p:tav tm="0">
                                              <p:val>
                                                <p:fltVal val="0"/>
                                              </p:val>
                                            </p:tav>
                                            <p:tav tm="100000">
                                              <p:val>
                                                <p:strVal val="#ppt_h"/>
                                              </p:val>
                                            </p:tav>
                                          </p:tavLst>
                                        </p:anim>
                                        <p:animEffect transition="in" filter="fade">
                                          <p:cBhvr>
                                            <p:cTn id="128" dur="500"/>
                                            <p:tgtEl>
                                              <p:spTgt spid="36"/>
                                            </p:tgtEl>
                                          </p:cBhvr>
                                        </p:animEffect>
                                      </p:childTnLst>
                                    </p:cTn>
                                  </p:par>
                                  <p:par>
                                    <p:cTn id="129" presetID="53" presetClass="entr" presetSubtype="16" fill="hold" grpId="0" nodeType="withEffect">
                                      <p:stCondLst>
                                        <p:cond delay="400"/>
                                      </p:stCondLst>
                                      <p:childTnLst>
                                        <p:set>
                                          <p:cBhvr>
                                            <p:cTn id="130" dur="1" fill="hold">
                                              <p:stCondLst>
                                                <p:cond delay="0"/>
                                              </p:stCondLst>
                                            </p:cTn>
                                            <p:tgtEl>
                                              <p:spTgt spid="37"/>
                                            </p:tgtEl>
                                            <p:attrNameLst>
                                              <p:attrName>style.visibility</p:attrName>
                                            </p:attrNameLst>
                                          </p:cBhvr>
                                          <p:to>
                                            <p:strVal val="visible"/>
                                          </p:to>
                                        </p:set>
                                        <p:anim calcmode="lin" valueType="num">
                                          <p:cBhvr>
                                            <p:cTn id="131" dur="500" fill="hold"/>
                                            <p:tgtEl>
                                              <p:spTgt spid="37"/>
                                            </p:tgtEl>
                                            <p:attrNameLst>
                                              <p:attrName>ppt_w</p:attrName>
                                            </p:attrNameLst>
                                          </p:cBhvr>
                                          <p:tavLst>
                                            <p:tav tm="0">
                                              <p:val>
                                                <p:fltVal val="0"/>
                                              </p:val>
                                            </p:tav>
                                            <p:tav tm="100000">
                                              <p:val>
                                                <p:strVal val="#ppt_w"/>
                                              </p:val>
                                            </p:tav>
                                          </p:tavLst>
                                        </p:anim>
                                        <p:anim calcmode="lin" valueType="num">
                                          <p:cBhvr>
                                            <p:cTn id="132" dur="500" fill="hold"/>
                                            <p:tgtEl>
                                              <p:spTgt spid="37"/>
                                            </p:tgtEl>
                                            <p:attrNameLst>
                                              <p:attrName>ppt_h</p:attrName>
                                            </p:attrNameLst>
                                          </p:cBhvr>
                                          <p:tavLst>
                                            <p:tav tm="0">
                                              <p:val>
                                                <p:fltVal val="0"/>
                                              </p:val>
                                            </p:tav>
                                            <p:tav tm="100000">
                                              <p:val>
                                                <p:strVal val="#ppt_h"/>
                                              </p:val>
                                            </p:tav>
                                          </p:tavLst>
                                        </p:anim>
                                        <p:animEffect transition="in" filter="fade">
                                          <p:cBhvr>
                                            <p:cTn id="133" dur="500"/>
                                            <p:tgtEl>
                                              <p:spTgt spid="37"/>
                                            </p:tgtEl>
                                          </p:cBhvr>
                                        </p:animEffect>
                                      </p:childTnLst>
                                    </p:cTn>
                                  </p:par>
                                  <p:par>
                                    <p:cTn id="134" presetID="53" presetClass="entr" presetSubtype="16" fill="hold" grpId="0" nodeType="withEffect">
                                      <p:stCondLst>
                                        <p:cond delay="200"/>
                                      </p:stCondLst>
                                      <p:childTnLst>
                                        <p:set>
                                          <p:cBhvr>
                                            <p:cTn id="135" dur="1" fill="hold">
                                              <p:stCondLst>
                                                <p:cond delay="0"/>
                                              </p:stCondLst>
                                            </p:cTn>
                                            <p:tgtEl>
                                              <p:spTgt spid="38"/>
                                            </p:tgtEl>
                                            <p:attrNameLst>
                                              <p:attrName>style.visibility</p:attrName>
                                            </p:attrNameLst>
                                          </p:cBhvr>
                                          <p:to>
                                            <p:strVal val="visible"/>
                                          </p:to>
                                        </p:set>
                                        <p:anim calcmode="lin" valueType="num">
                                          <p:cBhvr>
                                            <p:cTn id="136" dur="500" fill="hold"/>
                                            <p:tgtEl>
                                              <p:spTgt spid="38"/>
                                            </p:tgtEl>
                                            <p:attrNameLst>
                                              <p:attrName>ppt_w</p:attrName>
                                            </p:attrNameLst>
                                          </p:cBhvr>
                                          <p:tavLst>
                                            <p:tav tm="0">
                                              <p:val>
                                                <p:fltVal val="0"/>
                                              </p:val>
                                            </p:tav>
                                            <p:tav tm="100000">
                                              <p:val>
                                                <p:strVal val="#ppt_w"/>
                                              </p:val>
                                            </p:tav>
                                          </p:tavLst>
                                        </p:anim>
                                        <p:anim calcmode="lin" valueType="num">
                                          <p:cBhvr>
                                            <p:cTn id="137" dur="500" fill="hold"/>
                                            <p:tgtEl>
                                              <p:spTgt spid="38"/>
                                            </p:tgtEl>
                                            <p:attrNameLst>
                                              <p:attrName>ppt_h</p:attrName>
                                            </p:attrNameLst>
                                          </p:cBhvr>
                                          <p:tavLst>
                                            <p:tav tm="0">
                                              <p:val>
                                                <p:fltVal val="0"/>
                                              </p:val>
                                            </p:tav>
                                            <p:tav tm="100000">
                                              <p:val>
                                                <p:strVal val="#ppt_h"/>
                                              </p:val>
                                            </p:tav>
                                          </p:tavLst>
                                        </p:anim>
                                        <p:animEffect transition="in" filter="fade">
                                          <p:cBhvr>
                                            <p:cTn id="138" dur="500"/>
                                            <p:tgtEl>
                                              <p:spTgt spid="38"/>
                                            </p:tgtEl>
                                          </p:cBhvr>
                                        </p:animEffect>
                                      </p:childTnLst>
                                    </p:cTn>
                                  </p:par>
                                  <p:par>
                                    <p:cTn id="139" presetID="53" presetClass="entr" presetSubtype="16" fill="hold" grpId="0" nodeType="withEffect">
                                      <p:stCondLst>
                                        <p:cond delay="200"/>
                                      </p:stCondLst>
                                      <p:childTnLst>
                                        <p:set>
                                          <p:cBhvr>
                                            <p:cTn id="140" dur="1" fill="hold">
                                              <p:stCondLst>
                                                <p:cond delay="0"/>
                                              </p:stCondLst>
                                            </p:cTn>
                                            <p:tgtEl>
                                              <p:spTgt spid="39"/>
                                            </p:tgtEl>
                                            <p:attrNameLst>
                                              <p:attrName>style.visibility</p:attrName>
                                            </p:attrNameLst>
                                          </p:cBhvr>
                                          <p:to>
                                            <p:strVal val="visible"/>
                                          </p:to>
                                        </p:set>
                                        <p:anim calcmode="lin" valueType="num">
                                          <p:cBhvr>
                                            <p:cTn id="141" dur="500" fill="hold"/>
                                            <p:tgtEl>
                                              <p:spTgt spid="39"/>
                                            </p:tgtEl>
                                            <p:attrNameLst>
                                              <p:attrName>ppt_w</p:attrName>
                                            </p:attrNameLst>
                                          </p:cBhvr>
                                          <p:tavLst>
                                            <p:tav tm="0">
                                              <p:val>
                                                <p:fltVal val="0"/>
                                              </p:val>
                                            </p:tav>
                                            <p:tav tm="100000">
                                              <p:val>
                                                <p:strVal val="#ppt_w"/>
                                              </p:val>
                                            </p:tav>
                                          </p:tavLst>
                                        </p:anim>
                                        <p:anim calcmode="lin" valueType="num">
                                          <p:cBhvr>
                                            <p:cTn id="142" dur="500" fill="hold"/>
                                            <p:tgtEl>
                                              <p:spTgt spid="39"/>
                                            </p:tgtEl>
                                            <p:attrNameLst>
                                              <p:attrName>ppt_h</p:attrName>
                                            </p:attrNameLst>
                                          </p:cBhvr>
                                          <p:tavLst>
                                            <p:tav tm="0">
                                              <p:val>
                                                <p:fltVal val="0"/>
                                              </p:val>
                                            </p:tav>
                                            <p:tav tm="100000">
                                              <p:val>
                                                <p:strVal val="#ppt_h"/>
                                              </p:val>
                                            </p:tav>
                                          </p:tavLst>
                                        </p:anim>
                                        <p:animEffect transition="in" filter="fade">
                                          <p:cBhvr>
                                            <p:cTn id="143" dur="500"/>
                                            <p:tgtEl>
                                              <p:spTgt spid="39"/>
                                            </p:tgtEl>
                                          </p:cBhvr>
                                        </p:animEffect>
                                      </p:childTnLst>
                                    </p:cTn>
                                  </p:par>
                                  <p:par>
                                    <p:cTn id="144" presetID="53" presetClass="entr" presetSubtype="16" fill="hold" grpId="0" nodeType="withEffect">
                                      <p:stCondLst>
                                        <p:cond delay="200"/>
                                      </p:stCondLst>
                                      <p:childTnLst>
                                        <p:set>
                                          <p:cBhvr>
                                            <p:cTn id="145" dur="1" fill="hold">
                                              <p:stCondLst>
                                                <p:cond delay="0"/>
                                              </p:stCondLst>
                                            </p:cTn>
                                            <p:tgtEl>
                                              <p:spTgt spid="40"/>
                                            </p:tgtEl>
                                            <p:attrNameLst>
                                              <p:attrName>style.visibility</p:attrName>
                                            </p:attrNameLst>
                                          </p:cBhvr>
                                          <p:to>
                                            <p:strVal val="visible"/>
                                          </p:to>
                                        </p:set>
                                        <p:anim calcmode="lin" valueType="num">
                                          <p:cBhvr>
                                            <p:cTn id="146" dur="500" fill="hold"/>
                                            <p:tgtEl>
                                              <p:spTgt spid="40"/>
                                            </p:tgtEl>
                                            <p:attrNameLst>
                                              <p:attrName>ppt_w</p:attrName>
                                            </p:attrNameLst>
                                          </p:cBhvr>
                                          <p:tavLst>
                                            <p:tav tm="0">
                                              <p:val>
                                                <p:fltVal val="0"/>
                                              </p:val>
                                            </p:tav>
                                            <p:tav tm="100000">
                                              <p:val>
                                                <p:strVal val="#ppt_w"/>
                                              </p:val>
                                            </p:tav>
                                          </p:tavLst>
                                        </p:anim>
                                        <p:anim calcmode="lin" valueType="num">
                                          <p:cBhvr>
                                            <p:cTn id="147" dur="500" fill="hold"/>
                                            <p:tgtEl>
                                              <p:spTgt spid="40"/>
                                            </p:tgtEl>
                                            <p:attrNameLst>
                                              <p:attrName>ppt_h</p:attrName>
                                            </p:attrNameLst>
                                          </p:cBhvr>
                                          <p:tavLst>
                                            <p:tav tm="0">
                                              <p:val>
                                                <p:fltVal val="0"/>
                                              </p:val>
                                            </p:tav>
                                            <p:tav tm="100000">
                                              <p:val>
                                                <p:strVal val="#ppt_h"/>
                                              </p:val>
                                            </p:tav>
                                          </p:tavLst>
                                        </p:anim>
                                        <p:animEffect transition="in" filter="fade">
                                          <p:cBhvr>
                                            <p:cTn id="148" dur="500"/>
                                            <p:tgtEl>
                                              <p:spTgt spid="40"/>
                                            </p:tgtEl>
                                          </p:cBhvr>
                                        </p:animEffect>
                                      </p:childTnLst>
                                    </p:cTn>
                                  </p:par>
                                </p:childTnLst>
                              </p:cTn>
                            </p:par>
                            <p:par>
                              <p:cTn id="149" fill="hold">
                                <p:stCondLst>
                                  <p:cond delay="4400"/>
                                </p:stCondLst>
                                <p:childTnLst>
                                  <p:par>
                                    <p:cTn id="150" presetID="16" presetClass="entr" presetSubtype="26" fill="hold" grpId="0" nodeType="afterEffect">
                                      <p:stCondLst>
                                        <p:cond delay="0"/>
                                      </p:stCondLst>
                                      <p:childTnLst>
                                        <p:set>
                                          <p:cBhvr>
                                            <p:cTn id="151" dur="1" fill="hold">
                                              <p:stCondLst>
                                                <p:cond delay="0"/>
                                              </p:stCondLst>
                                            </p:cTn>
                                            <p:tgtEl>
                                              <p:spTgt spid="42"/>
                                            </p:tgtEl>
                                            <p:attrNameLst>
                                              <p:attrName>style.visibility</p:attrName>
                                            </p:attrNameLst>
                                          </p:cBhvr>
                                          <p:to>
                                            <p:strVal val="visible"/>
                                          </p:to>
                                        </p:set>
                                        <p:animEffect transition="in" filter="barn(inHorizontal)">
                                          <p:cBhvr>
                                            <p:cTn id="152" dur="500"/>
                                            <p:tgtEl>
                                              <p:spTgt spid="42"/>
                                            </p:tgtEl>
                                          </p:cBhvr>
                                        </p:animEffect>
                                      </p:childTnLst>
                                    </p:cTn>
                                  </p:par>
                                  <p:par>
                                    <p:cTn id="153" presetID="16" presetClass="entr" presetSubtype="26" fill="hold" grpId="0" nodeType="withEffect">
                                      <p:stCondLst>
                                        <p:cond delay="0"/>
                                      </p:stCondLst>
                                      <p:childTnLst>
                                        <p:set>
                                          <p:cBhvr>
                                            <p:cTn id="154" dur="1" fill="hold">
                                              <p:stCondLst>
                                                <p:cond delay="0"/>
                                              </p:stCondLst>
                                            </p:cTn>
                                            <p:tgtEl>
                                              <p:spTgt spid="43"/>
                                            </p:tgtEl>
                                            <p:attrNameLst>
                                              <p:attrName>style.visibility</p:attrName>
                                            </p:attrNameLst>
                                          </p:cBhvr>
                                          <p:to>
                                            <p:strVal val="visible"/>
                                          </p:to>
                                        </p:set>
                                        <p:animEffect transition="in" filter="barn(inHorizontal)">
                                          <p:cBhvr>
                                            <p:cTn id="155" dur="500"/>
                                            <p:tgtEl>
                                              <p:spTgt spid="43"/>
                                            </p:tgtEl>
                                          </p:cBhvr>
                                        </p:animEffect>
                                      </p:childTnLst>
                                    </p:cTn>
                                  </p:par>
                                </p:childTnLst>
                              </p:cTn>
                            </p:par>
                            <p:par>
                              <p:cTn id="156" fill="hold">
                                <p:stCondLst>
                                  <p:cond delay="4900"/>
                                </p:stCondLst>
                                <p:childTnLst>
                                  <p:par>
                                    <p:cTn id="157" presetID="16" presetClass="entr" presetSubtype="21" fill="hold" grpId="0" nodeType="afterEffect">
                                      <p:stCondLst>
                                        <p:cond delay="0"/>
                                      </p:stCondLst>
                                      <p:childTnLst>
                                        <p:set>
                                          <p:cBhvr>
                                            <p:cTn id="158" dur="1" fill="hold">
                                              <p:stCondLst>
                                                <p:cond delay="0"/>
                                              </p:stCondLst>
                                            </p:cTn>
                                            <p:tgtEl>
                                              <p:spTgt spid="41"/>
                                            </p:tgtEl>
                                            <p:attrNameLst>
                                              <p:attrName>style.visibility</p:attrName>
                                            </p:attrNameLst>
                                          </p:cBhvr>
                                          <p:to>
                                            <p:strVal val="visible"/>
                                          </p:to>
                                        </p:set>
                                        <p:animEffect transition="in" filter="barn(inVertical)">
                                          <p:cBhvr>
                                            <p:cTn id="159" dur="500"/>
                                            <p:tgtEl>
                                              <p:spTgt spid="41"/>
                                            </p:tgtEl>
                                          </p:cBhvr>
                                        </p:animEffect>
                                      </p:childTnLst>
                                    </p:cTn>
                                  </p:par>
                                </p:childTnLst>
                              </p:cTn>
                            </p:par>
                            <p:par>
                              <p:cTn id="160" fill="hold">
                                <p:stCondLst>
                                  <p:cond delay="5400"/>
                                </p:stCondLst>
                                <p:childTnLst>
                                  <p:par>
                                    <p:cTn id="161" presetID="10" presetClass="entr" presetSubtype="0" fill="hold" grpId="0" nodeType="afterEffect">
                                      <p:stCondLst>
                                        <p:cond delay="0"/>
                                      </p:stCondLst>
                                      <p:childTnLst>
                                        <p:set>
                                          <p:cBhvr>
                                            <p:cTn id="162" dur="1" fill="hold">
                                              <p:stCondLst>
                                                <p:cond delay="0"/>
                                              </p:stCondLst>
                                            </p:cTn>
                                            <p:tgtEl>
                                              <p:spTgt spid="44"/>
                                            </p:tgtEl>
                                            <p:attrNameLst>
                                              <p:attrName>style.visibility</p:attrName>
                                            </p:attrNameLst>
                                          </p:cBhvr>
                                          <p:to>
                                            <p:strVal val="visible"/>
                                          </p:to>
                                        </p:set>
                                        <p:animEffect transition="in" filter="fade">
                                          <p:cBhvr>
                                            <p:cTn id="16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p:bldP spid="42" grpId="0" animBg="1"/>
          <p:bldP spid="43" grpId="0" animBg="1"/>
          <p:bldP spid="44"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44311" y="274887"/>
            <a:ext cx="2302557" cy="458719"/>
          </a:xfrm>
          <a:prstGeom prst="rect">
            <a:avLst/>
          </a:prstGeom>
        </p:spPr>
        <p:txBody>
          <a:bodyPr/>
          <a:lstStyle/>
          <a:p>
            <a:pPr algn="l"/>
            <a:r>
              <a:rPr lang="zh-CN" altLang="en-US" dirty="0">
                <a:solidFill>
                  <a:schemeClr val="tx1"/>
                </a:solidFill>
              </a:rPr>
              <a:t>工作效率提高</a:t>
            </a:r>
          </a:p>
        </p:txBody>
      </p:sp>
      <p:sp>
        <p:nvSpPr>
          <p:cNvPr id="44" name="TextBox 43"/>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grpSp>
        <p:nvGrpSpPr>
          <p:cNvPr id="45" name="组合 44"/>
          <p:cNvGrpSpPr/>
          <p:nvPr/>
        </p:nvGrpSpPr>
        <p:grpSpPr>
          <a:xfrm>
            <a:off x="2831435" y="1861966"/>
            <a:ext cx="2124847" cy="2122435"/>
            <a:chOff x="5305425" y="2638424"/>
            <a:chExt cx="1579563" cy="1577975"/>
          </a:xfrm>
          <a:gradFill>
            <a:gsLst>
              <a:gs pos="0">
                <a:srgbClr val="FFF200"/>
              </a:gs>
              <a:gs pos="0">
                <a:srgbClr val="00B0F0"/>
              </a:gs>
              <a:gs pos="36000">
                <a:schemeClr val="accent4"/>
              </a:gs>
              <a:gs pos="100000">
                <a:srgbClr val="0070C0"/>
              </a:gs>
            </a:gsLst>
            <a:lin ang="6000000" scaled="0"/>
          </a:gradFill>
        </p:grpSpPr>
        <p:sp>
          <p:nvSpPr>
            <p:cNvPr id="46" name="Freeform 6"/>
            <p:cNvSpPr>
              <a:spLocks noEditPoints="1"/>
            </p:cNvSpPr>
            <p:nvPr/>
          </p:nvSpPr>
          <p:spPr bwMode="auto">
            <a:xfrm>
              <a:off x="5305425" y="2638424"/>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accent6"/>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1285829" fontAlgn="auto">
                <a:spcBef>
                  <a:spcPts val="0"/>
                </a:spcBef>
                <a:spcAft>
                  <a:spcPts val="0"/>
                </a:spcAft>
                <a:defRPr/>
              </a:pPr>
              <a:endParaRPr lang="zh-CN" altLang="en-US" sz="2531" kern="0"/>
            </a:p>
          </p:txBody>
        </p:sp>
        <p:sp>
          <p:nvSpPr>
            <p:cNvPr id="47"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bg1">
                <a:lumMod val="95000"/>
              </a:schemeClr>
            </a:solidFill>
            <a:ln w="9525">
              <a:noFill/>
              <a:round/>
              <a:headEnd/>
              <a:tailEnd/>
            </a:ln>
            <a:extLst/>
          </p:spPr>
          <p:txBody>
            <a:bodyPr vert="horz" wrap="square" lIns="128580" tIns="64290" rIns="128580" bIns="64290" numCol="1" anchor="t" anchorCtr="0" compatLnSpc="1">
              <a:prstTxWarp prst="textNoShape">
                <a:avLst/>
              </a:prstTxWarp>
            </a:bodyPr>
            <a:lstStyle/>
            <a:p>
              <a:pPr defTabSz="1285829" fontAlgn="auto">
                <a:spcBef>
                  <a:spcPts val="0"/>
                </a:spcBef>
                <a:spcAft>
                  <a:spcPts val="0"/>
                </a:spcAft>
                <a:defRPr/>
              </a:pPr>
              <a:endParaRPr lang="zh-CN" altLang="en-US" sz="2531" kern="0"/>
            </a:p>
          </p:txBody>
        </p:sp>
      </p:grpSp>
      <p:grpSp>
        <p:nvGrpSpPr>
          <p:cNvPr id="48" name="组合 47"/>
          <p:cNvGrpSpPr/>
          <p:nvPr/>
        </p:nvGrpSpPr>
        <p:grpSpPr>
          <a:xfrm>
            <a:off x="4120423" y="3148887"/>
            <a:ext cx="2667269" cy="2662652"/>
            <a:chOff x="5102225" y="2441575"/>
            <a:chExt cx="1982788" cy="1979613"/>
          </a:xfrm>
          <a:gradFill>
            <a:gsLst>
              <a:gs pos="0">
                <a:srgbClr val="FFF200"/>
              </a:gs>
              <a:gs pos="0">
                <a:srgbClr val="00B0F0"/>
              </a:gs>
              <a:gs pos="36000">
                <a:schemeClr val="accent4"/>
              </a:gs>
              <a:gs pos="100000">
                <a:srgbClr val="0070C0"/>
              </a:gs>
            </a:gsLst>
            <a:lin ang="6000000" scaled="0"/>
          </a:gradFill>
        </p:grpSpPr>
        <p:sp>
          <p:nvSpPr>
            <p:cNvPr id="49"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chemeClr val="accent6"/>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1285829" fontAlgn="auto">
                <a:spcBef>
                  <a:spcPts val="0"/>
                </a:spcBef>
                <a:spcAft>
                  <a:spcPts val="0"/>
                </a:spcAft>
                <a:defRPr/>
              </a:pPr>
              <a:endParaRPr lang="zh-CN" altLang="en-US" sz="2531" kern="0"/>
            </a:p>
          </p:txBody>
        </p:sp>
        <p:sp>
          <p:nvSpPr>
            <p:cNvPr id="50"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1285829" fontAlgn="auto">
                <a:spcBef>
                  <a:spcPts val="0"/>
                </a:spcBef>
                <a:spcAft>
                  <a:spcPts val="0"/>
                </a:spcAft>
                <a:defRPr/>
              </a:pPr>
              <a:endParaRPr lang="zh-CN" altLang="en-US" sz="2531" kern="0"/>
            </a:p>
          </p:txBody>
        </p:sp>
      </p:grpSp>
      <p:grpSp>
        <p:nvGrpSpPr>
          <p:cNvPr id="51" name="组合 50"/>
          <p:cNvGrpSpPr/>
          <p:nvPr/>
        </p:nvGrpSpPr>
        <p:grpSpPr>
          <a:xfrm>
            <a:off x="6396892" y="2648173"/>
            <a:ext cx="1748995" cy="1774389"/>
            <a:chOff x="5803900" y="2852738"/>
            <a:chExt cx="1300163" cy="1319212"/>
          </a:xfrm>
          <a:gradFill>
            <a:gsLst>
              <a:gs pos="0">
                <a:srgbClr val="FFF200"/>
              </a:gs>
              <a:gs pos="0">
                <a:srgbClr val="00B0F0"/>
              </a:gs>
              <a:gs pos="36000">
                <a:schemeClr val="accent4"/>
              </a:gs>
              <a:gs pos="100000">
                <a:srgbClr val="0070C0"/>
              </a:gs>
            </a:gsLst>
            <a:lin ang="6000000" scaled="0"/>
          </a:gradFill>
        </p:grpSpPr>
        <p:sp>
          <p:nvSpPr>
            <p:cNvPr id="52" name="Freeform 18"/>
            <p:cNvSpPr>
              <a:spLocks noEditPoints="1"/>
            </p:cNvSpPr>
            <p:nvPr/>
          </p:nvSpPr>
          <p:spPr bwMode="auto">
            <a:xfrm>
              <a:off x="5803900" y="2852738"/>
              <a:ext cx="1300163" cy="1319212"/>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solidFill>
              <a:schemeClr val="accent6"/>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1285829" fontAlgn="auto">
                <a:spcBef>
                  <a:spcPts val="0"/>
                </a:spcBef>
                <a:spcAft>
                  <a:spcPts val="0"/>
                </a:spcAft>
                <a:defRPr/>
              </a:pPr>
              <a:endParaRPr lang="zh-CN" altLang="en-US" sz="2531" kern="0"/>
            </a:p>
          </p:txBody>
        </p:sp>
        <p:sp>
          <p:nvSpPr>
            <p:cNvPr id="53" name="Freeform 19"/>
            <p:cNvSpPr>
              <a:spLocks noEditPoints="1"/>
            </p:cNvSpPr>
            <p:nvPr/>
          </p:nvSpPr>
          <p:spPr bwMode="auto">
            <a:xfrm>
              <a:off x="6080125" y="3136900"/>
              <a:ext cx="747713" cy="746125"/>
            </a:xfrm>
            <a:custGeom>
              <a:avLst/>
              <a:gdLst>
                <a:gd name="T0" fmla="*/ 100 w 199"/>
                <a:gd name="T1" fmla="*/ 0 h 199"/>
                <a:gd name="T2" fmla="*/ 0 w 199"/>
                <a:gd name="T3" fmla="*/ 100 h 199"/>
                <a:gd name="T4" fmla="*/ 100 w 199"/>
                <a:gd name="T5" fmla="*/ 199 h 199"/>
                <a:gd name="T6" fmla="*/ 199 w 199"/>
                <a:gd name="T7" fmla="*/ 100 h 199"/>
                <a:gd name="T8" fmla="*/ 100 w 199"/>
                <a:gd name="T9" fmla="*/ 0 h 199"/>
                <a:gd name="T10" fmla="*/ 100 w 199"/>
                <a:gd name="T11" fmla="*/ 150 h 199"/>
                <a:gd name="T12" fmla="*/ 49 w 199"/>
                <a:gd name="T13" fmla="*/ 100 h 199"/>
                <a:gd name="T14" fmla="*/ 100 w 199"/>
                <a:gd name="T15" fmla="*/ 49 h 199"/>
                <a:gd name="T16" fmla="*/ 150 w 199"/>
                <a:gd name="T17" fmla="*/ 100 h 199"/>
                <a:gd name="T18" fmla="*/ 100 w 199"/>
                <a:gd name="T19" fmla="*/ 15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 h="199">
                  <a:moveTo>
                    <a:pt x="100" y="0"/>
                  </a:moveTo>
                  <a:cubicBezTo>
                    <a:pt x="45" y="0"/>
                    <a:pt x="0" y="45"/>
                    <a:pt x="0" y="100"/>
                  </a:cubicBezTo>
                  <a:cubicBezTo>
                    <a:pt x="0" y="155"/>
                    <a:pt x="45" y="199"/>
                    <a:pt x="100" y="199"/>
                  </a:cubicBezTo>
                  <a:cubicBezTo>
                    <a:pt x="155" y="199"/>
                    <a:pt x="199" y="155"/>
                    <a:pt x="199" y="100"/>
                  </a:cubicBezTo>
                  <a:cubicBezTo>
                    <a:pt x="199" y="45"/>
                    <a:pt x="155" y="0"/>
                    <a:pt x="100" y="0"/>
                  </a:cubicBezTo>
                  <a:close/>
                  <a:moveTo>
                    <a:pt x="100" y="150"/>
                  </a:moveTo>
                  <a:cubicBezTo>
                    <a:pt x="72" y="150"/>
                    <a:pt x="49" y="128"/>
                    <a:pt x="49" y="100"/>
                  </a:cubicBezTo>
                  <a:cubicBezTo>
                    <a:pt x="49" y="72"/>
                    <a:pt x="72" y="49"/>
                    <a:pt x="100" y="49"/>
                  </a:cubicBezTo>
                  <a:cubicBezTo>
                    <a:pt x="127" y="49"/>
                    <a:pt x="150" y="72"/>
                    <a:pt x="150" y="100"/>
                  </a:cubicBezTo>
                  <a:cubicBezTo>
                    <a:pt x="150" y="128"/>
                    <a:pt x="127" y="150"/>
                    <a:pt x="100" y="150"/>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1285829" fontAlgn="auto">
                <a:spcBef>
                  <a:spcPts val="0"/>
                </a:spcBef>
                <a:spcAft>
                  <a:spcPts val="0"/>
                </a:spcAft>
                <a:defRPr/>
              </a:pPr>
              <a:endParaRPr lang="zh-CN" altLang="en-US" sz="2531" kern="0"/>
            </a:p>
          </p:txBody>
        </p:sp>
      </p:grpSp>
      <p:grpSp>
        <p:nvGrpSpPr>
          <p:cNvPr id="54" name="组合 53"/>
          <p:cNvGrpSpPr/>
          <p:nvPr/>
        </p:nvGrpSpPr>
        <p:grpSpPr>
          <a:xfrm>
            <a:off x="7902468" y="2972728"/>
            <a:ext cx="2124847" cy="2122435"/>
            <a:chOff x="5305425" y="2638425"/>
            <a:chExt cx="1579563" cy="1577975"/>
          </a:xfrm>
          <a:gradFill>
            <a:gsLst>
              <a:gs pos="0">
                <a:srgbClr val="FFF200"/>
              </a:gs>
              <a:gs pos="0">
                <a:srgbClr val="00B0F0"/>
              </a:gs>
              <a:gs pos="36000">
                <a:schemeClr val="accent4"/>
              </a:gs>
              <a:gs pos="100000">
                <a:srgbClr val="0070C0"/>
              </a:gs>
            </a:gsLst>
            <a:lin ang="6000000" scaled="0"/>
          </a:gradFill>
        </p:grpSpPr>
        <p:sp>
          <p:nvSpPr>
            <p:cNvPr id="55" name="Freeform 6"/>
            <p:cNvSpPr>
              <a:spLocks noEditPoints="1"/>
            </p:cNvSpPr>
            <p:nvPr/>
          </p:nvSpPr>
          <p:spPr bwMode="auto">
            <a:xfrm>
              <a:off x="5305425" y="2638425"/>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accent6"/>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1285829" fontAlgn="auto">
                <a:spcBef>
                  <a:spcPts val="0"/>
                </a:spcBef>
                <a:spcAft>
                  <a:spcPts val="0"/>
                </a:spcAft>
                <a:defRPr/>
              </a:pPr>
              <a:endParaRPr lang="zh-CN" altLang="en-US" sz="2531" kern="0"/>
            </a:p>
          </p:txBody>
        </p:sp>
        <p:sp>
          <p:nvSpPr>
            <p:cNvPr id="56"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defTabSz="1285829" fontAlgn="auto">
                <a:spcBef>
                  <a:spcPts val="0"/>
                </a:spcBef>
                <a:spcAft>
                  <a:spcPts val="0"/>
                </a:spcAft>
                <a:defRPr/>
              </a:pPr>
              <a:endParaRPr lang="zh-CN" altLang="en-US" sz="2531" kern="0"/>
            </a:p>
          </p:txBody>
        </p:sp>
      </p:grpSp>
      <p:sp>
        <p:nvSpPr>
          <p:cNvPr id="57" name="TextBox 13"/>
          <p:cNvSpPr txBox="1"/>
          <p:nvPr/>
        </p:nvSpPr>
        <p:spPr>
          <a:xfrm>
            <a:off x="553743" y="3133408"/>
            <a:ext cx="1602864" cy="865793"/>
          </a:xfrm>
          <a:prstGeom prst="rect">
            <a:avLst/>
          </a:prstGeom>
          <a:noFill/>
        </p:spPr>
        <p:txBody>
          <a:bodyPr wrap="square" lIns="96435" tIns="48218" rIns="96435" bIns="48218" rtlCol="0" anchor="ctr">
            <a:spAutoFit/>
          </a:bodyPr>
          <a:lstStyle/>
          <a:p>
            <a:pPr defTabSz="1285829" fontAlgn="auto">
              <a:spcBef>
                <a:spcPts val="0"/>
              </a:spcBef>
              <a:spcAft>
                <a:spcPts val="0"/>
              </a:spcAft>
              <a:defRPr/>
            </a:pPr>
            <a:endParaRPr lang="en-US" altLang="zh-CN" sz="562" kern="0" dirty="0">
              <a:latin typeface="微软雅黑" pitchFamily="34" charset="-122"/>
              <a:ea typeface="微软雅黑" pitchFamily="34" charset="-122"/>
              <a:cs typeface="华文黑体" pitchFamily="2" charset="-122"/>
            </a:endParaRPr>
          </a:p>
          <a:p>
            <a:pPr defTabSz="1285829" fontAlgn="auto">
              <a:spcBef>
                <a:spcPts val="0"/>
              </a:spcBef>
              <a:spcAft>
                <a:spcPts val="0"/>
              </a:spcAft>
              <a:defRPr/>
            </a:pPr>
            <a:r>
              <a:rPr lang="zh-CN" altLang="en-US" sz="1477" kern="0" dirty="0">
                <a:latin typeface="微软雅黑" pitchFamily="34" charset="-122"/>
                <a:ea typeface="微软雅黑" pitchFamily="34" charset="-122"/>
                <a:cs typeface="华文黑体" pitchFamily="2" charset="-122"/>
              </a:rPr>
              <a:t>单击添加文本单击添加文本单击添加文本</a:t>
            </a:r>
          </a:p>
        </p:txBody>
      </p:sp>
      <p:sp>
        <p:nvSpPr>
          <p:cNvPr id="58" name="矩形 57"/>
          <p:cNvSpPr/>
          <p:nvPr/>
        </p:nvSpPr>
        <p:spPr>
          <a:xfrm>
            <a:off x="3050628" y="1311221"/>
            <a:ext cx="1686461" cy="421954"/>
          </a:xfrm>
          <a:prstGeom prst="rect">
            <a:avLst/>
          </a:prstGeom>
        </p:spPr>
        <p:txBody>
          <a:bodyPr wrap="square" lIns="96435" tIns="48218" rIns="96435" bIns="48218">
            <a:spAutoFit/>
          </a:bodyPr>
          <a:lstStyle/>
          <a:p>
            <a:pPr algn="ctr" defTabSz="1285829" fontAlgn="auto">
              <a:spcBef>
                <a:spcPts val="0"/>
              </a:spcBef>
              <a:spcAft>
                <a:spcPts val="0"/>
              </a:spcAft>
              <a:defRPr/>
            </a:pPr>
            <a:r>
              <a:rPr lang="zh-CN" altLang="en-US" sz="2109" kern="0" dirty="0">
                <a:latin typeface="微软雅黑" pitchFamily="34" charset="-122"/>
                <a:ea typeface="微软雅黑" pitchFamily="34" charset="-122"/>
                <a:cs typeface="华文黑体" pitchFamily="2" charset="-122"/>
              </a:rPr>
              <a:t>添加标题</a:t>
            </a:r>
            <a:endParaRPr lang="en-US" altLang="zh-CN" sz="2531" kern="0" dirty="0">
              <a:latin typeface="微软雅黑" pitchFamily="34" charset="-122"/>
              <a:ea typeface="微软雅黑" pitchFamily="34" charset="-122"/>
              <a:cs typeface="华文黑体" pitchFamily="2" charset="-122"/>
            </a:endParaRPr>
          </a:p>
        </p:txBody>
      </p:sp>
      <p:sp>
        <p:nvSpPr>
          <p:cNvPr id="59" name="TextBox 15"/>
          <p:cNvSpPr txBox="1"/>
          <p:nvPr/>
        </p:nvSpPr>
        <p:spPr>
          <a:xfrm>
            <a:off x="1646473" y="4346820"/>
            <a:ext cx="1829761" cy="865793"/>
          </a:xfrm>
          <a:prstGeom prst="rect">
            <a:avLst/>
          </a:prstGeom>
          <a:noFill/>
        </p:spPr>
        <p:txBody>
          <a:bodyPr wrap="square" lIns="96435" tIns="48218" rIns="96435" bIns="48218" rtlCol="0" anchor="ctr">
            <a:spAutoFit/>
          </a:bodyPr>
          <a:lstStyle/>
          <a:p>
            <a:pPr defTabSz="1285829" fontAlgn="auto">
              <a:spcBef>
                <a:spcPts val="0"/>
              </a:spcBef>
              <a:spcAft>
                <a:spcPts val="0"/>
              </a:spcAft>
              <a:defRPr/>
            </a:pPr>
            <a:endParaRPr lang="en-US" altLang="zh-CN" sz="562" kern="0" dirty="0">
              <a:latin typeface="微软雅黑" pitchFamily="34" charset="-122"/>
              <a:ea typeface="微软雅黑" pitchFamily="34" charset="-122"/>
              <a:cs typeface="华文黑体" pitchFamily="2" charset="-122"/>
            </a:endParaRPr>
          </a:p>
          <a:p>
            <a:pPr defTabSz="1285829" fontAlgn="auto">
              <a:spcBef>
                <a:spcPts val="0"/>
              </a:spcBef>
              <a:spcAft>
                <a:spcPts val="0"/>
              </a:spcAft>
              <a:defRPr/>
            </a:pPr>
            <a:r>
              <a:rPr lang="zh-CN" altLang="en-US" sz="1477" kern="0" dirty="0">
                <a:latin typeface="微软雅黑" pitchFamily="34" charset="-122"/>
                <a:ea typeface="微软雅黑" pitchFamily="34" charset="-122"/>
                <a:cs typeface="华文黑体" pitchFamily="2" charset="-122"/>
              </a:rPr>
              <a:t>单击添加文本单击添加文本单击添加文本单击添加文本</a:t>
            </a:r>
          </a:p>
        </p:txBody>
      </p:sp>
      <p:sp>
        <p:nvSpPr>
          <p:cNvPr id="60" name="矩形 59"/>
          <p:cNvSpPr/>
          <p:nvPr/>
        </p:nvSpPr>
        <p:spPr>
          <a:xfrm>
            <a:off x="4610829" y="6029516"/>
            <a:ext cx="1686461" cy="421954"/>
          </a:xfrm>
          <a:prstGeom prst="rect">
            <a:avLst/>
          </a:prstGeom>
        </p:spPr>
        <p:txBody>
          <a:bodyPr wrap="square" lIns="96435" tIns="48218" rIns="96435" bIns="48218">
            <a:spAutoFit/>
          </a:bodyPr>
          <a:lstStyle/>
          <a:p>
            <a:pPr algn="ctr" defTabSz="1285829" fontAlgn="auto">
              <a:spcBef>
                <a:spcPts val="0"/>
              </a:spcBef>
              <a:spcAft>
                <a:spcPts val="0"/>
              </a:spcAft>
              <a:defRPr/>
            </a:pPr>
            <a:r>
              <a:rPr lang="zh-CN" altLang="en-US" sz="2109" kern="0">
                <a:latin typeface="微软雅黑" pitchFamily="34" charset="-122"/>
                <a:ea typeface="微软雅黑" pitchFamily="34" charset="-122"/>
                <a:cs typeface="华文黑体" pitchFamily="2" charset="-122"/>
              </a:rPr>
              <a:t>添加标题</a:t>
            </a:r>
            <a:endParaRPr lang="en-US" altLang="zh-CN" sz="2531" kern="0">
              <a:latin typeface="微软雅黑" pitchFamily="34" charset="-122"/>
              <a:ea typeface="微软雅黑" pitchFamily="34" charset="-122"/>
              <a:cs typeface="华文黑体" pitchFamily="2" charset="-122"/>
            </a:endParaRPr>
          </a:p>
        </p:txBody>
      </p:sp>
      <p:sp>
        <p:nvSpPr>
          <p:cNvPr id="61" name="TextBox 17"/>
          <p:cNvSpPr txBox="1"/>
          <p:nvPr/>
        </p:nvSpPr>
        <p:spPr>
          <a:xfrm>
            <a:off x="8868571" y="2122710"/>
            <a:ext cx="2269809" cy="638488"/>
          </a:xfrm>
          <a:prstGeom prst="rect">
            <a:avLst/>
          </a:prstGeom>
          <a:noFill/>
        </p:spPr>
        <p:txBody>
          <a:bodyPr wrap="square" lIns="96435" tIns="48218" rIns="96435" bIns="48218" rtlCol="0" anchor="ctr">
            <a:spAutoFit/>
          </a:bodyPr>
          <a:lstStyle/>
          <a:p>
            <a:pPr defTabSz="1285829" fontAlgn="auto">
              <a:spcBef>
                <a:spcPts val="0"/>
              </a:spcBef>
              <a:spcAft>
                <a:spcPts val="0"/>
              </a:spcAft>
              <a:defRPr/>
            </a:pPr>
            <a:endParaRPr lang="en-US" altLang="zh-CN" sz="562" kern="0">
              <a:latin typeface="微软雅黑" pitchFamily="34" charset="-122"/>
              <a:ea typeface="微软雅黑" pitchFamily="34" charset="-122"/>
              <a:cs typeface="华文黑体" pitchFamily="2" charset="-122"/>
            </a:endParaRPr>
          </a:p>
          <a:p>
            <a:pPr defTabSz="1285829" fontAlgn="auto">
              <a:spcBef>
                <a:spcPts val="0"/>
              </a:spcBef>
              <a:spcAft>
                <a:spcPts val="0"/>
              </a:spcAft>
              <a:defRPr/>
            </a:pPr>
            <a:r>
              <a:rPr lang="zh-CN" altLang="en-US" sz="1477" kern="0">
                <a:latin typeface="微软雅黑" pitchFamily="34" charset="-122"/>
                <a:ea typeface="微软雅黑" pitchFamily="34" charset="-122"/>
                <a:cs typeface="华文黑体" pitchFamily="2" charset="-122"/>
              </a:rPr>
              <a:t>单击添加文本单击添加文本单击添加文本</a:t>
            </a:r>
          </a:p>
        </p:txBody>
      </p:sp>
      <p:sp>
        <p:nvSpPr>
          <p:cNvPr id="62" name="矩形 61"/>
          <p:cNvSpPr/>
          <p:nvPr/>
        </p:nvSpPr>
        <p:spPr>
          <a:xfrm>
            <a:off x="6428159" y="2077030"/>
            <a:ext cx="1686461" cy="421954"/>
          </a:xfrm>
          <a:prstGeom prst="rect">
            <a:avLst/>
          </a:prstGeom>
        </p:spPr>
        <p:txBody>
          <a:bodyPr wrap="square" lIns="96435" tIns="48218" rIns="96435" bIns="48218">
            <a:spAutoFit/>
          </a:bodyPr>
          <a:lstStyle/>
          <a:p>
            <a:pPr algn="ctr" defTabSz="1285829" fontAlgn="auto">
              <a:spcBef>
                <a:spcPts val="0"/>
              </a:spcBef>
              <a:spcAft>
                <a:spcPts val="0"/>
              </a:spcAft>
              <a:defRPr/>
            </a:pPr>
            <a:r>
              <a:rPr lang="zh-CN" altLang="en-US" sz="2109" kern="0">
                <a:latin typeface="微软雅黑" pitchFamily="34" charset="-122"/>
                <a:ea typeface="微软雅黑" pitchFamily="34" charset="-122"/>
                <a:cs typeface="华文黑体" pitchFamily="2" charset="-122"/>
              </a:rPr>
              <a:t>添加标题</a:t>
            </a:r>
            <a:endParaRPr lang="en-US" altLang="zh-CN" sz="2531" kern="0">
              <a:latin typeface="微软雅黑" pitchFamily="34" charset="-122"/>
              <a:ea typeface="微软雅黑" pitchFamily="34" charset="-122"/>
              <a:cs typeface="华文黑体" pitchFamily="2" charset="-122"/>
            </a:endParaRPr>
          </a:p>
        </p:txBody>
      </p:sp>
      <p:sp>
        <p:nvSpPr>
          <p:cNvPr id="63" name="TextBox 19"/>
          <p:cNvSpPr txBox="1"/>
          <p:nvPr/>
        </p:nvSpPr>
        <p:spPr>
          <a:xfrm>
            <a:off x="10378861" y="4387981"/>
            <a:ext cx="2131270" cy="865793"/>
          </a:xfrm>
          <a:prstGeom prst="rect">
            <a:avLst/>
          </a:prstGeom>
          <a:noFill/>
        </p:spPr>
        <p:txBody>
          <a:bodyPr wrap="square" lIns="96435" tIns="48218" rIns="96435" bIns="48218" rtlCol="0" anchor="ctr">
            <a:spAutoFit/>
          </a:bodyPr>
          <a:lstStyle/>
          <a:p>
            <a:pPr defTabSz="1285829" fontAlgn="auto">
              <a:spcBef>
                <a:spcPts val="0"/>
              </a:spcBef>
              <a:spcAft>
                <a:spcPts val="0"/>
              </a:spcAft>
              <a:defRPr/>
            </a:pPr>
            <a:endParaRPr lang="en-US" altLang="zh-CN" sz="562" kern="0" dirty="0">
              <a:latin typeface="微软雅黑" pitchFamily="34" charset="-122"/>
              <a:ea typeface="微软雅黑" pitchFamily="34" charset="-122"/>
              <a:cs typeface="华文黑体" pitchFamily="2" charset="-122"/>
            </a:endParaRPr>
          </a:p>
          <a:p>
            <a:pPr defTabSz="1285829" fontAlgn="auto">
              <a:spcBef>
                <a:spcPts val="0"/>
              </a:spcBef>
              <a:spcAft>
                <a:spcPts val="0"/>
              </a:spcAft>
              <a:defRPr/>
            </a:pPr>
            <a:r>
              <a:rPr lang="zh-CN" altLang="en-US" sz="1477" kern="0" dirty="0">
                <a:latin typeface="微软雅黑" pitchFamily="34" charset="-122"/>
                <a:ea typeface="微软雅黑" pitchFamily="34" charset="-122"/>
                <a:cs typeface="华文黑体" pitchFamily="2" charset="-122"/>
              </a:rPr>
              <a:t>单击添加文本单击添加文本单击添加文本单击添加文本</a:t>
            </a:r>
          </a:p>
        </p:txBody>
      </p:sp>
      <p:sp>
        <p:nvSpPr>
          <p:cNvPr id="64" name="矩形 63"/>
          <p:cNvSpPr/>
          <p:nvPr/>
        </p:nvSpPr>
        <p:spPr>
          <a:xfrm>
            <a:off x="8121663" y="5231305"/>
            <a:ext cx="1686461" cy="421954"/>
          </a:xfrm>
          <a:prstGeom prst="rect">
            <a:avLst/>
          </a:prstGeom>
        </p:spPr>
        <p:txBody>
          <a:bodyPr wrap="square" lIns="96435" tIns="48218" rIns="96435" bIns="48218">
            <a:spAutoFit/>
          </a:bodyPr>
          <a:lstStyle/>
          <a:p>
            <a:pPr algn="ctr" defTabSz="1285829" fontAlgn="auto">
              <a:spcBef>
                <a:spcPts val="0"/>
              </a:spcBef>
              <a:spcAft>
                <a:spcPts val="0"/>
              </a:spcAft>
              <a:defRPr/>
            </a:pPr>
            <a:r>
              <a:rPr lang="zh-CN" altLang="en-US" sz="2109" kern="0">
                <a:latin typeface="微软雅黑" pitchFamily="34" charset="-122"/>
                <a:ea typeface="微软雅黑" pitchFamily="34" charset="-122"/>
                <a:cs typeface="华文黑体" pitchFamily="2" charset="-122"/>
              </a:rPr>
              <a:t>添加标题</a:t>
            </a:r>
            <a:endParaRPr lang="en-US" altLang="zh-CN" sz="2531" kern="0">
              <a:latin typeface="微软雅黑" pitchFamily="34" charset="-122"/>
              <a:ea typeface="微软雅黑" pitchFamily="34" charset="-122"/>
              <a:cs typeface="华文黑体" pitchFamily="2" charset="-122"/>
            </a:endParaRPr>
          </a:p>
        </p:txBody>
      </p:sp>
      <p:cxnSp>
        <p:nvCxnSpPr>
          <p:cNvPr id="65" name="肘形连接符 64"/>
          <p:cNvCxnSpPr/>
          <p:nvPr/>
        </p:nvCxnSpPr>
        <p:spPr>
          <a:xfrm rot="10800000" flipV="1">
            <a:off x="595462" y="3269614"/>
            <a:ext cx="2235978" cy="763264"/>
          </a:xfrm>
          <a:prstGeom prst="bentConnector3">
            <a:avLst>
              <a:gd name="adj1" fmla="val 32626"/>
            </a:avLst>
          </a:prstGeom>
          <a:noFill/>
          <a:ln w="9525" cap="flat" cmpd="sng" algn="ctr">
            <a:solidFill>
              <a:schemeClr val="tx1"/>
            </a:solidFill>
            <a:prstDash val="sysDash"/>
          </a:ln>
          <a:effectLst/>
        </p:spPr>
      </p:cxnSp>
      <p:cxnSp>
        <p:nvCxnSpPr>
          <p:cNvPr id="66" name="肘形连接符 65"/>
          <p:cNvCxnSpPr/>
          <p:nvPr/>
        </p:nvCxnSpPr>
        <p:spPr>
          <a:xfrm rot="10800000">
            <a:off x="1713451" y="4377321"/>
            <a:ext cx="2406976" cy="528492"/>
          </a:xfrm>
          <a:prstGeom prst="bentConnector3">
            <a:avLst>
              <a:gd name="adj1" fmla="val 29965"/>
            </a:avLst>
          </a:prstGeom>
          <a:noFill/>
          <a:ln w="9525" cap="flat" cmpd="sng" algn="ctr">
            <a:solidFill>
              <a:schemeClr val="tx1"/>
            </a:solidFill>
            <a:prstDash val="sysDash"/>
          </a:ln>
          <a:effectLst/>
        </p:spPr>
      </p:cxnSp>
      <p:cxnSp>
        <p:nvCxnSpPr>
          <p:cNvPr id="67" name="肘形连接符 66"/>
          <p:cNvCxnSpPr/>
          <p:nvPr/>
        </p:nvCxnSpPr>
        <p:spPr>
          <a:xfrm rot="10800000" flipV="1">
            <a:off x="9796506" y="4422561"/>
            <a:ext cx="2557099" cy="518859"/>
          </a:xfrm>
          <a:prstGeom prst="bentConnector3">
            <a:avLst>
              <a:gd name="adj1" fmla="val 77764"/>
            </a:avLst>
          </a:prstGeom>
          <a:noFill/>
          <a:ln w="9525" cap="flat" cmpd="sng" algn="ctr">
            <a:solidFill>
              <a:schemeClr val="tx1"/>
            </a:solidFill>
            <a:prstDash val="sysDash"/>
          </a:ln>
          <a:effectLst/>
        </p:spPr>
      </p:cxnSp>
      <p:cxnSp>
        <p:nvCxnSpPr>
          <p:cNvPr id="68" name="肘形连接符 67"/>
          <p:cNvCxnSpPr/>
          <p:nvPr/>
        </p:nvCxnSpPr>
        <p:spPr>
          <a:xfrm rot="10800000" flipV="1">
            <a:off x="8114623" y="2077032"/>
            <a:ext cx="3023757" cy="729842"/>
          </a:xfrm>
          <a:prstGeom prst="bentConnector3">
            <a:avLst>
              <a:gd name="adj1" fmla="val 77024"/>
            </a:avLst>
          </a:prstGeom>
          <a:noFill/>
          <a:ln w="9525" cap="flat" cmpd="sng" algn="ctr">
            <a:solidFill>
              <a:schemeClr val="tx1"/>
            </a:solidFill>
            <a:prstDash val="sysDash"/>
          </a:ln>
          <a:effectLst/>
        </p:spPr>
      </p:cxnSp>
    </p:spTree>
    <p:extLst>
      <p:ext uri="{BB962C8B-B14F-4D97-AF65-F5344CB8AC3E}">
        <p14:creationId xmlns:p14="http://schemas.microsoft.com/office/powerpoint/2010/main" val="11821070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par>
                          <p:cTn id="8" fill="hold">
                            <p:stCondLst>
                              <p:cond delay="500"/>
                            </p:stCondLst>
                            <p:childTnLst>
                              <p:par>
                                <p:cTn id="9" presetID="2" presetClass="entr" presetSubtype="1" decel="10000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500" fill="hold"/>
                                        <p:tgtEl>
                                          <p:spTgt spid="45"/>
                                        </p:tgtEl>
                                        <p:attrNameLst>
                                          <p:attrName>ppt_x</p:attrName>
                                        </p:attrNameLst>
                                      </p:cBhvr>
                                      <p:tavLst>
                                        <p:tav tm="0">
                                          <p:val>
                                            <p:strVal val="#ppt_x"/>
                                          </p:val>
                                        </p:tav>
                                        <p:tav tm="100000">
                                          <p:val>
                                            <p:strVal val="#ppt_x"/>
                                          </p:val>
                                        </p:tav>
                                      </p:tavLst>
                                    </p:anim>
                                    <p:anim calcmode="lin" valueType="num">
                                      <p:cBhvr additive="base">
                                        <p:cTn id="12" dur="500" fill="hold"/>
                                        <p:tgtEl>
                                          <p:spTgt spid="45"/>
                                        </p:tgtEl>
                                        <p:attrNameLst>
                                          <p:attrName>ppt_y</p:attrName>
                                        </p:attrNameLst>
                                      </p:cBhvr>
                                      <p:tavLst>
                                        <p:tav tm="0">
                                          <p:val>
                                            <p:strVal val="0-#ppt_h/2"/>
                                          </p:val>
                                        </p:tav>
                                        <p:tav tm="100000">
                                          <p:val>
                                            <p:strVal val="#ppt_y"/>
                                          </p:val>
                                        </p:tav>
                                      </p:tavLst>
                                    </p:anim>
                                  </p:childTnLst>
                                </p:cTn>
                              </p:par>
                              <p:par>
                                <p:cTn id="13" presetID="8" presetClass="emph" presetSubtype="0" repeatCount="indefinite" fill="hold" nodeType="withEffect">
                                  <p:stCondLst>
                                    <p:cond delay="0"/>
                                  </p:stCondLst>
                                  <p:childTnLst>
                                    <p:animRot by="-86400000">
                                      <p:cBhvr>
                                        <p:cTn id="14" dur="8000" fill="hold"/>
                                        <p:tgtEl>
                                          <p:spTgt spid="45"/>
                                        </p:tgtEl>
                                        <p:attrNameLst>
                                          <p:attrName>r</p:attrName>
                                        </p:attrNameLst>
                                      </p:cBhvr>
                                    </p:animRot>
                                  </p:childTnLst>
                                </p:cTn>
                              </p:par>
                              <p:par>
                                <p:cTn id="15" presetID="22" presetClass="entr" presetSubtype="2" fill="hold" nodeType="withEffect">
                                  <p:stCondLst>
                                    <p:cond delay="500"/>
                                  </p:stCondLst>
                                  <p:childTnLst>
                                    <p:set>
                                      <p:cBhvr>
                                        <p:cTn id="16" dur="1" fill="hold">
                                          <p:stCondLst>
                                            <p:cond delay="0"/>
                                          </p:stCondLst>
                                        </p:cTn>
                                        <p:tgtEl>
                                          <p:spTgt spid="65"/>
                                        </p:tgtEl>
                                        <p:attrNameLst>
                                          <p:attrName>style.visibility</p:attrName>
                                        </p:attrNameLst>
                                      </p:cBhvr>
                                      <p:to>
                                        <p:strVal val="visible"/>
                                      </p:to>
                                    </p:set>
                                    <p:animEffect transition="in" filter="wipe(right)">
                                      <p:cBhvr>
                                        <p:cTn id="17" dur="500"/>
                                        <p:tgtEl>
                                          <p:spTgt spid="65"/>
                                        </p:tgtEl>
                                      </p:cBhvr>
                                    </p:animEffect>
                                  </p:childTnLst>
                                </p:cTn>
                              </p:par>
                              <p:par>
                                <p:cTn id="18" presetID="53" presetClass="entr" presetSubtype="16" fill="hold" grpId="0" nodeType="withEffect">
                                  <p:stCondLst>
                                    <p:cond delay="500"/>
                                  </p:stCondLst>
                                  <p:childTnLst>
                                    <p:set>
                                      <p:cBhvr>
                                        <p:cTn id="19" dur="1" fill="hold">
                                          <p:stCondLst>
                                            <p:cond delay="0"/>
                                          </p:stCondLst>
                                        </p:cTn>
                                        <p:tgtEl>
                                          <p:spTgt spid="57"/>
                                        </p:tgtEl>
                                        <p:attrNameLst>
                                          <p:attrName>style.visibility</p:attrName>
                                        </p:attrNameLst>
                                      </p:cBhvr>
                                      <p:to>
                                        <p:strVal val="visible"/>
                                      </p:to>
                                    </p:set>
                                    <p:anim calcmode="lin" valueType="num">
                                      <p:cBhvr>
                                        <p:cTn id="20" dur="500" fill="hold"/>
                                        <p:tgtEl>
                                          <p:spTgt spid="57"/>
                                        </p:tgtEl>
                                        <p:attrNameLst>
                                          <p:attrName>ppt_w</p:attrName>
                                        </p:attrNameLst>
                                      </p:cBhvr>
                                      <p:tavLst>
                                        <p:tav tm="0">
                                          <p:val>
                                            <p:fltVal val="0"/>
                                          </p:val>
                                        </p:tav>
                                        <p:tav tm="100000">
                                          <p:val>
                                            <p:strVal val="#ppt_w"/>
                                          </p:val>
                                        </p:tav>
                                      </p:tavLst>
                                    </p:anim>
                                    <p:anim calcmode="lin" valueType="num">
                                      <p:cBhvr>
                                        <p:cTn id="21" dur="500" fill="hold"/>
                                        <p:tgtEl>
                                          <p:spTgt spid="57"/>
                                        </p:tgtEl>
                                        <p:attrNameLst>
                                          <p:attrName>ppt_h</p:attrName>
                                        </p:attrNameLst>
                                      </p:cBhvr>
                                      <p:tavLst>
                                        <p:tav tm="0">
                                          <p:val>
                                            <p:fltVal val="0"/>
                                          </p:val>
                                        </p:tav>
                                        <p:tav tm="100000">
                                          <p:val>
                                            <p:strVal val="#ppt_h"/>
                                          </p:val>
                                        </p:tav>
                                      </p:tavLst>
                                    </p:anim>
                                    <p:animEffect transition="in" filter="fade">
                                      <p:cBhvr>
                                        <p:cTn id="22" dur="500"/>
                                        <p:tgtEl>
                                          <p:spTgt spid="57"/>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childTnLst>
                                </p:cTn>
                              </p:par>
                              <p:par>
                                <p:cTn id="26" presetID="2" presetClass="entr" presetSubtype="1" decel="100000" fill="hold" nodeType="withEffect">
                                  <p:stCondLst>
                                    <p:cond delay="500"/>
                                  </p:stCondLst>
                                  <p:childTnLst>
                                    <p:set>
                                      <p:cBhvr>
                                        <p:cTn id="27" dur="1" fill="hold">
                                          <p:stCondLst>
                                            <p:cond delay="0"/>
                                          </p:stCondLst>
                                        </p:cTn>
                                        <p:tgtEl>
                                          <p:spTgt spid="48"/>
                                        </p:tgtEl>
                                        <p:attrNameLst>
                                          <p:attrName>style.visibility</p:attrName>
                                        </p:attrNameLst>
                                      </p:cBhvr>
                                      <p:to>
                                        <p:strVal val="visible"/>
                                      </p:to>
                                    </p:set>
                                    <p:anim calcmode="lin" valueType="num">
                                      <p:cBhvr additive="base">
                                        <p:cTn id="28" dur="500" fill="hold"/>
                                        <p:tgtEl>
                                          <p:spTgt spid="48"/>
                                        </p:tgtEl>
                                        <p:attrNameLst>
                                          <p:attrName>ppt_x</p:attrName>
                                        </p:attrNameLst>
                                      </p:cBhvr>
                                      <p:tavLst>
                                        <p:tav tm="0">
                                          <p:val>
                                            <p:strVal val="#ppt_x"/>
                                          </p:val>
                                        </p:tav>
                                        <p:tav tm="100000">
                                          <p:val>
                                            <p:strVal val="#ppt_x"/>
                                          </p:val>
                                        </p:tav>
                                      </p:tavLst>
                                    </p:anim>
                                    <p:anim calcmode="lin" valueType="num">
                                      <p:cBhvr additive="base">
                                        <p:cTn id="29" dur="500" fill="hold"/>
                                        <p:tgtEl>
                                          <p:spTgt spid="48"/>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nodeType="withEffect">
                                  <p:stCondLst>
                                    <p:cond delay="500"/>
                                  </p:stCondLst>
                                  <p:childTnLst>
                                    <p:animRot by="76680000">
                                      <p:cBhvr>
                                        <p:cTn id="31" dur="7500" fill="hold"/>
                                        <p:tgtEl>
                                          <p:spTgt spid="48"/>
                                        </p:tgtEl>
                                        <p:attrNameLst>
                                          <p:attrName>r</p:attrName>
                                        </p:attrNameLst>
                                      </p:cBhvr>
                                    </p:animRot>
                                  </p:childTnLst>
                                </p:cTn>
                              </p:par>
                              <p:par>
                                <p:cTn id="32" presetID="22" presetClass="entr" presetSubtype="2" fill="hold" nodeType="withEffect">
                                  <p:stCondLst>
                                    <p:cond delay="1000"/>
                                  </p:stCondLst>
                                  <p:childTnLst>
                                    <p:set>
                                      <p:cBhvr>
                                        <p:cTn id="33" dur="1" fill="hold">
                                          <p:stCondLst>
                                            <p:cond delay="0"/>
                                          </p:stCondLst>
                                        </p:cTn>
                                        <p:tgtEl>
                                          <p:spTgt spid="66"/>
                                        </p:tgtEl>
                                        <p:attrNameLst>
                                          <p:attrName>style.visibility</p:attrName>
                                        </p:attrNameLst>
                                      </p:cBhvr>
                                      <p:to>
                                        <p:strVal val="visible"/>
                                      </p:to>
                                    </p:set>
                                    <p:animEffect transition="in" filter="wipe(right)">
                                      <p:cBhvr>
                                        <p:cTn id="34" dur="500"/>
                                        <p:tgtEl>
                                          <p:spTgt spid="66"/>
                                        </p:tgtEl>
                                      </p:cBhvr>
                                    </p:animEffect>
                                  </p:childTnLst>
                                </p:cTn>
                              </p:par>
                              <p:par>
                                <p:cTn id="35" presetID="53" presetClass="entr" presetSubtype="16" fill="hold" grpId="0" nodeType="withEffect">
                                  <p:stCondLst>
                                    <p:cond delay="1000"/>
                                  </p:stCondLst>
                                  <p:childTnLst>
                                    <p:set>
                                      <p:cBhvr>
                                        <p:cTn id="36" dur="1" fill="hold">
                                          <p:stCondLst>
                                            <p:cond delay="0"/>
                                          </p:stCondLst>
                                        </p:cTn>
                                        <p:tgtEl>
                                          <p:spTgt spid="59"/>
                                        </p:tgtEl>
                                        <p:attrNameLst>
                                          <p:attrName>style.visibility</p:attrName>
                                        </p:attrNameLst>
                                      </p:cBhvr>
                                      <p:to>
                                        <p:strVal val="visible"/>
                                      </p:to>
                                    </p:set>
                                    <p:anim calcmode="lin" valueType="num">
                                      <p:cBhvr>
                                        <p:cTn id="37" dur="500" fill="hold"/>
                                        <p:tgtEl>
                                          <p:spTgt spid="59"/>
                                        </p:tgtEl>
                                        <p:attrNameLst>
                                          <p:attrName>ppt_w</p:attrName>
                                        </p:attrNameLst>
                                      </p:cBhvr>
                                      <p:tavLst>
                                        <p:tav tm="0">
                                          <p:val>
                                            <p:fltVal val="0"/>
                                          </p:val>
                                        </p:tav>
                                        <p:tav tm="100000">
                                          <p:val>
                                            <p:strVal val="#ppt_w"/>
                                          </p:val>
                                        </p:tav>
                                      </p:tavLst>
                                    </p:anim>
                                    <p:anim calcmode="lin" valueType="num">
                                      <p:cBhvr>
                                        <p:cTn id="38" dur="500" fill="hold"/>
                                        <p:tgtEl>
                                          <p:spTgt spid="59"/>
                                        </p:tgtEl>
                                        <p:attrNameLst>
                                          <p:attrName>ppt_h</p:attrName>
                                        </p:attrNameLst>
                                      </p:cBhvr>
                                      <p:tavLst>
                                        <p:tav tm="0">
                                          <p:val>
                                            <p:fltVal val="0"/>
                                          </p:val>
                                        </p:tav>
                                        <p:tav tm="100000">
                                          <p:val>
                                            <p:strVal val="#ppt_h"/>
                                          </p:val>
                                        </p:tav>
                                      </p:tavLst>
                                    </p:anim>
                                    <p:animEffect transition="in" filter="fade">
                                      <p:cBhvr>
                                        <p:cTn id="39" dur="500"/>
                                        <p:tgtEl>
                                          <p:spTgt spid="59"/>
                                        </p:tgtEl>
                                      </p:cBhvr>
                                    </p:animEffect>
                                  </p:childTnLst>
                                </p:cTn>
                              </p:par>
                              <p:par>
                                <p:cTn id="40" presetID="10" presetClass="entr" presetSubtype="0" fill="hold" grpId="0" nodeType="withEffect">
                                  <p:stCondLst>
                                    <p:cond delay="500"/>
                                  </p:stCondLst>
                                  <p:childTnLst>
                                    <p:set>
                                      <p:cBhvr>
                                        <p:cTn id="41" dur="1" fill="hold">
                                          <p:stCondLst>
                                            <p:cond delay="0"/>
                                          </p:stCondLst>
                                        </p:cTn>
                                        <p:tgtEl>
                                          <p:spTgt spid="60"/>
                                        </p:tgtEl>
                                        <p:attrNameLst>
                                          <p:attrName>style.visibility</p:attrName>
                                        </p:attrNameLst>
                                      </p:cBhvr>
                                      <p:to>
                                        <p:strVal val="visible"/>
                                      </p:to>
                                    </p:set>
                                    <p:animEffect transition="in" filter="fade">
                                      <p:cBhvr>
                                        <p:cTn id="42" dur="500"/>
                                        <p:tgtEl>
                                          <p:spTgt spid="60"/>
                                        </p:tgtEl>
                                      </p:cBhvr>
                                    </p:animEffect>
                                  </p:childTnLst>
                                </p:cTn>
                              </p:par>
                              <p:par>
                                <p:cTn id="43" presetID="2" presetClass="entr" presetSubtype="1" decel="100000" fill="hold" nodeType="withEffect">
                                  <p:stCondLst>
                                    <p:cond delay="1000"/>
                                  </p:stCondLst>
                                  <p:childTnLst>
                                    <p:set>
                                      <p:cBhvr>
                                        <p:cTn id="44" dur="1" fill="hold">
                                          <p:stCondLst>
                                            <p:cond delay="0"/>
                                          </p:stCondLst>
                                        </p:cTn>
                                        <p:tgtEl>
                                          <p:spTgt spid="51"/>
                                        </p:tgtEl>
                                        <p:attrNameLst>
                                          <p:attrName>style.visibility</p:attrName>
                                        </p:attrNameLst>
                                      </p:cBhvr>
                                      <p:to>
                                        <p:strVal val="visible"/>
                                      </p:to>
                                    </p:set>
                                    <p:anim calcmode="lin" valueType="num">
                                      <p:cBhvr additive="base">
                                        <p:cTn id="45" dur="500" fill="hold"/>
                                        <p:tgtEl>
                                          <p:spTgt spid="51"/>
                                        </p:tgtEl>
                                        <p:attrNameLst>
                                          <p:attrName>ppt_x</p:attrName>
                                        </p:attrNameLst>
                                      </p:cBhvr>
                                      <p:tavLst>
                                        <p:tav tm="0">
                                          <p:val>
                                            <p:strVal val="#ppt_x"/>
                                          </p:val>
                                        </p:tav>
                                        <p:tav tm="100000">
                                          <p:val>
                                            <p:strVal val="#ppt_x"/>
                                          </p:val>
                                        </p:tav>
                                      </p:tavLst>
                                    </p:anim>
                                    <p:anim calcmode="lin" valueType="num">
                                      <p:cBhvr additive="base">
                                        <p:cTn id="46" dur="500" fill="hold"/>
                                        <p:tgtEl>
                                          <p:spTgt spid="51"/>
                                        </p:tgtEl>
                                        <p:attrNameLst>
                                          <p:attrName>ppt_y</p:attrName>
                                        </p:attrNameLst>
                                      </p:cBhvr>
                                      <p:tavLst>
                                        <p:tav tm="0">
                                          <p:val>
                                            <p:strVal val="0-#ppt_h/2"/>
                                          </p:val>
                                        </p:tav>
                                        <p:tav tm="100000">
                                          <p:val>
                                            <p:strVal val="#ppt_y"/>
                                          </p:val>
                                        </p:tav>
                                      </p:tavLst>
                                    </p:anim>
                                  </p:childTnLst>
                                </p:cTn>
                              </p:par>
                              <p:par>
                                <p:cTn id="47" presetID="8" presetClass="emph" presetSubtype="0" repeatCount="indefinite" fill="hold" nodeType="withEffect">
                                  <p:stCondLst>
                                    <p:cond delay="1000"/>
                                  </p:stCondLst>
                                  <p:childTnLst>
                                    <p:animRot by="-108000000">
                                      <p:cBhvr>
                                        <p:cTn id="48" dur="7000" fill="hold"/>
                                        <p:tgtEl>
                                          <p:spTgt spid="51"/>
                                        </p:tgtEl>
                                        <p:attrNameLst>
                                          <p:attrName>r</p:attrName>
                                        </p:attrNameLst>
                                      </p:cBhvr>
                                    </p:animRot>
                                  </p:childTnLst>
                                </p:cTn>
                              </p:par>
                              <p:par>
                                <p:cTn id="49" presetID="22" presetClass="entr" presetSubtype="8" fill="hold" nodeType="withEffect">
                                  <p:stCondLst>
                                    <p:cond delay="1500"/>
                                  </p:stCondLst>
                                  <p:childTnLst>
                                    <p:set>
                                      <p:cBhvr>
                                        <p:cTn id="50" dur="1" fill="hold">
                                          <p:stCondLst>
                                            <p:cond delay="0"/>
                                          </p:stCondLst>
                                        </p:cTn>
                                        <p:tgtEl>
                                          <p:spTgt spid="68"/>
                                        </p:tgtEl>
                                        <p:attrNameLst>
                                          <p:attrName>style.visibility</p:attrName>
                                        </p:attrNameLst>
                                      </p:cBhvr>
                                      <p:to>
                                        <p:strVal val="visible"/>
                                      </p:to>
                                    </p:set>
                                    <p:animEffect transition="in" filter="wipe(left)">
                                      <p:cBhvr>
                                        <p:cTn id="51" dur="500"/>
                                        <p:tgtEl>
                                          <p:spTgt spid="68"/>
                                        </p:tgtEl>
                                      </p:cBhvr>
                                    </p:animEffect>
                                  </p:childTnLst>
                                </p:cTn>
                              </p:par>
                              <p:par>
                                <p:cTn id="52" presetID="53" presetClass="entr" presetSubtype="16" fill="hold" grpId="0" nodeType="withEffect">
                                  <p:stCondLst>
                                    <p:cond delay="1500"/>
                                  </p:stCondLst>
                                  <p:childTnLst>
                                    <p:set>
                                      <p:cBhvr>
                                        <p:cTn id="53" dur="1" fill="hold">
                                          <p:stCondLst>
                                            <p:cond delay="0"/>
                                          </p:stCondLst>
                                        </p:cTn>
                                        <p:tgtEl>
                                          <p:spTgt spid="61"/>
                                        </p:tgtEl>
                                        <p:attrNameLst>
                                          <p:attrName>style.visibility</p:attrName>
                                        </p:attrNameLst>
                                      </p:cBhvr>
                                      <p:to>
                                        <p:strVal val="visible"/>
                                      </p:to>
                                    </p:set>
                                    <p:anim calcmode="lin" valueType="num">
                                      <p:cBhvr>
                                        <p:cTn id="54" dur="500" fill="hold"/>
                                        <p:tgtEl>
                                          <p:spTgt spid="61"/>
                                        </p:tgtEl>
                                        <p:attrNameLst>
                                          <p:attrName>ppt_w</p:attrName>
                                        </p:attrNameLst>
                                      </p:cBhvr>
                                      <p:tavLst>
                                        <p:tav tm="0">
                                          <p:val>
                                            <p:fltVal val="0"/>
                                          </p:val>
                                        </p:tav>
                                        <p:tav tm="100000">
                                          <p:val>
                                            <p:strVal val="#ppt_w"/>
                                          </p:val>
                                        </p:tav>
                                      </p:tavLst>
                                    </p:anim>
                                    <p:anim calcmode="lin" valueType="num">
                                      <p:cBhvr>
                                        <p:cTn id="55" dur="500" fill="hold"/>
                                        <p:tgtEl>
                                          <p:spTgt spid="61"/>
                                        </p:tgtEl>
                                        <p:attrNameLst>
                                          <p:attrName>ppt_h</p:attrName>
                                        </p:attrNameLst>
                                      </p:cBhvr>
                                      <p:tavLst>
                                        <p:tav tm="0">
                                          <p:val>
                                            <p:fltVal val="0"/>
                                          </p:val>
                                        </p:tav>
                                        <p:tav tm="100000">
                                          <p:val>
                                            <p:strVal val="#ppt_h"/>
                                          </p:val>
                                        </p:tav>
                                      </p:tavLst>
                                    </p:anim>
                                    <p:animEffect transition="in" filter="fade">
                                      <p:cBhvr>
                                        <p:cTn id="56" dur="500"/>
                                        <p:tgtEl>
                                          <p:spTgt spid="61"/>
                                        </p:tgtEl>
                                      </p:cBhvr>
                                    </p:animEffect>
                                  </p:childTnLst>
                                </p:cTn>
                              </p:par>
                              <p:par>
                                <p:cTn id="57" presetID="10" presetClass="entr" presetSubtype="0" fill="hold" grpId="0" nodeType="withEffect">
                                  <p:stCondLst>
                                    <p:cond delay="1000"/>
                                  </p:stCondLst>
                                  <p:childTnLst>
                                    <p:set>
                                      <p:cBhvr>
                                        <p:cTn id="58" dur="1" fill="hold">
                                          <p:stCondLst>
                                            <p:cond delay="0"/>
                                          </p:stCondLst>
                                        </p:cTn>
                                        <p:tgtEl>
                                          <p:spTgt spid="62"/>
                                        </p:tgtEl>
                                        <p:attrNameLst>
                                          <p:attrName>style.visibility</p:attrName>
                                        </p:attrNameLst>
                                      </p:cBhvr>
                                      <p:to>
                                        <p:strVal val="visible"/>
                                      </p:to>
                                    </p:set>
                                    <p:animEffect transition="in" filter="fade">
                                      <p:cBhvr>
                                        <p:cTn id="59" dur="500"/>
                                        <p:tgtEl>
                                          <p:spTgt spid="62"/>
                                        </p:tgtEl>
                                      </p:cBhvr>
                                    </p:animEffect>
                                  </p:childTnLst>
                                </p:cTn>
                              </p:par>
                              <p:par>
                                <p:cTn id="60" presetID="2" presetClass="entr" presetSubtype="1" decel="100000" fill="hold" nodeType="withEffect">
                                  <p:stCondLst>
                                    <p:cond delay="1500"/>
                                  </p:stCondLst>
                                  <p:childTnLst>
                                    <p:set>
                                      <p:cBhvr>
                                        <p:cTn id="61" dur="1" fill="hold">
                                          <p:stCondLst>
                                            <p:cond delay="0"/>
                                          </p:stCondLst>
                                        </p:cTn>
                                        <p:tgtEl>
                                          <p:spTgt spid="54"/>
                                        </p:tgtEl>
                                        <p:attrNameLst>
                                          <p:attrName>style.visibility</p:attrName>
                                        </p:attrNameLst>
                                      </p:cBhvr>
                                      <p:to>
                                        <p:strVal val="visible"/>
                                      </p:to>
                                    </p:set>
                                    <p:anim calcmode="lin" valueType="num">
                                      <p:cBhvr additive="base">
                                        <p:cTn id="62" dur="500" fill="hold"/>
                                        <p:tgtEl>
                                          <p:spTgt spid="54"/>
                                        </p:tgtEl>
                                        <p:attrNameLst>
                                          <p:attrName>ppt_x</p:attrName>
                                        </p:attrNameLst>
                                      </p:cBhvr>
                                      <p:tavLst>
                                        <p:tav tm="0">
                                          <p:val>
                                            <p:strVal val="#ppt_x"/>
                                          </p:val>
                                        </p:tav>
                                        <p:tav tm="100000">
                                          <p:val>
                                            <p:strVal val="#ppt_x"/>
                                          </p:val>
                                        </p:tav>
                                      </p:tavLst>
                                    </p:anim>
                                    <p:anim calcmode="lin" valueType="num">
                                      <p:cBhvr additive="base">
                                        <p:cTn id="63" dur="500" fill="hold"/>
                                        <p:tgtEl>
                                          <p:spTgt spid="54"/>
                                        </p:tgtEl>
                                        <p:attrNameLst>
                                          <p:attrName>ppt_y</p:attrName>
                                        </p:attrNameLst>
                                      </p:cBhvr>
                                      <p:tavLst>
                                        <p:tav tm="0">
                                          <p:val>
                                            <p:strVal val="0-#ppt_h/2"/>
                                          </p:val>
                                        </p:tav>
                                        <p:tav tm="100000">
                                          <p:val>
                                            <p:strVal val="#ppt_y"/>
                                          </p:val>
                                        </p:tav>
                                      </p:tavLst>
                                    </p:anim>
                                  </p:childTnLst>
                                </p:cTn>
                              </p:par>
                              <p:par>
                                <p:cTn id="64" presetID="8" presetClass="emph" presetSubtype="0" repeatCount="indefinite" fill="hold" nodeType="withEffect">
                                  <p:stCondLst>
                                    <p:cond delay="1500"/>
                                  </p:stCondLst>
                                  <p:childTnLst>
                                    <p:animRot by="86400000">
                                      <p:cBhvr>
                                        <p:cTn id="65" dur="6500" fill="hold"/>
                                        <p:tgtEl>
                                          <p:spTgt spid="54"/>
                                        </p:tgtEl>
                                        <p:attrNameLst>
                                          <p:attrName>r</p:attrName>
                                        </p:attrNameLst>
                                      </p:cBhvr>
                                    </p:animRot>
                                  </p:childTnLst>
                                </p:cTn>
                              </p:par>
                              <p:par>
                                <p:cTn id="66" presetID="22" presetClass="entr" presetSubtype="8" fill="hold" nodeType="withEffect">
                                  <p:stCondLst>
                                    <p:cond delay="2000"/>
                                  </p:stCondLst>
                                  <p:childTnLst>
                                    <p:set>
                                      <p:cBhvr>
                                        <p:cTn id="67" dur="1" fill="hold">
                                          <p:stCondLst>
                                            <p:cond delay="0"/>
                                          </p:stCondLst>
                                        </p:cTn>
                                        <p:tgtEl>
                                          <p:spTgt spid="67"/>
                                        </p:tgtEl>
                                        <p:attrNameLst>
                                          <p:attrName>style.visibility</p:attrName>
                                        </p:attrNameLst>
                                      </p:cBhvr>
                                      <p:to>
                                        <p:strVal val="visible"/>
                                      </p:to>
                                    </p:set>
                                    <p:animEffect transition="in" filter="wipe(left)">
                                      <p:cBhvr>
                                        <p:cTn id="68" dur="500"/>
                                        <p:tgtEl>
                                          <p:spTgt spid="67"/>
                                        </p:tgtEl>
                                      </p:cBhvr>
                                    </p:animEffect>
                                  </p:childTnLst>
                                </p:cTn>
                              </p:par>
                              <p:par>
                                <p:cTn id="69" presetID="53" presetClass="entr" presetSubtype="16" fill="hold" grpId="0" nodeType="withEffect">
                                  <p:stCondLst>
                                    <p:cond delay="2000"/>
                                  </p:stCondLst>
                                  <p:childTnLst>
                                    <p:set>
                                      <p:cBhvr>
                                        <p:cTn id="70" dur="1" fill="hold">
                                          <p:stCondLst>
                                            <p:cond delay="0"/>
                                          </p:stCondLst>
                                        </p:cTn>
                                        <p:tgtEl>
                                          <p:spTgt spid="63"/>
                                        </p:tgtEl>
                                        <p:attrNameLst>
                                          <p:attrName>style.visibility</p:attrName>
                                        </p:attrNameLst>
                                      </p:cBhvr>
                                      <p:to>
                                        <p:strVal val="visible"/>
                                      </p:to>
                                    </p:set>
                                    <p:anim calcmode="lin" valueType="num">
                                      <p:cBhvr>
                                        <p:cTn id="71" dur="500" fill="hold"/>
                                        <p:tgtEl>
                                          <p:spTgt spid="63"/>
                                        </p:tgtEl>
                                        <p:attrNameLst>
                                          <p:attrName>ppt_w</p:attrName>
                                        </p:attrNameLst>
                                      </p:cBhvr>
                                      <p:tavLst>
                                        <p:tav tm="0">
                                          <p:val>
                                            <p:fltVal val="0"/>
                                          </p:val>
                                        </p:tav>
                                        <p:tav tm="100000">
                                          <p:val>
                                            <p:strVal val="#ppt_w"/>
                                          </p:val>
                                        </p:tav>
                                      </p:tavLst>
                                    </p:anim>
                                    <p:anim calcmode="lin" valueType="num">
                                      <p:cBhvr>
                                        <p:cTn id="72" dur="500" fill="hold"/>
                                        <p:tgtEl>
                                          <p:spTgt spid="63"/>
                                        </p:tgtEl>
                                        <p:attrNameLst>
                                          <p:attrName>ppt_h</p:attrName>
                                        </p:attrNameLst>
                                      </p:cBhvr>
                                      <p:tavLst>
                                        <p:tav tm="0">
                                          <p:val>
                                            <p:fltVal val="0"/>
                                          </p:val>
                                        </p:tav>
                                        <p:tav tm="100000">
                                          <p:val>
                                            <p:strVal val="#ppt_h"/>
                                          </p:val>
                                        </p:tav>
                                      </p:tavLst>
                                    </p:anim>
                                    <p:animEffect transition="in" filter="fade">
                                      <p:cBhvr>
                                        <p:cTn id="73" dur="500"/>
                                        <p:tgtEl>
                                          <p:spTgt spid="63"/>
                                        </p:tgtEl>
                                      </p:cBhvr>
                                    </p:animEffect>
                                  </p:childTnLst>
                                </p:cTn>
                              </p:par>
                              <p:par>
                                <p:cTn id="74" presetID="10" presetClass="entr" presetSubtype="0" fill="hold" grpId="0" nodeType="withEffect">
                                  <p:stCondLst>
                                    <p:cond delay="1500"/>
                                  </p:stCondLst>
                                  <p:childTnLst>
                                    <p:set>
                                      <p:cBhvr>
                                        <p:cTn id="75" dur="1" fill="hold">
                                          <p:stCondLst>
                                            <p:cond delay="0"/>
                                          </p:stCondLst>
                                        </p:cTn>
                                        <p:tgtEl>
                                          <p:spTgt spid="64"/>
                                        </p:tgtEl>
                                        <p:attrNameLst>
                                          <p:attrName>style.visibility</p:attrName>
                                        </p:attrNameLst>
                                      </p:cBhvr>
                                      <p:to>
                                        <p:strVal val="visible"/>
                                      </p:to>
                                    </p:set>
                                    <p:animEffect transition="in" filter="fade">
                                      <p:cBhvr>
                                        <p:cTn id="76"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57" grpId="0"/>
      <p:bldP spid="58" grpId="0"/>
      <p:bldP spid="59" grpId="0"/>
      <p:bldP spid="60" grpId="0"/>
      <p:bldP spid="61" grpId="0"/>
      <p:bldP spid="62" grpId="0"/>
      <p:bldP spid="63" grpId="0"/>
      <p:bldP spid="6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44311" y="274887"/>
            <a:ext cx="2302557" cy="458719"/>
          </a:xfrm>
          <a:prstGeom prst="rect">
            <a:avLst/>
          </a:prstGeom>
        </p:spPr>
        <p:txBody>
          <a:bodyPr/>
          <a:lstStyle/>
          <a:p>
            <a:pPr algn="l"/>
            <a:r>
              <a:rPr lang="zh-CN" altLang="en-US" dirty="0"/>
              <a:t>团队努力方向</a:t>
            </a:r>
          </a:p>
        </p:txBody>
      </p:sp>
      <p:sp>
        <p:nvSpPr>
          <p:cNvPr id="3" name="椭圆 54"/>
          <p:cNvSpPr/>
          <p:nvPr/>
        </p:nvSpPr>
        <p:spPr>
          <a:xfrm>
            <a:off x="3988325" y="2525853"/>
            <a:ext cx="4890180" cy="2534167"/>
          </a:xfrm>
          <a:custGeom>
            <a:avLst/>
            <a:gdLst>
              <a:gd name="connsiteX0" fmla="*/ 0 w 3439659"/>
              <a:gd name="connsiteY0" fmla="*/ 1719830 h 3439659"/>
              <a:gd name="connsiteX1" fmla="*/ 1719830 w 3439659"/>
              <a:gd name="connsiteY1" fmla="*/ 0 h 3439659"/>
              <a:gd name="connsiteX2" fmla="*/ 3439660 w 3439659"/>
              <a:gd name="connsiteY2" fmla="*/ 1719830 h 3439659"/>
              <a:gd name="connsiteX3" fmla="*/ 1719830 w 3439659"/>
              <a:gd name="connsiteY3" fmla="*/ 3439660 h 3439659"/>
              <a:gd name="connsiteX4" fmla="*/ 0 w 3439659"/>
              <a:gd name="connsiteY4" fmla="*/ 1719830 h 3439659"/>
              <a:gd name="connsiteX0" fmla="*/ 0 w 3487467"/>
              <a:gd name="connsiteY0" fmla="*/ 0 h 1719830"/>
              <a:gd name="connsiteX1" fmla="*/ 3439660 w 3487467"/>
              <a:gd name="connsiteY1" fmla="*/ 0 h 1719830"/>
              <a:gd name="connsiteX2" fmla="*/ 1719830 w 3487467"/>
              <a:gd name="connsiteY2" fmla="*/ 1719830 h 1719830"/>
              <a:gd name="connsiteX3" fmla="*/ 0 w 3487467"/>
              <a:gd name="connsiteY3" fmla="*/ 0 h 1719830"/>
              <a:gd name="connsiteX0" fmla="*/ 6132 w 3493599"/>
              <a:gd name="connsiteY0" fmla="*/ 130018 h 1849848"/>
              <a:gd name="connsiteX1" fmla="*/ 3445792 w 3493599"/>
              <a:gd name="connsiteY1" fmla="*/ 130018 h 1849848"/>
              <a:gd name="connsiteX2" fmla="*/ 1725962 w 3493599"/>
              <a:gd name="connsiteY2" fmla="*/ 1849848 h 1849848"/>
              <a:gd name="connsiteX3" fmla="*/ 6132 w 3493599"/>
              <a:gd name="connsiteY3" fmla="*/ 130018 h 1849848"/>
              <a:gd name="connsiteX0" fmla="*/ 6132 w 3493599"/>
              <a:gd name="connsiteY0" fmla="*/ 35412 h 1755242"/>
              <a:gd name="connsiteX1" fmla="*/ 3445792 w 3493599"/>
              <a:gd name="connsiteY1" fmla="*/ 35412 h 1755242"/>
              <a:gd name="connsiteX2" fmla="*/ 1725962 w 3493599"/>
              <a:gd name="connsiteY2" fmla="*/ 1755242 h 1755242"/>
              <a:gd name="connsiteX3" fmla="*/ 6132 w 3493599"/>
              <a:gd name="connsiteY3" fmla="*/ 35412 h 1755242"/>
              <a:gd name="connsiteX0" fmla="*/ 4377 w 3488420"/>
              <a:gd name="connsiteY0" fmla="*/ 11795 h 1772900"/>
              <a:gd name="connsiteX1" fmla="*/ 3450912 w 3488420"/>
              <a:gd name="connsiteY1" fmla="*/ 53046 h 1772900"/>
              <a:gd name="connsiteX2" fmla="*/ 1731082 w 3488420"/>
              <a:gd name="connsiteY2" fmla="*/ 1772876 h 1772900"/>
              <a:gd name="connsiteX3" fmla="*/ 4377 w 3488420"/>
              <a:gd name="connsiteY3" fmla="*/ 11795 h 1772900"/>
              <a:gd name="connsiteX0" fmla="*/ 39013 w 3522446"/>
              <a:gd name="connsiteY0" fmla="*/ 134148 h 1909003"/>
              <a:gd name="connsiteX1" fmla="*/ 3485548 w 3522446"/>
              <a:gd name="connsiteY1" fmla="*/ 175399 h 1909003"/>
              <a:gd name="connsiteX2" fmla="*/ 1738217 w 3522446"/>
              <a:gd name="connsiteY2" fmla="*/ 1908979 h 1909003"/>
              <a:gd name="connsiteX3" fmla="*/ 39013 w 3522446"/>
              <a:gd name="connsiteY3" fmla="*/ 134148 h 1909003"/>
              <a:gd name="connsiteX0" fmla="*/ 55067 w 3553265"/>
              <a:gd name="connsiteY0" fmla="*/ 134148 h 1909002"/>
              <a:gd name="connsiteX1" fmla="*/ 3501602 w 3553265"/>
              <a:gd name="connsiteY1" fmla="*/ 175399 h 1909002"/>
              <a:gd name="connsiteX2" fmla="*/ 1754271 w 3553265"/>
              <a:gd name="connsiteY2" fmla="*/ 1908979 h 1909002"/>
              <a:gd name="connsiteX3" fmla="*/ 55067 w 3553265"/>
              <a:gd name="connsiteY3" fmla="*/ 134148 h 1909002"/>
              <a:gd name="connsiteX0" fmla="*/ 39426 w 3502160"/>
              <a:gd name="connsiteY0" fmla="*/ 134148 h 1909003"/>
              <a:gd name="connsiteX1" fmla="*/ 3465335 w 3502160"/>
              <a:gd name="connsiteY1" fmla="*/ 175399 h 1909003"/>
              <a:gd name="connsiteX2" fmla="*/ 1718004 w 3502160"/>
              <a:gd name="connsiteY2" fmla="*/ 1908979 h 1909003"/>
              <a:gd name="connsiteX3" fmla="*/ 39426 w 3502160"/>
              <a:gd name="connsiteY3" fmla="*/ 134148 h 1909003"/>
              <a:gd name="connsiteX0" fmla="*/ 8999 w 3471733"/>
              <a:gd name="connsiteY0" fmla="*/ 21578 h 1796433"/>
              <a:gd name="connsiteX1" fmla="*/ 3434908 w 3471733"/>
              <a:gd name="connsiteY1" fmla="*/ 62829 h 1796433"/>
              <a:gd name="connsiteX2" fmla="*/ 1687577 w 3471733"/>
              <a:gd name="connsiteY2" fmla="*/ 1796409 h 1796433"/>
              <a:gd name="connsiteX3" fmla="*/ 8999 w 3471733"/>
              <a:gd name="connsiteY3" fmla="*/ 21578 h 1796433"/>
              <a:gd name="connsiteX0" fmla="*/ 39425 w 3502159"/>
              <a:gd name="connsiteY0" fmla="*/ 135675 h 1931154"/>
              <a:gd name="connsiteX1" fmla="*/ 3465334 w 3502159"/>
              <a:gd name="connsiteY1" fmla="*/ 176926 h 1931154"/>
              <a:gd name="connsiteX2" fmla="*/ 1718003 w 3502159"/>
              <a:gd name="connsiteY2" fmla="*/ 1931131 h 1931154"/>
              <a:gd name="connsiteX3" fmla="*/ 39425 w 3502159"/>
              <a:gd name="connsiteY3" fmla="*/ 135675 h 1931154"/>
              <a:gd name="connsiteX0" fmla="*/ 7276 w 3470010"/>
              <a:gd name="connsiteY0" fmla="*/ 26065 h 1821544"/>
              <a:gd name="connsiteX1" fmla="*/ 3433185 w 3470010"/>
              <a:gd name="connsiteY1" fmla="*/ 67316 h 1821544"/>
              <a:gd name="connsiteX2" fmla="*/ 1685854 w 3470010"/>
              <a:gd name="connsiteY2" fmla="*/ 1821521 h 1821544"/>
              <a:gd name="connsiteX3" fmla="*/ 7276 w 3470010"/>
              <a:gd name="connsiteY3" fmla="*/ 26065 h 1821544"/>
              <a:gd name="connsiteX0" fmla="*/ 12669 w 3492943"/>
              <a:gd name="connsiteY0" fmla="*/ 26065 h 1822469"/>
              <a:gd name="connsiteX1" fmla="*/ 3438578 w 3492943"/>
              <a:gd name="connsiteY1" fmla="*/ 67316 h 1822469"/>
              <a:gd name="connsiteX2" fmla="*/ 1691247 w 3492943"/>
              <a:gd name="connsiteY2" fmla="*/ 1821521 h 1822469"/>
              <a:gd name="connsiteX3" fmla="*/ 12669 w 3492943"/>
              <a:gd name="connsiteY3" fmla="*/ 26065 h 1822469"/>
              <a:gd name="connsiteX0" fmla="*/ 48756 w 3529030"/>
              <a:gd name="connsiteY0" fmla="*/ 3139 h 1799516"/>
              <a:gd name="connsiteX1" fmla="*/ 3474665 w 3529030"/>
              <a:gd name="connsiteY1" fmla="*/ 44390 h 1799516"/>
              <a:gd name="connsiteX2" fmla="*/ 1727334 w 3529030"/>
              <a:gd name="connsiteY2" fmla="*/ 1798595 h 1799516"/>
              <a:gd name="connsiteX3" fmla="*/ 48756 w 3529030"/>
              <a:gd name="connsiteY3" fmla="*/ 3139 h 1799516"/>
              <a:gd name="connsiteX0" fmla="*/ 48756 w 3529030"/>
              <a:gd name="connsiteY0" fmla="*/ 5796 h 1802173"/>
              <a:gd name="connsiteX1" fmla="*/ 3474665 w 3529030"/>
              <a:gd name="connsiteY1" fmla="*/ 47047 h 1802173"/>
              <a:gd name="connsiteX2" fmla="*/ 1727334 w 3529030"/>
              <a:gd name="connsiteY2" fmla="*/ 1801252 h 1802173"/>
              <a:gd name="connsiteX3" fmla="*/ 48756 w 3529030"/>
              <a:gd name="connsiteY3" fmla="*/ 5796 h 1802173"/>
              <a:gd name="connsiteX0" fmla="*/ 48756 w 3477652"/>
              <a:gd name="connsiteY0" fmla="*/ 5796 h 1802173"/>
              <a:gd name="connsiteX1" fmla="*/ 3474665 w 3477652"/>
              <a:gd name="connsiteY1" fmla="*/ 47047 h 1802173"/>
              <a:gd name="connsiteX2" fmla="*/ 1727334 w 3477652"/>
              <a:gd name="connsiteY2" fmla="*/ 1801252 h 1802173"/>
              <a:gd name="connsiteX3" fmla="*/ 48756 w 3477652"/>
              <a:gd name="connsiteY3" fmla="*/ 5796 h 1802173"/>
            </a:gdLst>
            <a:ahLst/>
            <a:cxnLst>
              <a:cxn ang="0">
                <a:pos x="connsiteX0" y="connsiteY0"/>
              </a:cxn>
              <a:cxn ang="0">
                <a:pos x="connsiteX1" y="connsiteY1"/>
              </a:cxn>
              <a:cxn ang="0">
                <a:pos x="connsiteX2" y="connsiteY2"/>
              </a:cxn>
              <a:cxn ang="0">
                <a:pos x="connsiteX3" y="connsiteY3"/>
              </a:cxn>
            </a:cxnLst>
            <a:rect l="l" t="t" r="r" b="b"/>
            <a:pathLst>
              <a:path w="3477652" h="1802173">
                <a:moveTo>
                  <a:pt x="48756" y="5796"/>
                </a:moveTo>
                <a:cubicBezTo>
                  <a:pt x="305602" y="15937"/>
                  <a:pt x="3181151" y="-33335"/>
                  <a:pt x="3474665" y="47047"/>
                </a:cubicBezTo>
                <a:cubicBezTo>
                  <a:pt x="3527547" y="271809"/>
                  <a:pt x="2875835" y="1753126"/>
                  <a:pt x="1727334" y="1801252"/>
                </a:cubicBezTo>
                <a:cubicBezTo>
                  <a:pt x="578833" y="1849378"/>
                  <a:pt x="-208090" y="-4345"/>
                  <a:pt x="48756" y="5796"/>
                </a:cubicBezTo>
                <a:close/>
              </a:path>
            </a:pathLst>
          </a:custGeom>
          <a:noFill/>
          <a:ln w="127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2273954" y="2272365"/>
            <a:ext cx="944489" cy="395365"/>
          </a:xfrm>
          <a:prstGeom prst="rect">
            <a:avLst/>
          </a:prstGeom>
          <a:noFill/>
        </p:spPr>
        <p:txBody>
          <a:bodyPr wrap="none" rtlCol="0">
            <a:spAutoFit/>
          </a:bodyPr>
          <a:lstStyle/>
          <a:p>
            <a:pPr algn="ctr"/>
            <a:r>
              <a:rPr lang="zh-CN" altLang="en-US" sz="1969" b="1" dirty="0">
                <a:latin typeface="微软雅黑" pitchFamily="34" charset="-122"/>
                <a:ea typeface="微软雅黑" pitchFamily="34" charset="-122"/>
              </a:rPr>
              <a:t>方向一</a:t>
            </a:r>
          </a:p>
        </p:txBody>
      </p:sp>
      <p:cxnSp>
        <p:nvCxnSpPr>
          <p:cNvPr id="5" name="直接连接符 4"/>
          <p:cNvCxnSpPr/>
          <p:nvPr/>
        </p:nvCxnSpPr>
        <p:spPr>
          <a:xfrm flipV="1">
            <a:off x="3711276" y="2520254"/>
            <a:ext cx="2691312" cy="29853"/>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4294526" y="2520254"/>
            <a:ext cx="2108061" cy="1482587"/>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5521884" y="2520255"/>
            <a:ext cx="880703" cy="2502234"/>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flipV="1">
            <a:off x="6402589" y="2520256"/>
            <a:ext cx="942939" cy="2414611"/>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6402587" y="2520254"/>
            <a:ext cx="2060381" cy="1482587"/>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6402587" y="2520252"/>
            <a:ext cx="2617287" cy="19414"/>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4014142" y="3443443"/>
            <a:ext cx="928260" cy="928260"/>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113051" y="4470737"/>
            <a:ext cx="928260" cy="928260"/>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6874057" y="4423294"/>
            <a:ext cx="928260" cy="928260"/>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7933527" y="3307242"/>
            <a:ext cx="928260" cy="928260"/>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8353233" y="2087085"/>
            <a:ext cx="928260" cy="928260"/>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3619406" y="2071051"/>
            <a:ext cx="928260" cy="928260"/>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a:off x="50266" y="2665094"/>
            <a:ext cx="3594577" cy="711349"/>
          </a:xfrm>
          <a:prstGeom prst="rect">
            <a:avLst/>
          </a:prstGeom>
          <a:noFill/>
        </p:spPr>
        <p:txBody>
          <a:bodyPr wrap="square" rtlCol="0">
            <a:spAutoFit/>
          </a:bodyPr>
          <a:lstStyle/>
          <a:p>
            <a:pPr algn="r">
              <a:lnSpc>
                <a:spcPct val="130000"/>
              </a:lnSpc>
              <a:defRPr/>
            </a:pPr>
            <a:r>
              <a:rPr lang="zh-CN" altLang="en-US" sz="1547" dirty="0">
                <a:latin typeface="微软雅黑" pitchFamily="34" charset="-122"/>
                <a:ea typeface="微软雅黑" pitchFamily="34" charset="-122"/>
              </a:rPr>
              <a:t>点击输入简要文字内容，文字内容需概括精炼，不用多余的文字修饰。</a:t>
            </a:r>
          </a:p>
        </p:txBody>
      </p:sp>
      <p:sp>
        <p:nvSpPr>
          <p:cNvPr id="18" name="TextBox 17"/>
          <p:cNvSpPr txBox="1"/>
          <p:nvPr/>
        </p:nvSpPr>
        <p:spPr>
          <a:xfrm>
            <a:off x="2982745" y="3892456"/>
            <a:ext cx="944489" cy="395365"/>
          </a:xfrm>
          <a:prstGeom prst="rect">
            <a:avLst/>
          </a:prstGeom>
          <a:noFill/>
        </p:spPr>
        <p:txBody>
          <a:bodyPr wrap="none" rtlCol="0">
            <a:spAutoFit/>
          </a:bodyPr>
          <a:lstStyle/>
          <a:p>
            <a:pPr algn="ctr"/>
            <a:r>
              <a:rPr lang="zh-CN" altLang="en-US" sz="1969" b="1" dirty="0">
                <a:latin typeface="微软雅黑" pitchFamily="34" charset="-122"/>
                <a:ea typeface="微软雅黑" pitchFamily="34" charset="-122"/>
              </a:rPr>
              <a:t>方向二</a:t>
            </a:r>
          </a:p>
        </p:txBody>
      </p:sp>
      <p:sp>
        <p:nvSpPr>
          <p:cNvPr id="19" name="TextBox 18"/>
          <p:cNvSpPr txBox="1"/>
          <p:nvPr/>
        </p:nvSpPr>
        <p:spPr>
          <a:xfrm>
            <a:off x="759056" y="4285185"/>
            <a:ext cx="3594577" cy="711349"/>
          </a:xfrm>
          <a:prstGeom prst="rect">
            <a:avLst/>
          </a:prstGeom>
          <a:noFill/>
        </p:spPr>
        <p:txBody>
          <a:bodyPr wrap="square" rtlCol="0">
            <a:spAutoFit/>
          </a:bodyPr>
          <a:lstStyle/>
          <a:p>
            <a:pPr algn="r">
              <a:lnSpc>
                <a:spcPct val="130000"/>
              </a:lnSpc>
              <a:defRPr/>
            </a:pPr>
            <a:r>
              <a:rPr lang="zh-CN" altLang="en-US" sz="1547" dirty="0">
                <a:latin typeface="微软雅黑" pitchFamily="34" charset="-122"/>
                <a:ea typeface="微软雅黑" pitchFamily="34" charset="-122"/>
              </a:rPr>
              <a:t>点击输入简要文字内容，文字内容需概括精炼，不用多余的文字修饰。</a:t>
            </a:r>
          </a:p>
        </p:txBody>
      </p:sp>
      <p:sp>
        <p:nvSpPr>
          <p:cNvPr id="20" name="TextBox 19"/>
          <p:cNvSpPr txBox="1"/>
          <p:nvPr/>
        </p:nvSpPr>
        <p:spPr>
          <a:xfrm>
            <a:off x="4266238" y="5208780"/>
            <a:ext cx="944489" cy="395365"/>
          </a:xfrm>
          <a:prstGeom prst="rect">
            <a:avLst/>
          </a:prstGeom>
          <a:noFill/>
        </p:spPr>
        <p:txBody>
          <a:bodyPr wrap="none" rtlCol="0">
            <a:spAutoFit/>
          </a:bodyPr>
          <a:lstStyle/>
          <a:p>
            <a:pPr algn="ctr"/>
            <a:r>
              <a:rPr lang="zh-CN" altLang="en-US" sz="1969" b="1" dirty="0">
                <a:latin typeface="微软雅黑" pitchFamily="34" charset="-122"/>
                <a:ea typeface="微软雅黑" pitchFamily="34" charset="-122"/>
              </a:rPr>
              <a:t>方向三</a:t>
            </a:r>
          </a:p>
        </p:txBody>
      </p:sp>
      <p:sp>
        <p:nvSpPr>
          <p:cNvPr id="21" name="TextBox 20"/>
          <p:cNvSpPr txBox="1"/>
          <p:nvPr/>
        </p:nvSpPr>
        <p:spPr>
          <a:xfrm>
            <a:off x="2042549" y="5601509"/>
            <a:ext cx="3594577" cy="711349"/>
          </a:xfrm>
          <a:prstGeom prst="rect">
            <a:avLst/>
          </a:prstGeom>
          <a:noFill/>
        </p:spPr>
        <p:txBody>
          <a:bodyPr wrap="square" rtlCol="0">
            <a:spAutoFit/>
          </a:bodyPr>
          <a:lstStyle/>
          <a:p>
            <a:pPr algn="r">
              <a:lnSpc>
                <a:spcPct val="130000"/>
              </a:lnSpc>
              <a:defRPr/>
            </a:pPr>
            <a:r>
              <a:rPr lang="zh-CN" altLang="en-US" sz="1547" dirty="0">
                <a:latin typeface="微软雅黑" pitchFamily="34" charset="-122"/>
                <a:ea typeface="微软雅黑" pitchFamily="34" charset="-122"/>
              </a:rPr>
              <a:t>点击输入简要文字内容，文字内容需概括精炼，不用多余的文字修饰。</a:t>
            </a:r>
          </a:p>
        </p:txBody>
      </p:sp>
      <p:sp>
        <p:nvSpPr>
          <p:cNvPr id="22" name="TextBox 21"/>
          <p:cNvSpPr txBox="1"/>
          <p:nvPr/>
        </p:nvSpPr>
        <p:spPr>
          <a:xfrm>
            <a:off x="7644444" y="5236417"/>
            <a:ext cx="944489" cy="395365"/>
          </a:xfrm>
          <a:prstGeom prst="rect">
            <a:avLst/>
          </a:prstGeom>
          <a:noFill/>
        </p:spPr>
        <p:txBody>
          <a:bodyPr wrap="none" rtlCol="0">
            <a:spAutoFit/>
          </a:bodyPr>
          <a:lstStyle/>
          <a:p>
            <a:r>
              <a:rPr lang="zh-CN" altLang="en-US" sz="1969" b="1" dirty="0">
                <a:latin typeface="微软雅黑" pitchFamily="34" charset="-122"/>
                <a:ea typeface="微软雅黑" pitchFamily="34" charset="-122"/>
              </a:rPr>
              <a:t>方向四</a:t>
            </a:r>
          </a:p>
        </p:txBody>
      </p:sp>
      <p:sp>
        <p:nvSpPr>
          <p:cNvPr id="23" name="TextBox 22"/>
          <p:cNvSpPr txBox="1"/>
          <p:nvPr/>
        </p:nvSpPr>
        <p:spPr>
          <a:xfrm>
            <a:off x="7290048" y="5630024"/>
            <a:ext cx="3594577" cy="711349"/>
          </a:xfrm>
          <a:prstGeom prst="rect">
            <a:avLst/>
          </a:prstGeom>
          <a:noFill/>
        </p:spPr>
        <p:txBody>
          <a:bodyPr wrap="square" rtlCol="0">
            <a:spAutoFit/>
          </a:bodyPr>
          <a:lstStyle/>
          <a:p>
            <a:pPr>
              <a:lnSpc>
                <a:spcPct val="130000"/>
              </a:lnSpc>
              <a:defRPr/>
            </a:pPr>
            <a:r>
              <a:rPr lang="zh-CN" altLang="en-US" sz="1547" dirty="0">
                <a:latin typeface="微软雅黑" pitchFamily="34" charset="-122"/>
                <a:ea typeface="微软雅黑" pitchFamily="34" charset="-122"/>
              </a:rPr>
              <a:t>点击输入简要文字内容，文字内容需概括精炼，不用多余的文字修饰。</a:t>
            </a:r>
          </a:p>
        </p:txBody>
      </p:sp>
      <p:sp>
        <p:nvSpPr>
          <p:cNvPr id="24" name="TextBox 23"/>
          <p:cNvSpPr txBox="1"/>
          <p:nvPr/>
        </p:nvSpPr>
        <p:spPr>
          <a:xfrm>
            <a:off x="8808884" y="3921691"/>
            <a:ext cx="944489" cy="395365"/>
          </a:xfrm>
          <a:prstGeom prst="rect">
            <a:avLst/>
          </a:prstGeom>
          <a:noFill/>
        </p:spPr>
        <p:txBody>
          <a:bodyPr wrap="none" rtlCol="0">
            <a:spAutoFit/>
          </a:bodyPr>
          <a:lstStyle/>
          <a:p>
            <a:r>
              <a:rPr lang="zh-CN" altLang="en-US" sz="1969" b="1" dirty="0">
                <a:latin typeface="微软雅黑" pitchFamily="34" charset="-122"/>
                <a:ea typeface="微软雅黑" pitchFamily="34" charset="-122"/>
              </a:rPr>
              <a:t>方向五</a:t>
            </a:r>
          </a:p>
        </p:txBody>
      </p:sp>
      <p:sp>
        <p:nvSpPr>
          <p:cNvPr id="25" name="TextBox 24"/>
          <p:cNvSpPr txBox="1"/>
          <p:nvPr/>
        </p:nvSpPr>
        <p:spPr>
          <a:xfrm>
            <a:off x="8454489" y="4315299"/>
            <a:ext cx="3594577" cy="711349"/>
          </a:xfrm>
          <a:prstGeom prst="rect">
            <a:avLst/>
          </a:prstGeom>
          <a:noFill/>
        </p:spPr>
        <p:txBody>
          <a:bodyPr wrap="square" rtlCol="0">
            <a:spAutoFit/>
          </a:bodyPr>
          <a:lstStyle/>
          <a:p>
            <a:pPr>
              <a:lnSpc>
                <a:spcPct val="130000"/>
              </a:lnSpc>
              <a:defRPr/>
            </a:pPr>
            <a:r>
              <a:rPr lang="zh-CN" altLang="en-US" sz="1547" dirty="0">
                <a:latin typeface="微软雅黑" pitchFamily="34" charset="-122"/>
                <a:ea typeface="微软雅黑" pitchFamily="34" charset="-122"/>
              </a:rPr>
              <a:t>点击输入简要文字内容，文字内容需概括精炼，不用多余的文字修饰。</a:t>
            </a:r>
          </a:p>
        </p:txBody>
      </p:sp>
      <p:sp>
        <p:nvSpPr>
          <p:cNvPr id="26" name="TextBox 25"/>
          <p:cNvSpPr txBox="1"/>
          <p:nvPr/>
        </p:nvSpPr>
        <p:spPr>
          <a:xfrm>
            <a:off x="9467046" y="2482825"/>
            <a:ext cx="944489" cy="395365"/>
          </a:xfrm>
          <a:prstGeom prst="rect">
            <a:avLst/>
          </a:prstGeom>
          <a:noFill/>
        </p:spPr>
        <p:txBody>
          <a:bodyPr wrap="none" rtlCol="0">
            <a:spAutoFit/>
          </a:bodyPr>
          <a:lstStyle/>
          <a:p>
            <a:r>
              <a:rPr lang="zh-CN" altLang="en-US" sz="1969" b="1" dirty="0">
                <a:latin typeface="微软雅黑" pitchFamily="34" charset="-122"/>
                <a:ea typeface="微软雅黑" pitchFamily="34" charset="-122"/>
              </a:rPr>
              <a:t>方向六</a:t>
            </a:r>
          </a:p>
        </p:txBody>
      </p:sp>
      <p:sp>
        <p:nvSpPr>
          <p:cNvPr id="27" name="TextBox 26"/>
          <p:cNvSpPr txBox="1"/>
          <p:nvPr/>
        </p:nvSpPr>
        <p:spPr>
          <a:xfrm>
            <a:off x="9112651" y="2876433"/>
            <a:ext cx="3594577" cy="711349"/>
          </a:xfrm>
          <a:prstGeom prst="rect">
            <a:avLst/>
          </a:prstGeom>
          <a:noFill/>
        </p:spPr>
        <p:txBody>
          <a:bodyPr wrap="square" rtlCol="0">
            <a:spAutoFit/>
          </a:bodyPr>
          <a:lstStyle/>
          <a:p>
            <a:pPr>
              <a:lnSpc>
                <a:spcPct val="130000"/>
              </a:lnSpc>
              <a:defRPr/>
            </a:pPr>
            <a:r>
              <a:rPr lang="zh-CN" altLang="en-US" sz="1547" dirty="0">
                <a:latin typeface="微软雅黑" pitchFamily="34" charset="-122"/>
                <a:ea typeface="微软雅黑" pitchFamily="34" charset="-122"/>
              </a:rPr>
              <a:t>点击输入简要文字内容，文字内容需概括精炼，不用多余的文字修饰。</a:t>
            </a:r>
          </a:p>
        </p:txBody>
      </p:sp>
      <p:grpSp>
        <p:nvGrpSpPr>
          <p:cNvPr id="28" name="组合 27"/>
          <p:cNvGrpSpPr/>
          <p:nvPr/>
        </p:nvGrpSpPr>
        <p:grpSpPr>
          <a:xfrm>
            <a:off x="5416608" y="1534274"/>
            <a:ext cx="1971958" cy="1971958"/>
            <a:chOff x="3851771" y="1163107"/>
            <a:chExt cx="1402358" cy="1402358"/>
          </a:xfrm>
        </p:grpSpPr>
        <p:grpSp>
          <p:nvGrpSpPr>
            <p:cNvPr id="29" name="组合 28"/>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TextBox 29"/>
            <p:cNvSpPr txBox="1"/>
            <p:nvPr/>
          </p:nvSpPr>
          <p:spPr>
            <a:xfrm>
              <a:off x="4332245" y="1616482"/>
              <a:ext cx="491558" cy="496664"/>
            </a:xfrm>
            <a:prstGeom prst="rect">
              <a:avLst/>
            </a:prstGeom>
            <a:noFill/>
          </p:spPr>
          <p:txBody>
            <a:bodyPr wrap="none" rtlCol="0">
              <a:spAutoFit/>
            </a:bodyPr>
            <a:lstStyle/>
            <a:p>
              <a:pPr algn="ctr" fontAlgn="auto">
                <a:spcBef>
                  <a:spcPts val="0"/>
                </a:spcBef>
                <a:spcAft>
                  <a:spcPts val="0"/>
                </a:spcAft>
                <a:defRPr/>
              </a:pPr>
              <a:r>
                <a:rPr lang="zh-CN" altLang="en-US" sz="1969" b="1" dirty="0">
                  <a:solidFill>
                    <a:schemeClr val="tx1">
                      <a:lumMod val="85000"/>
                      <a:lumOff val="15000"/>
                    </a:schemeClr>
                  </a:solidFill>
                  <a:latin typeface="微软雅黑" pitchFamily="34" charset="-122"/>
                  <a:ea typeface="微软雅黑" pitchFamily="34" charset="-122"/>
                </a:rPr>
                <a:t>努力</a:t>
              </a:r>
              <a:endParaRPr lang="en-US" altLang="zh-CN" sz="1969" b="1" dirty="0">
                <a:solidFill>
                  <a:schemeClr val="tx1">
                    <a:lumMod val="85000"/>
                    <a:lumOff val="15000"/>
                  </a:schemeClr>
                </a:solidFill>
                <a:latin typeface="微软雅黑" pitchFamily="34" charset="-122"/>
                <a:ea typeface="微软雅黑" pitchFamily="34" charset="-122"/>
              </a:endParaRPr>
            </a:p>
            <a:p>
              <a:pPr algn="ctr" fontAlgn="auto">
                <a:spcBef>
                  <a:spcPts val="0"/>
                </a:spcBef>
                <a:spcAft>
                  <a:spcPts val="0"/>
                </a:spcAft>
                <a:defRPr/>
              </a:pPr>
              <a:r>
                <a:rPr lang="zh-CN" altLang="en-US" sz="1969" b="1" dirty="0">
                  <a:solidFill>
                    <a:schemeClr val="tx1">
                      <a:lumMod val="85000"/>
                      <a:lumOff val="15000"/>
                    </a:schemeClr>
                  </a:solidFill>
                  <a:latin typeface="微软雅黑" pitchFamily="34" charset="-122"/>
                  <a:ea typeface="微软雅黑" pitchFamily="34" charset="-122"/>
                </a:rPr>
                <a:t>方向</a:t>
              </a:r>
            </a:p>
          </p:txBody>
        </p:sp>
      </p:grpSp>
      <p:sp>
        <p:nvSpPr>
          <p:cNvPr id="33" name="TextBox 32"/>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Tree>
    <p:extLst>
      <p:ext uri="{BB962C8B-B14F-4D97-AF65-F5344CB8AC3E}">
        <p14:creationId xmlns:p14="http://schemas.microsoft.com/office/powerpoint/2010/main" val="77694319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4000">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14:bounceEnd="44000">
                                          <p:cBhvr additive="base">
                                            <p:cTn id="7" dur="500" fill="hold"/>
                                            <p:tgtEl>
                                              <p:spTgt spid="28"/>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par>
                                    <p:cTn id="13" presetID="18" presetClass="entr" presetSubtype="1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downLeft)">
                                          <p:cBhvr>
                                            <p:cTn id="15" dur="500"/>
                                            <p:tgtEl>
                                              <p:spTgt spid="6"/>
                                            </p:tgtEl>
                                          </p:cBhvr>
                                        </p:animEffect>
                                      </p:childTnLst>
                                    </p:cTn>
                                  </p:par>
                                  <p:par>
                                    <p:cTn id="16" presetID="18" presetClass="entr" presetSubtype="1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strips(downLeft)">
                                          <p:cBhvr>
                                            <p:cTn id="18" dur="500"/>
                                            <p:tgtEl>
                                              <p:spTgt spid="7"/>
                                            </p:tgtEl>
                                          </p:cBhvr>
                                        </p:animEffect>
                                      </p:childTnLst>
                                    </p:cTn>
                                  </p:par>
                                  <p:par>
                                    <p:cTn id="19" presetID="18"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strips(downRight)">
                                          <p:cBhvr>
                                            <p:cTn id="21" dur="500"/>
                                            <p:tgtEl>
                                              <p:spTgt spid="8"/>
                                            </p:tgtEl>
                                          </p:cBhvr>
                                        </p:animEffect>
                                      </p:childTnLst>
                                    </p:cTn>
                                  </p:par>
                                  <p:par>
                                    <p:cTn id="22" presetID="18" presetClass="entr" presetSubtype="6"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strips(downRight)">
                                          <p:cBhvr>
                                            <p:cTn id="24" dur="500"/>
                                            <p:tgtEl>
                                              <p:spTgt spid="9"/>
                                            </p:tgtEl>
                                          </p:cBhvr>
                                        </p:animEffect>
                                      </p:childTnLst>
                                    </p:cTn>
                                  </p:par>
                                  <p:par>
                                    <p:cTn id="25" presetID="18" presetClass="entr" presetSubtype="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downRight)">
                                          <p:cBhvr>
                                            <p:cTn id="27" dur="500"/>
                                            <p:tgtEl>
                                              <p:spTgt spid="10"/>
                                            </p:tgtEl>
                                          </p:cBhvr>
                                        </p:animEffect>
                                      </p:childTnLst>
                                    </p:cTn>
                                  </p:par>
                                </p:childTnLst>
                              </p:cTn>
                            </p:par>
                            <p:par>
                              <p:cTn id="28" fill="hold">
                                <p:stCondLst>
                                  <p:cond delay="1000"/>
                                </p:stCondLst>
                                <p:childTnLst>
                                  <p:par>
                                    <p:cTn id="29" presetID="2" presetClass="entr" presetSubtype="4" accel="55000" fill="hold" grpId="0" nodeType="afterEffect" p14:presetBounceEnd="58000">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14:bounceEnd="58000">
                                          <p:cBhvr additive="base">
                                            <p:cTn id="31" dur="1500" fill="hold"/>
                                            <p:tgtEl>
                                              <p:spTgt spid="16"/>
                                            </p:tgtEl>
                                            <p:attrNameLst>
                                              <p:attrName>ppt_x</p:attrName>
                                            </p:attrNameLst>
                                          </p:cBhvr>
                                          <p:tavLst>
                                            <p:tav tm="0">
                                              <p:val>
                                                <p:strVal val="#ppt_x"/>
                                              </p:val>
                                            </p:tav>
                                            <p:tav tm="100000">
                                              <p:val>
                                                <p:strVal val="#ppt_x"/>
                                              </p:val>
                                            </p:tav>
                                          </p:tavLst>
                                        </p:anim>
                                        <p:anim calcmode="lin" valueType="num" p14:bounceEnd="58000">
                                          <p:cBhvr additive="base">
                                            <p:cTn id="32" dur="1500" fill="hold"/>
                                            <p:tgtEl>
                                              <p:spTgt spid="16"/>
                                            </p:tgtEl>
                                            <p:attrNameLst>
                                              <p:attrName>ppt_y</p:attrName>
                                            </p:attrNameLst>
                                          </p:cBhvr>
                                          <p:tavLst>
                                            <p:tav tm="0">
                                              <p:val>
                                                <p:strVal val="1+#ppt_h/2"/>
                                              </p:val>
                                            </p:tav>
                                            <p:tav tm="100000">
                                              <p:val>
                                                <p:strVal val="#ppt_y"/>
                                              </p:val>
                                            </p:tav>
                                          </p:tavLst>
                                        </p:anim>
                                      </p:childTnLst>
                                    </p:cTn>
                                  </p:par>
                                  <p:par>
                                    <p:cTn id="33" presetID="2" presetClass="entr" presetSubtype="4" accel="55000" fill="hold" grpId="0" nodeType="withEffect" p14:presetBounceEnd="58000">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14:bounceEnd="58000">
                                          <p:cBhvr additive="base">
                                            <p:cTn id="35" dur="1500" fill="hold"/>
                                            <p:tgtEl>
                                              <p:spTgt spid="11"/>
                                            </p:tgtEl>
                                            <p:attrNameLst>
                                              <p:attrName>ppt_x</p:attrName>
                                            </p:attrNameLst>
                                          </p:cBhvr>
                                          <p:tavLst>
                                            <p:tav tm="0">
                                              <p:val>
                                                <p:strVal val="#ppt_x"/>
                                              </p:val>
                                            </p:tav>
                                            <p:tav tm="100000">
                                              <p:val>
                                                <p:strVal val="#ppt_x"/>
                                              </p:val>
                                            </p:tav>
                                          </p:tavLst>
                                        </p:anim>
                                        <p:anim calcmode="lin" valueType="num" p14:bounceEnd="58000">
                                          <p:cBhvr additive="base">
                                            <p:cTn id="36" dur="15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4" accel="55000" fill="hold" grpId="0" nodeType="withEffect" p14:presetBounceEnd="58000">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14:bounceEnd="58000">
                                          <p:cBhvr additive="base">
                                            <p:cTn id="39" dur="1500" fill="hold"/>
                                            <p:tgtEl>
                                              <p:spTgt spid="12"/>
                                            </p:tgtEl>
                                            <p:attrNameLst>
                                              <p:attrName>ppt_x</p:attrName>
                                            </p:attrNameLst>
                                          </p:cBhvr>
                                          <p:tavLst>
                                            <p:tav tm="0">
                                              <p:val>
                                                <p:strVal val="#ppt_x"/>
                                              </p:val>
                                            </p:tav>
                                            <p:tav tm="100000">
                                              <p:val>
                                                <p:strVal val="#ppt_x"/>
                                              </p:val>
                                            </p:tav>
                                          </p:tavLst>
                                        </p:anim>
                                        <p:anim calcmode="lin" valueType="num" p14:bounceEnd="58000">
                                          <p:cBhvr additive="base">
                                            <p:cTn id="40" dur="1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accel="55000" fill="hold" grpId="0" nodeType="withEffect" p14:presetBounceEnd="58000">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14:bounceEnd="58000">
                                          <p:cBhvr additive="base">
                                            <p:cTn id="43" dur="1500" fill="hold"/>
                                            <p:tgtEl>
                                              <p:spTgt spid="13"/>
                                            </p:tgtEl>
                                            <p:attrNameLst>
                                              <p:attrName>ppt_x</p:attrName>
                                            </p:attrNameLst>
                                          </p:cBhvr>
                                          <p:tavLst>
                                            <p:tav tm="0">
                                              <p:val>
                                                <p:strVal val="#ppt_x"/>
                                              </p:val>
                                            </p:tav>
                                            <p:tav tm="100000">
                                              <p:val>
                                                <p:strVal val="#ppt_x"/>
                                              </p:val>
                                            </p:tav>
                                          </p:tavLst>
                                        </p:anim>
                                        <p:anim calcmode="lin" valueType="num" p14:bounceEnd="58000">
                                          <p:cBhvr additive="base">
                                            <p:cTn id="44" dur="1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accel="55000" fill="hold" grpId="0" nodeType="withEffect" p14:presetBounceEnd="58000">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14:bounceEnd="58000">
                                          <p:cBhvr additive="base">
                                            <p:cTn id="47" dur="1500" fill="hold"/>
                                            <p:tgtEl>
                                              <p:spTgt spid="14"/>
                                            </p:tgtEl>
                                            <p:attrNameLst>
                                              <p:attrName>ppt_x</p:attrName>
                                            </p:attrNameLst>
                                          </p:cBhvr>
                                          <p:tavLst>
                                            <p:tav tm="0">
                                              <p:val>
                                                <p:strVal val="#ppt_x"/>
                                              </p:val>
                                            </p:tav>
                                            <p:tav tm="100000">
                                              <p:val>
                                                <p:strVal val="#ppt_x"/>
                                              </p:val>
                                            </p:tav>
                                          </p:tavLst>
                                        </p:anim>
                                        <p:anim calcmode="lin" valueType="num" p14:bounceEnd="58000">
                                          <p:cBhvr additive="base">
                                            <p:cTn id="48" dur="15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4" accel="55000" fill="hold" grpId="0" nodeType="withEffect" p14:presetBounceEnd="58000">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14:bounceEnd="58000">
                                          <p:cBhvr additive="base">
                                            <p:cTn id="51" dur="1500" fill="hold"/>
                                            <p:tgtEl>
                                              <p:spTgt spid="15"/>
                                            </p:tgtEl>
                                            <p:attrNameLst>
                                              <p:attrName>ppt_x</p:attrName>
                                            </p:attrNameLst>
                                          </p:cBhvr>
                                          <p:tavLst>
                                            <p:tav tm="0">
                                              <p:val>
                                                <p:strVal val="#ppt_x"/>
                                              </p:val>
                                            </p:tav>
                                            <p:tav tm="100000">
                                              <p:val>
                                                <p:strVal val="#ppt_x"/>
                                              </p:val>
                                            </p:tav>
                                          </p:tavLst>
                                        </p:anim>
                                        <p:anim calcmode="lin" valueType="num" p14:bounceEnd="58000">
                                          <p:cBhvr additive="base">
                                            <p:cTn id="52" dur="1500" fill="hold"/>
                                            <p:tgtEl>
                                              <p:spTgt spid="15"/>
                                            </p:tgtEl>
                                            <p:attrNameLst>
                                              <p:attrName>ppt_y</p:attrName>
                                            </p:attrNameLst>
                                          </p:cBhvr>
                                          <p:tavLst>
                                            <p:tav tm="0">
                                              <p:val>
                                                <p:strVal val="1+#ppt_h/2"/>
                                              </p:val>
                                            </p:tav>
                                            <p:tav tm="100000">
                                              <p:val>
                                                <p:strVal val="#ppt_y"/>
                                              </p:val>
                                            </p:tav>
                                          </p:tavLst>
                                        </p:anim>
                                      </p:childTnLst>
                                    </p:cTn>
                                  </p:par>
                                </p:childTnLst>
                              </p:cTn>
                            </p:par>
                            <p:par>
                              <p:cTn id="53" fill="hold">
                                <p:stCondLst>
                                  <p:cond delay="2500"/>
                                </p:stCondLst>
                                <p:childTnLst>
                                  <p:par>
                                    <p:cTn id="54" presetID="12" presetClass="entr" presetSubtype="2" fill="hold" grpId="0" nodeType="after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additive="base">
                                            <p:cTn id="56" dur="500"/>
                                            <p:tgtEl>
                                              <p:spTgt spid="4"/>
                                            </p:tgtEl>
                                            <p:attrNameLst>
                                              <p:attrName>ppt_x</p:attrName>
                                            </p:attrNameLst>
                                          </p:cBhvr>
                                          <p:tavLst>
                                            <p:tav tm="0">
                                              <p:val>
                                                <p:strVal val="#ppt_x+#ppt_w*1.125000"/>
                                              </p:val>
                                            </p:tav>
                                            <p:tav tm="100000">
                                              <p:val>
                                                <p:strVal val="#ppt_x"/>
                                              </p:val>
                                            </p:tav>
                                          </p:tavLst>
                                        </p:anim>
                                        <p:animEffect transition="in" filter="wipe(left)">
                                          <p:cBhvr>
                                            <p:cTn id="57" dur="500"/>
                                            <p:tgtEl>
                                              <p:spTgt spid="4"/>
                                            </p:tgtEl>
                                          </p:cBhvr>
                                        </p:animEffect>
                                      </p:childTnLst>
                                    </p:cTn>
                                  </p:par>
                                  <p:par>
                                    <p:cTn id="58" presetID="18" presetClass="entr" presetSubtype="3"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strips(upRight)">
                                          <p:cBhvr>
                                            <p:cTn id="60" dur="500"/>
                                            <p:tgtEl>
                                              <p:spTgt spid="17"/>
                                            </p:tgtEl>
                                          </p:cBhvr>
                                        </p:animEffect>
                                      </p:childTnLst>
                                    </p:cTn>
                                  </p:par>
                                </p:childTnLst>
                              </p:cTn>
                            </p:par>
                            <p:par>
                              <p:cTn id="61" fill="hold">
                                <p:stCondLst>
                                  <p:cond delay="3000"/>
                                </p:stCondLst>
                                <p:childTnLst>
                                  <p:par>
                                    <p:cTn id="62" presetID="12" presetClass="entr" presetSubtype="2" fill="hold" grpId="0" nodeType="after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p:tgtEl>
                                              <p:spTgt spid="18"/>
                                            </p:tgtEl>
                                            <p:attrNameLst>
                                              <p:attrName>ppt_x</p:attrName>
                                            </p:attrNameLst>
                                          </p:cBhvr>
                                          <p:tavLst>
                                            <p:tav tm="0">
                                              <p:val>
                                                <p:strVal val="#ppt_x+#ppt_w*1.125000"/>
                                              </p:val>
                                            </p:tav>
                                            <p:tav tm="100000">
                                              <p:val>
                                                <p:strVal val="#ppt_x"/>
                                              </p:val>
                                            </p:tav>
                                          </p:tavLst>
                                        </p:anim>
                                        <p:animEffect transition="in" filter="wipe(left)">
                                          <p:cBhvr>
                                            <p:cTn id="65" dur="500"/>
                                            <p:tgtEl>
                                              <p:spTgt spid="18"/>
                                            </p:tgtEl>
                                          </p:cBhvr>
                                        </p:animEffect>
                                      </p:childTnLst>
                                    </p:cTn>
                                  </p:par>
                                  <p:par>
                                    <p:cTn id="66" presetID="18" presetClass="entr" presetSubtype="3"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strips(upRight)">
                                          <p:cBhvr>
                                            <p:cTn id="68" dur="500"/>
                                            <p:tgtEl>
                                              <p:spTgt spid="19"/>
                                            </p:tgtEl>
                                          </p:cBhvr>
                                        </p:animEffect>
                                      </p:childTnLst>
                                    </p:cTn>
                                  </p:par>
                                </p:childTnLst>
                              </p:cTn>
                            </p:par>
                            <p:par>
                              <p:cTn id="69" fill="hold">
                                <p:stCondLst>
                                  <p:cond delay="3500"/>
                                </p:stCondLst>
                                <p:childTnLst>
                                  <p:par>
                                    <p:cTn id="70" presetID="12" presetClass="entr" presetSubtype="2"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 calcmode="lin" valueType="num">
                                          <p:cBhvr additive="base">
                                            <p:cTn id="72" dur="500"/>
                                            <p:tgtEl>
                                              <p:spTgt spid="20"/>
                                            </p:tgtEl>
                                            <p:attrNameLst>
                                              <p:attrName>ppt_x</p:attrName>
                                            </p:attrNameLst>
                                          </p:cBhvr>
                                          <p:tavLst>
                                            <p:tav tm="0">
                                              <p:val>
                                                <p:strVal val="#ppt_x+#ppt_w*1.125000"/>
                                              </p:val>
                                            </p:tav>
                                            <p:tav tm="100000">
                                              <p:val>
                                                <p:strVal val="#ppt_x"/>
                                              </p:val>
                                            </p:tav>
                                          </p:tavLst>
                                        </p:anim>
                                        <p:animEffect transition="in" filter="wipe(left)">
                                          <p:cBhvr>
                                            <p:cTn id="73" dur="500"/>
                                            <p:tgtEl>
                                              <p:spTgt spid="20"/>
                                            </p:tgtEl>
                                          </p:cBhvr>
                                        </p:animEffect>
                                      </p:childTnLst>
                                    </p:cTn>
                                  </p:par>
                                  <p:par>
                                    <p:cTn id="74" presetID="18" presetClass="entr" presetSubtype="3"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strips(upRight)">
                                          <p:cBhvr>
                                            <p:cTn id="76" dur="500"/>
                                            <p:tgtEl>
                                              <p:spTgt spid="21"/>
                                            </p:tgtEl>
                                          </p:cBhvr>
                                        </p:animEffect>
                                      </p:childTnLst>
                                    </p:cTn>
                                  </p:par>
                                </p:childTnLst>
                              </p:cTn>
                            </p:par>
                            <p:par>
                              <p:cTn id="77" fill="hold">
                                <p:stCondLst>
                                  <p:cond delay="4000"/>
                                </p:stCondLst>
                                <p:childTnLst>
                                  <p:par>
                                    <p:cTn id="78" presetID="12" presetClass="entr" presetSubtype="2" fill="hold" grpId="0" nodeType="afterEffect">
                                      <p:stCondLst>
                                        <p:cond delay="0"/>
                                      </p:stCondLst>
                                      <p:childTnLst>
                                        <p:set>
                                          <p:cBhvr>
                                            <p:cTn id="79" dur="1" fill="hold">
                                              <p:stCondLst>
                                                <p:cond delay="0"/>
                                              </p:stCondLst>
                                            </p:cTn>
                                            <p:tgtEl>
                                              <p:spTgt spid="22"/>
                                            </p:tgtEl>
                                            <p:attrNameLst>
                                              <p:attrName>style.visibility</p:attrName>
                                            </p:attrNameLst>
                                          </p:cBhvr>
                                          <p:to>
                                            <p:strVal val="visible"/>
                                          </p:to>
                                        </p:set>
                                        <p:anim calcmode="lin" valueType="num">
                                          <p:cBhvr additive="base">
                                            <p:cTn id="80" dur="500"/>
                                            <p:tgtEl>
                                              <p:spTgt spid="22"/>
                                            </p:tgtEl>
                                            <p:attrNameLst>
                                              <p:attrName>ppt_x</p:attrName>
                                            </p:attrNameLst>
                                          </p:cBhvr>
                                          <p:tavLst>
                                            <p:tav tm="0">
                                              <p:val>
                                                <p:strVal val="#ppt_x+#ppt_w*1.125000"/>
                                              </p:val>
                                            </p:tav>
                                            <p:tav tm="100000">
                                              <p:val>
                                                <p:strVal val="#ppt_x"/>
                                              </p:val>
                                            </p:tav>
                                          </p:tavLst>
                                        </p:anim>
                                        <p:animEffect transition="in" filter="wipe(left)">
                                          <p:cBhvr>
                                            <p:cTn id="81" dur="500"/>
                                            <p:tgtEl>
                                              <p:spTgt spid="22"/>
                                            </p:tgtEl>
                                          </p:cBhvr>
                                        </p:animEffect>
                                      </p:childTnLst>
                                    </p:cTn>
                                  </p:par>
                                  <p:par>
                                    <p:cTn id="82" presetID="18" presetClass="entr" presetSubtype="3" fill="hold" grpId="0" nodeType="with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strips(upRight)">
                                          <p:cBhvr>
                                            <p:cTn id="84" dur="500"/>
                                            <p:tgtEl>
                                              <p:spTgt spid="23"/>
                                            </p:tgtEl>
                                          </p:cBhvr>
                                        </p:animEffect>
                                      </p:childTnLst>
                                    </p:cTn>
                                  </p:par>
                                </p:childTnLst>
                              </p:cTn>
                            </p:par>
                            <p:par>
                              <p:cTn id="85" fill="hold">
                                <p:stCondLst>
                                  <p:cond delay="4500"/>
                                </p:stCondLst>
                                <p:childTnLst>
                                  <p:par>
                                    <p:cTn id="86" presetID="12" presetClass="entr" presetSubtype="2" fill="hold" grpId="0" nodeType="after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500"/>
                                            <p:tgtEl>
                                              <p:spTgt spid="24"/>
                                            </p:tgtEl>
                                            <p:attrNameLst>
                                              <p:attrName>ppt_x</p:attrName>
                                            </p:attrNameLst>
                                          </p:cBhvr>
                                          <p:tavLst>
                                            <p:tav tm="0">
                                              <p:val>
                                                <p:strVal val="#ppt_x+#ppt_w*1.125000"/>
                                              </p:val>
                                            </p:tav>
                                            <p:tav tm="100000">
                                              <p:val>
                                                <p:strVal val="#ppt_x"/>
                                              </p:val>
                                            </p:tav>
                                          </p:tavLst>
                                        </p:anim>
                                        <p:animEffect transition="in" filter="wipe(left)">
                                          <p:cBhvr>
                                            <p:cTn id="89" dur="500"/>
                                            <p:tgtEl>
                                              <p:spTgt spid="24"/>
                                            </p:tgtEl>
                                          </p:cBhvr>
                                        </p:animEffect>
                                      </p:childTnLst>
                                    </p:cTn>
                                  </p:par>
                                  <p:par>
                                    <p:cTn id="90" presetID="18" presetClass="entr" presetSubtype="3" fill="hold" grpId="0" nodeType="withEffect">
                                      <p:stCondLst>
                                        <p:cond delay="0"/>
                                      </p:stCondLst>
                                      <p:childTnLst>
                                        <p:set>
                                          <p:cBhvr>
                                            <p:cTn id="91" dur="1" fill="hold">
                                              <p:stCondLst>
                                                <p:cond delay="0"/>
                                              </p:stCondLst>
                                            </p:cTn>
                                            <p:tgtEl>
                                              <p:spTgt spid="25"/>
                                            </p:tgtEl>
                                            <p:attrNameLst>
                                              <p:attrName>style.visibility</p:attrName>
                                            </p:attrNameLst>
                                          </p:cBhvr>
                                          <p:to>
                                            <p:strVal val="visible"/>
                                          </p:to>
                                        </p:set>
                                        <p:animEffect transition="in" filter="strips(upRight)">
                                          <p:cBhvr>
                                            <p:cTn id="92" dur="500"/>
                                            <p:tgtEl>
                                              <p:spTgt spid="25"/>
                                            </p:tgtEl>
                                          </p:cBhvr>
                                        </p:animEffect>
                                      </p:childTnLst>
                                    </p:cTn>
                                  </p:par>
                                </p:childTnLst>
                              </p:cTn>
                            </p:par>
                            <p:par>
                              <p:cTn id="93" fill="hold">
                                <p:stCondLst>
                                  <p:cond delay="5000"/>
                                </p:stCondLst>
                                <p:childTnLst>
                                  <p:par>
                                    <p:cTn id="94" presetID="12" presetClass="entr" presetSubtype="2" fill="hold" grpId="0" nodeType="afterEffect">
                                      <p:stCondLst>
                                        <p:cond delay="0"/>
                                      </p:stCondLst>
                                      <p:childTnLst>
                                        <p:set>
                                          <p:cBhvr>
                                            <p:cTn id="95" dur="1" fill="hold">
                                              <p:stCondLst>
                                                <p:cond delay="0"/>
                                              </p:stCondLst>
                                            </p:cTn>
                                            <p:tgtEl>
                                              <p:spTgt spid="26"/>
                                            </p:tgtEl>
                                            <p:attrNameLst>
                                              <p:attrName>style.visibility</p:attrName>
                                            </p:attrNameLst>
                                          </p:cBhvr>
                                          <p:to>
                                            <p:strVal val="visible"/>
                                          </p:to>
                                        </p:set>
                                        <p:anim calcmode="lin" valueType="num">
                                          <p:cBhvr additive="base">
                                            <p:cTn id="96" dur="500"/>
                                            <p:tgtEl>
                                              <p:spTgt spid="26"/>
                                            </p:tgtEl>
                                            <p:attrNameLst>
                                              <p:attrName>ppt_x</p:attrName>
                                            </p:attrNameLst>
                                          </p:cBhvr>
                                          <p:tavLst>
                                            <p:tav tm="0">
                                              <p:val>
                                                <p:strVal val="#ppt_x+#ppt_w*1.125000"/>
                                              </p:val>
                                            </p:tav>
                                            <p:tav tm="100000">
                                              <p:val>
                                                <p:strVal val="#ppt_x"/>
                                              </p:val>
                                            </p:tav>
                                          </p:tavLst>
                                        </p:anim>
                                        <p:animEffect transition="in" filter="wipe(left)">
                                          <p:cBhvr>
                                            <p:cTn id="97" dur="500"/>
                                            <p:tgtEl>
                                              <p:spTgt spid="26"/>
                                            </p:tgtEl>
                                          </p:cBhvr>
                                        </p:animEffect>
                                      </p:childTnLst>
                                    </p:cTn>
                                  </p:par>
                                  <p:par>
                                    <p:cTn id="98" presetID="18" presetClass="entr" presetSubtype="3" fill="hold" grpId="0" nodeType="withEffect">
                                      <p:stCondLst>
                                        <p:cond delay="0"/>
                                      </p:stCondLst>
                                      <p:childTnLst>
                                        <p:set>
                                          <p:cBhvr>
                                            <p:cTn id="99" dur="1" fill="hold">
                                              <p:stCondLst>
                                                <p:cond delay="0"/>
                                              </p:stCondLst>
                                            </p:cTn>
                                            <p:tgtEl>
                                              <p:spTgt spid="27"/>
                                            </p:tgtEl>
                                            <p:attrNameLst>
                                              <p:attrName>style.visibility</p:attrName>
                                            </p:attrNameLst>
                                          </p:cBhvr>
                                          <p:to>
                                            <p:strVal val="visible"/>
                                          </p:to>
                                        </p:set>
                                        <p:animEffect transition="in" filter="strips(upRight)">
                                          <p:cBhvr>
                                            <p:cTn id="100" dur="500"/>
                                            <p:tgtEl>
                                              <p:spTgt spid="27"/>
                                            </p:tgtEl>
                                          </p:cBhvr>
                                        </p:animEffect>
                                      </p:childTnLst>
                                    </p:cTn>
                                  </p:par>
                                </p:childTnLst>
                              </p:cTn>
                            </p:par>
                            <p:par>
                              <p:cTn id="101" fill="hold">
                                <p:stCondLst>
                                  <p:cond delay="5500"/>
                                </p:stCondLst>
                                <p:childTnLst>
                                  <p:par>
                                    <p:cTn id="102" presetID="21" presetClass="entr" presetSubtype="1" fill="hold" grpId="0" nodeType="afterEffect">
                                      <p:stCondLst>
                                        <p:cond delay="0"/>
                                      </p:stCondLst>
                                      <p:childTnLst>
                                        <p:set>
                                          <p:cBhvr>
                                            <p:cTn id="103" dur="1" fill="hold">
                                              <p:stCondLst>
                                                <p:cond delay="0"/>
                                              </p:stCondLst>
                                            </p:cTn>
                                            <p:tgtEl>
                                              <p:spTgt spid="3"/>
                                            </p:tgtEl>
                                            <p:attrNameLst>
                                              <p:attrName>style.visibility</p:attrName>
                                            </p:attrNameLst>
                                          </p:cBhvr>
                                          <p:to>
                                            <p:strVal val="visible"/>
                                          </p:to>
                                        </p:set>
                                        <p:animEffect transition="in" filter="wheel(1)">
                                          <p:cBhvr>
                                            <p:cTn id="104" dur="1000"/>
                                            <p:tgtEl>
                                              <p:spTgt spid="3"/>
                                            </p:tgtEl>
                                          </p:cBhvr>
                                        </p:animEffect>
                                      </p:childTnLst>
                                    </p:cTn>
                                  </p:par>
                                </p:childTnLst>
                              </p:cTn>
                            </p:par>
                            <p:par>
                              <p:cTn id="105" fill="hold">
                                <p:stCondLst>
                                  <p:cond delay="6500"/>
                                </p:stCondLst>
                                <p:childTnLst>
                                  <p:par>
                                    <p:cTn id="106" presetID="10" presetClass="entr" presetSubtype="0" fill="hold" grpId="0" nodeType="afterEffect">
                                      <p:stCondLst>
                                        <p:cond delay="0"/>
                                      </p:stCondLst>
                                      <p:childTnLst>
                                        <p:set>
                                          <p:cBhvr>
                                            <p:cTn id="107" dur="1" fill="hold">
                                              <p:stCondLst>
                                                <p:cond delay="0"/>
                                              </p:stCondLst>
                                            </p:cTn>
                                            <p:tgtEl>
                                              <p:spTgt spid="33"/>
                                            </p:tgtEl>
                                            <p:attrNameLst>
                                              <p:attrName>style.visibility</p:attrName>
                                            </p:attrNameLst>
                                          </p:cBhvr>
                                          <p:to>
                                            <p:strVal val="visible"/>
                                          </p:to>
                                        </p:set>
                                        <p:animEffect transition="in" filter="fade">
                                          <p:cBhvr>
                                            <p:cTn id="10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P spid="24" grpId="0"/>
          <p:bldP spid="25" grpId="0"/>
          <p:bldP spid="26" grpId="0"/>
          <p:bldP spid="27"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par>
                                    <p:cTn id="13" presetID="18" presetClass="entr" presetSubtype="1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downLeft)">
                                          <p:cBhvr>
                                            <p:cTn id="15" dur="500"/>
                                            <p:tgtEl>
                                              <p:spTgt spid="6"/>
                                            </p:tgtEl>
                                          </p:cBhvr>
                                        </p:animEffect>
                                      </p:childTnLst>
                                    </p:cTn>
                                  </p:par>
                                  <p:par>
                                    <p:cTn id="16" presetID="18" presetClass="entr" presetSubtype="1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strips(downLeft)">
                                          <p:cBhvr>
                                            <p:cTn id="18" dur="500"/>
                                            <p:tgtEl>
                                              <p:spTgt spid="7"/>
                                            </p:tgtEl>
                                          </p:cBhvr>
                                        </p:animEffect>
                                      </p:childTnLst>
                                    </p:cTn>
                                  </p:par>
                                  <p:par>
                                    <p:cTn id="19" presetID="18"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strips(downRight)">
                                          <p:cBhvr>
                                            <p:cTn id="21" dur="500"/>
                                            <p:tgtEl>
                                              <p:spTgt spid="8"/>
                                            </p:tgtEl>
                                          </p:cBhvr>
                                        </p:animEffect>
                                      </p:childTnLst>
                                    </p:cTn>
                                  </p:par>
                                  <p:par>
                                    <p:cTn id="22" presetID="18" presetClass="entr" presetSubtype="6"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strips(downRight)">
                                          <p:cBhvr>
                                            <p:cTn id="24" dur="500"/>
                                            <p:tgtEl>
                                              <p:spTgt spid="9"/>
                                            </p:tgtEl>
                                          </p:cBhvr>
                                        </p:animEffect>
                                      </p:childTnLst>
                                    </p:cTn>
                                  </p:par>
                                  <p:par>
                                    <p:cTn id="25" presetID="18" presetClass="entr" presetSubtype="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downRight)">
                                          <p:cBhvr>
                                            <p:cTn id="27" dur="500"/>
                                            <p:tgtEl>
                                              <p:spTgt spid="10"/>
                                            </p:tgtEl>
                                          </p:cBhvr>
                                        </p:animEffect>
                                      </p:childTnLst>
                                    </p:cTn>
                                  </p:par>
                                </p:childTnLst>
                              </p:cTn>
                            </p:par>
                            <p:par>
                              <p:cTn id="28" fill="hold">
                                <p:stCondLst>
                                  <p:cond delay="1000"/>
                                </p:stCondLst>
                                <p:childTnLst>
                                  <p:par>
                                    <p:cTn id="29" presetID="2" presetClass="entr" presetSubtype="4" accel="55000"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1500" fill="hold"/>
                                            <p:tgtEl>
                                              <p:spTgt spid="16"/>
                                            </p:tgtEl>
                                            <p:attrNameLst>
                                              <p:attrName>ppt_x</p:attrName>
                                            </p:attrNameLst>
                                          </p:cBhvr>
                                          <p:tavLst>
                                            <p:tav tm="0">
                                              <p:val>
                                                <p:strVal val="#ppt_x"/>
                                              </p:val>
                                            </p:tav>
                                            <p:tav tm="100000">
                                              <p:val>
                                                <p:strVal val="#ppt_x"/>
                                              </p:val>
                                            </p:tav>
                                          </p:tavLst>
                                        </p:anim>
                                        <p:anim calcmode="lin" valueType="num">
                                          <p:cBhvr additive="base">
                                            <p:cTn id="32" dur="1500" fill="hold"/>
                                            <p:tgtEl>
                                              <p:spTgt spid="16"/>
                                            </p:tgtEl>
                                            <p:attrNameLst>
                                              <p:attrName>ppt_y</p:attrName>
                                            </p:attrNameLst>
                                          </p:cBhvr>
                                          <p:tavLst>
                                            <p:tav tm="0">
                                              <p:val>
                                                <p:strVal val="1+#ppt_h/2"/>
                                              </p:val>
                                            </p:tav>
                                            <p:tav tm="100000">
                                              <p:val>
                                                <p:strVal val="#ppt_y"/>
                                              </p:val>
                                            </p:tav>
                                          </p:tavLst>
                                        </p:anim>
                                      </p:childTnLst>
                                    </p:cTn>
                                  </p:par>
                                  <p:par>
                                    <p:cTn id="33" presetID="2" presetClass="entr" presetSubtype="4" accel="5500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1500" fill="hold"/>
                                            <p:tgtEl>
                                              <p:spTgt spid="11"/>
                                            </p:tgtEl>
                                            <p:attrNameLst>
                                              <p:attrName>ppt_x</p:attrName>
                                            </p:attrNameLst>
                                          </p:cBhvr>
                                          <p:tavLst>
                                            <p:tav tm="0">
                                              <p:val>
                                                <p:strVal val="#ppt_x"/>
                                              </p:val>
                                            </p:tav>
                                            <p:tav tm="100000">
                                              <p:val>
                                                <p:strVal val="#ppt_x"/>
                                              </p:val>
                                            </p:tav>
                                          </p:tavLst>
                                        </p:anim>
                                        <p:anim calcmode="lin" valueType="num">
                                          <p:cBhvr additive="base">
                                            <p:cTn id="36" dur="15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4" accel="55000"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1500" fill="hold"/>
                                            <p:tgtEl>
                                              <p:spTgt spid="12"/>
                                            </p:tgtEl>
                                            <p:attrNameLst>
                                              <p:attrName>ppt_x</p:attrName>
                                            </p:attrNameLst>
                                          </p:cBhvr>
                                          <p:tavLst>
                                            <p:tav tm="0">
                                              <p:val>
                                                <p:strVal val="#ppt_x"/>
                                              </p:val>
                                            </p:tav>
                                            <p:tav tm="100000">
                                              <p:val>
                                                <p:strVal val="#ppt_x"/>
                                              </p:val>
                                            </p:tav>
                                          </p:tavLst>
                                        </p:anim>
                                        <p:anim calcmode="lin" valueType="num">
                                          <p:cBhvr additive="base">
                                            <p:cTn id="40" dur="1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accel="5500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1500" fill="hold"/>
                                            <p:tgtEl>
                                              <p:spTgt spid="13"/>
                                            </p:tgtEl>
                                            <p:attrNameLst>
                                              <p:attrName>ppt_x</p:attrName>
                                            </p:attrNameLst>
                                          </p:cBhvr>
                                          <p:tavLst>
                                            <p:tav tm="0">
                                              <p:val>
                                                <p:strVal val="#ppt_x"/>
                                              </p:val>
                                            </p:tav>
                                            <p:tav tm="100000">
                                              <p:val>
                                                <p:strVal val="#ppt_x"/>
                                              </p:val>
                                            </p:tav>
                                          </p:tavLst>
                                        </p:anim>
                                        <p:anim calcmode="lin" valueType="num">
                                          <p:cBhvr additive="base">
                                            <p:cTn id="44" dur="1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accel="55000"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1500" fill="hold"/>
                                            <p:tgtEl>
                                              <p:spTgt spid="14"/>
                                            </p:tgtEl>
                                            <p:attrNameLst>
                                              <p:attrName>ppt_x</p:attrName>
                                            </p:attrNameLst>
                                          </p:cBhvr>
                                          <p:tavLst>
                                            <p:tav tm="0">
                                              <p:val>
                                                <p:strVal val="#ppt_x"/>
                                              </p:val>
                                            </p:tav>
                                            <p:tav tm="100000">
                                              <p:val>
                                                <p:strVal val="#ppt_x"/>
                                              </p:val>
                                            </p:tav>
                                          </p:tavLst>
                                        </p:anim>
                                        <p:anim calcmode="lin" valueType="num">
                                          <p:cBhvr additive="base">
                                            <p:cTn id="48" dur="15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4" accel="55000"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1500" fill="hold"/>
                                            <p:tgtEl>
                                              <p:spTgt spid="15"/>
                                            </p:tgtEl>
                                            <p:attrNameLst>
                                              <p:attrName>ppt_x</p:attrName>
                                            </p:attrNameLst>
                                          </p:cBhvr>
                                          <p:tavLst>
                                            <p:tav tm="0">
                                              <p:val>
                                                <p:strVal val="#ppt_x"/>
                                              </p:val>
                                            </p:tav>
                                            <p:tav tm="100000">
                                              <p:val>
                                                <p:strVal val="#ppt_x"/>
                                              </p:val>
                                            </p:tav>
                                          </p:tavLst>
                                        </p:anim>
                                        <p:anim calcmode="lin" valueType="num">
                                          <p:cBhvr additive="base">
                                            <p:cTn id="52" dur="1500" fill="hold"/>
                                            <p:tgtEl>
                                              <p:spTgt spid="15"/>
                                            </p:tgtEl>
                                            <p:attrNameLst>
                                              <p:attrName>ppt_y</p:attrName>
                                            </p:attrNameLst>
                                          </p:cBhvr>
                                          <p:tavLst>
                                            <p:tav tm="0">
                                              <p:val>
                                                <p:strVal val="1+#ppt_h/2"/>
                                              </p:val>
                                            </p:tav>
                                            <p:tav tm="100000">
                                              <p:val>
                                                <p:strVal val="#ppt_y"/>
                                              </p:val>
                                            </p:tav>
                                          </p:tavLst>
                                        </p:anim>
                                      </p:childTnLst>
                                    </p:cTn>
                                  </p:par>
                                </p:childTnLst>
                              </p:cTn>
                            </p:par>
                            <p:par>
                              <p:cTn id="53" fill="hold">
                                <p:stCondLst>
                                  <p:cond delay="2500"/>
                                </p:stCondLst>
                                <p:childTnLst>
                                  <p:par>
                                    <p:cTn id="54" presetID="12" presetClass="entr" presetSubtype="2" fill="hold" grpId="0" nodeType="after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additive="base">
                                            <p:cTn id="56" dur="500"/>
                                            <p:tgtEl>
                                              <p:spTgt spid="4"/>
                                            </p:tgtEl>
                                            <p:attrNameLst>
                                              <p:attrName>ppt_x</p:attrName>
                                            </p:attrNameLst>
                                          </p:cBhvr>
                                          <p:tavLst>
                                            <p:tav tm="0">
                                              <p:val>
                                                <p:strVal val="#ppt_x+#ppt_w*1.125000"/>
                                              </p:val>
                                            </p:tav>
                                            <p:tav tm="100000">
                                              <p:val>
                                                <p:strVal val="#ppt_x"/>
                                              </p:val>
                                            </p:tav>
                                          </p:tavLst>
                                        </p:anim>
                                        <p:animEffect transition="in" filter="wipe(left)">
                                          <p:cBhvr>
                                            <p:cTn id="57" dur="500"/>
                                            <p:tgtEl>
                                              <p:spTgt spid="4"/>
                                            </p:tgtEl>
                                          </p:cBhvr>
                                        </p:animEffect>
                                      </p:childTnLst>
                                    </p:cTn>
                                  </p:par>
                                  <p:par>
                                    <p:cTn id="58" presetID="18" presetClass="entr" presetSubtype="3"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strips(upRight)">
                                          <p:cBhvr>
                                            <p:cTn id="60" dur="500"/>
                                            <p:tgtEl>
                                              <p:spTgt spid="17"/>
                                            </p:tgtEl>
                                          </p:cBhvr>
                                        </p:animEffect>
                                      </p:childTnLst>
                                    </p:cTn>
                                  </p:par>
                                </p:childTnLst>
                              </p:cTn>
                            </p:par>
                            <p:par>
                              <p:cTn id="61" fill="hold">
                                <p:stCondLst>
                                  <p:cond delay="3000"/>
                                </p:stCondLst>
                                <p:childTnLst>
                                  <p:par>
                                    <p:cTn id="62" presetID="12" presetClass="entr" presetSubtype="2" fill="hold" grpId="0" nodeType="after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p:tgtEl>
                                              <p:spTgt spid="18"/>
                                            </p:tgtEl>
                                            <p:attrNameLst>
                                              <p:attrName>ppt_x</p:attrName>
                                            </p:attrNameLst>
                                          </p:cBhvr>
                                          <p:tavLst>
                                            <p:tav tm="0">
                                              <p:val>
                                                <p:strVal val="#ppt_x+#ppt_w*1.125000"/>
                                              </p:val>
                                            </p:tav>
                                            <p:tav tm="100000">
                                              <p:val>
                                                <p:strVal val="#ppt_x"/>
                                              </p:val>
                                            </p:tav>
                                          </p:tavLst>
                                        </p:anim>
                                        <p:animEffect transition="in" filter="wipe(left)">
                                          <p:cBhvr>
                                            <p:cTn id="65" dur="500"/>
                                            <p:tgtEl>
                                              <p:spTgt spid="18"/>
                                            </p:tgtEl>
                                          </p:cBhvr>
                                        </p:animEffect>
                                      </p:childTnLst>
                                    </p:cTn>
                                  </p:par>
                                  <p:par>
                                    <p:cTn id="66" presetID="18" presetClass="entr" presetSubtype="3"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strips(upRight)">
                                          <p:cBhvr>
                                            <p:cTn id="68" dur="500"/>
                                            <p:tgtEl>
                                              <p:spTgt spid="19"/>
                                            </p:tgtEl>
                                          </p:cBhvr>
                                        </p:animEffect>
                                      </p:childTnLst>
                                    </p:cTn>
                                  </p:par>
                                </p:childTnLst>
                              </p:cTn>
                            </p:par>
                            <p:par>
                              <p:cTn id="69" fill="hold">
                                <p:stCondLst>
                                  <p:cond delay="3500"/>
                                </p:stCondLst>
                                <p:childTnLst>
                                  <p:par>
                                    <p:cTn id="70" presetID="12" presetClass="entr" presetSubtype="2"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 calcmode="lin" valueType="num">
                                          <p:cBhvr additive="base">
                                            <p:cTn id="72" dur="500"/>
                                            <p:tgtEl>
                                              <p:spTgt spid="20"/>
                                            </p:tgtEl>
                                            <p:attrNameLst>
                                              <p:attrName>ppt_x</p:attrName>
                                            </p:attrNameLst>
                                          </p:cBhvr>
                                          <p:tavLst>
                                            <p:tav tm="0">
                                              <p:val>
                                                <p:strVal val="#ppt_x+#ppt_w*1.125000"/>
                                              </p:val>
                                            </p:tav>
                                            <p:tav tm="100000">
                                              <p:val>
                                                <p:strVal val="#ppt_x"/>
                                              </p:val>
                                            </p:tav>
                                          </p:tavLst>
                                        </p:anim>
                                        <p:animEffect transition="in" filter="wipe(left)">
                                          <p:cBhvr>
                                            <p:cTn id="73" dur="500"/>
                                            <p:tgtEl>
                                              <p:spTgt spid="20"/>
                                            </p:tgtEl>
                                          </p:cBhvr>
                                        </p:animEffect>
                                      </p:childTnLst>
                                    </p:cTn>
                                  </p:par>
                                  <p:par>
                                    <p:cTn id="74" presetID="18" presetClass="entr" presetSubtype="3"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strips(upRight)">
                                          <p:cBhvr>
                                            <p:cTn id="76" dur="500"/>
                                            <p:tgtEl>
                                              <p:spTgt spid="21"/>
                                            </p:tgtEl>
                                          </p:cBhvr>
                                        </p:animEffect>
                                      </p:childTnLst>
                                    </p:cTn>
                                  </p:par>
                                </p:childTnLst>
                              </p:cTn>
                            </p:par>
                            <p:par>
                              <p:cTn id="77" fill="hold">
                                <p:stCondLst>
                                  <p:cond delay="4000"/>
                                </p:stCondLst>
                                <p:childTnLst>
                                  <p:par>
                                    <p:cTn id="78" presetID="12" presetClass="entr" presetSubtype="2" fill="hold" grpId="0" nodeType="afterEffect">
                                      <p:stCondLst>
                                        <p:cond delay="0"/>
                                      </p:stCondLst>
                                      <p:childTnLst>
                                        <p:set>
                                          <p:cBhvr>
                                            <p:cTn id="79" dur="1" fill="hold">
                                              <p:stCondLst>
                                                <p:cond delay="0"/>
                                              </p:stCondLst>
                                            </p:cTn>
                                            <p:tgtEl>
                                              <p:spTgt spid="22"/>
                                            </p:tgtEl>
                                            <p:attrNameLst>
                                              <p:attrName>style.visibility</p:attrName>
                                            </p:attrNameLst>
                                          </p:cBhvr>
                                          <p:to>
                                            <p:strVal val="visible"/>
                                          </p:to>
                                        </p:set>
                                        <p:anim calcmode="lin" valueType="num">
                                          <p:cBhvr additive="base">
                                            <p:cTn id="80" dur="500"/>
                                            <p:tgtEl>
                                              <p:spTgt spid="22"/>
                                            </p:tgtEl>
                                            <p:attrNameLst>
                                              <p:attrName>ppt_x</p:attrName>
                                            </p:attrNameLst>
                                          </p:cBhvr>
                                          <p:tavLst>
                                            <p:tav tm="0">
                                              <p:val>
                                                <p:strVal val="#ppt_x+#ppt_w*1.125000"/>
                                              </p:val>
                                            </p:tav>
                                            <p:tav tm="100000">
                                              <p:val>
                                                <p:strVal val="#ppt_x"/>
                                              </p:val>
                                            </p:tav>
                                          </p:tavLst>
                                        </p:anim>
                                        <p:animEffect transition="in" filter="wipe(left)">
                                          <p:cBhvr>
                                            <p:cTn id="81" dur="500"/>
                                            <p:tgtEl>
                                              <p:spTgt spid="22"/>
                                            </p:tgtEl>
                                          </p:cBhvr>
                                        </p:animEffect>
                                      </p:childTnLst>
                                    </p:cTn>
                                  </p:par>
                                  <p:par>
                                    <p:cTn id="82" presetID="18" presetClass="entr" presetSubtype="3" fill="hold" grpId="0" nodeType="with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strips(upRight)">
                                          <p:cBhvr>
                                            <p:cTn id="84" dur="500"/>
                                            <p:tgtEl>
                                              <p:spTgt spid="23"/>
                                            </p:tgtEl>
                                          </p:cBhvr>
                                        </p:animEffect>
                                      </p:childTnLst>
                                    </p:cTn>
                                  </p:par>
                                </p:childTnLst>
                              </p:cTn>
                            </p:par>
                            <p:par>
                              <p:cTn id="85" fill="hold">
                                <p:stCondLst>
                                  <p:cond delay="4500"/>
                                </p:stCondLst>
                                <p:childTnLst>
                                  <p:par>
                                    <p:cTn id="86" presetID="12" presetClass="entr" presetSubtype="2" fill="hold" grpId="0" nodeType="after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500"/>
                                            <p:tgtEl>
                                              <p:spTgt spid="24"/>
                                            </p:tgtEl>
                                            <p:attrNameLst>
                                              <p:attrName>ppt_x</p:attrName>
                                            </p:attrNameLst>
                                          </p:cBhvr>
                                          <p:tavLst>
                                            <p:tav tm="0">
                                              <p:val>
                                                <p:strVal val="#ppt_x+#ppt_w*1.125000"/>
                                              </p:val>
                                            </p:tav>
                                            <p:tav tm="100000">
                                              <p:val>
                                                <p:strVal val="#ppt_x"/>
                                              </p:val>
                                            </p:tav>
                                          </p:tavLst>
                                        </p:anim>
                                        <p:animEffect transition="in" filter="wipe(left)">
                                          <p:cBhvr>
                                            <p:cTn id="89" dur="500"/>
                                            <p:tgtEl>
                                              <p:spTgt spid="24"/>
                                            </p:tgtEl>
                                          </p:cBhvr>
                                        </p:animEffect>
                                      </p:childTnLst>
                                    </p:cTn>
                                  </p:par>
                                  <p:par>
                                    <p:cTn id="90" presetID="18" presetClass="entr" presetSubtype="3" fill="hold" grpId="0" nodeType="withEffect">
                                      <p:stCondLst>
                                        <p:cond delay="0"/>
                                      </p:stCondLst>
                                      <p:childTnLst>
                                        <p:set>
                                          <p:cBhvr>
                                            <p:cTn id="91" dur="1" fill="hold">
                                              <p:stCondLst>
                                                <p:cond delay="0"/>
                                              </p:stCondLst>
                                            </p:cTn>
                                            <p:tgtEl>
                                              <p:spTgt spid="25"/>
                                            </p:tgtEl>
                                            <p:attrNameLst>
                                              <p:attrName>style.visibility</p:attrName>
                                            </p:attrNameLst>
                                          </p:cBhvr>
                                          <p:to>
                                            <p:strVal val="visible"/>
                                          </p:to>
                                        </p:set>
                                        <p:animEffect transition="in" filter="strips(upRight)">
                                          <p:cBhvr>
                                            <p:cTn id="92" dur="500"/>
                                            <p:tgtEl>
                                              <p:spTgt spid="25"/>
                                            </p:tgtEl>
                                          </p:cBhvr>
                                        </p:animEffect>
                                      </p:childTnLst>
                                    </p:cTn>
                                  </p:par>
                                </p:childTnLst>
                              </p:cTn>
                            </p:par>
                            <p:par>
                              <p:cTn id="93" fill="hold">
                                <p:stCondLst>
                                  <p:cond delay="5000"/>
                                </p:stCondLst>
                                <p:childTnLst>
                                  <p:par>
                                    <p:cTn id="94" presetID="12" presetClass="entr" presetSubtype="2" fill="hold" grpId="0" nodeType="afterEffect">
                                      <p:stCondLst>
                                        <p:cond delay="0"/>
                                      </p:stCondLst>
                                      <p:childTnLst>
                                        <p:set>
                                          <p:cBhvr>
                                            <p:cTn id="95" dur="1" fill="hold">
                                              <p:stCondLst>
                                                <p:cond delay="0"/>
                                              </p:stCondLst>
                                            </p:cTn>
                                            <p:tgtEl>
                                              <p:spTgt spid="26"/>
                                            </p:tgtEl>
                                            <p:attrNameLst>
                                              <p:attrName>style.visibility</p:attrName>
                                            </p:attrNameLst>
                                          </p:cBhvr>
                                          <p:to>
                                            <p:strVal val="visible"/>
                                          </p:to>
                                        </p:set>
                                        <p:anim calcmode="lin" valueType="num">
                                          <p:cBhvr additive="base">
                                            <p:cTn id="96" dur="500"/>
                                            <p:tgtEl>
                                              <p:spTgt spid="26"/>
                                            </p:tgtEl>
                                            <p:attrNameLst>
                                              <p:attrName>ppt_x</p:attrName>
                                            </p:attrNameLst>
                                          </p:cBhvr>
                                          <p:tavLst>
                                            <p:tav tm="0">
                                              <p:val>
                                                <p:strVal val="#ppt_x+#ppt_w*1.125000"/>
                                              </p:val>
                                            </p:tav>
                                            <p:tav tm="100000">
                                              <p:val>
                                                <p:strVal val="#ppt_x"/>
                                              </p:val>
                                            </p:tav>
                                          </p:tavLst>
                                        </p:anim>
                                        <p:animEffect transition="in" filter="wipe(left)">
                                          <p:cBhvr>
                                            <p:cTn id="97" dur="500"/>
                                            <p:tgtEl>
                                              <p:spTgt spid="26"/>
                                            </p:tgtEl>
                                          </p:cBhvr>
                                        </p:animEffect>
                                      </p:childTnLst>
                                    </p:cTn>
                                  </p:par>
                                  <p:par>
                                    <p:cTn id="98" presetID="18" presetClass="entr" presetSubtype="3" fill="hold" grpId="0" nodeType="withEffect">
                                      <p:stCondLst>
                                        <p:cond delay="0"/>
                                      </p:stCondLst>
                                      <p:childTnLst>
                                        <p:set>
                                          <p:cBhvr>
                                            <p:cTn id="99" dur="1" fill="hold">
                                              <p:stCondLst>
                                                <p:cond delay="0"/>
                                              </p:stCondLst>
                                            </p:cTn>
                                            <p:tgtEl>
                                              <p:spTgt spid="27"/>
                                            </p:tgtEl>
                                            <p:attrNameLst>
                                              <p:attrName>style.visibility</p:attrName>
                                            </p:attrNameLst>
                                          </p:cBhvr>
                                          <p:to>
                                            <p:strVal val="visible"/>
                                          </p:to>
                                        </p:set>
                                        <p:animEffect transition="in" filter="strips(upRight)">
                                          <p:cBhvr>
                                            <p:cTn id="100" dur="500"/>
                                            <p:tgtEl>
                                              <p:spTgt spid="27"/>
                                            </p:tgtEl>
                                          </p:cBhvr>
                                        </p:animEffect>
                                      </p:childTnLst>
                                    </p:cTn>
                                  </p:par>
                                </p:childTnLst>
                              </p:cTn>
                            </p:par>
                            <p:par>
                              <p:cTn id="101" fill="hold">
                                <p:stCondLst>
                                  <p:cond delay="5500"/>
                                </p:stCondLst>
                                <p:childTnLst>
                                  <p:par>
                                    <p:cTn id="102" presetID="21" presetClass="entr" presetSubtype="1" fill="hold" grpId="0" nodeType="afterEffect">
                                      <p:stCondLst>
                                        <p:cond delay="0"/>
                                      </p:stCondLst>
                                      <p:childTnLst>
                                        <p:set>
                                          <p:cBhvr>
                                            <p:cTn id="103" dur="1" fill="hold">
                                              <p:stCondLst>
                                                <p:cond delay="0"/>
                                              </p:stCondLst>
                                            </p:cTn>
                                            <p:tgtEl>
                                              <p:spTgt spid="3"/>
                                            </p:tgtEl>
                                            <p:attrNameLst>
                                              <p:attrName>style.visibility</p:attrName>
                                            </p:attrNameLst>
                                          </p:cBhvr>
                                          <p:to>
                                            <p:strVal val="visible"/>
                                          </p:to>
                                        </p:set>
                                        <p:animEffect transition="in" filter="wheel(1)">
                                          <p:cBhvr>
                                            <p:cTn id="104" dur="1000"/>
                                            <p:tgtEl>
                                              <p:spTgt spid="3"/>
                                            </p:tgtEl>
                                          </p:cBhvr>
                                        </p:animEffect>
                                      </p:childTnLst>
                                    </p:cTn>
                                  </p:par>
                                </p:childTnLst>
                              </p:cTn>
                            </p:par>
                            <p:par>
                              <p:cTn id="105" fill="hold">
                                <p:stCondLst>
                                  <p:cond delay="6500"/>
                                </p:stCondLst>
                                <p:childTnLst>
                                  <p:par>
                                    <p:cTn id="106" presetID="10" presetClass="entr" presetSubtype="0" fill="hold" grpId="0" nodeType="afterEffect">
                                      <p:stCondLst>
                                        <p:cond delay="0"/>
                                      </p:stCondLst>
                                      <p:childTnLst>
                                        <p:set>
                                          <p:cBhvr>
                                            <p:cTn id="107" dur="1" fill="hold">
                                              <p:stCondLst>
                                                <p:cond delay="0"/>
                                              </p:stCondLst>
                                            </p:cTn>
                                            <p:tgtEl>
                                              <p:spTgt spid="33"/>
                                            </p:tgtEl>
                                            <p:attrNameLst>
                                              <p:attrName>style.visibility</p:attrName>
                                            </p:attrNameLst>
                                          </p:cBhvr>
                                          <p:to>
                                            <p:strVal val="visible"/>
                                          </p:to>
                                        </p:set>
                                        <p:animEffect transition="in" filter="fade">
                                          <p:cBhvr>
                                            <p:cTn id="10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P spid="24" grpId="0"/>
          <p:bldP spid="25" grpId="0"/>
          <p:bldP spid="26" grpId="0"/>
          <p:bldP spid="27" grpId="0"/>
          <p:bldP spid="33"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p:nvPr/>
        </p:nvSpPr>
        <p:spPr>
          <a:xfrm>
            <a:off x="353" y="0"/>
            <a:ext cx="12858044" cy="7232650"/>
          </a:xfrm>
          <a:prstGeom prst="rect">
            <a:avLst/>
          </a:prstGeom>
          <a:blipFill>
            <a:blip r:embed="rId3"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rtlCol="0" anchor="ctr"/>
          <a:lstStyle/>
          <a:p>
            <a:pPr algn="ctr"/>
            <a:endParaRPr lang="en-GB">
              <a:latin typeface="+mn-ea"/>
            </a:endParaRPr>
          </a:p>
        </p:txBody>
      </p:sp>
      <p:sp>
        <p:nvSpPr>
          <p:cNvPr id="24" name="矩形 23"/>
          <p:cNvSpPr/>
          <p:nvPr/>
        </p:nvSpPr>
        <p:spPr>
          <a:xfrm>
            <a:off x="353" y="1894978"/>
            <a:ext cx="12858044" cy="3645205"/>
          </a:xfrm>
          <a:prstGeom prst="rect">
            <a:avLst/>
          </a:prstGeom>
          <a:solidFill>
            <a:schemeClr val="accent3">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5416822" y="2401257"/>
            <a:ext cx="4935967" cy="1477199"/>
          </a:xfrm>
          <a:prstGeom prst="rect">
            <a:avLst/>
          </a:prstGeom>
          <a:noFill/>
        </p:spPr>
        <p:txBody>
          <a:bodyPr wrap="none" rtlCol="0">
            <a:spAutoFit/>
          </a:bodyPr>
          <a:lstStyle/>
          <a:p>
            <a:pPr marL="0" lvl="1"/>
            <a:r>
              <a:rPr lang="zh-CN" altLang="en-US" sz="1969" b="1" dirty="0">
                <a:solidFill>
                  <a:schemeClr val="bg1"/>
                </a:solidFill>
                <a:latin typeface="微软雅黑" pitchFamily="34" charset="-122"/>
                <a:ea typeface="微软雅黑" pitchFamily="34" charset="-122"/>
              </a:rPr>
              <a:t> </a:t>
            </a:r>
            <a:r>
              <a:rPr lang="zh-CN" altLang="en-US" sz="3937" b="1" dirty="0">
                <a:solidFill>
                  <a:schemeClr val="bg1"/>
                </a:solidFill>
                <a:latin typeface="微软雅黑" pitchFamily="34" charset="-122"/>
                <a:ea typeface="微软雅黑" pitchFamily="34" charset="-122"/>
              </a:rPr>
              <a:t>第五部分</a:t>
            </a:r>
            <a:endParaRPr lang="en-US" altLang="zh-CN" sz="3937" b="1" dirty="0">
              <a:solidFill>
                <a:schemeClr val="bg1"/>
              </a:solidFill>
              <a:latin typeface="微软雅黑" pitchFamily="34" charset="-122"/>
              <a:ea typeface="微软雅黑" pitchFamily="34" charset="-122"/>
            </a:endParaRPr>
          </a:p>
          <a:p>
            <a:pPr marL="0" lvl="1" algn="ctr"/>
            <a:r>
              <a:rPr lang="zh-CN" altLang="en-US" sz="5062" b="1" dirty="0">
                <a:solidFill>
                  <a:schemeClr val="bg1"/>
                </a:solidFill>
                <a:latin typeface="微软雅黑" pitchFamily="34" charset="-122"/>
                <a:ea typeface="微软雅黑" pitchFamily="34" charset="-122"/>
              </a:rPr>
              <a:t>明年工作计划</a:t>
            </a:r>
            <a:endParaRPr lang="en-US" altLang="zh-CN" sz="5062" b="1" dirty="0">
              <a:solidFill>
                <a:schemeClr val="bg1"/>
              </a:solidFill>
              <a:latin typeface="微软雅黑" pitchFamily="34" charset="-122"/>
              <a:ea typeface="微软雅黑" pitchFamily="34" charset="-122"/>
            </a:endParaRPr>
          </a:p>
        </p:txBody>
      </p:sp>
      <p:cxnSp>
        <p:nvCxnSpPr>
          <p:cNvPr id="13" name="直接连接符 12"/>
          <p:cNvCxnSpPr/>
          <p:nvPr/>
        </p:nvCxnSpPr>
        <p:spPr>
          <a:xfrm flipV="1">
            <a:off x="5113051" y="2300001"/>
            <a:ext cx="0" cy="2706073"/>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3259715" y="4541560"/>
            <a:ext cx="1269558" cy="346249"/>
          </a:xfrm>
          <a:prstGeom prst="rect">
            <a:avLst/>
          </a:prstGeom>
          <a:noFill/>
        </p:spPr>
        <p:txBody>
          <a:bodyPr wrap="square" lIns="0" tIns="0" rIns="0" bIns="0" rtlCol="0">
            <a:spAutoFit/>
          </a:bodyPr>
          <a:lstStyle/>
          <a:p>
            <a:r>
              <a:rPr lang="en-US" altLang="zh-CN" sz="2250" dirty="0">
                <a:solidFill>
                  <a:schemeClr val="bg1"/>
                </a:solidFill>
                <a:latin typeface="微软雅黑" pitchFamily="34" charset="-122"/>
                <a:ea typeface="微软雅黑" pitchFamily="34" charset="-122"/>
              </a:rPr>
              <a:t>PART 05</a:t>
            </a:r>
            <a:endParaRPr lang="zh-CN" altLang="en-US" sz="2250" dirty="0">
              <a:solidFill>
                <a:schemeClr val="bg1"/>
              </a:solidFill>
              <a:latin typeface="微软雅黑" pitchFamily="34" charset="-122"/>
              <a:ea typeface="微软雅黑" pitchFamily="34" charset="-122"/>
            </a:endParaRPr>
          </a:p>
        </p:txBody>
      </p:sp>
      <p:grpSp>
        <p:nvGrpSpPr>
          <p:cNvPr id="15" name="组合 14"/>
          <p:cNvGrpSpPr/>
          <p:nvPr/>
        </p:nvGrpSpPr>
        <p:grpSpPr>
          <a:xfrm>
            <a:off x="2986682" y="2401260"/>
            <a:ext cx="1683435" cy="1683435"/>
            <a:chOff x="1068965" y="491752"/>
            <a:chExt cx="1197175" cy="1197175"/>
          </a:xfrm>
        </p:grpSpPr>
        <p:grpSp>
          <p:nvGrpSpPr>
            <p:cNvPr id="16" name="组合 15"/>
            <p:cNvGrpSpPr/>
            <p:nvPr/>
          </p:nvGrpSpPr>
          <p:grpSpPr>
            <a:xfrm>
              <a:off x="1068965" y="491752"/>
              <a:ext cx="1197175" cy="1197175"/>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椭圆 1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KSO_Shape"/>
            <p:cNvSpPr>
              <a:spLocks/>
            </p:cNvSpPr>
            <p:nvPr/>
          </p:nvSpPr>
          <p:spPr bwMode="auto">
            <a:xfrm>
              <a:off x="1288029" y="82973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accent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sp>
        <p:nvSpPr>
          <p:cNvPr id="20" name="TextBox 19"/>
          <p:cNvSpPr txBox="1"/>
          <p:nvPr/>
        </p:nvSpPr>
        <p:spPr>
          <a:xfrm>
            <a:off x="5518074" y="4021349"/>
            <a:ext cx="1516321"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营业额提升</a:t>
            </a:r>
          </a:p>
        </p:txBody>
      </p:sp>
      <p:sp>
        <p:nvSpPr>
          <p:cNvPr id="21" name="TextBox 20"/>
          <p:cNvSpPr txBox="1"/>
          <p:nvPr/>
        </p:nvSpPr>
        <p:spPr>
          <a:xfrm>
            <a:off x="7034395" y="4021349"/>
            <a:ext cx="1385412"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团队扩大</a:t>
            </a:r>
          </a:p>
        </p:txBody>
      </p:sp>
      <p:sp>
        <p:nvSpPr>
          <p:cNvPr id="22" name="TextBox 21"/>
          <p:cNvSpPr txBox="1"/>
          <p:nvPr/>
        </p:nvSpPr>
        <p:spPr>
          <a:xfrm>
            <a:off x="8555744" y="4021349"/>
            <a:ext cx="1445380"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管理提高</a:t>
            </a:r>
          </a:p>
        </p:txBody>
      </p:sp>
      <p:sp>
        <p:nvSpPr>
          <p:cNvPr id="23" name="TextBox 22"/>
          <p:cNvSpPr txBox="1"/>
          <p:nvPr/>
        </p:nvSpPr>
        <p:spPr>
          <a:xfrm>
            <a:off x="5518074" y="4461208"/>
            <a:ext cx="1731800"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利益最大化</a:t>
            </a:r>
          </a:p>
        </p:txBody>
      </p:sp>
      <p:sp>
        <p:nvSpPr>
          <p:cNvPr id="31" name="TextBox 30"/>
          <p:cNvSpPr txBox="1"/>
          <p:nvPr/>
        </p:nvSpPr>
        <p:spPr>
          <a:xfrm>
            <a:off x="7037804" y="4461208"/>
            <a:ext cx="1731800" cy="345485"/>
          </a:xfrm>
          <a:prstGeom prst="rect">
            <a:avLst/>
          </a:prstGeom>
          <a:noFill/>
        </p:spPr>
        <p:txBody>
          <a:bodyPr wrap="square" lIns="85030" tIns="42516" rIns="85030" bIns="42516" rtlCol="0">
            <a:spAutoFit/>
          </a:bodyPr>
          <a:lstStyle/>
          <a:p>
            <a:r>
              <a:rPr lang="zh-CN" altLang="en-US" sz="1687" dirty="0">
                <a:solidFill>
                  <a:schemeClr val="bg1"/>
                </a:solidFill>
                <a:latin typeface="微软雅黑" panose="020B0503020204020204" pitchFamily="34" charset="-122"/>
                <a:ea typeface="微软雅黑" panose="020B0503020204020204" pitchFamily="34" charset="-122"/>
              </a:rPr>
              <a:t>√ 结束语</a:t>
            </a:r>
          </a:p>
        </p:txBody>
      </p:sp>
      <p:grpSp>
        <p:nvGrpSpPr>
          <p:cNvPr id="32" name="组合 31"/>
          <p:cNvGrpSpPr/>
          <p:nvPr/>
        </p:nvGrpSpPr>
        <p:grpSpPr>
          <a:xfrm>
            <a:off x="9069507" y="-1095189"/>
            <a:ext cx="1658273" cy="1658273"/>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34" name="椭圆 3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35" name="组合 34"/>
          <p:cNvGrpSpPr/>
          <p:nvPr/>
        </p:nvGrpSpPr>
        <p:grpSpPr>
          <a:xfrm>
            <a:off x="6922067" y="-399143"/>
            <a:ext cx="886212" cy="886212"/>
            <a:chOff x="304800" y="673100"/>
            <a:chExt cx="4000500" cy="4000500"/>
          </a:xfrm>
          <a:effectLst>
            <a:outerShdw blurRad="444500" dist="2540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37" name="椭圆 3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38" name="组合 37"/>
          <p:cNvGrpSpPr/>
          <p:nvPr/>
        </p:nvGrpSpPr>
        <p:grpSpPr>
          <a:xfrm>
            <a:off x="7876562" y="43963"/>
            <a:ext cx="1252224" cy="1252224"/>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40" name="椭圆 3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41" name="组合 40"/>
          <p:cNvGrpSpPr/>
          <p:nvPr/>
        </p:nvGrpSpPr>
        <p:grpSpPr>
          <a:xfrm>
            <a:off x="11142402" y="-223037"/>
            <a:ext cx="964353" cy="964353"/>
            <a:chOff x="304800" y="673100"/>
            <a:chExt cx="4000500" cy="4000500"/>
          </a:xfrm>
          <a:effectLst>
            <a:outerShdw blurRad="444500" dist="2540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43" name="椭圆 4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44" name="组合 43"/>
          <p:cNvGrpSpPr/>
          <p:nvPr/>
        </p:nvGrpSpPr>
        <p:grpSpPr>
          <a:xfrm>
            <a:off x="1078286" y="7087798"/>
            <a:ext cx="828035" cy="828035"/>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46" name="椭圆 4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47" name="组合 46"/>
          <p:cNvGrpSpPr/>
          <p:nvPr/>
        </p:nvGrpSpPr>
        <p:grpSpPr>
          <a:xfrm>
            <a:off x="5573289" y="6369756"/>
            <a:ext cx="355046" cy="355046"/>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49" name="椭圆 4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50" name="组合 49"/>
          <p:cNvGrpSpPr/>
          <p:nvPr/>
        </p:nvGrpSpPr>
        <p:grpSpPr>
          <a:xfrm>
            <a:off x="4474520" y="6084582"/>
            <a:ext cx="743971" cy="743971"/>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52" name="椭圆 5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53" name="组合 52"/>
          <p:cNvGrpSpPr/>
          <p:nvPr/>
        </p:nvGrpSpPr>
        <p:grpSpPr>
          <a:xfrm>
            <a:off x="12134202" y="-1488900"/>
            <a:ext cx="1658273" cy="1658273"/>
            <a:chOff x="304800" y="673100"/>
            <a:chExt cx="4000500" cy="4000500"/>
          </a:xfrm>
          <a:effectLst>
            <a:outerShdw blurRad="444500" dist="254000" dir="8100000" algn="tr" rotWithShape="0">
              <a:prstClr val="black">
                <a:alpha val="50000"/>
              </a:prstClr>
            </a:outerShdw>
          </a:effectLst>
        </p:grpSpPr>
        <p:sp>
          <p:nvSpPr>
            <p:cNvPr id="54" name="同心圆 5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55" name="椭圆 5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56" name="组合 55"/>
          <p:cNvGrpSpPr/>
          <p:nvPr/>
        </p:nvGrpSpPr>
        <p:grpSpPr>
          <a:xfrm>
            <a:off x="12170393" y="584472"/>
            <a:ext cx="313689" cy="313689"/>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58" name="椭圆 5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59" name="组合 58"/>
          <p:cNvGrpSpPr/>
          <p:nvPr/>
        </p:nvGrpSpPr>
        <p:grpSpPr>
          <a:xfrm>
            <a:off x="2733215" y="6617653"/>
            <a:ext cx="1658273" cy="1658273"/>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61" name="椭圆 60"/>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62" name="组合 61"/>
          <p:cNvGrpSpPr/>
          <p:nvPr/>
        </p:nvGrpSpPr>
        <p:grpSpPr>
          <a:xfrm>
            <a:off x="1793808" y="6477739"/>
            <a:ext cx="731480" cy="7314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65" name="组合 64"/>
          <p:cNvGrpSpPr/>
          <p:nvPr/>
        </p:nvGrpSpPr>
        <p:grpSpPr>
          <a:xfrm>
            <a:off x="409730" y="6920844"/>
            <a:ext cx="445584" cy="445584"/>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67" name="椭圆 6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grpSp>
        <p:nvGrpSpPr>
          <p:cNvPr id="68" name="组合 67"/>
          <p:cNvGrpSpPr/>
          <p:nvPr/>
        </p:nvGrpSpPr>
        <p:grpSpPr>
          <a:xfrm>
            <a:off x="165106" y="6663083"/>
            <a:ext cx="222791" cy="222791"/>
            <a:chOff x="304800" y="673100"/>
            <a:chExt cx="4000500" cy="4000500"/>
          </a:xfrm>
          <a:effectLst>
            <a:outerShdw blurRad="444500" dist="254000" dir="8100000" algn="tr" rotWithShape="0">
              <a:prstClr val="black">
                <a:alpha val="50000"/>
              </a:prstClr>
            </a:outerShdw>
          </a:effectLst>
        </p:grpSpPr>
        <p:sp>
          <p:nvSpPr>
            <p:cNvPr id="69" name="同心圆 6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sp>
          <p:nvSpPr>
            <p:cNvPr id="70" name="椭圆 6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1687" kern="0">
                <a:solidFill>
                  <a:sysClr val="windowText" lastClr="000000"/>
                </a:solidFill>
                <a:latin typeface="Calibri"/>
                <a:ea typeface="宋体"/>
              </a:endParaRPr>
            </a:p>
          </p:txBody>
        </p:sp>
      </p:grpSp>
      <p:sp>
        <p:nvSpPr>
          <p:cNvPr id="71" name="TextBox 70"/>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Tree>
    <p:extLst>
      <p:ext uri="{BB962C8B-B14F-4D97-AF65-F5344CB8AC3E}">
        <p14:creationId xmlns:p14="http://schemas.microsoft.com/office/powerpoint/2010/main" val="267969523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outHorizontal)">
                                          <p:cBhvr>
                                            <p:cTn id="11" dur="500"/>
                                            <p:tgtEl>
                                              <p:spTgt spid="24"/>
                                            </p:tgtEl>
                                          </p:cBhvr>
                                        </p:animEffect>
                                      </p:childTnLst>
                                    </p:cTn>
                                  </p:par>
                                  <p:par>
                                    <p:cTn id="12" presetID="2" presetClass="entr" presetSubtype="8" accel="35000" fill="hold" nodeType="withEffect" p14:presetBounceEnd="55000">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14:bounceEnd="55000">
                                          <p:cBhvr additive="base">
                                            <p:cTn id="14" dur="1500" fill="hold"/>
                                            <p:tgtEl>
                                              <p:spTgt spid="15"/>
                                            </p:tgtEl>
                                            <p:attrNameLst>
                                              <p:attrName>ppt_x</p:attrName>
                                            </p:attrNameLst>
                                          </p:cBhvr>
                                          <p:tavLst>
                                            <p:tav tm="0">
                                              <p:val>
                                                <p:strVal val="0-#ppt_w/2"/>
                                              </p:val>
                                            </p:tav>
                                            <p:tav tm="100000">
                                              <p:val>
                                                <p:strVal val="#ppt_x"/>
                                              </p:val>
                                            </p:tav>
                                          </p:tavLst>
                                        </p:anim>
                                        <p:anim calcmode="lin" valueType="num" p14:bounceEnd="55000">
                                          <p:cBhvr additive="base">
                                            <p:cTn id="15" dur="1500" fill="hold"/>
                                            <p:tgtEl>
                                              <p:spTgt spid="15"/>
                                            </p:tgtEl>
                                            <p:attrNameLst>
                                              <p:attrName>ppt_y</p:attrName>
                                            </p:attrNameLst>
                                          </p:cBhvr>
                                          <p:tavLst>
                                            <p:tav tm="0">
                                              <p:val>
                                                <p:strVal val="#ppt_y"/>
                                              </p:val>
                                            </p:tav>
                                            <p:tav tm="100000">
                                              <p:val>
                                                <p:strVal val="#ppt_y"/>
                                              </p:val>
                                            </p:tav>
                                          </p:tavLst>
                                        </p:anim>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5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3000"/>
                                </p:stCondLst>
                                <p:childTnLst>
                                  <p:par>
                                    <p:cTn id="26" presetID="47"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anim calcmode="lin" valueType="num">
                                          <p:cBhvr>
                                            <p:cTn id="29" dur="500" fill="hold"/>
                                            <p:tgtEl>
                                              <p:spTgt spid="14"/>
                                            </p:tgtEl>
                                            <p:attrNameLst>
                                              <p:attrName>ppt_x</p:attrName>
                                            </p:attrNameLst>
                                          </p:cBhvr>
                                          <p:tavLst>
                                            <p:tav tm="0">
                                              <p:val>
                                                <p:strVal val="#ppt_x"/>
                                              </p:val>
                                            </p:tav>
                                            <p:tav tm="100000">
                                              <p:val>
                                                <p:strVal val="#ppt_x"/>
                                              </p:val>
                                            </p:tav>
                                          </p:tavLst>
                                        </p:anim>
                                        <p:anim calcmode="lin" valueType="num">
                                          <p:cBhvr>
                                            <p:cTn id="30" dur="5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 presetClass="entr" presetSubtype="4"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500" fill="hold"/>
                                            <p:tgtEl>
                                              <p:spTgt spid="20"/>
                                            </p:tgtEl>
                                            <p:attrNameLst>
                                              <p:attrName>ppt_x</p:attrName>
                                            </p:attrNameLst>
                                          </p:cBhvr>
                                          <p:tavLst>
                                            <p:tav tm="0">
                                              <p:val>
                                                <p:strVal val="#ppt_x"/>
                                              </p:val>
                                            </p:tav>
                                            <p:tav tm="100000">
                                              <p:val>
                                                <p:strVal val="#ppt_x"/>
                                              </p:val>
                                            </p:tav>
                                          </p:tavLst>
                                        </p:anim>
                                        <p:anim calcmode="lin" valueType="num">
                                          <p:cBhvr additive="base">
                                            <p:cTn id="35" dur="500" fill="hold"/>
                                            <p:tgtEl>
                                              <p:spTgt spid="2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0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500" fill="hold"/>
                                            <p:tgtEl>
                                              <p:spTgt spid="21"/>
                                            </p:tgtEl>
                                            <p:attrNameLst>
                                              <p:attrName>ppt_x</p:attrName>
                                            </p:attrNameLst>
                                          </p:cBhvr>
                                          <p:tavLst>
                                            <p:tav tm="0">
                                              <p:val>
                                                <p:strVal val="#ppt_x"/>
                                              </p:val>
                                            </p:tav>
                                            <p:tav tm="100000">
                                              <p:val>
                                                <p:strVal val="#ppt_x"/>
                                              </p:val>
                                            </p:tav>
                                          </p:tavLst>
                                        </p:anim>
                                        <p:anim calcmode="lin" valueType="num">
                                          <p:cBhvr additive="base">
                                            <p:cTn id="39" dur="5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40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fill="hold"/>
                                            <p:tgtEl>
                                              <p:spTgt spid="22"/>
                                            </p:tgtEl>
                                            <p:attrNameLst>
                                              <p:attrName>ppt_x</p:attrName>
                                            </p:attrNameLst>
                                          </p:cBhvr>
                                          <p:tavLst>
                                            <p:tav tm="0">
                                              <p:val>
                                                <p:strVal val="#ppt_x"/>
                                              </p:val>
                                            </p:tav>
                                            <p:tav tm="100000">
                                              <p:val>
                                                <p:strVal val="#ppt_x"/>
                                              </p:val>
                                            </p:tav>
                                          </p:tavLst>
                                        </p:anim>
                                        <p:anim calcmode="lin" valueType="num">
                                          <p:cBhvr additive="base">
                                            <p:cTn id="43" dur="5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60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 fill="hold"/>
                                            <p:tgtEl>
                                              <p:spTgt spid="23"/>
                                            </p:tgtEl>
                                            <p:attrNameLst>
                                              <p:attrName>ppt_x</p:attrName>
                                            </p:attrNameLst>
                                          </p:cBhvr>
                                          <p:tavLst>
                                            <p:tav tm="0">
                                              <p:val>
                                                <p:strVal val="#ppt_x"/>
                                              </p:val>
                                            </p:tav>
                                            <p:tav tm="100000">
                                              <p:val>
                                                <p:strVal val="#ppt_x"/>
                                              </p:val>
                                            </p:tav>
                                          </p:tavLst>
                                        </p:anim>
                                        <p:anim calcmode="lin" valueType="num">
                                          <p:cBhvr additive="base">
                                            <p:cTn id="47" dur="5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80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fill="hold"/>
                                            <p:tgtEl>
                                              <p:spTgt spid="31"/>
                                            </p:tgtEl>
                                            <p:attrNameLst>
                                              <p:attrName>ppt_x</p:attrName>
                                            </p:attrNameLst>
                                          </p:cBhvr>
                                          <p:tavLst>
                                            <p:tav tm="0">
                                              <p:val>
                                                <p:strVal val="#ppt_x"/>
                                              </p:val>
                                            </p:tav>
                                            <p:tav tm="100000">
                                              <p:val>
                                                <p:strVal val="#ppt_x"/>
                                              </p:val>
                                            </p:tav>
                                          </p:tavLst>
                                        </p:anim>
                                        <p:anim calcmode="lin" valueType="num">
                                          <p:cBhvr additive="base">
                                            <p:cTn id="51" dur="500" fill="hold"/>
                                            <p:tgtEl>
                                              <p:spTgt spid="31"/>
                                            </p:tgtEl>
                                            <p:attrNameLst>
                                              <p:attrName>ppt_y</p:attrName>
                                            </p:attrNameLst>
                                          </p:cBhvr>
                                          <p:tavLst>
                                            <p:tav tm="0">
                                              <p:val>
                                                <p:strVal val="1+#ppt_h/2"/>
                                              </p:val>
                                            </p:tav>
                                            <p:tav tm="100000">
                                              <p:val>
                                                <p:strVal val="#ppt_y"/>
                                              </p:val>
                                            </p:tav>
                                          </p:tavLst>
                                        </p:anim>
                                      </p:childTnLst>
                                    </p:cTn>
                                  </p:par>
                                </p:childTnLst>
                              </p:cTn>
                            </p:par>
                            <p:par>
                              <p:cTn id="52" fill="hold">
                                <p:stCondLst>
                                  <p:cond delay="4800"/>
                                </p:stCondLst>
                                <p:childTnLst>
                                  <p:par>
                                    <p:cTn id="53" presetID="23" presetClass="entr" presetSubtype="528" fill="hold" nodeType="after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p:cTn id="55" dur="500" fill="hold"/>
                                            <p:tgtEl>
                                              <p:spTgt spid="32"/>
                                            </p:tgtEl>
                                            <p:attrNameLst>
                                              <p:attrName>ppt_w</p:attrName>
                                            </p:attrNameLst>
                                          </p:cBhvr>
                                          <p:tavLst>
                                            <p:tav tm="0">
                                              <p:val>
                                                <p:fltVal val="0"/>
                                              </p:val>
                                            </p:tav>
                                            <p:tav tm="100000">
                                              <p:val>
                                                <p:strVal val="#ppt_w"/>
                                              </p:val>
                                            </p:tav>
                                          </p:tavLst>
                                        </p:anim>
                                        <p:anim calcmode="lin" valueType="num">
                                          <p:cBhvr>
                                            <p:cTn id="56" dur="500" fill="hold"/>
                                            <p:tgtEl>
                                              <p:spTgt spid="32"/>
                                            </p:tgtEl>
                                            <p:attrNameLst>
                                              <p:attrName>ppt_h</p:attrName>
                                            </p:attrNameLst>
                                          </p:cBhvr>
                                          <p:tavLst>
                                            <p:tav tm="0">
                                              <p:val>
                                                <p:fltVal val="0"/>
                                              </p:val>
                                            </p:tav>
                                            <p:tav tm="100000">
                                              <p:val>
                                                <p:strVal val="#ppt_h"/>
                                              </p:val>
                                            </p:tav>
                                          </p:tavLst>
                                        </p:anim>
                                        <p:anim calcmode="lin" valueType="num">
                                          <p:cBhvr>
                                            <p:cTn id="57" dur="500" fill="hold"/>
                                            <p:tgtEl>
                                              <p:spTgt spid="32"/>
                                            </p:tgtEl>
                                            <p:attrNameLst>
                                              <p:attrName>ppt_x</p:attrName>
                                            </p:attrNameLst>
                                          </p:cBhvr>
                                          <p:tavLst>
                                            <p:tav tm="0">
                                              <p:val>
                                                <p:fltVal val="0.5"/>
                                              </p:val>
                                            </p:tav>
                                            <p:tav tm="100000">
                                              <p:val>
                                                <p:strVal val="#ppt_x"/>
                                              </p:val>
                                            </p:tav>
                                          </p:tavLst>
                                        </p:anim>
                                        <p:anim calcmode="lin" valueType="num">
                                          <p:cBhvr>
                                            <p:cTn id="58" dur="500" fill="hold"/>
                                            <p:tgtEl>
                                              <p:spTgt spid="32"/>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300"/>
                                      </p:stCondLst>
                                      <p:childTnLst>
                                        <p:set>
                                          <p:cBhvr>
                                            <p:cTn id="60" dur="1" fill="hold">
                                              <p:stCondLst>
                                                <p:cond delay="0"/>
                                              </p:stCondLst>
                                            </p:cTn>
                                            <p:tgtEl>
                                              <p:spTgt spid="35"/>
                                            </p:tgtEl>
                                            <p:attrNameLst>
                                              <p:attrName>style.visibility</p:attrName>
                                            </p:attrNameLst>
                                          </p:cBhvr>
                                          <p:to>
                                            <p:strVal val="visible"/>
                                          </p:to>
                                        </p:set>
                                        <p:anim calcmode="lin" valueType="num">
                                          <p:cBhvr>
                                            <p:cTn id="61" dur="500" fill="hold"/>
                                            <p:tgtEl>
                                              <p:spTgt spid="35"/>
                                            </p:tgtEl>
                                            <p:attrNameLst>
                                              <p:attrName>ppt_w</p:attrName>
                                            </p:attrNameLst>
                                          </p:cBhvr>
                                          <p:tavLst>
                                            <p:tav tm="0">
                                              <p:val>
                                                <p:fltVal val="0"/>
                                              </p:val>
                                            </p:tav>
                                            <p:tav tm="100000">
                                              <p:val>
                                                <p:strVal val="#ppt_w"/>
                                              </p:val>
                                            </p:tav>
                                          </p:tavLst>
                                        </p:anim>
                                        <p:anim calcmode="lin" valueType="num">
                                          <p:cBhvr>
                                            <p:cTn id="62" dur="500" fill="hold"/>
                                            <p:tgtEl>
                                              <p:spTgt spid="35"/>
                                            </p:tgtEl>
                                            <p:attrNameLst>
                                              <p:attrName>ppt_h</p:attrName>
                                            </p:attrNameLst>
                                          </p:cBhvr>
                                          <p:tavLst>
                                            <p:tav tm="0">
                                              <p:val>
                                                <p:fltVal val="0"/>
                                              </p:val>
                                            </p:tav>
                                            <p:tav tm="100000">
                                              <p:val>
                                                <p:strVal val="#ppt_h"/>
                                              </p:val>
                                            </p:tav>
                                          </p:tavLst>
                                        </p:anim>
                                        <p:anim calcmode="lin" valueType="num">
                                          <p:cBhvr>
                                            <p:cTn id="63" dur="500" fill="hold"/>
                                            <p:tgtEl>
                                              <p:spTgt spid="35"/>
                                            </p:tgtEl>
                                            <p:attrNameLst>
                                              <p:attrName>ppt_x</p:attrName>
                                            </p:attrNameLst>
                                          </p:cBhvr>
                                          <p:tavLst>
                                            <p:tav tm="0">
                                              <p:val>
                                                <p:fltVal val="0.5"/>
                                              </p:val>
                                            </p:tav>
                                            <p:tav tm="100000">
                                              <p:val>
                                                <p:strVal val="#ppt_x"/>
                                              </p:val>
                                            </p:tav>
                                          </p:tavLst>
                                        </p:anim>
                                        <p:anim calcmode="lin" valueType="num">
                                          <p:cBhvr>
                                            <p:cTn id="64" dur="500" fill="hold"/>
                                            <p:tgtEl>
                                              <p:spTgt spid="35"/>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700"/>
                                      </p:stCondLst>
                                      <p:childTnLst>
                                        <p:set>
                                          <p:cBhvr>
                                            <p:cTn id="66" dur="1" fill="hold">
                                              <p:stCondLst>
                                                <p:cond delay="0"/>
                                              </p:stCondLst>
                                            </p:cTn>
                                            <p:tgtEl>
                                              <p:spTgt spid="38"/>
                                            </p:tgtEl>
                                            <p:attrNameLst>
                                              <p:attrName>style.visibility</p:attrName>
                                            </p:attrNameLst>
                                          </p:cBhvr>
                                          <p:to>
                                            <p:strVal val="visible"/>
                                          </p:to>
                                        </p:set>
                                        <p:anim calcmode="lin" valueType="num">
                                          <p:cBhvr>
                                            <p:cTn id="67" dur="500" fill="hold"/>
                                            <p:tgtEl>
                                              <p:spTgt spid="38"/>
                                            </p:tgtEl>
                                            <p:attrNameLst>
                                              <p:attrName>ppt_w</p:attrName>
                                            </p:attrNameLst>
                                          </p:cBhvr>
                                          <p:tavLst>
                                            <p:tav tm="0">
                                              <p:val>
                                                <p:fltVal val="0"/>
                                              </p:val>
                                            </p:tav>
                                            <p:tav tm="100000">
                                              <p:val>
                                                <p:strVal val="#ppt_w"/>
                                              </p:val>
                                            </p:tav>
                                          </p:tavLst>
                                        </p:anim>
                                        <p:anim calcmode="lin" valueType="num">
                                          <p:cBhvr>
                                            <p:cTn id="68" dur="500" fill="hold"/>
                                            <p:tgtEl>
                                              <p:spTgt spid="38"/>
                                            </p:tgtEl>
                                            <p:attrNameLst>
                                              <p:attrName>ppt_h</p:attrName>
                                            </p:attrNameLst>
                                          </p:cBhvr>
                                          <p:tavLst>
                                            <p:tav tm="0">
                                              <p:val>
                                                <p:fltVal val="0"/>
                                              </p:val>
                                            </p:tav>
                                            <p:tav tm="100000">
                                              <p:val>
                                                <p:strVal val="#ppt_h"/>
                                              </p:val>
                                            </p:tav>
                                          </p:tavLst>
                                        </p:anim>
                                        <p:anim calcmode="lin" valueType="num">
                                          <p:cBhvr>
                                            <p:cTn id="69" dur="500" fill="hold"/>
                                            <p:tgtEl>
                                              <p:spTgt spid="38"/>
                                            </p:tgtEl>
                                            <p:attrNameLst>
                                              <p:attrName>ppt_x</p:attrName>
                                            </p:attrNameLst>
                                          </p:cBhvr>
                                          <p:tavLst>
                                            <p:tav tm="0">
                                              <p:val>
                                                <p:fltVal val="0.5"/>
                                              </p:val>
                                            </p:tav>
                                            <p:tav tm="100000">
                                              <p:val>
                                                <p:strVal val="#ppt_x"/>
                                              </p:val>
                                            </p:tav>
                                          </p:tavLst>
                                        </p:anim>
                                        <p:anim calcmode="lin" valueType="num">
                                          <p:cBhvr>
                                            <p:cTn id="70" dur="500" fill="hold"/>
                                            <p:tgtEl>
                                              <p:spTgt spid="38"/>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300"/>
                                      </p:stCondLst>
                                      <p:childTnLst>
                                        <p:set>
                                          <p:cBhvr>
                                            <p:cTn id="72" dur="1" fill="hold">
                                              <p:stCondLst>
                                                <p:cond delay="0"/>
                                              </p:stCondLst>
                                            </p:cTn>
                                            <p:tgtEl>
                                              <p:spTgt spid="41"/>
                                            </p:tgtEl>
                                            <p:attrNameLst>
                                              <p:attrName>style.visibility</p:attrName>
                                            </p:attrNameLst>
                                          </p:cBhvr>
                                          <p:to>
                                            <p:strVal val="visible"/>
                                          </p:to>
                                        </p:set>
                                        <p:anim calcmode="lin" valueType="num">
                                          <p:cBhvr>
                                            <p:cTn id="73" dur="500" fill="hold"/>
                                            <p:tgtEl>
                                              <p:spTgt spid="41"/>
                                            </p:tgtEl>
                                            <p:attrNameLst>
                                              <p:attrName>ppt_w</p:attrName>
                                            </p:attrNameLst>
                                          </p:cBhvr>
                                          <p:tavLst>
                                            <p:tav tm="0">
                                              <p:val>
                                                <p:fltVal val="0"/>
                                              </p:val>
                                            </p:tav>
                                            <p:tav tm="100000">
                                              <p:val>
                                                <p:strVal val="#ppt_w"/>
                                              </p:val>
                                            </p:tav>
                                          </p:tavLst>
                                        </p:anim>
                                        <p:anim calcmode="lin" valueType="num">
                                          <p:cBhvr>
                                            <p:cTn id="74" dur="500" fill="hold"/>
                                            <p:tgtEl>
                                              <p:spTgt spid="41"/>
                                            </p:tgtEl>
                                            <p:attrNameLst>
                                              <p:attrName>ppt_h</p:attrName>
                                            </p:attrNameLst>
                                          </p:cBhvr>
                                          <p:tavLst>
                                            <p:tav tm="0">
                                              <p:val>
                                                <p:fltVal val="0"/>
                                              </p:val>
                                            </p:tav>
                                            <p:tav tm="100000">
                                              <p:val>
                                                <p:strVal val="#ppt_h"/>
                                              </p:val>
                                            </p:tav>
                                          </p:tavLst>
                                        </p:anim>
                                        <p:anim calcmode="lin" valueType="num">
                                          <p:cBhvr>
                                            <p:cTn id="75" dur="500" fill="hold"/>
                                            <p:tgtEl>
                                              <p:spTgt spid="41"/>
                                            </p:tgtEl>
                                            <p:attrNameLst>
                                              <p:attrName>ppt_x</p:attrName>
                                            </p:attrNameLst>
                                          </p:cBhvr>
                                          <p:tavLst>
                                            <p:tav tm="0">
                                              <p:val>
                                                <p:fltVal val="0.5"/>
                                              </p:val>
                                            </p:tav>
                                            <p:tav tm="100000">
                                              <p:val>
                                                <p:strVal val="#ppt_x"/>
                                              </p:val>
                                            </p:tav>
                                          </p:tavLst>
                                        </p:anim>
                                        <p:anim calcmode="lin" valueType="num">
                                          <p:cBhvr>
                                            <p:cTn id="76" dur="500" fill="hold"/>
                                            <p:tgtEl>
                                              <p:spTgt spid="41"/>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100"/>
                                      </p:stCondLst>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fltVal val="0"/>
                                              </p:val>
                                            </p:tav>
                                            <p:tav tm="100000">
                                              <p:val>
                                                <p:strVal val="#ppt_w"/>
                                              </p:val>
                                            </p:tav>
                                          </p:tavLst>
                                        </p:anim>
                                        <p:anim calcmode="lin" valueType="num">
                                          <p:cBhvr>
                                            <p:cTn id="80" dur="500" fill="hold"/>
                                            <p:tgtEl>
                                              <p:spTgt spid="44"/>
                                            </p:tgtEl>
                                            <p:attrNameLst>
                                              <p:attrName>ppt_h</p:attrName>
                                            </p:attrNameLst>
                                          </p:cBhvr>
                                          <p:tavLst>
                                            <p:tav tm="0">
                                              <p:val>
                                                <p:fltVal val="0"/>
                                              </p:val>
                                            </p:tav>
                                            <p:tav tm="100000">
                                              <p:val>
                                                <p:strVal val="#ppt_h"/>
                                              </p:val>
                                            </p:tav>
                                          </p:tavLst>
                                        </p:anim>
                                        <p:anim calcmode="lin" valueType="num">
                                          <p:cBhvr>
                                            <p:cTn id="81" dur="500" fill="hold"/>
                                            <p:tgtEl>
                                              <p:spTgt spid="44"/>
                                            </p:tgtEl>
                                            <p:attrNameLst>
                                              <p:attrName>ppt_x</p:attrName>
                                            </p:attrNameLst>
                                          </p:cBhvr>
                                          <p:tavLst>
                                            <p:tav tm="0">
                                              <p:val>
                                                <p:fltVal val="0.5"/>
                                              </p:val>
                                            </p:tav>
                                            <p:tav tm="100000">
                                              <p:val>
                                                <p:strVal val="#ppt_x"/>
                                              </p:val>
                                            </p:tav>
                                          </p:tavLst>
                                        </p:anim>
                                        <p:anim calcmode="lin" valueType="num">
                                          <p:cBhvr>
                                            <p:cTn id="82" dur="500" fill="hold"/>
                                            <p:tgtEl>
                                              <p:spTgt spid="44"/>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600"/>
                                      </p:stCondLst>
                                      <p:childTnLst>
                                        <p:set>
                                          <p:cBhvr>
                                            <p:cTn id="84" dur="1" fill="hold">
                                              <p:stCondLst>
                                                <p:cond delay="0"/>
                                              </p:stCondLst>
                                            </p:cTn>
                                            <p:tgtEl>
                                              <p:spTgt spid="47"/>
                                            </p:tgtEl>
                                            <p:attrNameLst>
                                              <p:attrName>style.visibility</p:attrName>
                                            </p:attrNameLst>
                                          </p:cBhvr>
                                          <p:to>
                                            <p:strVal val="visible"/>
                                          </p:to>
                                        </p:set>
                                        <p:anim calcmode="lin" valueType="num">
                                          <p:cBhvr>
                                            <p:cTn id="85" dur="500" fill="hold"/>
                                            <p:tgtEl>
                                              <p:spTgt spid="47"/>
                                            </p:tgtEl>
                                            <p:attrNameLst>
                                              <p:attrName>ppt_w</p:attrName>
                                            </p:attrNameLst>
                                          </p:cBhvr>
                                          <p:tavLst>
                                            <p:tav tm="0">
                                              <p:val>
                                                <p:fltVal val="0"/>
                                              </p:val>
                                            </p:tav>
                                            <p:tav tm="100000">
                                              <p:val>
                                                <p:strVal val="#ppt_w"/>
                                              </p:val>
                                            </p:tav>
                                          </p:tavLst>
                                        </p:anim>
                                        <p:anim calcmode="lin" valueType="num">
                                          <p:cBhvr>
                                            <p:cTn id="86" dur="500" fill="hold"/>
                                            <p:tgtEl>
                                              <p:spTgt spid="47"/>
                                            </p:tgtEl>
                                            <p:attrNameLst>
                                              <p:attrName>ppt_h</p:attrName>
                                            </p:attrNameLst>
                                          </p:cBhvr>
                                          <p:tavLst>
                                            <p:tav tm="0">
                                              <p:val>
                                                <p:fltVal val="0"/>
                                              </p:val>
                                            </p:tav>
                                            <p:tav tm="100000">
                                              <p:val>
                                                <p:strVal val="#ppt_h"/>
                                              </p:val>
                                            </p:tav>
                                          </p:tavLst>
                                        </p:anim>
                                        <p:anim calcmode="lin" valueType="num">
                                          <p:cBhvr>
                                            <p:cTn id="87" dur="500" fill="hold"/>
                                            <p:tgtEl>
                                              <p:spTgt spid="47"/>
                                            </p:tgtEl>
                                            <p:attrNameLst>
                                              <p:attrName>ppt_x</p:attrName>
                                            </p:attrNameLst>
                                          </p:cBhvr>
                                          <p:tavLst>
                                            <p:tav tm="0">
                                              <p:val>
                                                <p:fltVal val="0.5"/>
                                              </p:val>
                                            </p:tav>
                                            <p:tav tm="100000">
                                              <p:val>
                                                <p:strVal val="#ppt_x"/>
                                              </p:val>
                                            </p:tav>
                                          </p:tavLst>
                                        </p:anim>
                                        <p:anim calcmode="lin" valueType="num">
                                          <p:cBhvr>
                                            <p:cTn id="88" dur="500" fill="hold"/>
                                            <p:tgtEl>
                                              <p:spTgt spid="47"/>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300"/>
                                      </p:stCondLst>
                                      <p:childTnLst>
                                        <p:set>
                                          <p:cBhvr>
                                            <p:cTn id="90" dur="1" fill="hold">
                                              <p:stCondLst>
                                                <p:cond delay="0"/>
                                              </p:stCondLst>
                                            </p:cTn>
                                            <p:tgtEl>
                                              <p:spTgt spid="50"/>
                                            </p:tgtEl>
                                            <p:attrNameLst>
                                              <p:attrName>style.visibility</p:attrName>
                                            </p:attrNameLst>
                                          </p:cBhvr>
                                          <p:to>
                                            <p:strVal val="visible"/>
                                          </p:to>
                                        </p:set>
                                        <p:anim calcmode="lin" valueType="num">
                                          <p:cBhvr>
                                            <p:cTn id="91" dur="500" fill="hold"/>
                                            <p:tgtEl>
                                              <p:spTgt spid="50"/>
                                            </p:tgtEl>
                                            <p:attrNameLst>
                                              <p:attrName>ppt_w</p:attrName>
                                            </p:attrNameLst>
                                          </p:cBhvr>
                                          <p:tavLst>
                                            <p:tav tm="0">
                                              <p:val>
                                                <p:fltVal val="0"/>
                                              </p:val>
                                            </p:tav>
                                            <p:tav tm="100000">
                                              <p:val>
                                                <p:strVal val="#ppt_w"/>
                                              </p:val>
                                            </p:tav>
                                          </p:tavLst>
                                        </p:anim>
                                        <p:anim calcmode="lin" valueType="num">
                                          <p:cBhvr>
                                            <p:cTn id="92" dur="500" fill="hold"/>
                                            <p:tgtEl>
                                              <p:spTgt spid="50"/>
                                            </p:tgtEl>
                                            <p:attrNameLst>
                                              <p:attrName>ppt_h</p:attrName>
                                            </p:attrNameLst>
                                          </p:cBhvr>
                                          <p:tavLst>
                                            <p:tav tm="0">
                                              <p:val>
                                                <p:fltVal val="0"/>
                                              </p:val>
                                            </p:tav>
                                            <p:tav tm="100000">
                                              <p:val>
                                                <p:strVal val="#ppt_h"/>
                                              </p:val>
                                            </p:tav>
                                          </p:tavLst>
                                        </p:anim>
                                        <p:anim calcmode="lin" valueType="num">
                                          <p:cBhvr>
                                            <p:cTn id="93" dur="500" fill="hold"/>
                                            <p:tgtEl>
                                              <p:spTgt spid="50"/>
                                            </p:tgtEl>
                                            <p:attrNameLst>
                                              <p:attrName>ppt_x</p:attrName>
                                            </p:attrNameLst>
                                          </p:cBhvr>
                                          <p:tavLst>
                                            <p:tav tm="0">
                                              <p:val>
                                                <p:fltVal val="0.5"/>
                                              </p:val>
                                            </p:tav>
                                            <p:tav tm="100000">
                                              <p:val>
                                                <p:strVal val="#ppt_x"/>
                                              </p:val>
                                            </p:tav>
                                          </p:tavLst>
                                        </p:anim>
                                        <p:anim calcmode="lin" valueType="num">
                                          <p:cBhvr>
                                            <p:cTn id="94" dur="500" fill="hold"/>
                                            <p:tgtEl>
                                              <p:spTgt spid="50"/>
                                            </p:tgtEl>
                                            <p:attrNameLst>
                                              <p:attrName>ppt_y</p:attrName>
                                            </p:attrNameLst>
                                          </p:cBhvr>
                                          <p:tavLst>
                                            <p:tav tm="0">
                                              <p:val>
                                                <p:fltVal val="0.5"/>
                                              </p:val>
                                            </p:tav>
                                            <p:tav tm="100000">
                                              <p:val>
                                                <p:strVal val="#ppt_y"/>
                                              </p:val>
                                            </p:tav>
                                          </p:tavLst>
                                        </p:anim>
                                      </p:childTnLst>
                                    </p:cTn>
                                  </p:par>
                                  <p:par>
                                    <p:cTn id="95" presetID="23" presetClass="entr" presetSubtype="528" fill="hold" nodeType="withEffect">
                                      <p:stCondLst>
                                        <p:cond delay="300"/>
                                      </p:stCondLst>
                                      <p:childTnLst>
                                        <p:set>
                                          <p:cBhvr>
                                            <p:cTn id="96" dur="1" fill="hold">
                                              <p:stCondLst>
                                                <p:cond delay="0"/>
                                              </p:stCondLst>
                                            </p:cTn>
                                            <p:tgtEl>
                                              <p:spTgt spid="53"/>
                                            </p:tgtEl>
                                            <p:attrNameLst>
                                              <p:attrName>style.visibility</p:attrName>
                                            </p:attrNameLst>
                                          </p:cBhvr>
                                          <p:to>
                                            <p:strVal val="visible"/>
                                          </p:to>
                                        </p:set>
                                        <p:anim calcmode="lin" valueType="num">
                                          <p:cBhvr>
                                            <p:cTn id="97" dur="500" fill="hold"/>
                                            <p:tgtEl>
                                              <p:spTgt spid="53"/>
                                            </p:tgtEl>
                                            <p:attrNameLst>
                                              <p:attrName>ppt_w</p:attrName>
                                            </p:attrNameLst>
                                          </p:cBhvr>
                                          <p:tavLst>
                                            <p:tav tm="0">
                                              <p:val>
                                                <p:fltVal val="0"/>
                                              </p:val>
                                            </p:tav>
                                            <p:tav tm="100000">
                                              <p:val>
                                                <p:strVal val="#ppt_w"/>
                                              </p:val>
                                            </p:tav>
                                          </p:tavLst>
                                        </p:anim>
                                        <p:anim calcmode="lin" valueType="num">
                                          <p:cBhvr>
                                            <p:cTn id="98" dur="500" fill="hold"/>
                                            <p:tgtEl>
                                              <p:spTgt spid="53"/>
                                            </p:tgtEl>
                                            <p:attrNameLst>
                                              <p:attrName>ppt_h</p:attrName>
                                            </p:attrNameLst>
                                          </p:cBhvr>
                                          <p:tavLst>
                                            <p:tav tm="0">
                                              <p:val>
                                                <p:fltVal val="0"/>
                                              </p:val>
                                            </p:tav>
                                            <p:tav tm="100000">
                                              <p:val>
                                                <p:strVal val="#ppt_h"/>
                                              </p:val>
                                            </p:tav>
                                          </p:tavLst>
                                        </p:anim>
                                        <p:anim calcmode="lin" valueType="num">
                                          <p:cBhvr>
                                            <p:cTn id="99" dur="500" fill="hold"/>
                                            <p:tgtEl>
                                              <p:spTgt spid="53"/>
                                            </p:tgtEl>
                                            <p:attrNameLst>
                                              <p:attrName>ppt_x</p:attrName>
                                            </p:attrNameLst>
                                          </p:cBhvr>
                                          <p:tavLst>
                                            <p:tav tm="0">
                                              <p:val>
                                                <p:fltVal val="0.5"/>
                                              </p:val>
                                            </p:tav>
                                            <p:tav tm="100000">
                                              <p:val>
                                                <p:strVal val="#ppt_x"/>
                                              </p:val>
                                            </p:tav>
                                          </p:tavLst>
                                        </p:anim>
                                        <p:anim calcmode="lin" valueType="num">
                                          <p:cBhvr>
                                            <p:cTn id="100" dur="500" fill="hold"/>
                                            <p:tgtEl>
                                              <p:spTgt spid="53"/>
                                            </p:tgtEl>
                                            <p:attrNameLst>
                                              <p:attrName>ppt_y</p:attrName>
                                            </p:attrNameLst>
                                          </p:cBhvr>
                                          <p:tavLst>
                                            <p:tav tm="0">
                                              <p:val>
                                                <p:fltVal val="0.5"/>
                                              </p:val>
                                            </p:tav>
                                            <p:tav tm="100000">
                                              <p:val>
                                                <p:strVal val="#ppt_y"/>
                                              </p:val>
                                            </p:tav>
                                          </p:tavLst>
                                        </p:anim>
                                      </p:childTnLst>
                                    </p:cTn>
                                  </p:par>
                                  <p:par>
                                    <p:cTn id="101" presetID="23" presetClass="entr" presetSubtype="528" fill="hold" nodeType="withEffect">
                                      <p:stCondLst>
                                        <p:cond delay="600"/>
                                      </p:stCondLst>
                                      <p:childTnLst>
                                        <p:set>
                                          <p:cBhvr>
                                            <p:cTn id="102" dur="1" fill="hold">
                                              <p:stCondLst>
                                                <p:cond delay="0"/>
                                              </p:stCondLst>
                                            </p:cTn>
                                            <p:tgtEl>
                                              <p:spTgt spid="56"/>
                                            </p:tgtEl>
                                            <p:attrNameLst>
                                              <p:attrName>style.visibility</p:attrName>
                                            </p:attrNameLst>
                                          </p:cBhvr>
                                          <p:to>
                                            <p:strVal val="visible"/>
                                          </p:to>
                                        </p:set>
                                        <p:anim calcmode="lin" valueType="num">
                                          <p:cBhvr>
                                            <p:cTn id="103" dur="500" fill="hold"/>
                                            <p:tgtEl>
                                              <p:spTgt spid="56"/>
                                            </p:tgtEl>
                                            <p:attrNameLst>
                                              <p:attrName>ppt_w</p:attrName>
                                            </p:attrNameLst>
                                          </p:cBhvr>
                                          <p:tavLst>
                                            <p:tav tm="0">
                                              <p:val>
                                                <p:fltVal val="0"/>
                                              </p:val>
                                            </p:tav>
                                            <p:tav tm="100000">
                                              <p:val>
                                                <p:strVal val="#ppt_w"/>
                                              </p:val>
                                            </p:tav>
                                          </p:tavLst>
                                        </p:anim>
                                        <p:anim calcmode="lin" valueType="num">
                                          <p:cBhvr>
                                            <p:cTn id="104" dur="500" fill="hold"/>
                                            <p:tgtEl>
                                              <p:spTgt spid="56"/>
                                            </p:tgtEl>
                                            <p:attrNameLst>
                                              <p:attrName>ppt_h</p:attrName>
                                            </p:attrNameLst>
                                          </p:cBhvr>
                                          <p:tavLst>
                                            <p:tav tm="0">
                                              <p:val>
                                                <p:fltVal val="0"/>
                                              </p:val>
                                            </p:tav>
                                            <p:tav tm="100000">
                                              <p:val>
                                                <p:strVal val="#ppt_h"/>
                                              </p:val>
                                            </p:tav>
                                          </p:tavLst>
                                        </p:anim>
                                        <p:anim calcmode="lin" valueType="num">
                                          <p:cBhvr>
                                            <p:cTn id="105" dur="500" fill="hold"/>
                                            <p:tgtEl>
                                              <p:spTgt spid="56"/>
                                            </p:tgtEl>
                                            <p:attrNameLst>
                                              <p:attrName>ppt_x</p:attrName>
                                            </p:attrNameLst>
                                          </p:cBhvr>
                                          <p:tavLst>
                                            <p:tav tm="0">
                                              <p:val>
                                                <p:fltVal val="0.5"/>
                                              </p:val>
                                            </p:tav>
                                            <p:tav tm="100000">
                                              <p:val>
                                                <p:strVal val="#ppt_x"/>
                                              </p:val>
                                            </p:tav>
                                          </p:tavLst>
                                        </p:anim>
                                        <p:anim calcmode="lin" valueType="num">
                                          <p:cBhvr>
                                            <p:cTn id="106" dur="500" fill="hold"/>
                                            <p:tgtEl>
                                              <p:spTgt spid="56"/>
                                            </p:tgtEl>
                                            <p:attrNameLst>
                                              <p:attrName>ppt_y</p:attrName>
                                            </p:attrNameLst>
                                          </p:cBhvr>
                                          <p:tavLst>
                                            <p:tav tm="0">
                                              <p:val>
                                                <p:fltVal val="0.5"/>
                                              </p:val>
                                            </p:tav>
                                            <p:tav tm="100000">
                                              <p:val>
                                                <p:strVal val="#ppt_y"/>
                                              </p:val>
                                            </p:tav>
                                          </p:tavLst>
                                        </p:anim>
                                      </p:childTnLst>
                                    </p:cTn>
                                  </p:par>
                                  <p:par>
                                    <p:cTn id="107" presetID="23" presetClass="entr" presetSubtype="528" fill="hold" nodeType="withEffect">
                                      <p:stCondLst>
                                        <p:cond delay="600"/>
                                      </p:stCondLst>
                                      <p:childTnLst>
                                        <p:set>
                                          <p:cBhvr>
                                            <p:cTn id="108" dur="1" fill="hold">
                                              <p:stCondLst>
                                                <p:cond delay="0"/>
                                              </p:stCondLst>
                                            </p:cTn>
                                            <p:tgtEl>
                                              <p:spTgt spid="59"/>
                                            </p:tgtEl>
                                            <p:attrNameLst>
                                              <p:attrName>style.visibility</p:attrName>
                                            </p:attrNameLst>
                                          </p:cBhvr>
                                          <p:to>
                                            <p:strVal val="visible"/>
                                          </p:to>
                                        </p:set>
                                        <p:anim calcmode="lin" valueType="num">
                                          <p:cBhvr>
                                            <p:cTn id="109" dur="500" fill="hold"/>
                                            <p:tgtEl>
                                              <p:spTgt spid="59"/>
                                            </p:tgtEl>
                                            <p:attrNameLst>
                                              <p:attrName>ppt_w</p:attrName>
                                            </p:attrNameLst>
                                          </p:cBhvr>
                                          <p:tavLst>
                                            <p:tav tm="0">
                                              <p:val>
                                                <p:fltVal val="0"/>
                                              </p:val>
                                            </p:tav>
                                            <p:tav tm="100000">
                                              <p:val>
                                                <p:strVal val="#ppt_w"/>
                                              </p:val>
                                            </p:tav>
                                          </p:tavLst>
                                        </p:anim>
                                        <p:anim calcmode="lin" valueType="num">
                                          <p:cBhvr>
                                            <p:cTn id="110" dur="500" fill="hold"/>
                                            <p:tgtEl>
                                              <p:spTgt spid="59"/>
                                            </p:tgtEl>
                                            <p:attrNameLst>
                                              <p:attrName>ppt_h</p:attrName>
                                            </p:attrNameLst>
                                          </p:cBhvr>
                                          <p:tavLst>
                                            <p:tav tm="0">
                                              <p:val>
                                                <p:fltVal val="0"/>
                                              </p:val>
                                            </p:tav>
                                            <p:tav tm="100000">
                                              <p:val>
                                                <p:strVal val="#ppt_h"/>
                                              </p:val>
                                            </p:tav>
                                          </p:tavLst>
                                        </p:anim>
                                        <p:anim calcmode="lin" valueType="num">
                                          <p:cBhvr>
                                            <p:cTn id="111" dur="500" fill="hold"/>
                                            <p:tgtEl>
                                              <p:spTgt spid="59"/>
                                            </p:tgtEl>
                                            <p:attrNameLst>
                                              <p:attrName>ppt_x</p:attrName>
                                            </p:attrNameLst>
                                          </p:cBhvr>
                                          <p:tavLst>
                                            <p:tav tm="0">
                                              <p:val>
                                                <p:fltVal val="0.5"/>
                                              </p:val>
                                            </p:tav>
                                            <p:tav tm="100000">
                                              <p:val>
                                                <p:strVal val="#ppt_x"/>
                                              </p:val>
                                            </p:tav>
                                          </p:tavLst>
                                        </p:anim>
                                        <p:anim calcmode="lin" valueType="num">
                                          <p:cBhvr>
                                            <p:cTn id="112" dur="500" fill="hold"/>
                                            <p:tgtEl>
                                              <p:spTgt spid="59"/>
                                            </p:tgtEl>
                                            <p:attrNameLst>
                                              <p:attrName>ppt_y</p:attrName>
                                            </p:attrNameLst>
                                          </p:cBhvr>
                                          <p:tavLst>
                                            <p:tav tm="0">
                                              <p:val>
                                                <p:fltVal val="0.5"/>
                                              </p:val>
                                            </p:tav>
                                            <p:tav tm="100000">
                                              <p:val>
                                                <p:strVal val="#ppt_y"/>
                                              </p:val>
                                            </p:tav>
                                          </p:tavLst>
                                        </p:anim>
                                      </p:childTnLst>
                                    </p:cTn>
                                  </p:par>
                                  <p:par>
                                    <p:cTn id="113" presetID="23" presetClass="entr" presetSubtype="528" fill="hold" nodeType="withEffect">
                                      <p:stCondLst>
                                        <p:cond delay="300"/>
                                      </p:stCondLst>
                                      <p:childTnLst>
                                        <p:set>
                                          <p:cBhvr>
                                            <p:cTn id="114" dur="1" fill="hold">
                                              <p:stCondLst>
                                                <p:cond delay="0"/>
                                              </p:stCondLst>
                                            </p:cTn>
                                            <p:tgtEl>
                                              <p:spTgt spid="62"/>
                                            </p:tgtEl>
                                            <p:attrNameLst>
                                              <p:attrName>style.visibility</p:attrName>
                                            </p:attrNameLst>
                                          </p:cBhvr>
                                          <p:to>
                                            <p:strVal val="visible"/>
                                          </p:to>
                                        </p:set>
                                        <p:anim calcmode="lin" valueType="num">
                                          <p:cBhvr>
                                            <p:cTn id="115" dur="500" fill="hold"/>
                                            <p:tgtEl>
                                              <p:spTgt spid="62"/>
                                            </p:tgtEl>
                                            <p:attrNameLst>
                                              <p:attrName>ppt_w</p:attrName>
                                            </p:attrNameLst>
                                          </p:cBhvr>
                                          <p:tavLst>
                                            <p:tav tm="0">
                                              <p:val>
                                                <p:fltVal val="0"/>
                                              </p:val>
                                            </p:tav>
                                            <p:tav tm="100000">
                                              <p:val>
                                                <p:strVal val="#ppt_w"/>
                                              </p:val>
                                            </p:tav>
                                          </p:tavLst>
                                        </p:anim>
                                        <p:anim calcmode="lin" valueType="num">
                                          <p:cBhvr>
                                            <p:cTn id="116" dur="500" fill="hold"/>
                                            <p:tgtEl>
                                              <p:spTgt spid="62"/>
                                            </p:tgtEl>
                                            <p:attrNameLst>
                                              <p:attrName>ppt_h</p:attrName>
                                            </p:attrNameLst>
                                          </p:cBhvr>
                                          <p:tavLst>
                                            <p:tav tm="0">
                                              <p:val>
                                                <p:fltVal val="0"/>
                                              </p:val>
                                            </p:tav>
                                            <p:tav tm="100000">
                                              <p:val>
                                                <p:strVal val="#ppt_h"/>
                                              </p:val>
                                            </p:tav>
                                          </p:tavLst>
                                        </p:anim>
                                        <p:anim calcmode="lin" valueType="num">
                                          <p:cBhvr>
                                            <p:cTn id="117" dur="500" fill="hold"/>
                                            <p:tgtEl>
                                              <p:spTgt spid="62"/>
                                            </p:tgtEl>
                                            <p:attrNameLst>
                                              <p:attrName>ppt_x</p:attrName>
                                            </p:attrNameLst>
                                          </p:cBhvr>
                                          <p:tavLst>
                                            <p:tav tm="0">
                                              <p:val>
                                                <p:fltVal val="0.5"/>
                                              </p:val>
                                            </p:tav>
                                            <p:tav tm="100000">
                                              <p:val>
                                                <p:strVal val="#ppt_x"/>
                                              </p:val>
                                            </p:tav>
                                          </p:tavLst>
                                        </p:anim>
                                        <p:anim calcmode="lin" valueType="num">
                                          <p:cBhvr>
                                            <p:cTn id="118" dur="500" fill="hold"/>
                                            <p:tgtEl>
                                              <p:spTgt spid="62"/>
                                            </p:tgtEl>
                                            <p:attrNameLst>
                                              <p:attrName>ppt_y</p:attrName>
                                            </p:attrNameLst>
                                          </p:cBhvr>
                                          <p:tavLst>
                                            <p:tav tm="0">
                                              <p:val>
                                                <p:fltVal val="0.5"/>
                                              </p:val>
                                            </p:tav>
                                            <p:tav tm="100000">
                                              <p:val>
                                                <p:strVal val="#ppt_y"/>
                                              </p:val>
                                            </p:tav>
                                          </p:tavLst>
                                        </p:anim>
                                      </p:childTnLst>
                                    </p:cTn>
                                  </p:par>
                                  <p:par>
                                    <p:cTn id="119" presetID="23" presetClass="entr" presetSubtype="528" fill="hold" nodeType="withEffect">
                                      <p:stCondLst>
                                        <p:cond delay="600"/>
                                      </p:stCondLst>
                                      <p:childTnLst>
                                        <p:set>
                                          <p:cBhvr>
                                            <p:cTn id="120" dur="1" fill="hold">
                                              <p:stCondLst>
                                                <p:cond delay="0"/>
                                              </p:stCondLst>
                                            </p:cTn>
                                            <p:tgtEl>
                                              <p:spTgt spid="65"/>
                                            </p:tgtEl>
                                            <p:attrNameLst>
                                              <p:attrName>style.visibility</p:attrName>
                                            </p:attrNameLst>
                                          </p:cBhvr>
                                          <p:to>
                                            <p:strVal val="visible"/>
                                          </p:to>
                                        </p:set>
                                        <p:anim calcmode="lin" valueType="num">
                                          <p:cBhvr>
                                            <p:cTn id="121" dur="500" fill="hold"/>
                                            <p:tgtEl>
                                              <p:spTgt spid="65"/>
                                            </p:tgtEl>
                                            <p:attrNameLst>
                                              <p:attrName>ppt_w</p:attrName>
                                            </p:attrNameLst>
                                          </p:cBhvr>
                                          <p:tavLst>
                                            <p:tav tm="0">
                                              <p:val>
                                                <p:fltVal val="0"/>
                                              </p:val>
                                            </p:tav>
                                            <p:tav tm="100000">
                                              <p:val>
                                                <p:strVal val="#ppt_w"/>
                                              </p:val>
                                            </p:tav>
                                          </p:tavLst>
                                        </p:anim>
                                        <p:anim calcmode="lin" valueType="num">
                                          <p:cBhvr>
                                            <p:cTn id="122" dur="500" fill="hold"/>
                                            <p:tgtEl>
                                              <p:spTgt spid="65"/>
                                            </p:tgtEl>
                                            <p:attrNameLst>
                                              <p:attrName>ppt_h</p:attrName>
                                            </p:attrNameLst>
                                          </p:cBhvr>
                                          <p:tavLst>
                                            <p:tav tm="0">
                                              <p:val>
                                                <p:fltVal val="0"/>
                                              </p:val>
                                            </p:tav>
                                            <p:tav tm="100000">
                                              <p:val>
                                                <p:strVal val="#ppt_h"/>
                                              </p:val>
                                            </p:tav>
                                          </p:tavLst>
                                        </p:anim>
                                        <p:anim calcmode="lin" valueType="num">
                                          <p:cBhvr>
                                            <p:cTn id="123" dur="500" fill="hold"/>
                                            <p:tgtEl>
                                              <p:spTgt spid="65"/>
                                            </p:tgtEl>
                                            <p:attrNameLst>
                                              <p:attrName>ppt_x</p:attrName>
                                            </p:attrNameLst>
                                          </p:cBhvr>
                                          <p:tavLst>
                                            <p:tav tm="0">
                                              <p:val>
                                                <p:fltVal val="0.5"/>
                                              </p:val>
                                            </p:tav>
                                            <p:tav tm="100000">
                                              <p:val>
                                                <p:strVal val="#ppt_x"/>
                                              </p:val>
                                            </p:tav>
                                          </p:tavLst>
                                        </p:anim>
                                        <p:anim calcmode="lin" valueType="num">
                                          <p:cBhvr>
                                            <p:cTn id="124" dur="500" fill="hold"/>
                                            <p:tgtEl>
                                              <p:spTgt spid="65"/>
                                            </p:tgtEl>
                                            <p:attrNameLst>
                                              <p:attrName>ppt_y</p:attrName>
                                            </p:attrNameLst>
                                          </p:cBhvr>
                                          <p:tavLst>
                                            <p:tav tm="0">
                                              <p:val>
                                                <p:fltVal val="0.5"/>
                                              </p:val>
                                            </p:tav>
                                            <p:tav tm="100000">
                                              <p:val>
                                                <p:strVal val="#ppt_y"/>
                                              </p:val>
                                            </p:tav>
                                          </p:tavLst>
                                        </p:anim>
                                      </p:childTnLst>
                                    </p:cTn>
                                  </p:par>
                                  <p:par>
                                    <p:cTn id="125" presetID="23" presetClass="entr" presetSubtype="528" fill="hold" nodeType="withEffect">
                                      <p:stCondLst>
                                        <p:cond delay="600"/>
                                      </p:stCondLst>
                                      <p:childTnLst>
                                        <p:set>
                                          <p:cBhvr>
                                            <p:cTn id="126" dur="1" fill="hold">
                                              <p:stCondLst>
                                                <p:cond delay="0"/>
                                              </p:stCondLst>
                                            </p:cTn>
                                            <p:tgtEl>
                                              <p:spTgt spid="68"/>
                                            </p:tgtEl>
                                            <p:attrNameLst>
                                              <p:attrName>style.visibility</p:attrName>
                                            </p:attrNameLst>
                                          </p:cBhvr>
                                          <p:to>
                                            <p:strVal val="visible"/>
                                          </p:to>
                                        </p:set>
                                        <p:anim calcmode="lin" valueType="num">
                                          <p:cBhvr>
                                            <p:cTn id="127" dur="500" fill="hold"/>
                                            <p:tgtEl>
                                              <p:spTgt spid="68"/>
                                            </p:tgtEl>
                                            <p:attrNameLst>
                                              <p:attrName>ppt_w</p:attrName>
                                            </p:attrNameLst>
                                          </p:cBhvr>
                                          <p:tavLst>
                                            <p:tav tm="0">
                                              <p:val>
                                                <p:fltVal val="0"/>
                                              </p:val>
                                            </p:tav>
                                            <p:tav tm="100000">
                                              <p:val>
                                                <p:strVal val="#ppt_w"/>
                                              </p:val>
                                            </p:tav>
                                          </p:tavLst>
                                        </p:anim>
                                        <p:anim calcmode="lin" valueType="num">
                                          <p:cBhvr>
                                            <p:cTn id="128" dur="500" fill="hold"/>
                                            <p:tgtEl>
                                              <p:spTgt spid="68"/>
                                            </p:tgtEl>
                                            <p:attrNameLst>
                                              <p:attrName>ppt_h</p:attrName>
                                            </p:attrNameLst>
                                          </p:cBhvr>
                                          <p:tavLst>
                                            <p:tav tm="0">
                                              <p:val>
                                                <p:fltVal val="0"/>
                                              </p:val>
                                            </p:tav>
                                            <p:tav tm="100000">
                                              <p:val>
                                                <p:strVal val="#ppt_h"/>
                                              </p:val>
                                            </p:tav>
                                          </p:tavLst>
                                        </p:anim>
                                        <p:anim calcmode="lin" valueType="num">
                                          <p:cBhvr>
                                            <p:cTn id="129" dur="500" fill="hold"/>
                                            <p:tgtEl>
                                              <p:spTgt spid="68"/>
                                            </p:tgtEl>
                                            <p:attrNameLst>
                                              <p:attrName>ppt_x</p:attrName>
                                            </p:attrNameLst>
                                          </p:cBhvr>
                                          <p:tavLst>
                                            <p:tav tm="0">
                                              <p:val>
                                                <p:fltVal val="0.5"/>
                                              </p:val>
                                            </p:tav>
                                            <p:tav tm="100000">
                                              <p:val>
                                                <p:strVal val="#ppt_x"/>
                                              </p:val>
                                            </p:tav>
                                          </p:tavLst>
                                        </p:anim>
                                        <p:anim calcmode="lin" valueType="num">
                                          <p:cBhvr>
                                            <p:cTn id="130" dur="500" fill="hold"/>
                                            <p:tgtEl>
                                              <p:spTgt spid="68"/>
                                            </p:tgtEl>
                                            <p:attrNameLst>
                                              <p:attrName>ppt_y</p:attrName>
                                            </p:attrNameLst>
                                          </p:cBhvr>
                                          <p:tavLst>
                                            <p:tav tm="0">
                                              <p:val>
                                                <p:fltVal val="0.5"/>
                                              </p:val>
                                            </p:tav>
                                            <p:tav tm="100000">
                                              <p:val>
                                                <p:strVal val="#ppt_y"/>
                                              </p:val>
                                            </p:tav>
                                          </p:tavLst>
                                        </p:anim>
                                      </p:childTnLst>
                                    </p:cTn>
                                  </p:par>
                                  <p:par>
                                    <p:cTn id="131" presetID="26" presetClass="emph" presetSubtype="0" repeatCount="3000" fill="hold" nodeType="withEffect">
                                      <p:stCondLst>
                                        <p:cond delay="600"/>
                                      </p:stCondLst>
                                      <p:childTnLst>
                                        <p:animEffect transition="out" filter="fade">
                                          <p:cBhvr>
                                            <p:cTn id="132" dur="500" tmFilter="0, 0; .2, .5; .8, .5; 1, 0"/>
                                            <p:tgtEl>
                                              <p:spTgt spid="32"/>
                                            </p:tgtEl>
                                          </p:cBhvr>
                                        </p:animEffect>
                                        <p:animScale>
                                          <p:cBhvr>
                                            <p:cTn id="133" dur="250" autoRev="1" fill="hold"/>
                                            <p:tgtEl>
                                              <p:spTgt spid="32"/>
                                            </p:tgtEl>
                                          </p:cBhvr>
                                          <p:by x="105000" y="105000"/>
                                        </p:animScale>
                                      </p:childTnLst>
                                    </p:cTn>
                                  </p:par>
                                  <p:par>
                                    <p:cTn id="134" presetID="26" presetClass="emph" presetSubtype="0" repeatCount="3000" fill="hold" nodeType="withEffect">
                                      <p:stCondLst>
                                        <p:cond delay="710"/>
                                      </p:stCondLst>
                                      <p:childTnLst>
                                        <p:animEffect transition="out" filter="fade">
                                          <p:cBhvr>
                                            <p:cTn id="135" dur="500" tmFilter="0, 0; .2, .5; .8, .5; 1, 0"/>
                                            <p:tgtEl>
                                              <p:spTgt spid="53"/>
                                            </p:tgtEl>
                                          </p:cBhvr>
                                        </p:animEffect>
                                        <p:animScale>
                                          <p:cBhvr>
                                            <p:cTn id="136" dur="250" autoRev="1" fill="hold"/>
                                            <p:tgtEl>
                                              <p:spTgt spid="53"/>
                                            </p:tgtEl>
                                          </p:cBhvr>
                                          <p:by x="105000" y="105000"/>
                                        </p:animScale>
                                      </p:childTnLst>
                                    </p:cTn>
                                  </p:par>
                                  <p:par>
                                    <p:cTn id="137" presetID="26" presetClass="emph" presetSubtype="0" repeatCount="3000" fill="hold" nodeType="withEffect">
                                      <p:stCondLst>
                                        <p:cond delay="410"/>
                                      </p:stCondLst>
                                      <p:childTnLst>
                                        <p:animEffect transition="out" filter="fade">
                                          <p:cBhvr>
                                            <p:cTn id="138" dur="500" tmFilter="0, 0; .2, .5; .8, .5; 1, 0"/>
                                            <p:tgtEl>
                                              <p:spTgt spid="59"/>
                                            </p:tgtEl>
                                          </p:cBhvr>
                                        </p:animEffect>
                                        <p:animScale>
                                          <p:cBhvr>
                                            <p:cTn id="139" dur="250" autoRev="1" fill="hold"/>
                                            <p:tgtEl>
                                              <p:spTgt spid="59"/>
                                            </p:tgtEl>
                                          </p:cBhvr>
                                          <p:by x="105000" y="105000"/>
                                        </p:animScale>
                                      </p:childTnLst>
                                    </p:cTn>
                                  </p:par>
                                  <p:par>
                                    <p:cTn id="140" presetID="26" presetClass="emph" presetSubtype="0" repeatCount="3000" fill="hold" nodeType="withEffect">
                                      <p:stCondLst>
                                        <p:cond delay="810"/>
                                      </p:stCondLst>
                                      <p:childTnLst>
                                        <p:animEffect transition="out" filter="fade">
                                          <p:cBhvr>
                                            <p:cTn id="141" dur="500" tmFilter="0, 0; .2, .5; .8, .5; 1, 0"/>
                                            <p:tgtEl>
                                              <p:spTgt spid="62"/>
                                            </p:tgtEl>
                                          </p:cBhvr>
                                        </p:animEffect>
                                        <p:animScale>
                                          <p:cBhvr>
                                            <p:cTn id="142" dur="250" autoRev="1" fill="hold"/>
                                            <p:tgtEl>
                                              <p:spTgt spid="62"/>
                                            </p:tgtEl>
                                          </p:cBhvr>
                                          <p:by x="105000" y="105000"/>
                                        </p:animScale>
                                      </p:childTnLst>
                                    </p:cTn>
                                  </p:par>
                                </p:childTnLst>
                              </p:cTn>
                            </p:par>
                            <p:par>
                              <p:cTn id="143" fill="hold">
                                <p:stCondLst>
                                  <p:cond delay="7110"/>
                                </p:stCondLst>
                                <p:childTnLst>
                                  <p:par>
                                    <p:cTn id="144" presetID="10" presetClass="entr" presetSubtype="0" fill="hold" grpId="0" nodeType="afterEffect">
                                      <p:stCondLst>
                                        <p:cond delay="0"/>
                                      </p:stCondLst>
                                      <p:childTnLst>
                                        <p:set>
                                          <p:cBhvr>
                                            <p:cTn id="145" dur="1" fill="hold">
                                              <p:stCondLst>
                                                <p:cond delay="0"/>
                                              </p:stCondLst>
                                            </p:cTn>
                                            <p:tgtEl>
                                              <p:spTgt spid="71"/>
                                            </p:tgtEl>
                                            <p:attrNameLst>
                                              <p:attrName>style.visibility</p:attrName>
                                            </p:attrNameLst>
                                          </p:cBhvr>
                                          <p:to>
                                            <p:strVal val="visible"/>
                                          </p:to>
                                        </p:set>
                                        <p:animEffect transition="in" filter="fade">
                                          <p:cBhvr>
                                            <p:cTn id="146"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4" grpId="0" animBg="1"/>
          <p:bldP spid="12" grpId="0"/>
          <p:bldP spid="14" grpId="0"/>
          <p:bldP spid="20" grpId="0"/>
          <p:bldP spid="21" grpId="0"/>
          <p:bldP spid="22" grpId="0"/>
          <p:bldP spid="23" grpId="0"/>
          <p:bldP spid="31" grpId="0"/>
          <p:bldP spid="7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outHorizontal)">
                                          <p:cBhvr>
                                            <p:cTn id="11" dur="500"/>
                                            <p:tgtEl>
                                              <p:spTgt spid="24"/>
                                            </p:tgtEl>
                                          </p:cBhvr>
                                        </p:animEffect>
                                      </p:childTnLst>
                                    </p:cTn>
                                  </p:par>
                                  <p:par>
                                    <p:cTn id="12" presetID="2" presetClass="entr" presetSubtype="8" accel="3500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1500" fill="hold"/>
                                            <p:tgtEl>
                                              <p:spTgt spid="15"/>
                                            </p:tgtEl>
                                            <p:attrNameLst>
                                              <p:attrName>ppt_x</p:attrName>
                                            </p:attrNameLst>
                                          </p:cBhvr>
                                          <p:tavLst>
                                            <p:tav tm="0">
                                              <p:val>
                                                <p:strVal val="0-#ppt_w/2"/>
                                              </p:val>
                                            </p:tav>
                                            <p:tav tm="100000">
                                              <p:val>
                                                <p:strVal val="#ppt_x"/>
                                              </p:val>
                                            </p:tav>
                                          </p:tavLst>
                                        </p:anim>
                                        <p:anim calcmode="lin" valueType="num">
                                          <p:cBhvr additive="base">
                                            <p:cTn id="15" dur="1500" fill="hold"/>
                                            <p:tgtEl>
                                              <p:spTgt spid="15"/>
                                            </p:tgtEl>
                                            <p:attrNameLst>
                                              <p:attrName>ppt_y</p:attrName>
                                            </p:attrNameLst>
                                          </p:cBhvr>
                                          <p:tavLst>
                                            <p:tav tm="0">
                                              <p:val>
                                                <p:strVal val="#ppt_y"/>
                                              </p:val>
                                            </p:tav>
                                            <p:tav tm="100000">
                                              <p:val>
                                                <p:strVal val="#ppt_y"/>
                                              </p:val>
                                            </p:tav>
                                          </p:tavLst>
                                        </p:anim>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5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3000"/>
                                </p:stCondLst>
                                <p:childTnLst>
                                  <p:par>
                                    <p:cTn id="26" presetID="47"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anim calcmode="lin" valueType="num">
                                          <p:cBhvr>
                                            <p:cTn id="29" dur="500" fill="hold"/>
                                            <p:tgtEl>
                                              <p:spTgt spid="14"/>
                                            </p:tgtEl>
                                            <p:attrNameLst>
                                              <p:attrName>ppt_x</p:attrName>
                                            </p:attrNameLst>
                                          </p:cBhvr>
                                          <p:tavLst>
                                            <p:tav tm="0">
                                              <p:val>
                                                <p:strVal val="#ppt_x"/>
                                              </p:val>
                                            </p:tav>
                                            <p:tav tm="100000">
                                              <p:val>
                                                <p:strVal val="#ppt_x"/>
                                              </p:val>
                                            </p:tav>
                                          </p:tavLst>
                                        </p:anim>
                                        <p:anim calcmode="lin" valueType="num">
                                          <p:cBhvr>
                                            <p:cTn id="30" dur="5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 presetClass="entr" presetSubtype="4"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500" fill="hold"/>
                                            <p:tgtEl>
                                              <p:spTgt spid="20"/>
                                            </p:tgtEl>
                                            <p:attrNameLst>
                                              <p:attrName>ppt_x</p:attrName>
                                            </p:attrNameLst>
                                          </p:cBhvr>
                                          <p:tavLst>
                                            <p:tav tm="0">
                                              <p:val>
                                                <p:strVal val="#ppt_x"/>
                                              </p:val>
                                            </p:tav>
                                            <p:tav tm="100000">
                                              <p:val>
                                                <p:strVal val="#ppt_x"/>
                                              </p:val>
                                            </p:tav>
                                          </p:tavLst>
                                        </p:anim>
                                        <p:anim calcmode="lin" valueType="num">
                                          <p:cBhvr additive="base">
                                            <p:cTn id="35" dur="500" fill="hold"/>
                                            <p:tgtEl>
                                              <p:spTgt spid="2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0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500" fill="hold"/>
                                            <p:tgtEl>
                                              <p:spTgt spid="21"/>
                                            </p:tgtEl>
                                            <p:attrNameLst>
                                              <p:attrName>ppt_x</p:attrName>
                                            </p:attrNameLst>
                                          </p:cBhvr>
                                          <p:tavLst>
                                            <p:tav tm="0">
                                              <p:val>
                                                <p:strVal val="#ppt_x"/>
                                              </p:val>
                                            </p:tav>
                                            <p:tav tm="100000">
                                              <p:val>
                                                <p:strVal val="#ppt_x"/>
                                              </p:val>
                                            </p:tav>
                                          </p:tavLst>
                                        </p:anim>
                                        <p:anim calcmode="lin" valueType="num">
                                          <p:cBhvr additive="base">
                                            <p:cTn id="39" dur="5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40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fill="hold"/>
                                            <p:tgtEl>
                                              <p:spTgt spid="22"/>
                                            </p:tgtEl>
                                            <p:attrNameLst>
                                              <p:attrName>ppt_x</p:attrName>
                                            </p:attrNameLst>
                                          </p:cBhvr>
                                          <p:tavLst>
                                            <p:tav tm="0">
                                              <p:val>
                                                <p:strVal val="#ppt_x"/>
                                              </p:val>
                                            </p:tav>
                                            <p:tav tm="100000">
                                              <p:val>
                                                <p:strVal val="#ppt_x"/>
                                              </p:val>
                                            </p:tav>
                                          </p:tavLst>
                                        </p:anim>
                                        <p:anim calcmode="lin" valueType="num">
                                          <p:cBhvr additive="base">
                                            <p:cTn id="43" dur="5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60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 fill="hold"/>
                                            <p:tgtEl>
                                              <p:spTgt spid="23"/>
                                            </p:tgtEl>
                                            <p:attrNameLst>
                                              <p:attrName>ppt_x</p:attrName>
                                            </p:attrNameLst>
                                          </p:cBhvr>
                                          <p:tavLst>
                                            <p:tav tm="0">
                                              <p:val>
                                                <p:strVal val="#ppt_x"/>
                                              </p:val>
                                            </p:tav>
                                            <p:tav tm="100000">
                                              <p:val>
                                                <p:strVal val="#ppt_x"/>
                                              </p:val>
                                            </p:tav>
                                          </p:tavLst>
                                        </p:anim>
                                        <p:anim calcmode="lin" valueType="num">
                                          <p:cBhvr additive="base">
                                            <p:cTn id="47" dur="5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80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fill="hold"/>
                                            <p:tgtEl>
                                              <p:spTgt spid="31"/>
                                            </p:tgtEl>
                                            <p:attrNameLst>
                                              <p:attrName>ppt_x</p:attrName>
                                            </p:attrNameLst>
                                          </p:cBhvr>
                                          <p:tavLst>
                                            <p:tav tm="0">
                                              <p:val>
                                                <p:strVal val="#ppt_x"/>
                                              </p:val>
                                            </p:tav>
                                            <p:tav tm="100000">
                                              <p:val>
                                                <p:strVal val="#ppt_x"/>
                                              </p:val>
                                            </p:tav>
                                          </p:tavLst>
                                        </p:anim>
                                        <p:anim calcmode="lin" valueType="num">
                                          <p:cBhvr additive="base">
                                            <p:cTn id="51" dur="500" fill="hold"/>
                                            <p:tgtEl>
                                              <p:spTgt spid="31"/>
                                            </p:tgtEl>
                                            <p:attrNameLst>
                                              <p:attrName>ppt_y</p:attrName>
                                            </p:attrNameLst>
                                          </p:cBhvr>
                                          <p:tavLst>
                                            <p:tav tm="0">
                                              <p:val>
                                                <p:strVal val="1+#ppt_h/2"/>
                                              </p:val>
                                            </p:tav>
                                            <p:tav tm="100000">
                                              <p:val>
                                                <p:strVal val="#ppt_y"/>
                                              </p:val>
                                            </p:tav>
                                          </p:tavLst>
                                        </p:anim>
                                      </p:childTnLst>
                                    </p:cTn>
                                  </p:par>
                                </p:childTnLst>
                              </p:cTn>
                            </p:par>
                            <p:par>
                              <p:cTn id="52" fill="hold">
                                <p:stCondLst>
                                  <p:cond delay="4800"/>
                                </p:stCondLst>
                                <p:childTnLst>
                                  <p:par>
                                    <p:cTn id="53" presetID="23" presetClass="entr" presetSubtype="528" fill="hold" nodeType="after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p:cTn id="55" dur="500" fill="hold"/>
                                            <p:tgtEl>
                                              <p:spTgt spid="32"/>
                                            </p:tgtEl>
                                            <p:attrNameLst>
                                              <p:attrName>ppt_w</p:attrName>
                                            </p:attrNameLst>
                                          </p:cBhvr>
                                          <p:tavLst>
                                            <p:tav tm="0">
                                              <p:val>
                                                <p:fltVal val="0"/>
                                              </p:val>
                                            </p:tav>
                                            <p:tav tm="100000">
                                              <p:val>
                                                <p:strVal val="#ppt_w"/>
                                              </p:val>
                                            </p:tav>
                                          </p:tavLst>
                                        </p:anim>
                                        <p:anim calcmode="lin" valueType="num">
                                          <p:cBhvr>
                                            <p:cTn id="56" dur="500" fill="hold"/>
                                            <p:tgtEl>
                                              <p:spTgt spid="32"/>
                                            </p:tgtEl>
                                            <p:attrNameLst>
                                              <p:attrName>ppt_h</p:attrName>
                                            </p:attrNameLst>
                                          </p:cBhvr>
                                          <p:tavLst>
                                            <p:tav tm="0">
                                              <p:val>
                                                <p:fltVal val="0"/>
                                              </p:val>
                                            </p:tav>
                                            <p:tav tm="100000">
                                              <p:val>
                                                <p:strVal val="#ppt_h"/>
                                              </p:val>
                                            </p:tav>
                                          </p:tavLst>
                                        </p:anim>
                                        <p:anim calcmode="lin" valueType="num">
                                          <p:cBhvr>
                                            <p:cTn id="57" dur="500" fill="hold"/>
                                            <p:tgtEl>
                                              <p:spTgt spid="32"/>
                                            </p:tgtEl>
                                            <p:attrNameLst>
                                              <p:attrName>ppt_x</p:attrName>
                                            </p:attrNameLst>
                                          </p:cBhvr>
                                          <p:tavLst>
                                            <p:tav tm="0">
                                              <p:val>
                                                <p:fltVal val="0.5"/>
                                              </p:val>
                                            </p:tav>
                                            <p:tav tm="100000">
                                              <p:val>
                                                <p:strVal val="#ppt_x"/>
                                              </p:val>
                                            </p:tav>
                                          </p:tavLst>
                                        </p:anim>
                                        <p:anim calcmode="lin" valueType="num">
                                          <p:cBhvr>
                                            <p:cTn id="58" dur="500" fill="hold"/>
                                            <p:tgtEl>
                                              <p:spTgt spid="32"/>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300"/>
                                      </p:stCondLst>
                                      <p:childTnLst>
                                        <p:set>
                                          <p:cBhvr>
                                            <p:cTn id="60" dur="1" fill="hold">
                                              <p:stCondLst>
                                                <p:cond delay="0"/>
                                              </p:stCondLst>
                                            </p:cTn>
                                            <p:tgtEl>
                                              <p:spTgt spid="35"/>
                                            </p:tgtEl>
                                            <p:attrNameLst>
                                              <p:attrName>style.visibility</p:attrName>
                                            </p:attrNameLst>
                                          </p:cBhvr>
                                          <p:to>
                                            <p:strVal val="visible"/>
                                          </p:to>
                                        </p:set>
                                        <p:anim calcmode="lin" valueType="num">
                                          <p:cBhvr>
                                            <p:cTn id="61" dur="500" fill="hold"/>
                                            <p:tgtEl>
                                              <p:spTgt spid="35"/>
                                            </p:tgtEl>
                                            <p:attrNameLst>
                                              <p:attrName>ppt_w</p:attrName>
                                            </p:attrNameLst>
                                          </p:cBhvr>
                                          <p:tavLst>
                                            <p:tav tm="0">
                                              <p:val>
                                                <p:fltVal val="0"/>
                                              </p:val>
                                            </p:tav>
                                            <p:tav tm="100000">
                                              <p:val>
                                                <p:strVal val="#ppt_w"/>
                                              </p:val>
                                            </p:tav>
                                          </p:tavLst>
                                        </p:anim>
                                        <p:anim calcmode="lin" valueType="num">
                                          <p:cBhvr>
                                            <p:cTn id="62" dur="500" fill="hold"/>
                                            <p:tgtEl>
                                              <p:spTgt spid="35"/>
                                            </p:tgtEl>
                                            <p:attrNameLst>
                                              <p:attrName>ppt_h</p:attrName>
                                            </p:attrNameLst>
                                          </p:cBhvr>
                                          <p:tavLst>
                                            <p:tav tm="0">
                                              <p:val>
                                                <p:fltVal val="0"/>
                                              </p:val>
                                            </p:tav>
                                            <p:tav tm="100000">
                                              <p:val>
                                                <p:strVal val="#ppt_h"/>
                                              </p:val>
                                            </p:tav>
                                          </p:tavLst>
                                        </p:anim>
                                        <p:anim calcmode="lin" valueType="num">
                                          <p:cBhvr>
                                            <p:cTn id="63" dur="500" fill="hold"/>
                                            <p:tgtEl>
                                              <p:spTgt spid="35"/>
                                            </p:tgtEl>
                                            <p:attrNameLst>
                                              <p:attrName>ppt_x</p:attrName>
                                            </p:attrNameLst>
                                          </p:cBhvr>
                                          <p:tavLst>
                                            <p:tav tm="0">
                                              <p:val>
                                                <p:fltVal val="0.5"/>
                                              </p:val>
                                            </p:tav>
                                            <p:tav tm="100000">
                                              <p:val>
                                                <p:strVal val="#ppt_x"/>
                                              </p:val>
                                            </p:tav>
                                          </p:tavLst>
                                        </p:anim>
                                        <p:anim calcmode="lin" valueType="num">
                                          <p:cBhvr>
                                            <p:cTn id="64" dur="500" fill="hold"/>
                                            <p:tgtEl>
                                              <p:spTgt spid="35"/>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700"/>
                                      </p:stCondLst>
                                      <p:childTnLst>
                                        <p:set>
                                          <p:cBhvr>
                                            <p:cTn id="66" dur="1" fill="hold">
                                              <p:stCondLst>
                                                <p:cond delay="0"/>
                                              </p:stCondLst>
                                            </p:cTn>
                                            <p:tgtEl>
                                              <p:spTgt spid="38"/>
                                            </p:tgtEl>
                                            <p:attrNameLst>
                                              <p:attrName>style.visibility</p:attrName>
                                            </p:attrNameLst>
                                          </p:cBhvr>
                                          <p:to>
                                            <p:strVal val="visible"/>
                                          </p:to>
                                        </p:set>
                                        <p:anim calcmode="lin" valueType="num">
                                          <p:cBhvr>
                                            <p:cTn id="67" dur="500" fill="hold"/>
                                            <p:tgtEl>
                                              <p:spTgt spid="38"/>
                                            </p:tgtEl>
                                            <p:attrNameLst>
                                              <p:attrName>ppt_w</p:attrName>
                                            </p:attrNameLst>
                                          </p:cBhvr>
                                          <p:tavLst>
                                            <p:tav tm="0">
                                              <p:val>
                                                <p:fltVal val="0"/>
                                              </p:val>
                                            </p:tav>
                                            <p:tav tm="100000">
                                              <p:val>
                                                <p:strVal val="#ppt_w"/>
                                              </p:val>
                                            </p:tav>
                                          </p:tavLst>
                                        </p:anim>
                                        <p:anim calcmode="lin" valueType="num">
                                          <p:cBhvr>
                                            <p:cTn id="68" dur="500" fill="hold"/>
                                            <p:tgtEl>
                                              <p:spTgt spid="38"/>
                                            </p:tgtEl>
                                            <p:attrNameLst>
                                              <p:attrName>ppt_h</p:attrName>
                                            </p:attrNameLst>
                                          </p:cBhvr>
                                          <p:tavLst>
                                            <p:tav tm="0">
                                              <p:val>
                                                <p:fltVal val="0"/>
                                              </p:val>
                                            </p:tav>
                                            <p:tav tm="100000">
                                              <p:val>
                                                <p:strVal val="#ppt_h"/>
                                              </p:val>
                                            </p:tav>
                                          </p:tavLst>
                                        </p:anim>
                                        <p:anim calcmode="lin" valueType="num">
                                          <p:cBhvr>
                                            <p:cTn id="69" dur="500" fill="hold"/>
                                            <p:tgtEl>
                                              <p:spTgt spid="38"/>
                                            </p:tgtEl>
                                            <p:attrNameLst>
                                              <p:attrName>ppt_x</p:attrName>
                                            </p:attrNameLst>
                                          </p:cBhvr>
                                          <p:tavLst>
                                            <p:tav tm="0">
                                              <p:val>
                                                <p:fltVal val="0.5"/>
                                              </p:val>
                                            </p:tav>
                                            <p:tav tm="100000">
                                              <p:val>
                                                <p:strVal val="#ppt_x"/>
                                              </p:val>
                                            </p:tav>
                                          </p:tavLst>
                                        </p:anim>
                                        <p:anim calcmode="lin" valueType="num">
                                          <p:cBhvr>
                                            <p:cTn id="70" dur="500" fill="hold"/>
                                            <p:tgtEl>
                                              <p:spTgt spid="38"/>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300"/>
                                      </p:stCondLst>
                                      <p:childTnLst>
                                        <p:set>
                                          <p:cBhvr>
                                            <p:cTn id="72" dur="1" fill="hold">
                                              <p:stCondLst>
                                                <p:cond delay="0"/>
                                              </p:stCondLst>
                                            </p:cTn>
                                            <p:tgtEl>
                                              <p:spTgt spid="41"/>
                                            </p:tgtEl>
                                            <p:attrNameLst>
                                              <p:attrName>style.visibility</p:attrName>
                                            </p:attrNameLst>
                                          </p:cBhvr>
                                          <p:to>
                                            <p:strVal val="visible"/>
                                          </p:to>
                                        </p:set>
                                        <p:anim calcmode="lin" valueType="num">
                                          <p:cBhvr>
                                            <p:cTn id="73" dur="500" fill="hold"/>
                                            <p:tgtEl>
                                              <p:spTgt spid="41"/>
                                            </p:tgtEl>
                                            <p:attrNameLst>
                                              <p:attrName>ppt_w</p:attrName>
                                            </p:attrNameLst>
                                          </p:cBhvr>
                                          <p:tavLst>
                                            <p:tav tm="0">
                                              <p:val>
                                                <p:fltVal val="0"/>
                                              </p:val>
                                            </p:tav>
                                            <p:tav tm="100000">
                                              <p:val>
                                                <p:strVal val="#ppt_w"/>
                                              </p:val>
                                            </p:tav>
                                          </p:tavLst>
                                        </p:anim>
                                        <p:anim calcmode="lin" valueType="num">
                                          <p:cBhvr>
                                            <p:cTn id="74" dur="500" fill="hold"/>
                                            <p:tgtEl>
                                              <p:spTgt spid="41"/>
                                            </p:tgtEl>
                                            <p:attrNameLst>
                                              <p:attrName>ppt_h</p:attrName>
                                            </p:attrNameLst>
                                          </p:cBhvr>
                                          <p:tavLst>
                                            <p:tav tm="0">
                                              <p:val>
                                                <p:fltVal val="0"/>
                                              </p:val>
                                            </p:tav>
                                            <p:tav tm="100000">
                                              <p:val>
                                                <p:strVal val="#ppt_h"/>
                                              </p:val>
                                            </p:tav>
                                          </p:tavLst>
                                        </p:anim>
                                        <p:anim calcmode="lin" valueType="num">
                                          <p:cBhvr>
                                            <p:cTn id="75" dur="500" fill="hold"/>
                                            <p:tgtEl>
                                              <p:spTgt spid="41"/>
                                            </p:tgtEl>
                                            <p:attrNameLst>
                                              <p:attrName>ppt_x</p:attrName>
                                            </p:attrNameLst>
                                          </p:cBhvr>
                                          <p:tavLst>
                                            <p:tav tm="0">
                                              <p:val>
                                                <p:fltVal val="0.5"/>
                                              </p:val>
                                            </p:tav>
                                            <p:tav tm="100000">
                                              <p:val>
                                                <p:strVal val="#ppt_x"/>
                                              </p:val>
                                            </p:tav>
                                          </p:tavLst>
                                        </p:anim>
                                        <p:anim calcmode="lin" valueType="num">
                                          <p:cBhvr>
                                            <p:cTn id="76" dur="500" fill="hold"/>
                                            <p:tgtEl>
                                              <p:spTgt spid="41"/>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100"/>
                                      </p:stCondLst>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fltVal val="0"/>
                                              </p:val>
                                            </p:tav>
                                            <p:tav tm="100000">
                                              <p:val>
                                                <p:strVal val="#ppt_w"/>
                                              </p:val>
                                            </p:tav>
                                          </p:tavLst>
                                        </p:anim>
                                        <p:anim calcmode="lin" valueType="num">
                                          <p:cBhvr>
                                            <p:cTn id="80" dur="500" fill="hold"/>
                                            <p:tgtEl>
                                              <p:spTgt spid="44"/>
                                            </p:tgtEl>
                                            <p:attrNameLst>
                                              <p:attrName>ppt_h</p:attrName>
                                            </p:attrNameLst>
                                          </p:cBhvr>
                                          <p:tavLst>
                                            <p:tav tm="0">
                                              <p:val>
                                                <p:fltVal val="0"/>
                                              </p:val>
                                            </p:tav>
                                            <p:tav tm="100000">
                                              <p:val>
                                                <p:strVal val="#ppt_h"/>
                                              </p:val>
                                            </p:tav>
                                          </p:tavLst>
                                        </p:anim>
                                        <p:anim calcmode="lin" valueType="num">
                                          <p:cBhvr>
                                            <p:cTn id="81" dur="500" fill="hold"/>
                                            <p:tgtEl>
                                              <p:spTgt spid="44"/>
                                            </p:tgtEl>
                                            <p:attrNameLst>
                                              <p:attrName>ppt_x</p:attrName>
                                            </p:attrNameLst>
                                          </p:cBhvr>
                                          <p:tavLst>
                                            <p:tav tm="0">
                                              <p:val>
                                                <p:fltVal val="0.5"/>
                                              </p:val>
                                            </p:tav>
                                            <p:tav tm="100000">
                                              <p:val>
                                                <p:strVal val="#ppt_x"/>
                                              </p:val>
                                            </p:tav>
                                          </p:tavLst>
                                        </p:anim>
                                        <p:anim calcmode="lin" valueType="num">
                                          <p:cBhvr>
                                            <p:cTn id="82" dur="500" fill="hold"/>
                                            <p:tgtEl>
                                              <p:spTgt spid="44"/>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600"/>
                                      </p:stCondLst>
                                      <p:childTnLst>
                                        <p:set>
                                          <p:cBhvr>
                                            <p:cTn id="84" dur="1" fill="hold">
                                              <p:stCondLst>
                                                <p:cond delay="0"/>
                                              </p:stCondLst>
                                            </p:cTn>
                                            <p:tgtEl>
                                              <p:spTgt spid="47"/>
                                            </p:tgtEl>
                                            <p:attrNameLst>
                                              <p:attrName>style.visibility</p:attrName>
                                            </p:attrNameLst>
                                          </p:cBhvr>
                                          <p:to>
                                            <p:strVal val="visible"/>
                                          </p:to>
                                        </p:set>
                                        <p:anim calcmode="lin" valueType="num">
                                          <p:cBhvr>
                                            <p:cTn id="85" dur="500" fill="hold"/>
                                            <p:tgtEl>
                                              <p:spTgt spid="47"/>
                                            </p:tgtEl>
                                            <p:attrNameLst>
                                              <p:attrName>ppt_w</p:attrName>
                                            </p:attrNameLst>
                                          </p:cBhvr>
                                          <p:tavLst>
                                            <p:tav tm="0">
                                              <p:val>
                                                <p:fltVal val="0"/>
                                              </p:val>
                                            </p:tav>
                                            <p:tav tm="100000">
                                              <p:val>
                                                <p:strVal val="#ppt_w"/>
                                              </p:val>
                                            </p:tav>
                                          </p:tavLst>
                                        </p:anim>
                                        <p:anim calcmode="lin" valueType="num">
                                          <p:cBhvr>
                                            <p:cTn id="86" dur="500" fill="hold"/>
                                            <p:tgtEl>
                                              <p:spTgt spid="47"/>
                                            </p:tgtEl>
                                            <p:attrNameLst>
                                              <p:attrName>ppt_h</p:attrName>
                                            </p:attrNameLst>
                                          </p:cBhvr>
                                          <p:tavLst>
                                            <p:tav tm="0">
                                              <p:val>
                                                <p:fltVal val="0"/>
                                              </p:val>
                                            </p:tav>
                                            <p:tav tm="100000">
                                              <p:val>
                                                <p:strVal val="#ppt_h"/>
                                              </p:val>
                                            </p:tav>
                                          </p:tavLst>
                                        </p:anim>
                                        <p:anim calcmode="lin" valueType="num">
                                          <p:cBhvr>
                                            <p:cTn id="87" dur="500" fill="hold"/>
                                            <p:tgtEl>
                                              <p:spTgt spid="47"/>
                                            </p:tgtEl>
                                            <p:attrNameLst>
                                              <p:attrName>ppt_x</p:attrName>
                                            </p:attrNameLst>
                                          </p:cBhvr>
                                          <p:tavLst>
                                            <p:tav tm="0">
                                              <p:val>
                                                <p:fltVal val="0.5"/>
                                              </p:val>
                                            </p:tav>
                                            <p:tav tm="100000">
                                              <p:val>
                                                <p:strVal val="#ppt_x"/>
                                              </p:val>
                                            </p:tav>
                                          </p:tavLst>
                                        </p:anim>
                                        <p:anim calcmode="lin" valueType="num">
                                          <p:cBhvr>
                                            <p:cTn id="88" dur="500" fill="hold"/>
                                            <p:tgtEl>
                                              <p:spTgt spid="47"/>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300"/>
                                      </p:stCondLst>
                                      <p:childTnLst>
                                        <p:set>
                                          <p:cBhvr>
                                            <p:cTn id="90" dur="1" fill="hold">
                                              <p:stCondLst>
                                                <p:cond delay="0"/>
                                              </p:stCondLst>
                                            </p:cTn>
                                            <p:tgtEl>
                                              <p:spTgt spid="50"/>
                                            </p:tgtEl>
                                            <p:attrNameLst>
                                              <p:attrName>style.visibility</p:attrName>
                                            </p:attrNameLst>
                                          </p:cBhvr>
                                          <p:to>
                                            <p:strVal val="visible"/>
                                          </p:to>
                                        </p:set>
                                        <p:anim calcmode="lin" valueType="num">
                                          <p:cBhvr>
                                            <p:cTn id="91" dur="500" fill="hold"/>
                                            <p:tgtEl>
                                              <p:spTgt spid="50"/>
                                            </p:tgtEl>
                                            <p:attrNameLst>
                                              <p:attrName>ppt_w</p:attrName>
                                            </p:attrNameLst>
                                          </p:cBhvr>
                                          <p:tavLst>
                                            <p:tav tm="0">
                                              <p:val>
                                                <p:fltVal val="0"/>
                                              </p:val>
                                            </p:tav>
                                            <p:tav tm="100000">
                                              <p:val>
                                                <p:strVal val="#ppt_w"/>
                                              </p:val>
                                            </p:tav>
                                          </p:tavLst>
                                        </p:anim>
                                        <p:anim calcmode="lin" valueType="num">
                                          <p:cBhvr>
                                            <p:cTn id="92" dur="500" fill="hold"/>
                                            <p:tgtEl>
                                              <p:spTgt spid="50"/>
                                            </p:tgtEl>
                                            <p:attrNameLst>
                                              <p:attrName>ppt_h</p:attrName>
                                            </p:attrNameLst>
                                          </p:cBhvr>
                                          <p:tavLst>
                                            <p:tav tm="0">
                                              <p:val>
                                                <p:fltVal val="0"/>
                                              </p:val>
                                            </p:tav>
                                            <p:tav tm="100000">
                                              <p:val>
                                                <p:strVal val="#ppt_h"/>
                                              </p:val>
                                            </p:tav>
                                          </p:tavLst>
                                        </p:anim>
                                        <p:anim calcmode="lin" valueType="num">
                                          <p:cBhvr>
                                            <p:cTn id="93" dur="500" fill="hold"/>
                                            <p:tgtEl>
                                              <p:spTgt spid="50"/>
                                            </p:tgtEl>
                                            <p:attrNameLst>
                                              <p:attrName>ppt_x</p:attrName>
                                            </p:attrNameLst>
                                          </p:cBhvr>
                                          <p:tavLst>
                                            <p:tav tm="0">
                                              <p:val>
                                                <p:fltVal val="0.5"/>
                                              </p:val>
                                            </p:tav>
                                            <p:tav tm="100000">
                                              <p:val>
                                                <p:strVal val="#ppt_x"/>
                                              </p:val>
                                            </p:tav>
                                          </p:tavLst>
                                        </p:anim>
                                        <p:anim calcmode="lin" valueType="num">
                                          <p:cBhvr>
                                            <p:cTn id="94" dur="500" fill="hold"/>
                                            <p:tgtEl>
                                              <p:spTgt spid="50"/>
                                            </p:tgtEl>
                                            <p:attrNameLst>
                                              <p:attrName>ppt_y</p:attrName>
                                            </p:attrNameLst>
                                          </p:cBhvr>
                                          <p:tavLst>
                                            <p:tav tm="0">
                                              <p:val>
                                                <p:fltVal val="0.5"/>
                                              </p:val>
                                            </p:tav>
                                            <p:tav tm="100000">
                                              <p:val>
                                                <p:strVal val="#ppt_y"/>
                                              </p:val>
                                            </p:tav>
                                          </p:tavLst>
                                        </p:anim>
                                      </p:childTnLst>
                                    </p:cTn>
                                  </p:par>
                                  <p:par>
                                    <p:cTn id="95" presetID="23" presetClass="entr" presetSubtype="528" fill="hold" nodeType="withEffect">
                                      <p:stCondLst>
                                        <p:cond delay="300"/>
                                      </p:stCondLst>
                                      <p:childTnLst>
                                        <p:set>
                                          <p:cBhvr>
                                            <p:cTn id="96" dur="1" fill="hold">
                                              <p:stCondLst>
                                                <p:cond delay="0"/>
                                              </p:stCondLst>
                                            </p:cTn>
                                            <p:tgtEl>
                                              <p:spTgt spid="53"/>
                                            </p:tgtEl>
                                            <p:attrNameLst>
                                              <p:attrName>style.visibility</p:attrName>
                                            </p:attrNameLst>
                                          </p:cBhvr>
                                          <p:to>
                                            <p:strVal val="visible"/>
                                          </p:to>
                                        </p:set>
                                        <p:anim calcmode="lin" valueType="num">
                                          <p:cBhvr>
                                            <p:cTn id="97" dur="500" fill="hold"/>
                                            <p:tgtEl>
                                              <p:spTgt spid="53"/>
                                            </p:tgtEl>
                                            <p:attrNameLst>
                                              <p:attrName>ppt_w</p:attrName>
                                            </p:attrNameLst>
                                          </p:cBhvr>
                                          <p:tavLst>
                                            <p:tav tm="0">
                                              <p:val>
                                                <p:fltVal val="0"/>
                                              </p:val>
                                            </p:tav>
                                            <p:tav tm="100000">
                                              <p:val>
                                                <p:strVal val="#ppt_w"/>
                                              </p:val>
                                            </p:tav>
                                          </p:tavLst>
                                        </p:anim>
                                        <p:anim calcmode="lin" valueType="num">
                                          <p:cBhvr>
                                            <p:cTn id="98" dur="500" fill="hold"/>
                                            <p:tgtEl>
                                              <p:spTgt spid="53"/>
                                            </p:tgtEl>
                                            <p:attrNameLst>
                                              <p:attrName>ppt_h</p:attrName>
                                            </p:attrNameLst>
                                          </p:cBhvr>
                                          <p:tavLst>
                                            <p:tav tm="0">
                                              <p:val>
                                                <p:fltVal val="0"/>
                                              </p:val>
                                            </p:tav>
                                            <p:tav tm="100000">
                                              <p:val>
                                                <p:strVal val="#ppt_h"/>
                                              </p:val>
                                            </p:tav>
                                          </p:tavLst>
                                        </p:anim>
                                        <p:anim calcmode="lin" valueType="num">
                                          <p:cBhvr>
                                            <p:cTn id="99" dur="500" fill="hold"/>
                                            <p:tgtEl>
                                              <p:spTgt spid="53"/>
                                            </p:tgtEl>
                                            <p:attrNameLst>
                                              <p:attrName>ppt_x</p:attrName>
                                            </p:attrNameLst>
                                          </p:cBhvr>
                                          <p:tavLst>
                                            <p:tav tm="0">
                                              <p:val>
                                                <p:fltVal val="0.5"/>
                                              </p:val>
                                            </p:tav>
                                            <p:tav tm="100000">
                                              <p:val>
                                                <p:strVal val="#ppt_x"/>
                                              </p:val>
                                            </p:tav>
                                          </p:tavLst>
                                        </p:anim>
                                        <p:anim calcmode="lin" valueType="num">
                                          <p:cBhvr>
                                            <p:cTn id="100" dur="500" fill="hold"/>
                                            <p:tgtEl>
                                              <p:spTgt spid="53"/>
                                            </p:tgtEl>
                                            <p:attrNameLst>
                                              <p:attrName>ppt_y</p:attrName>
                                            </p:attrNameLst>
                                          </p:cBhvr>
                                          <p:tavLst>
                                            <p:tav tm="0">
                                              <p:val>
                                                <p:fltVal val="0.5"/>
                                              </p:val>
                                            </p:tav>
                                            <p:tav tm="100000">
                                              <p:val>
                                                <p:strVal val="#ppt_y"/>
                                              </p:val>
                                            </p:tav>
                                          </p:tavLst>
                                        </p:anim>
                                      </p:childTnLst>
                                    </p:cTn>
                                  </p:par>
                                  <p:par>
                                    <p:cTn id="101" presetID="23" presetClass="entr" presetSubtype="528" fill="hold" nodeType="withEffect">
                                      <p:stCondLst>
                                        <p:cond delay="600"/>
                                      </p:stCondLst>
                                      <p:childTnLst>
                                        <p:set>
                                          <p:cBhvr>
                                            <p:cTn id="102" dur="1" fill="hold">
                                              <p:stCondLst>
                                                <p:cond delay="0"/>
                                              </p:stCondLst>
                                            </p:cTn>
                                            <p:tgtEl>
                                              <p:spTgt spid="56"/>
                                            </p:tgtEl>
                                            <p:attrNameLst>
                                              <p:attrName>style.visibility</p:attrName>
                                            </p:attrNameLst>
                                          </p:cBhvr>
                                          <p:to>
                                            <p:strVal val="visible"/>
                                          </p:to>
                                        </p:set>
                                        <p:anim calcmode="lin" valueType="num">
                                          <p:cBhvr>
                                            <p:cTn id="103" dur="500" fill="hold"/>
                                            <p:tgtEl>
                                              <p:spTgt spid="56"/>
                                            </p:tgtEl>
                                            <p:attrNameLst>
                                              <p:attrName>ppt_w</p:attrName>
                                            </p:attrNameLst>
                                          </p:cBhvr>
                                          <p:tavLst>
                                            <p:tav tm="0">
                                              <p:val>
                                                <p:fltVal val="0"/>
                                              </p:val>
                                            </p:tav>
                                            <p:tav tm="100000">
                                              <p:val>
                                                <p:strVal val="#ppt_w"/>
                                              </p:val>
                                            </p:tav>
                                          </p:tavLst>
                                        </p:anim>
                                        <p:anim calcmode="lin" valueType="num">
                                          <p:cBhvr>
                                            <p:cTn id="104" dur="500" fill="hold"/>
                                            <p:tgtEl>
                                              <p:spTgt spid="56"/>
                                            </p:tgtEl>
                                            <p:attrNameLst>
                                              <p:attrName>ppt_h</p:attrName>
                                            </p:attrNameLst>
                                          </p:cBhvr>
                                          <p:tavLst>
                                            <p:tav tm="0">
                                              <p:val>
                                                <p:fltVal val="0"/>
                                              </p:val>
                                            </p:tav>
                                            <p:tav tm="100000">
                                              <p:val>
                                                <p:strVal val="#ppt_h"/>
                                              </p:val>
                                            </p:tav>
                                          </p:tavLst>
                                        </p:anim>
                                        <p:anim calcmode="lin" valueType="num">
                                          <p:cBhvr>
                                            <p:cTn id="105" dur="500" fill="hold"/>
                                            <p:tgtEl>
                                              <p:spTgt spid="56"/>
                                            </p:tgtEl>
                                            <p:attrNameLst>
                                              <p:attrName>ppt_x</p:attrName>
                                            </p:attrNameLst>
                                          </p:cBhvr>
                                          <p:tavLst>
                                            <p:tav tm="0">
                                              <p:val>
                                                <p:fltVal val="0.5"/>
                                              </p:val>
                                            </p:tav>
                                            <p:tav tm="100000">
                                              <p:val>
                                                <p:strVal val="#ppt_x"/>
                                              </p:val>
                                            </p:tav>
                                          </p:tavLst>
                                        </p:anim>
                                        <p:anim calcmode="lin" valueType="num">
                                          <p:cBhvr>
                                            <p:cTn id="106" dur="500" fill="hold"/>
                                            <p:tgtEl>
                                              <p:spTgt spid="56"/>
                                            </p:tgtEl>
                                            <p:attrNameLst>
                                              <p:attrName>ppt_y</p:attrName>
                                            </p:attrNameLst>
                                          </p:cBhvr>
                                          <p:tavLst>
                                            <p:tav tm="0">
                                              <p:val>
                                                <p:fltVal val="0.5"/>
                                              </p:val>
                                            </p:tav>
                                            <p:tav tm="100000">
                                              <p:val>
                                                <p:strVal val="#ppt_y"/>
                                              </p:val>
                                            </p:tav>
                                          </p:tavLst>
                                        </p:anim>
                                      </p:childTnLst>
                                    </p:cTn>
                                  </p:par>
                                  <p:par>
                                    <p:cTn id="107" presetID="23" presetClass="entr" presetSubtype="528" fill="hold" nodeType="withEffect">
                                      <p:stCondLst>
                                        <p:cond delay="600"/>
                                      </p:stCondLst>
                                      <p:childTnLst>
                                        <p:set>
                                          <p:cBhvr>
                                            <p:cTn id="108" dur="1" fill="hold">
                                              <p:stCondLst>
                                                <p:cond delay="0"/>
                                              </p:stCondLst>
                                            </p:cTn>
                                            <p:tgtEl>
                                              <p:spTgt spid="59"/>
                                            </p:tgtEl>
                                            <p:attrNameLst>
                                              <p:attrName>style.visibility</p:attrName>
                                            </p:attrNameLst>
                                          </p:cBhvr>
                                          <p:to>
                                            <p:strVal val="visible"/>
                                          </p:to>
                                        </p:set>
                                        <p:anim calcmode="lin" valueType="num">
                                          <p:cBhvr>
                                            <p:cTn id="109" dur="500" fill="hold"/>
                                            <p:tgtEl>
                                              <p:spTgt spid="59"/>
                                            </p:tgtEl>
                                            <p:attrNameLst>
                                              <p:attrName>ppt_w</p:attrName>
                                            </p:attrNameLst>
                                          </p:cBhvr>
                                          <p:tavLst>
                                            <p:tav tm="0">
                                              <p:val>
                                                <p:fltVal val="0"/>
                                              </p:val>
                                            </p:tav>
                                            <p:tav tm="100000">
                                              <p:val>
                                                <p:strVal val="#ppt_w"/>
                                              </p:val>
                                            </p:tav>
                                          </p:tavLst>
                                        </p:anim>
                                        <p:anim calcmode="lin" valueType="num">
                                          <p:cBhvr>
                                            <p:cTn id="110" dur="500" fill="hold"/>
                                            <p:tgtEl>
                                              <p:spTgt spid="59"/>
                                            </p:tgtEl>
                                            <p:attrNameLst>
                                              <p:attrName>ppt_h</p:attrName>
                                            </p:attrNameLst>
                                          </p:cBhvr>
                                          <p:tavLst>
                                            <p:tav tm="0">
                                              <p:val>
                                                <p:fltVal val="0"/>
                                              </p:val>
                                            </p:tav>
                                            <p:tav tm="100000">
                                              <p:val>
                                                <p:strVal val="#ppt_h"/>
                                              </p:val>
                                            </p:tav>
                                          </p:tavLst>
                                        </p:anim>
                                        <p:anim calcmode="lin" valueType="num">
                                          <p:cBhvr>
                                            <p:cTn id="111" dur="500" fill="hold"/>
                                            <p:tgtEl>
                                              <p:spTgt spid="59"/>
                                            </p:tgtEl>
                                            <p:attrNameLst>
                                              <p:attrName>ppt_x</p:attrName>
                                            </p:attrNameLst>
                                          </p:cBhvr>
                                          <p:tavLst>
                                            <p:tav tm="0">
                                              <p:val>
                                                <p:fltVal val="0.5"/>
                                              </p:val>
                                            </p:tav>
                                            <p:tav tm="100000">
                                              <p:val>
                                                <p:strVal val="#ppt_x"/>
                                              </p:val>
                                            </p:tav>
                                          </p:tavLst>
                                        </p:anim>
                                        <p:anim calcmode="lin" valueType="num">
                                          <p:cBhvr>
                                            <p:cTn id="112" dur="500" fill="hold"/>
                                            <p:tgtEl>
                                              <p:spTgt spid="59"/>
                                            </p:tgtEl>
                                            <p:attrNameLst>
                                              <p:attrName>ppt_y</p:attrName>
                                            </p:attrNameLst>
                                          </p:cBhvr>
                                          <p:tavLst>
                                            <p:tav tm="0">
                                              <p:val>
                                                <p:fltVal val="0.5"/>
                                              </p:val>
                                            </p:tav>
                                            <p:tav tm="100000">
                                              <p:val>
                                                <p:strVal val="#ppt_y"/>
                                              </p:val>
                                            </p:tav>
                                          </p:tavLst>
                                        </p:anim>
                                      </p:childTnLst>
                                    </p:cTn>
                                  </p:par>
                                  <p:par>
                                    <p:cTn id="113" presetID="23" presetClass="entr" presetSubtype="528" fill="hold" nodeType="withEffect">
                                      <p:stCondLst>
                                        <p:cond delay="300"/>
                                      </p:stCondLst>
                                      <p:childTnLst>
                                        <p:set>
                                          <p:cBhvr>
                                            <p:cTn id="114" dur="1" fill="hold">
                                              <p:stCondLst>
                                                <p:cond delay="0"/>
                                              </p:stCondLst>
                                            </p:cTn>
                                            <p:tgtEl>
                                              <p:spTgt spid="62"/>
                                            </p:tgtEl>
                                            <p:attrNameLst>
                                              <p:attrName>style.visibility</p:attrName>
                                            </p:attrNameLst>
                                          </p:cBhvr>
                                          <p:to>
                                            <p:strVal val="visible"/>
                                          </p:to>
                                        </p:set>
                                        <p:anim calcmode="lin" valueType="num">
                                          <p:cBhvr>
                                            <p:cTn id="115" dur="500" fill="hold"/>
                                            <p:tgtEl>
                                              <p:spTgt spid="62"/>
                                            </p:tgtEl>
                                            <p:attrNameLst>
                                              <p:attrName>ppt_w</p:attrName>
                                            </p:attrNameLst>
                                          </p:cBhvr>
                                          <p:tavLst>
                                            <p:tav tm="0">
                                              <p:val>
                                                <p:fltVal val="0"/>
                                              </p:val>
                                            </p:tav>
                                            <p:tav tm="100000">
                                              <p:val>
                                                <p:strVal val="#ppt_w"/>
                                              </p:val>
                                            </p:tav>
                                          </p:tavLst>
                                        </p:anim>
                                        <p:anim calcmode="lin" valueType="num">
                                          <p:cBhvr>
                                            <p:cTn id="116" dur="500" fill="hold"/>
                                            <p:tgtEl>
                                              <p:spTgt spid="62"/>
                                            </p:tgtEl>
                                            <p:attrNameLst>
                                              <p:attrName>ppt_h</p:attrName>
                                            </p:attrNameLst>
                                          </p:cBhvr>
                                          <p:tavLst>
                                            <p:tav tm="0">
                                              <p:val>
                                                <p:fltVal val="0"/>
                                              </p:val>
                                            </p:tav>
                                            <p:tav tm="100000">
                                              <p:val>
                                                <p:strVal val="#ppt_h"/>
                                              </p:val>
                                            </p:tav>
                                          </p:tavLst>
                                        </p:anim>
                                        <p:anim calcmode="lin" valueType="num">
                                          <p:cBhvr>
                                            <p:cTn id="117" dur="500" fill="hold"/>
                                            <p:tgtEl>
                                              <p:spTgt spid="62"/>
                                            </p:tgtEl>
                                            <p:attrNameLst>
                                              <p:attrName>ppt_x</p:attrName>
                                            </p:attrNameLst>
                                          </p:cBhvr>
                                          <p:tavLst>
                                            <p:tav tm="0">
                                              <p:val>
                                                <p:fltVal val="0.5"/>
                                              </p:val>
                                            </p:tav>
                                            <p:tav tm="100000">
                                              <p:val>
                                                <p:strVal val="#ppt_x"/>
                                              </p:val>
                                            </p:tav>
                                          </p:tavLst>
                                        </p:anim>
                                        <p:anim calcmode="lin" valueType="num">
                                          <p:cBhvr>
                                            <p:cTn id="118" dur="500" fill="hold"/>
                                            <p:tgtEl>
                                              <p:spTgt spid="62"/>
                                            </p:tgtEl>
                                            <p:attrNameLst>
                                              <p:attrName>ppt_y</p:attrName>
                                            </p:attrNameLst>
                                          </p:cBhvr>
                                          <p:tavLst>
                                            <p:tav tm="0">
                                              <p:val>
                                                <p:fltVal val="0.5"/>
                                              </p:val>
                                            </p:tav>
                                            <p:tav tm="100000">
                                              <p:val>
                                                <p:strVal val="#ppt_y"/>
                                              </p:val>
                                            </p:tav>
                                          </p:tavLst>
                                        </p:anim>
                                      </p:childTnLst>
                                    </p:cTn>
                                  </p:par>
                                  <p:par>
                                    <p:cTn id="119" presetID="23" presetClass="entr" presetSubtype="528" fill="hold" nodeType="withEffect">
                                      <p:stCondLst>
                                        <p:cond delay="600"/>
                                      </p:stCondLst>
                                      <p:childTnLst>
                                        <p:set>
                                          <p:cBhvr>
                                            <p:cTn id="120" dur="1" fill="hold">
                                              <p:stCondLst>
                                                <p:cond delay="0"/>
                                              </p:stCondLst>
                                            </p:cTn>
                                            <p:tgtEl>
                                              <p:spTgt spid="65"/>
                                            </p:tgtEl>
                                            <p:attrNameLst>
                                              <p:attrName>style.visibility</p:attrName>
                                            </p:attrNameLst>
                                          </p:cBhvr>
                                          <p:to>
                                            <p:strVal val="visible"/>
                                          </p:to>
                                        </p:set>
                                        <p:anim calcmode="lin" valueType="num">
                                          <p:cBhvr>
                                            <p:cTn id="121" dur="500" fill="hold"/>
                                            <p:tgtEl>
                                              <p:spTgt spid="65"/>
                                            </p:tgtEl>
                                            <p:attrNameLst>
                                              <p:attrName>ppt_w</p:attrName>
                                            </p:attrNameLst>
                                          </p:cBhvr>
                                          <p:tavLst>
                                            <p:tav tm="0">
                                              <p:val>
                                                <p:fltVal val="0"/>
                                              </p:val>
                                            </p:tav>
                                            <p:tav tm="100000">
                                              <p:val>
                                                <p:strVal val="#ppt_w"/>
                                              </p:val>
                                            </p:tav>
                                          </p:tavLst>
                                        </p:anim>
                                        <p:anim calcmode="lin" valueType="num">
                                          <p:cBhvr>
                                            <p:cTn id="122" dur="500" fill="hold"/>
                                            <p:tgtEl>
                                              <p:spTgt spid="65"/>
                                            </p:tgtEl>
                                            <p:attrNameLst>
                                              <p:attrName>ppt_h</p:attrName>
                                            </p:attrNameLst>
                                          </p:cBhvr>
                                          <p:tavLst>
                                            <p:tav tm="0">
                                              <p:val>
                                                <p:fltVal val="0"/>
                                              </p:val>
                                            </p:tav>
                                            <p:tav tm="100000">
                                              <p:val>
                                                <p:strVal val="#ppt_h"/>
                                              </p:val>
                                            </p:tav>
                                          </p:tavLst>
                                        </p:anim>
                                        <p:anim calcmode="lin" valueType="num">
                                          <p:cBhvr>
                                            <p:cTn id="123" dur="500" fill="hold"/>
                                            <p:tgtEl>
                                              <p:spTgt spid="65"/>
                                            </p:tgtEl>
                                            <p:attrNameLst>
                                              <p:attrName>ppt_x</p:attrName>
                                            </p:attrNameLst>
                                          </p:cBhvr>
                                          <p:tavLst>
                                            <p:tav tm="0">
                                              <p:val>
                                                <p:fltVal val="0.5"/>
                                              </p:val>
                                            </p:tav>
                                            <p:tav tm="100000">
                                              <p:val>
                                                <p:strVal val="#ppt_x"/>
                                              </p:val>
                                            </p:tav>
                                          </p:tavLst>
                                        </p:anim>
                                        <p:anim calcmode="lin" valueType="num">
                                          <p:cBhvr>
                                            <p:cTn id="124" dur="500" fill="hold"/>
                                            <p:tgtEl>
                                              <p:spTgt spid="65"/>
                                            </p:tgtEl>
                                            <p:attrNameLst>
                                              <p:attrName>ppt_y</p:attrName>
                                            </p:attrNameLst>
                                          </p:cBhvr>
                                          <p:tavLst>
                                            <p:tav tm="0">
                                              <p:val>
                                                <p:fltVal val="0.5"/>
                                              </p:val>
                                            </p:tav>
                                            <p:tav tm="100000">
                                              <p:val>
                                                <p:strVal val="#ppt_y"/>
                                              </p:val>
                                            </p:tav>
                                          </p:tavLst>
                                        </p:anim>
                                      </p:childTnLst>
                                    </p:cTn>
                                  </p:par>
                                  <p:par>
                                    <p:cTn id="125" presetID="23" presetClass="entr" presetSubtype="528" fill="hold" nodeType="withEffect">
                                      <p:stCondLst>
                                        <p:cond delay="600"/>
                                      </p:stCondLst>
                                      <p:childTnLst>
                                        <p:set>
                                          <p:cBhvr>
                                            <p:cTn id="126" dur="1" fill="hold">
                                              <p:stCondLst>
                                                <p:cond delay="0"/>
                                              </p:stCondLst>
                                            </p:cTn>
                                            <p:tgtEl>
                                              <p:spTgt spid="68"/>
                                            </p:tgtEl>
                                            <p:attrNameLst>
                                              <p:attrName>style.visibility</p:attrName>
                                            </p:attrNameLst>
                                          </p:cBhvr>
                                          <p:to>
                                            <p:strVal val="visible"/>
                                          </p:to>
                                        </p:set>
                                        <p:anim calcmode="lin" valueType="num">
                                          <p:cBhvr>
                                            <p:cTn id="127" dur="500" fill="hold"/>
                                            <p:tgtEl>
                                              <p:spTgt spid="68"/>
                                            </p:tgtEl>
                                            <p:attrNameLst>
                                              <p:attrName>ppt_w</p:attrName>
                                            </p:attrNameLst>
                                          </p:cBhvr>
                                          <p:tavLst>
                                            <p:tav tm="0">
                                              <p:val>
                                                <p:fltVal val="0"/>
                                              </p:val>
                                            </p:tav>
                                            <p:tav tm="100000">
                                              <p:val>
                                                <p:strVal val="#ppt_w"/>
                                              </p:val>
                                            </p:tav>
                                          </p:tavLst>
                                        </p:anim>
                                        <p:anim calcmode="lin" valueType="num">
                                          <p:cBhvr>
                                            <p:cTn id="128" dur="500" fill="hold"/>
                                            <p:tgtEl>
                                              <p:spTgt spid="68"/>
                                            </p:tgtEl>
                                            <p:attrNameLst>
                                              <p:attrName>ppt_h</p:attrName>
                                            </p:attrNameLst>
                                          </p:cBhvr>
                                          <p:tavLst>
                                            <p:tav tm="0">
                                              <p:val>
                                                <p:fltVal val="0"/>
                                              </p:val>
                                            </p:tav>
                                            <p:tav tm="100000">
                                              <p:val>
                                                <p:strVal val="#ppt_h"/>
                                              </p:val>
                                            </p:tav>
                                          </p:tavLst>
                                        </p:anim>
                                        <p:anim calcmode="lin" valueType="num">
                                          <p:cBhvr>
                                            <p:cTn id="129" dur="500" fill="hold"/>
                                            <p:tgtEl>
                                              <p:spTgt spid="68"/>
                                            </p:tgtEl>
                                            <p:attrNameLst>
                                              <p:attrName>ppt_x</p:attrName>
                                            </p:attrNameLst>
                                          </p:cBhvr>
                                          <p:tavLst>
                                            <p:tav tm="0">
                                              <p:val>
                                                <p:fltVal val="0.5"/>
                                              </p:val>
                                            </p:tav>
                                            <p:tav tm="100000">
                                              <p:val>
                                                <p:strVal val="#ppt_x"/>
                                              </p:val>
                                            </p:tav>
                                          </p:tavLst>
                                        </p:anim>
                                        <p:anim calcmode="lin" valueType="num">
                                          <p:cBhvr>
                                            <p:cTn id="130" dur="500" fill="hold"/>
                                            <p:tgtEl>
                                              <p:spTgt spid="68"/>
                                            </p:tgtEl>
                                            <p:attrNameLst>
                                              <p:attrName>ppt_y</p:attrName>
                                            </p:attrNameLst>
                                          </p:cBhvr>
                                          <p:tavLst>
                                            <p:tav tm="0">
                                              <p:val>
                                                <p:fltVal val="0.5"/>
                                              </p:val>
                                            </p:tav>
                                            <p:tav tm="100000">
                                              <p:val>
                                                <p:strVal val="#ppt_y"/>
                                              </p:val>
                                            </p:tav>
                                          </p:tavLst>
                                        </p:anim>
                                      </p:childTnLst>
                                    </p:cTn>
                                  </p:par>
                                  <p:par>
                                    <p:cTn id="131" presetID="26" presetClass="emph" presetSubtype="0" repeatCount="3000" fill="hold" nodeType="withEffect">
                                      <p:stCondLst>
                                        <p:cond delay="600"/>
                                      </p:stCondLst>
                                      <p:childTnLst>
                                        <p:animEffect transition="out" filter="fade">
                                          <p:cBhvr>
                                            <p:cTn id="132" dur="500" tmFilter="0, 0; .2, .5; .8, .5; 1, 0"/>
                                            <p:tgtEl>
                                              <p:spTgt spid="32"/>
                                            </p:tgtEl>
                                          </p:cBhvr>
                                        </p:animEffect>
                                        <p:animScale>
                                          <p:cBhvr>
                                            <p:cTn id="133" dur="250" autoRev="1" fill="hold"/>
                                            <p:tgtEl>
                                              <p:spTgt spid="32"/>
                                            </p:tgtEl>
                                          </p:cBhvr>
                                          <p:by x="105000" y="105000"/>
                                        </p:animScale>
                                      </p:childTnLst>
                                    </p:cTn>
                                  </p:par>
                                  <p:par>
                                    <p:cTn id="134" presetID="26" presetClass="emph" presetSubtype="0" repeatCount="3000" fill="hold" nodeType="withEffect">
                                      <p:stCondLst>
                                        <p:cond delay="710"/>
                                      </p:stCondLst>
                                      <p:childTnLst>
                                        <p:animEffect transition="out" filter="fade">
                                          <p:cBhvr>
                                            <p:cTn id="135" dur="500" tmFilter="0, 0; .2, .5; .8, .5; 1, 0"/>
                                            <p:tgtEl>
                                              <p:spTgt spid="53"/>
                                            </p:tgtEl>
                                          </p:cBhvr>
                                        </p:animEffect>
                                        <p:animScale>
                                          <p:cBhvr>
                                            <p:cTn id="136" dur="250" autoRev="1" fill="hold"/>
                                            <p:tgtEl>
                                              <p:spTgt spid="53"/>
                                            </p:tgtEl>
                                          </p:cBhvr>
                                          <p:by x="105000" y="105000"/>
                                        </p:animScale>
                                      </p:childTnLst>
                                    </p:cTn>
                                  </p:par>
                                  <p:par>
                                    <p:cTn id="137" presetID="26" presetClass="emph" presetSubtype="0" repeatCount="3000" fill="hold" nodeType="withEffect">
                                      <p:stCondLst>
                                        <p:cond delay="410"/>
                                      </p:stCondLst>
                                      <p:childTnLst>
                                        <p:animEffect transition="out" filter="fade">
                                          <p:cBhvr>
                                            <p:cTn id="138" dur="500" tmFilter="0, 0; .2, .5; .8, .5; 1, 0"/>
                                            <p:tgtEl>
                                              <p:spTgt spid="59"/>
                                            </p:tgtEl>
                                          </p:cBhvr>
                                        </p:animEffect>
                                        <p:animScale>
                                          <p:cBhvr>
                                            <p:cTn id="139" dur="250" autoRev="1" fill="hold"/>
                                            <p:tgtEl>
                                              <p:spTgt spid="59"/>
                                            </p:tgtEl>
                                          </p:cBhvr>
                                          <p:by x="105000" y="105000"/>
                                        </p:animScale>
                                      </p:childTnLst>
                                    </p:cTn>
                                  </p:par>
                                  <p:par>
                                    <p:cTn id="140" presetID="26" presetClass="emph" presetSubtype="0" repeatCount="3000" fill="hold" nodeType="withEffect">
                                      <p:stCondLst>
                                        <p:cond delay="810"/>
                                      </p:stCondLst>
                                      <p:childTnLst>
                                        <p:animEffect transition="out" filter="fade">
                                          <p:cBhvr>
                                            <p:cTn id="141" dur="500" tmFilter="0, 0; .2, .5; .8, .5; 1, 0"/>
                                            <p:tgtEl>
                                              <p:spTgt spid="62"/>
                                            </p:tgtEl>
                                          </p:cBhvr>
                                        </p:animEffect>
                                        <p:animScale>
                                          <p:cBhvr>
                                            <p:cTn id="142" dur="250" autoRev="1" fill="hold"/>
                                            <p:tgtEl>
                                              <p:spTgt spid="62"/>
                                            </p:tgtEl>
                                          </p:cBhvr>
                                          <p:by x="105000" y="105000"/>
                                        </p:animScale>
                                      </p:childTnLst>
                                    </p:cTn>
                                  </p:par>
                                </p:childTnLst>
                              </p:cTn>
                            </p:par>
                            <p:par>
                              <p:cTn id="143" fill="hold">
                                <p:stCondLst>
                                  <p:cond delay="7110"/>
                                </p:stCondLst>
                                <p:childTnLst>
                                  <p:par>
                                    <p:cTn id="144" presetID="10" presetClass="entr" presetSubtype="0" fill="hold" grpId="0" nodeType="afterEffect">
                                      <p:stCondLst>
                                        <p:cond delay="0"/>
                                      </p:stCondLst>
                                      <p:childTnLst>
                                        <p:set>
                                          <p:cBhvr>
                                            <p:cTn id="145" dur="1" fill="hold">
                                              <p:stCondLst>
                                                <p:cond delay="0"/>
                                              </p:stCondLst>
                                            </p:cTn>
                                            <p:tgtEl>
                                              <p:spTgt spid="71"/>
                                            </p:tgtEl>
                                            <p:attrNameLst>
                                              <p:attrName>style.visibility</p:attrName>
                                            </p:attrNameLst>
                                          </p:cBhvr>
                                          <p:to>
                                            <p:strVal val="visible"/>
                                          </p:to>
                                        </p:set>
                                        <p:animEffect transition="in" filter="fade">
                                          <p:cBhvr>
                                            <p:cTn id="146"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4" grpId="0" animBg="1"/>
          <p:bldP spid="12" grpId="0"/>
          <p:bldP spid="14" grpId="0"/>
          <p:bldP spid="20" grpId="0"/>
          <p:bldP spid="21" grpId="0"/>
          <p:bldP spid="22" grpId="0"/>
          <p:bldP spid="23" grpId="0"/>
          <p:bldP spid="31" grpId="0"/>
          <p:bldP spid="71"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875765" y="251352"/>
            <a:ext cx="2663234" cy="458719"/>
          </a:xfrm>
        </p:spPr>
        <p:txBody>
          <a:bodyPr/>
          <a:lstStyle/>
          <a:p>
            <a:r>
              <a:rPr lang="zh-CN" altLang="en-US" dirty="0">
                <a:solidFill>
                  <a:schemeClr val="tx1"/>
                </a:solidFill>
              </a:rPr>
              <a:t>营业额提升路径</a:t>
            </a:r>
            <a:endParaRPr lang="zh-CN" altLang="en-US" dirty="0"/>
          </a:p>
        </p:txBody>
      </p:sp>
      <p:sp>
        <p:nvSpPr>
          <p:cNvPr id="3" name="燕尾形 2"/>
          <p:cNvSpPr/>
          <p:nvPr/>
        </p:nvSpPr>
        <p:spPr>
          <a:xfrm>
            <a:off x="1823425" y="3488011"/>
            <a:ext cx="1148840" cy="1248292"/>
          </a:xfrm>
          <a:prstGeom prst="chevron">
            <a:avLst>
              <a:gd name="adj" fmla="val 54429"/>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8568" tIns="64285" rIns="128568" bIns="64285" anchor="ctr"/>
          <a:lstStyle/>
          <a:p>
            <a:pPr algn="ctr" defTabSz="1285734" fontAlgn="auto">
              <a:spcBef>
                <a:spcPts val="0"/>
              </a:spcBef>
              <a:spcAft>
                <a:spcPts val="0"/>
              </a:spcAft>
              <a:defRPr/>
            </a:pPr>
            <a:endParaRPr lang="zh-CN" altLang="en-US" sz="3500"/>
          </a:p>
        </p:txBody>
      </p:sp>
      <p:sp>
        <p:nvSpPr>
          <p:cNvPr id="4" name="燕尾形 3"/>
          <p:cNvSpPr/>
          <p:nvPr/>
        </p:nvSpPr>
        <p:spPr>
          <a:xfrm>
            <a:off x="2835982" y="3488011"/>
            <a:ext cx="1150555" cy="1248292"/>
          </a:xfrm>
          <a:prstGeom prst="chevron">
            <a:avLst>
              <a:gd name="adj" fmla="val 54429"/>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8568" tIns="64285" rIns="128568" bIns="64285" anchor="ctr"/>
          <a:lstStyle/>
          <a:p>
            <a:pPr algn="ctr" defTabSz="1285734" fontAlgn="auto">
              <a:spcBef>
                <a:spcPts val="0"/>
              </a:spcBef>
              <a:spcAft>
                <a:spcPts val="0"/>
              </a:spcAft>
              <a:defRPr/>
            </a:pPr>
            <a:endParaRPr lang="zh-CN" altLang="en-US" sz="3500"/>
          </a:p>
        </p:txBody>
      </p:sp>
      <p:sp>
        <p:nvSpPr>
          <p:cNvPr id="5" name="燕尾形 4"/>
          <p:cNvSpPr/>
          <p:nvPr/>
        </p:nvSpPr>
        <p:spPr>
          <a:xfrm>
            <a:off x="3848539" y="3488011"/>
            <a:ext cx="1150555" cy="1248292"/>
          </a:xfrm>
          <a:prstGeom prst="chevron">
            <a:avLst>
              <a:gd name="adj" fmla="val 54429"/>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8568" tIns="64285" rIns="128568" bIns="64285" anchor="ctr"/>
          <a:lstStyle/>
          <a:p>
            <a:pPr algn="ctr" defTabSz="1285734" fontAlgn="auto">
              <a:spcBef>
                <a:spcPts val="0"/>
              </a:spcBef>
              <a:spcAft>
                <a:spcPts val="0"/>
              </a:spcAft>
              <a:defRPr/>
            </a:pPr>
            <a:endParaRPr lang="zh-CN" altLang="en-US" sz="3500"/>
          </a:p>
        </p:txBody>
      </p:sp>
      <p:sp>
        <p:nvSpPr>
          <p:cNvPr id="6" name="燕尾形 5"/>
          <p:cNvSpPr/>
          <p:nvPr/>
        </p:nvSpPr>
        <p:spPr>
          <a:xfrm>
            <a:off x="4824354" y="3488011"/>
            <a:ext cx="1150555" cy="1248292"/>
          </a:xfrm>
          <a:prstGeom prst="chevron">
            <a:avLst>
              <a:gd name="adj" fmla="val 54429"/>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128568" tIns="64285" rIns="128568" bIns="64285" anchor="ctr"/>
          <a:lstStyle/>
          <a:p>
            <a:pPr algn="ctr" defTabSz="1285734" fontAlgn="auto">
              <a:spcBef>
                <a:spcPts val="0"/>
              </a:spcBef>
              <a:spcAft>
                <a:spcPts val="0"/>
              </a:spcAft>
              <a:defRPr/>
            </a:pPr>
            <a:endParaRPr lang="zh-CN" altLang="en-US" sz="3500"/>
          </a:p>
        </p:txBody>
      </p:sp>
      <p:cxnSp>
        <p:nvCxnSpPr>
          <p:cNvPr id="7" name="直接连接符 6"/>
          <p:cNvCxnSpPr/>
          <p:nvPr/>
        </p:nvCxnSpPr>
        <p:spPr>
          <a:xfrm>
            <a:off x="9163279" y="1186189"/>
            <a:ext cx="0" cy="6044666"/>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205881" y="2893521"/>
            <a:ext cx="0" cy="58109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2180767" y="2198746"/>
            <a:ext cx="0" cy="1280336"/>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flipV="1">
            <a:off x="5164863" y="4716127"/>
            <a:ext cx="40875" cy="133033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3038493" y="4716124"/>
            <a:ext cx="0" cy="520292"/>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sp>
        <p:nvSpPr>
          <p:cNvPr id="12" name="五边形 11"/>
          <p:cNvSpPr/>
          <p:nvPr/>
        </p:nvSpPr>
        <p:spPr>
          <a:xfrm>
            <a:off x="1670358" y="3477582"/>
            <a:ext cx="7139709" cy="1255335"/>
          </a:xfrm>
          <a:prstGeom prst="homePlate">
            <a:avLst>
              <a:gd name="adj" fmla="val 47961"/>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128568" tIns="64285" rIns="128568" bIns="64285" anchor="ctr"/>
          <a:lstStyle/>
          <a:p>
            <a:pPr algn="ctr" defTabSz="1285734" fontAlgn="auto">
              <a:spcBef>
                <a:spcPts val="0"/>
              </a:spcBef>
              <a:spcAft>
                <a:spcPts val="0"/>
              </a:spcAft>
              <a:defRPr/>
            </a:pPr>
            <a:endParaRPr lang="zh-CN" altLang="en-US" sz="3500"/>
          </a:p>
        </p:txBody>
      </p:sp>
      <p:sp>
        <p:nvSpPr>
          <p:cNvPr id="13" name="TextBox 30"/>
          <p:cNvSpPr txBox="1"/>
          <p:nvPr/>
        </p:nvSpPr>
        <p:spPr>
          <a:xfrm>
            <a:off x="9314048" y="1894977"/>
            <a:ext cx="3037671" cy="3012941"/>
          </a:xfrm>
          <a:prstGeom prst="rect">
            <a:avLst/>
          </a:prstGeom>
          <a:noFill/>
        </p:spPr>
        <p:txBody>
          <a:bodyPr wrap="square" rtlCol="0">
            <a:spAutoFit/>
          </a:bodyPr>
          <a:lstStyle/>
          <a:p>
            <a:pPr>
              <a:lnSpc>
                <a:spcPct val="150000"/>
              </a:lnSpc>
            </a:pPr>
            <a:r>
              <a:rPr lang="zh-CN" altLang="en-US" sz="1406" dirty="0">
                <a:latin typeface="微软雅黑" pitchFamily="34" charset="-122"/>
                <a:ea typeface="微软雅黑" pitchFamily="34" charset="-122"/>
                <a:sym typeface="Calibri" pitchFamily="34" charset="0"/>
              </a:rPr>
              <a:t>      点击输入简要文字内容，文字内容需概括精炼，不用多余的文字修饰，言简意赅的说明该项内容。点击输入简要文字内容，文字内容需概括精炼，不用多余的文字修饰，言简意赅的说明该项内容。</a:t>
            </a:r>
            <a:endParaRPr lang="en-US" altLang="zh-CN" sz="1406" dirty="0">
              <a:latin typeface="微软雅黑" pitchFamily="34" charset="-122"/>
              <a:ea typeface="微软雅黑" pitchFamily="34" charset="-122"/>
              <a:sym typeface="Calibri" pitchFamily="34" charset="0"/>
            </a:endParaRPr>
          </a:p>
          <a:p>
            <a:pPr>
              <a:lnSpc>
                <a:spcPct val="150000"/>
              </a:lnSpc>
            </a:pPr>
            <a:r>
              <a:rPr lang="zh-CN" altLang="en-US" sz="1406" dirty="0">
                <a:latin typeface="微软雅黑" pitchFamily="34" charset="-122"/>
                <a:ea typeface="微软雅黑" pitchFamily="34" charset="-122"/>
                <a:sym typeface="Calibri" pitchFamily="34" charset="0"/>
              </a:rPr>
              <a:t>       点击输入简要文字内容，文字内容需概括精炼，不用多余的文字修饰，言简意赅的说明该项内容。</a:t>
            </a:r>
            <a:endParaRPr lang="en-US" altLang="zh-CN" sz="1406" dirty="0">
              <a:latin typeface="微软雅黑" pitchFamily="34" charset="-122"/>
              <a:ea typeface="微软雅黑" pitchFamily="34" charset="-122"/>
              <a:sym typeface="Calibri" pitchFamily="34" charset="0"/>
            </a:endParaRPr>
          </a:p>
        </p:txBody>
      </p:sp>
      <p:grpSp>
        <p:nvGrpSpPr>
          <p:cNvPr id="14" name="组合 13"/>
          <p:cNvGrpSpPr/>
          <p:nvPr/>
        </p:nvGrpSpPr>
        <p:grpSpPr>
          <a:xfrm>
            <a:off x="1877001" y="1574142"/>
            <a:ext cx="3273417" cy="624604"/>
            <a:chOff x="814328" y="3219334"/>
            <a:chExt cx="2266827" cy="432536"/>
          </a:xfrm>
        </p:grpSpPr>
        <p:grpSp>
          <p:nvGrpSpPr>
            <p:cNvPr id="15" name="组合 14"/>
            <p:cNvGrpSpPr/>
            <p:nvPr/>
          </p:nvGrpSpPr>
          <p:grpSpPr>
            <a:xfrm>
              <a:off x="814328" y="3219334"/>
              <a:ext cx="2266827" cy="432536"/>
              <a:chOff x="2173927" y="3285519"/>
              <a:chExt cx="2876394" cy="548848"/>
            </a:xfrm>
          </p:grpSpPr>
          <p:grpSp>
            <p:nvGrpSpPr>
              <p:cNvPr id="17" name="组合 16"/>
              <p:cNvGrpSpPr/>
              <p:nvPr/>
            </p:nvGrpSpPr>
            <p:grpSpPr>
              <a:xfrm>
                <a:off x="2173927" y="3285519"/>
                <a:ext cx="2876394" cy="548848"/>
                <a:chOff x="4304043" y="1286668"/>
                <a:chExt cx="6414044" cy="2757793"/>
              </a:xfrm>
              <a:effectLst>
                <a:outerShdw blurRad="381000" dist="254000" dir="8100000" algn="tr" rotWithShape="0">
                  <a:prstClr val="black">
                    <a:alpha val="40000"/>
                  </a:prstClr>
                </a:outerShdw>
              </a:effectLst>
            </p:grpSpPr>
            <p:sp>
              <p:nvSpPr>
                <p:cNvPr id="19" name="圆角矩形 18"/>
                <p:cNvSpPr/>
                <p:nvPr/>
              </p:nvSpPr>
              <p:spPr>
                <a:xfrm>
                  <a:off x="4304043" y="1286668"/>
                  <a:ext cx="64140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20" name="圆角矩形 19"/>
                <p:cNvSpPr/>
                <p:nvPr/>
              </p:nvSpPr>
              <p:spPr>
                <a:xfrm>
                  <a:off x="4351923" y="1373339"/>
                  <a:ext cx="6323887"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grpSp>
          <p:sp>
            <p:nvSpPr>
              <p:cNvPr id="18" name="椭圆 17"/>
              <p:cNvSpPr/>
              <p:nvPr/>
            </p:nvSpPr>
            <p:spPr>
              <a:xfrm>
                <a:off x="2270357" y="3351544"/>
                <a:ext cx="394740" cy="394741"/>
              </a:xfrm>
              <a:prstGeom prst="ellipse">
                <a:avLst/>
              </a:prstGeom>
              <a:solidFill>
                <a:schemeClr val="bg1">
                  <a:lumMod val="6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rgbClr val="C00000"/>
                    </a:solidFill>
                  </a:rPr>
                  <a:t>1</a:t>
                </a:r>
                <a:endParaRPr lang="zh-CN" altLang="en-US" dirty="0">
                  <a:solidFill>
                    <a:srgbClr val="C00000"/>
                  </a:solidFill>
                </a:endParaRPr>
              </a:p>
            </p:txBody>
          </p:sp>
        </p:grpSp>
        <p:sp>
          <p:nvSpPr>
            <p:cNvPr id="16" name="TextBox 33"/>
            <p:cNvSpPr txBox="1"/>
            <p:nvPr/>
          </p:nvSpPr>
          <p:spPr>
            <a:xfrm>
              <a:off x="1139540" y="3319207"/>
              <a:ext cx="1926672" cy="194796"/>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828" dirty="0">
                  <a:solidFill>
                    <a:srgbClr val="C00000"/>
                  </a:solidFill>
                  <a:latin typeface="+mn-ea"/>
                </a:rPr>
                <a:t>点击添加标题</a:t>
              </a:r>
            </a:p>
          </p:txBody>
        </p:sp>
      </p:grpSp>
      <p:grpSp>
        <p:nvGrpSpPr>
          <p:cNvPr id="21" name="组合 20"/>
          <p:cNvGrpSpPr/>
          <p:nvPr/>
        </p:nvGrpSpPr>
        <p:grpSpPr>
          <a:xfrm>
            <a:off x="2734727" y="5236417"/>
            <a:ext cx="3273417" cy="624604"/>
            <a:chOff x="814325" y="3219334"/>
            <a:chExt cx="2266826" cy="432536"/>
          </a:xfrm>
        </p:grpSpPr>
        <p:grpSp>
          <p:nvGrpSpPr>
            <p:cNvPr id="22" name="组合 21"/>
            <p:cNvGrpSpPr/>
            <p:nvPr/>
          </p:nvGrpSpPr>
          <p:grpSpPr>
            <a:xfrm>
              <a:off x="814325" y="3219334"/>
              <a:ext cx="2266826" cy="432536"/>
              <a:chOff x="2173923" y="3285519"/>
              <a:chExt cx="2876392" cy="548848"/>
            </a:xfrm>
          </p:grpSpPr>
          <p:grpSp>
            <p:nvGrpSpPr>
              <p:cNvPr id="24" name="组合 23"/>
              <p:cNvGrpSpPr/>
              <p:nvPr/>
            </p:nvGrpSpPr>
            <p:grpSpPr>
              <a:xfrm>
                <a:off x="2173923" y="3285519"/>
                <a:ext cx="2876392" cy="548848"/>
                <a:chOff x="4304035" y="1286668"/>
                <a:chExt cx="6414035" cy="2757793"/>
              </a:xfrm>
              <a:effectLst>
                <a:outerShdw blurRad="381000" dist="254000" dir="8100000" algn="tr" rotWithShape="0">
                  <a:prstClr val="black">
                    <a:alpha val="40000"/>
                  </a:prstClr>
                </a:outerShdw>
              </a:effectLst>
            </p:grpSpPr>
            <p:sp>
              <p:nvSpPr>
                <p:cNvPr id="26" name="圆角矩形 25"/>
                <p:cNvSpPr/>
                <p:nvPr/>
              </p:nvSpPr>
              <p:spPr>
                <a:xfrm>
                  <a:off x="4304035" y="1286668"/>
                  <a:ext cx="6414035"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27" name="圆角矩形 26"/>
                <p:cNvSpPr/>
                <p:nvPr/>
              </p:nvSpPr>
              <p:spPr>
                <a:xfrm>
                  <a:off x="4351922" y="1373339"/>
                  <a:ext cx="6323878"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grpSp>
          <p:sp>
            <p:nvSpPr>
              <p:cNvPr id="25" name="椭圆 24"/>
              <p:cNvSpPr/>
              <p:nvPr/>
            </p:nvSpPr>
            <p:spPr>
              <a:xfrm>
                <a:off x="2288027" y="3372244"/>
                <a:ext cx="392760" cy="392761"/>
              </a:xfrm>
              <a:prstGeom prst="ellipse">
                <a:avLst/>
              </a:prstGeom>
              <a:solidFill>
                <a:schemeClr val="bg1">
                  <a:lumMod val="6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rgbClr val="C00000"/>
                    </a:solidFill>
                  </a:rPr>
                  <a:t>2</a:t>
                </a:r>
                <a:endParaRPr lang="zh-CN" altLang="en-US" dirty="0">
                  <a:solidFill>
                    <a:srgbClr val="C00000"/>
                  </a:solidFill>
                </a:endParaRPr>
              </a:p>
            </p:txBody>
          </p:sp>
        </p:grpSp>
        <p:sp>
          <p:nvSpPr>
            <p:cNvPr id="23" name="TextBox 42"/>
            <p:cNvSpPr txBox="1"/>
            <p:nvPr/>
          </p:nvSpPr>
          <p:spPr>
            <a:xfrm>
              <a:off x="1249617" y="3331792"/>
              <a:ext cx="1808518" cy="194796"/>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828" dirty="0">
                  <a:solidFill>
                    <a:srgbClr val="C00000"/>
                  </a:solidFill>
                  <a:latin typeface="+mn-ea"/>
                </a:rPr>
                <a:t>点击添加标题</a:t>
              </a:r>
            </a:p>
          </p:txBody>
        </p:sp>
      </p:grpSp>
      <p:grpSp>
        <p:nvGrpSpPr>
          <p:cNvPr id="28" name="组合 27"/>
          <p:cNvGrpSpPr/>
          <p:nvPr/>
        </p:nvGrpSpPr>
        <p:grpSpPr>
          <a:xfrm>
            <a:off x="3839529" y="2282932"/>
            <a:ext cx="3273417" cy="624604"/>
            <a:chOff x="814328" y="3219334"/>
            <a:chExt cx="2266829" cy="432536"/>
          </a:xfrm>
        </p:grpSpPr>
        <p:grpSp>
          <p:nvGrpSpPr>
            <p:cNvPr id="29" name="组合 28"/>
            <p:cNvGrpSpPr/>
            <p:nvPr/>
          </p:nvGrpSpPr>
          <p:grpSpPr>
            <a:xfrm>
              <a:off x="814328" y="3219334"/>
              <a:ext cx="2266829" cy="432536"/>
              <a:chOff x="2173927" y="3285519"/>
              <a:chExt cx="2876396" cy="548848"/>
            </a:xfrm>
          </p:grpSpPr>
          <p:grpSp>
            <p:nvGrpSpPr>
              <p:cNvPr id="31" name="组合 30"/>
              <p:cNvGrpSpPr/>
              <p:nvPr/>
            </p:nvGrpSpPr>
            <p:grpSpPr>
              <a:xfrm>
                <a:off x="2173927" y="3285519"/>
                <a:ext cx="2876396" cy="548848"/>
                <a:chOff x="4304043" y="1286668"/>
                <a:chExt cx="6414045" cy="2757793"/>
              </a:xfrm>
              <a:effectLst>
                <a:outerShdw blurRad="381000" dist="254000" dir="8100000" algn="tr" rotWithShape="0">
                  <a:prstClr val="black">
                    <a:alpha val="40000"/>
                  </a:prstClr>
                </a:outerShdw>
              </a:effectLst>
            </p:grpSpPr>
            <p:sp>
              <p:nvSpPr>
                <p:cNvPr id="33" name="圆角矩形 32"/>
                <p:cNvSpPr/>
                <p:nvPr/>
              </p:nvSpPr>
              <p:spPr>
                <a:xfrm>
                  <a:off x="4304043" y="1286668"/>
                  <a:ext cx="6414045"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34" name="圆角矩形 33"/>
                <p:cNvSpPr/>
                <p:nvPr/>
              </p:nvSpPr>
              <p:spPr>
                <a:xfrm>
                  <a:off x="4351923" y="1373339"/>
                  <a:ext cx="6323888"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grpSp>
          <p:sp>
            <p:nvSpPr>
              <p:cNvPr id="32" name="椭圆 31"/>
              <p:cNvSpPr>
                <a:spLocks/>
              </p:cNvSpPr>
              <p:nvPr/>
            </p:nvSpPr>
            <p:spPr>
              <a:xfrm>
                <a:off x="2307129" y="3376773"/>
                <a:ext cx="392761" cy="392761"/>
              </a:xfrm>
              <a:prstGeom prst="ellipse">
                <a:avLst/>
              </a:prstGeom>
              <a:solidFill>
                <a:schemeClr val="bg1">
                  <a:lumMod val="6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rgbClr val="C00000"/>
                    </a:solidFill>
                  </a:rPr>
                  <a:t>3</a:t>
                </a:r>
                <a:endParaRPr lang="zh-CN" altLang="en-US" dirty="0">
                  <a:solidFill>
                    <a:srgbClr val="C00000"/>
                  </a:solidFill>
                </a:endParaRPr>
              </a:p>
            </p:txBody>
          </p:sp>
        </p:grpSp>
        <p:sp>
          <p:nvSpPr>
            <p:cNvPr id="30" name="TextBox 49"/>
            <p:cNvSpPr txBox="1"/>
            <p:nvPr/>
          </p:nvSpPr>
          <p:spPr>
            <a:xfrm>
              <a:off x="1183671" y="3331792"/>
              <a:ext cx="1847692" cy="194796"/>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828" dirty="0">
                  <a:solidFill>
                    <a:srgbClr val="C00000"/>
                  </a:solidFill>
                  <a:latin typeface="+mn-ea"/>
                </a:rPr>
                <a:t>点击添加标题</a:t>
              </a:r>
            </a:p>
          </p:txBody>
        </p:sp>
      </p:grpSp>
      <p:grpSp>
        <p:nvGrpSpPr>
          <p:cNvPr id="35" name="组合 34"/>
          <p:cNvGrpSpPr/>
          <p:nvPr/>
        </p:nvGrpSpPr>
        <p:grpSpPr>
          <a:xfrm>
            <a:off x="4861096" y="6046462"/>
            <a:ext cx="3273417" cy="624604"/>
            <a:chOff x="814328" y="3219334"/>
            <a:chExt cx="2266828" cy="432536"/>
          </a:xfrm>
        </p:grpSpPr>
        <p:grpSp>
          <p:nvGrpSpPr>
            <p:cNvPr id="36" name="组合 35"/>
            <p:cNvGrpSpPr/>
            <p:nvPr/>
          </p:nvGrpSpPr>
          <p:grpSpPr>
            <a:xfrm>
              <a:off x="814328" y="3219334"/>
              <a:ext cx="2266828" cy="432536"/>
              <a:chOff x="2173927" y="3285519"/>
              <a:chExt cx="2876395" cy="548848"/>
            </a:xfrm>
          </p:grpSpPr>
          <p:grpSp>
            <p:nvGrpSpPr>
              <p:cNvPr id="38" name="组合 37"/>
              <p:cNvGrpSpPr/>
              <p:nvPr/>
            </p:nvGrpSpPr>
            <p:grpSpPr>
              <a:xfrm>
                <a:off x="2173927" y="3285519"/>
                <a:ext cx="2876395" cy="548848"/>
                <a:chOff x="4304043" y="1286668"/>
                <a:chExt cx="6414045" cy="2757793"/>
              </a:xfrm>
              <a:effectLst>
                <a:outerShdw blurRad="381000" dist="254000" dir="8100000" algn="tr" rotWithShape="0">
                  <a:prstClr val="black">
                    <a:alpha val="40000"/>
                  </a:prstClr>
                </a:outerShdw>
              </a:effectLst>
            </p:grpSpPr>
            <p:sp>
              <p:nvSpPr>
                <p:cNvPr id="40" name="圆角矩形 39"/>
                <p:cNvSpPr/>
                <p:nvPr/>
              </p:nvSpPr>
              <p:spPr>
                <a:xfrm>
                  <a:off x="4304043" y="1286668"/>
                  <a:ext cx="6414045"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41" name="圆角矩形 40"/>
                <p:cNvSpPr/>
                <p:nvPr/>
              </p:nvSpPr>
              <p:spPr>
                <a:xfrm>
                  <a:off x="4351923" y="1373339"/>
                  <a:ext cx="6323888"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grpSp>
          <p:sp>
            <p:nvSpPr>
              <p:cNvPr id="39" name="椭圆 38"/>
              <p:cNvSpPr/>
              <p:nvPr/>
            </p:nvSpPr>
            <p:spPr>
              <a:xfrm>
                <a:off x="2280388" y="3389371"/>
                <a:ext cx="392761" cy="392761"/>
              </a:xfrm>
              <a:prstGeom prst="ellipse">
                <a:avLst/>
              </a:prstGeom>
              <a:solidFill>
                <a:schemeClr val="bg1">
                  <a:lumMod val="6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rgbClr val="C00000"/>
                    </a:solidFill>
                  </a:rPr>
                  <a:t>4</a:t>
                </a:r>
                <a:endParaRPr lang="zh-CN" altLang="en-US" dirty="0">
                  <a:solidFill>
                    <a:srgbClr val="C00000"/>
                  </a:solidFill>
                </a:endParaRPr>
              </a:p>
            </p:txBody>
          </p:sp>
        </p:grpSp>
        <p:sp>
          <p:nvSpPr>
            <p:cNvPr id="37" name="TextBox 57"/>
            <p:cNvSpPr txBox="1"/>
            <p:nvPr/>
          </p:nvSpPr>
          <p:spPr>
            <a:xfrm>
              <a:off x="1085352" y="3345963"/>
              <a:ext cx="1926671" cy="194796"/>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828" dirty="0">
                  <a:solidFill>
                    <a:srgbClr val="C00000"/>
                  </a:solidFill>
                  <a:latin typeface="+mn-ea"/>
                </a:rPr>
                <a:t>点击添加标题</a:t>
              </a:r>
            </a:p>
          </p:txBody>
        </p:sp>
      </p:grpSp>
      <p:grpSp>
        <p:nvGrpSpPr>
          <p:cNvPr id="42" name="组合 41"/>
          <p:cNvGrpSpPr>
            <a:grpSpLocks noChangeAspect="1"/>
          </p:cNvGrpSpPr>
          <p:nvPr/>
        </p:nvGrpSpPr>
        <p:grpSpPr>
          <a:xfrm>
            <a:off x="5873654" y="2893522"/>
            <a:ext cx="2388948" cy="2279135"/>
            <a:chOff x="3197225" y="3458369"/>
            <a:chExt cx="533400" cy="487363"/>
          </a:xfrm>
          <a:solidFill>
            <a:srgbClr val="C00000"/>
          </a:solidFill>
        </p:grpSpPr>
        <p:sp>
          <p:nvSpPr>
            <p:cNvPr id="43" name="Oval 312"/>
            <p:cNvSpPr>
              <a:spLocks noChangeArrowheads="1"/>
            </p:cNvSpPr>
            <p:nvPr/>
          </p:nvSpPr>
          <p:spPr bwMode="auto">
            <a:xfrm>
              <a:off x="3568700" y="3458369"/>
              <a:ext cx="93663" cy="88900"/>
            </a:xfrm>
            <a:prstGeom prst="ellipse">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85734" fontAlgn="auto">
                <a:spcBef>
                  <a:spcPts val="0"/>
                </a:spcBef>
                <a:spcAft>
                  <a:spcPts val="0"/>
                </a:spcAft>
                <a:defRPr/>
              </a:pPr>
              <a:endParaRPr lang="zh-CN" altLang="en-US" sz="3500"/>
            </a:p>
          </p:txBody>
        </p:sp>
        <p:sp>
          <p:nvSpPr>
            <p:cNvPr id="44" name="Freeform 313"/>
            <p:cNvSpPr>
              <a:spLocks/>
            </p:cNvSpPr>
            <p:nvPr/>
          </p:nvSpPr>
          <p:spPr bwMode="auto">
            <a:xfrm>
              <a:off x="3197225" y="3513932"/>
              <a:ext cx="533400" cy="431800"/>
            </a:xfrm>
            <a:custGeom>
              <a:avLst/>
              <a:gdLst>
                <a:gd name="T0" fmla="*/ 7 w 142"/>
                <a:gd name="T1" fmla="*/ 60 h 115"/>
                <a:gd name="T2" fmla="*/ 9 w 142"/>
                <a:gd name="T3" fmla="*/ 60 h 115"/>
                <a:gd name="T4" fmla="*/ 36 w 142"/>
                <a:gd name="T5" fmla="*/ 60 h 115"/>
                <a:gd name="T6" fmla="*/ 77 w 142"/>
                <a:gd name="T7" fmla="*/ 12 h 115"/>
                <a:gd name="T8" fmla="*/ 67 w 142"/>
                <a:gd name="T9" fmla="*/ 12 h 115"/>
                <a:gd name="T10" fmla="*/ 48 w 142"/>
                <a:gd name="T11" fmla="*/ 34 h 115"/>
                <a:gd name="T12" fmla="*/ 43 w 142"/>
                <a:gd name="T13" fmla="*/ 36 h 115"/>
                <a:gd name="T14" fmla="*/ 37 w 142"/>
                <a:gd name="T15" fmla="*/ 30 h 115"/>
                <a:gd name="T16" fmla="*/ 39 w 142"/>
                <a:gd name="T17" fmla="*/ 25 h 115"/>
                <a:gd name="T18" fmla="*/ 59 w 142"/>
                <a:gd name="T19" fmla="*/ 2 h 115"/>
                <a:gd name="T20" fmla="*/ 64 w 142"/>
                <a:gd name="T21" fmla="*/ 0 h 115"/>
                <a:gd name="T22" fmla="*/ 93 w 142"/>
                <a:gd name="T23" fmla="*/ 0 h 115"/>
                <a:gd name="T24" fmla="*/ 114 w 142"/>
                <a:gd name="T25" fmla="*/ 15 h 115"/>
                <a:gd name="T26" fmla="*/ 114 w 142"/>
                <a:gd name="T27" fmla="*/ 32 h 115"/>
                <a:gd name="T28" fmla="*/ 135 w 142"/>
                <a:gd name="T29" fmla="*/ 32 h 115"/>
                <a:gd name="T30" fmla="*/ 139 w 142"/>
                <a:gd name="T31" fmla="*/ 34 h 115"/>
                <a:gd name="T32" fmla="*/ 139 w 142"/>
                <a:gd name="T33" fmla="*/ 43 h 115"/>
                <a:gd name="T34" fmla="*/ 135 w 142"/>
                <a:gd name="T35" fmla="*/ 45 h 115"/>
                <a:gd name="T36" fmla="*/ 109 w 142"/>
                <a:gd name="T37" fmla="*/ 45 h 115"/>
                <a:gd name="T38" fmla="*/ 101 w 142"/>
                <a:gd name="T39" fmla="*/ 38 h 115"/>
                <a:gd name="T40" fmla="*/ 101 w 142"/>
                <a:gd name="T41" fmla="*/ 27 h 115"/>
                <a:gd name="T42" fmla="*/ 86 w 142"/>
                <a:gd name="T43" fmla="*/ 45 h 115"/>
                <a:gd name="T44" fmla="*/ 100 w 142"/>
                <a:gd name="T45" fmla="*/ 59 h 115"/>
                <a:gd name="T46" fmla="*/ 101 w 142"/>
                <a:gd name="T47" fmla="*/ 69 h 115"/>
                <a:gd name="T48" fmla="*/ 92 w 142"/>
                <a:gd name="T49" fmla="*/ 109 h 115"/>
                <a:gd name="T50" fmla="*/ 85 w 142"/>
                <a:gd name="T51" fmla="*/ 115 h 115"/>
                <a:gd name="T52" fmla="*/ 77 w 142"/>
                <a:gd name="T53" fmla="*/ 108 h 115"/>
                <a:gd name="T54" fmla="*/ 77 w 142"/>
                <a:gd name="T55" fmla="*/ 106 h 115"/>
                <a:gd name="T56" fmla="*/ 85 w 142"/>
                <a:gd name="T57" fmla="*/ 72 h 115"/>
                <a:gd name="T58" fmla="*/ 66 w 142"/>
                <a:gd name="T59" fmla="*/ 54 h 115"/>
                <a:gd name="T60" fmla="*/ 50 w 142"/>
                <a:gd name="T61" fmla="*/ 72 h 115"/>
                <a:gd name="T62" fmla="*/ 41 w 142"/>
                <a:gd name="T63" fmla="*/ 75 h 115"/>
                <a:gd name="T64" fmla="*/ 8 w 142"/>
                <a:gd name="T65" fmla="*/ 75 h 115"/>
                <a:gd name="T66" fmla="*/ 1 w 142"/>
                <a:gd name="T67" fmla="*/ 69 h 115"/>
                <a:gd name="T68" fmla="*/ 7 w 142"/>
                <a:gd name="T69" fmla="*/ 6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2" h="115">
                  <a:moveTo>
                    <a:pt x="7" y="60"/>
                  </a:moveTo>
                  <a:cubicBezTo>
                    <a:pt x="7" y="60"/>
                    <a:pt x="8" y="60"/>
                    <a:pt x="9" y="60"/>
                  </a:cubicBezTo>
                  <a:cubicBezTo>
                    <a:pt x="36" y="60"/>
                    <a:pt x="36" y="60"/>
                    <a:pt x="36" y="60"/>
                  </a:cubicBezTo>
                  <a:cubicBezTo>
                    <a:pt x="77" y="12"/>
                    <a:pt x="77" y="12"/>
                    <a:pt x="77" y="12"/>
                  </a:cubicBezTo>
                  <a:cubicBezTo>
                    <a:pt x="67" y="12"/>
                    <a:pt x="67" y="12"/>
                    <a:pt x="67" y="12"/>
                  </a:cubicBezTo>
                  <a:cubicBezTo>
                    <a:pt x="48" y="34"/>
                    <a:pt x="48" y="34"/>
                    <a:pt x="48" y="34"/>
                  </a:cubicBezTo>
                  <a:cubicBezTo>
                    <a:pt x="47" y="35"/>
                    <a:pt x="45" y="36"/>
                    <a:pt x="43" y="36"/>
                  </a:cubicBezTo>
                  <a:cubicBezTo>
                    <a:pt x="40" y="36"/>
                    <a:pt x="37" y="33"/>
                    <a:pt x="37" y="30"/>
                  </a:cubicBezTo>
                  <a:cubicBezTo>
                    <a:pt x="37" y="28"/>
                    <a:pt x="38" y="26"/>
                    <a:pt x="39" y="25"/>
                  </a:cubicBezTo>
                  <a:cubicBezTo>
                    <a:pt x="59" y="2"/>
                    <a:pt x="59" y="2"/>
                    <a:pt x="59" y="2"/>
                  </a:cubicBezTo>
                  <a:cubicBezTo>
                    <a:pt x="61" y="1"/>
                    <a:pt x="62" y="0"/>
                    <a:pt x="64" y="0"/>
                  </a:cubicBezTo>
                  <a:cubicBezTo>
                    <a:pt x="93" y="0"/>
                    <a:pt x="93" y="0"/>
                    <a:pt x="93" y="0"/>
                  </a:cubicBezTo>
                  <a:cubicBezTo>
                    <a:pt x="93" y="0"/>
                    <a:pt x="112" y="14"/>
                    <a:pt x="114" y="15"/>
                  </a:cubicBezTo>
                  <a:cubicBezTo>
                    <a:pt x="114" y="32"/>
                    <a:pt x="114" y="32"/>
                    <a:pt x="114" y="32"/>
                  </a:cubicBezTo>
                  <a:cubicBezTo>
                    <a:pt x="135" y="32"/>
                    <a:pt x="135" y="32"/>
                    <a:pt x="135" y="32"/>
                  </a:cubicBezTo>
                  <a:cubicBezTo>
                    <a:pt x="137" y="32"/>
                    <a:pt x="138" y="33"/>
                    <a:pt x="139" y="34"/>
                  </a:cubicBezTo>
                  <a:cubicBezTo>
                    <a:pt x="142" y="36"/>
                    <a:pt x="142" y="40"/>
                    <a:pt x="139" y="43"/>
                  </a:cubicBezTo>
                  <a:cubicBezTo>
                    <a:pt x="138" y="44"/>
                    <a:pt x="137" y="44"/>
                    <a:pt x="135" y="45"/>
                  </a:cubicBezTo>
                  <a:cubicBezTo>
                    <a:pt x="109" y="45"/>
                    <a:pt x="109" y="45"/>
                    <a:pt x="109" y="45"/>
                  </a:cubicBezTo>
                  <a:cubicBezTo>
                    <a:pt x="101" y="44"/>
                    <a:pt x="101" y="38"/>
                    <a:pt x="101" y="38"/>
                  </a:cubicBezTo>
                  <a:cubicBezTo>
                    <a:pt x="101" y="27"/>
                    <a:pt x="101" y="27"/>
                    <a:pt x="101" y="27"/>
                  </a:cubicBezTo>
                  <a:cubicBezTo>
                    <a:pt x="86" y="45"/>
                    <a:pt x="86" y="45"/>
                    <a:pt x="86" y="45"/>
                  </a:cubicBezTo>
                  <a:cubicBezTo>
                    <a:pt x="100" y="59"/>
                    <a:pt x="100" y="59"/>
                    <a:pt x="100" y="59"/>
                  </a:cubicBezTo>
                  <a:cubicBezTo>
                    <a:pt x="100" y="59"/>
                    <a:pt x="103" y="62"/>
                    <a:pt x="101" y="69"/>
                  </a:cubicBezTo>
                  <a:cubicBezTo>
                    <a:pt x="92" y="109"/>
                    <a:pt x="92" y="109"/>
                    <a:pt x="92" y="109"/>
                  </a:cubicBezTo>
                  <a:cubicBezTo>
                    <a:pt x="92" y="113"/>
                    <a:pt x="88" y="115"/>
                    <a:pt x="85" y="115"/>
                  </a:cubicBezTo>
                  <a:cubicBezTo>
                    <a:pt x="80" y="115"/>
                    <a:pt x="77" y="112"/>
                    <a:pt x="77" y="108"/>
                  </a:cubicBezTo>
                  <a:cubicBezTo>
                    <a:pt x="77" y="107"/>
                    <a:pt x="77" y="106"/>
                    <a:pt x="77" y="106"/>
                  </a:cubicBezTo>
                  <a:cubicBezTo>
                    <a:pt x="85" y="72"/>
                    <a:pt x="85" y="72"/>
                    <a:pt x="85" y="72"/>
                  </a:cubicBezTo>
                  <a:cubicBezTo>
                    <a:pt x="66" y="54"/>
                    <a:pt x="66" y="54"/>
                    <a:pt x="66" y="54"/>
                  </a:cubicBezTo>
                  <a:cubicBezTo>
                    <a:pt x="50" y="72"/>
                    <a:pt x="50" y="72"/>
                    <a:pt x="50" y="72"/>
                  </a:cubicBezTo>
                  <a:cubicBezTo>
                    <a:pt x="50" y="72"/>
                    <a:pt x="48" y="75"/>
                    <a:pt x="41" y="75"/>
                  </a:cubicBezTo>
                  <a:cubicBezTo>
                    <a:pt x="8" y="75"/>
                    <a:pt x="8" y="75"/>
                    <a:pt x="8" y="75"/>
                  </a:cubicBezTo>
                  <a:cubicBezTo>
                    <a:pt x="5" y="75"/>
                    <a:pt x="2" y="73"/>
                    <a:pt x="1" y="69"/>
                  </a:cubicBezTo>
                  <a:cubicBezTo>
                    <a:pt x="0" y="65"/>
                    <a:pt x="2" y="61"/>
                    <a:pt x="7" y="60"/>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85734" fontAlgn="auto">
                <a:spcBef>
                  <a:spcPts val="0"/>
                </a:spcBef>
                <a:spcAft>
                  <a:spcPts val="0"/>
                </a:spcAft>
                <a:defRPr/>
              </a:pPr>
              <a:endParaRPr lang="zh-CN" altLang="en-US" sz="3500"/>
            </a:p>
          </p:txBody>
        </p:sp>
      </p:grpSp>
    </p:spTree>
    <p:extLst>
      <p:ext uri="{BB962C8B-B14F-4D97-AF65-F5344CB8AC3E}">
        <p14:creationId xmlns:p14="http://schemas.microsoft.com/office/powerpoint/2010/main" val="384291991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400" fill="hold"/>
                                        <p:tgtEl>
                                          <p:spTgt spid="12"/>
                                        </p:tgtEl>
                                        <p:attrNameLst>
                                          <p:attrName>ppt_x</p:attrName>
                                        </p:attrNameLst>
                                      </p:cBhvr>
                                      <p:tavLst>
                                        <p:tav tm="0">
                                          <p:val>
                                            <p:strVal val="0-#ppt_w/2"/>
                                          </p:val>
                                        </p:tav>
                                        <p:tav tm="100000">
                                          <p:val>
                                            <p:strVal val="#ppt_x"/>
                                          </p:val>
                                        </p:tav>
                                      </p:tavLst>
                                    </p:anim>
                                    <p:anim calcmode="lin" valueType="num">
                                      <p:cBhvr additive="base">
                                        <p:cTn id="8" dur="4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400"/>
                            </p:stCondLst>
                            <p:childTnLst>
                              <p:par>
                                <p:cTn id="10" presetID="2" presetClass="entr" presetSubtype="8" fill="hold" nodeType="afterEffect">
                                  <p:stCondLst>
                                    <p:cond delay="0"/>
                                  </p:stCondLst>
                                  <p:childTnLst>
                                    <p:set>
                                      <p:cBhvr>
                                        <p:cTn id="11" dur="1" fill="hold">
                                          <p:stCondLst>
                                            <p:cond delay="0"/>
                                          </p:stCondLst>
                                        </p:cTn>
                                        <p:tgtEl>
                                          <p:spTgt spid="42"/>
                                        </p:tgtEl>
                                        <p:attrNameLst>
                                          <p:attrName>style.visibility</p:attrName>
                                        </p:attrNameLst>
                                      </p:cBhvr>
                                      <p:to>
                                        <p:strVal val="visible"/>
                                      </p:to>
                                    </p:set>
                                    <p:anim calcmode="lin" valueType="num">
                                      <p:cBhvr additive="base">
                                        <p:cTn id="12" dur="400" fill="hold"/>
                                        <p:tgtEl>
                                          <p:spTgt spid="42"/>
                                        </p:tgtEl>
                                        <p:attrNameLst>
                                          <p:attrName>ppt_x</p:attrName>
                                        </p:attrNameLst>
                                      </p:cBhvr>
                                      <p:tavLst>
                                        <p:tav tm="0">
                                          <p:val>
                                            <p:strVal val="0-#ppt_w/2"/>
                                          </p:val>
                                        </p:tav>
                                        <p:tav tm="100000">
                                          <p:val>
                                            <p:strVal val="#ppt_x"/>
                                          </p:val>
                                        </p:tav>
                                      </p:tavLst>
                                    </p:anim>
                                    <p:anim calcmode="lin" valueType="num">
                                      <p:cBhvr additive="base">
                                        <p:cTn id="13" dur="400" fill="hold"/>
                                        <p:tgtEl>
                                          <p:spTgt spid="42"/>
                                        </p:tgtEl>
                                        <p:attrNameLst>
                                          <p:attrName>ppt_y</p:attrName>
                                        </p:attrNameLst>
                                      </p:cBhvr>
                                      <p:tavLst>
                                        <p:tav tm="0">
                                          <p:val>
                                            <p:strVal val="#ppt_y"/>
                                          </p:val>
                                        </p:tav>
                                        <p:tav tm="100000">
                                          <p:val>
                                            <p:strVal val="#ppt_y"/>
                                          </p:val>
                                        </p:tav>
                                      </p:tavLst>
                                    </p:anim>
                                  </p:childTnLst>
                                </p:cTn>
                              </p:par>
                            </p:childTnLst>
                          </p:cTn>
                        </p:par>
                        <p:par>
                          <p:cTn id="14" fill="hold">
                            <p:stCondLst>
                              <p:cond delay="800"/>
                            </p:stCondLst>
                            <p:childTnLst>
                              <p:par>
                                <p:cTn id="15" presetID="1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400"/>
                                        <p:tgtEl>
                                          <p:spTgt spid="3"/>
                                        </p:tgtEl>
                                        <p:attrNameLst>
                                          <p:attrName>ppt_x</p:attrName>
                                        </p:attrNameLst>
                                      </p:cBhvr>
                                      <p:tavLst>
                                        <p:tav tm="0">
                                          <p:val>
                                            <p:strVal val="#ppt_x-#ppt_w*1.125000"/>
                                          </p:val>
                                        </p:tav>
                                        <p:tav tm="100000">
                                          <p:val>
                                            <p:strVal val="#ppt_x"/>
                                          </p:val>
                                        </p:tav>
                                      </p:tavLst>
                                    </p:anim>
                                    <p:animEffect transition="in" filter="wipe(right)">
                                      <p:cBhvr>
                                        <p:cTn id="18" dur="400"/>
                                        <p:tgtEl>
                                          <p:spTgt spid="3"/>
                                        </p:tgtEl>
                                      </p:cBhvr>
                                    </p:animEffect>
                                  </p:childTnLst>
                                </p:cTn>
                              </p:par>
                            </p:childTnLst>
                          </p:cTn>
                        </p:par>
                        <p:par>
                          <p:cTn id="19" fill="hold">
                            <p:stCondLst>
                              <p:cond delay="1200"/>
                            </p:stCondLst>
                            <p:childTnLst>
                              <p:par>
                                <p:cTn id="20" presetID="12" presetClass="entr" presetSubtype="4"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400"/>
                                        <p:tgtEl>
                                          <p:spTgt spid="9"/>
                                        </p:tgtEl>
                                        <p:attrNameLst>
                                          <p:attrName>ppt_y</p:attrName>
                                        </p:attrNameLst>
                                      </p:cBhvr>
                                      <p:tavLst>
                                        <p:tav tm="0">
                                          <p:val>
                                            <p:strVal val="#ppt_y+#ppt_h*1.125000"/>
                                          </p:val>
                                        </p:tav>
                                        <p:tav tm="100000">
                                          <p:val>
                                            <p:strVal val="#ppt_y"/>
                                          </p:val>
                                        </p:tav>
                                      </p:tavLst>
                                    </p:anim>
                                    <p:animEffect transition="in" filter="wipe(up)">
                                      <p:cBhvr>
                                        <p:cTn id="23" dur="400"/>
                                        <p:tgtEl>
                                          <p:spTgt spid="9"/>
                                        </p:tgtEl>
                                      </p:cBhvr>
                                    </p:animEffect>
                                  </p:childTnLst>
                                </p:cTn>
                              </p:par>
                            </p:childTnLst>
                          </p:cTn>
                        </p:par>
                        <p:par>
                          <p:cTn id="24" fill="hold">
                            <p:stCondLst>
                              <p:cond delay="1600"/>
                            </p:stCondLst>
                            <p:childTnLst>
                              <p:par>
                                <p:cTn id="25" presetID="53" presetClass="entr" presetSubtype="16"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childTnLst>
                          </p:cTn>
                        </p:par>
                        <p:par>
                          <p:cTn id="30" fill="hold">
                            <p:stCondLst>
                              <p:cond delay="2100"/>
                            </p:stCondLst>
                            <p:childTnLst>
                              <p:par>
                                <p:cTn id="31" presetID="12" presetClass="entr" presetSubtype="8"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400"/>
                                        <p:tgtEl>
                                          <p:spTgt spid="4"/>
                                        </p:tgtEl>
                                        <p:attrNameLst>
                                          <p:attrName>ppt_x</p:attrName>
                                        </p:attrNameLst>
                                      </p:cBhvr>
                                      <p:tavLst>
                                        <p:tav tm="0">
                                          <p:val>
                                            <p:strVal val="#ppt_x-#ppt_w*1.125000"/>
                                          </p:val>
                                        </p:tav>
                                        <p:tav tm="100000">
                                          <p:val>
                                            <p:strVal val="#ppt_x"/>
                                          </p:val>
                                        </p:tav>
                                      </p:tavLst>
                                    </p:anim>
                                    <p:animEffect transition="in" filter="wipe(right)">
                                      <p:cBhvr>
                                        <p:cTn id="34" dur="400"/>
                                        <p:tgtEl>
                                          <p:spTgt spid="4"/>
                                        </p:tgtEl>
                                      </p:cBhvr>
                                    </p:animEffect>
                                  </p:childTnLst>
                                </p:cTn>
                              </p:par>
                            </p:childTnLst>
                          </p:cTn>
                        </p:par>
                        <p:par>
                          <p:cTn id="35" fill="hold">
                            <p:stCondLst>
                              <p:cond delay="2500"/>
                            </p:stCondLst>
                            <p:childTnLst>
                              <p:par>
                                <p:cTn id="36" presetID="12" presetClass="entr" presetSubtype="1"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400"/>
                                        <p:tgtEl>
                                          <p:spTgt spid="11"/>
                                        </p:tgtEl>
                                        <p:attrNameLst>
                                          <p:attrName>ppt_y</p:attrName>
                                        </p:attrNameLst>
                                      </p:cBhvr>
                                      <p:tavLst>
                                        <p:tav tm="0">
                                          <p:val>
                                            <p:strVal val="#ppt_y-#ppt_h*1.125000"/>
                                          </p:val>
                                        </p:tav>
                                        <p:tav tm="100000">
                                          <p:val>
                                            <p:strVal val="#ppt_y"/>
                                          </p:val>
                                        </p:tav>
                                      </p:tavLst>
                                    </p:anim>
                                    <p:animEffect transition="in" filter="wipe(down)">
                                      <p:cBhvr>
                                        <p:cTn id="39" dur="400"/>
                                        <p:tgtEl>
                                          <p:spTgt spid="11"/>
                                        </p:tgtEl>
                                      </p:cBhvr>
                                    </p:animEffect>
                                  </p:childTnLst>
                                </p:cTn>
                              </p:par>
                            </p:childTnLst>
                          </p:cTn>
                        </p:par>
                        <p:par>
                          <p:cTn id="40" fill="hold">
                            <p:stCondLst>
                              <p:cond delay="2900"/>
                            </p:stCondLst>
                            <p:childTnLst>
                              <p:par>
                                <p:cTn id="41" presetID="53" presetClass="entr" presetSubtype="16" fill="hold"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animEffect transition="in" filter="fade">
                                      <p:cBhvr>
                                        <p:cTn id="45" dur="500"/>
                                        <p:tgtEl>
                                          <p:spTgt spid="21"/>
                                        </p:tgtEl>
                                      </p:cBhvr>
                                    </p:animEffect>
                                  </p:childTnLst>
                                </p:cTn>
                              </p:par>
                            </p:childTnLst>
                          </p:cTn>
                        </p:par>
                        <p:par>
                          <p:cTn id="46" fill="hold">
                            <p:stCondLst>
                              <p:cond delay="3400"/>
                            </p:stCondLst>
                            <p:childTnLst>
                              <p:par>
                                <p:cTn id="47" presetID="12" presetClass="entr" presetSubtype="8"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400"/>
                                        <p:tgtEl>
                                          <p:spTgt spid="5"/>
                                        </p:tgtEl>
                                        <p:attrNameLst>
                                          <p:attrName>ppt_x</p:attrName>
                                        </p:attrNameLst>
                                      </p:cBhvr>
                                      <p:tavLst>
                                        <p:tav tm="0">
                                          <p:val>
                                            <p:strVal val="#ppt_x-#ppt_w*1.125000"/>
                                          </p:val>
                                        </p:tav>
                                        <p:tav tm="100000">
                                          <p:val>
                                            <p:strVal val="#ppt_x"/>
                                          </p:val>
                                        </p:tav>
                                      </p:tavLst>
                                    </p:anim>
                                    <p:animEffect transition="in" filter="wipe(right)">
                                      <p:cBhvr>
                                        <p:cTn id="50" dur="400"/>
                                        <p:tgtEl>
                                          <p:spTgt spid="5"/>
                                        </p:tgtEl>
                                      </p:cBhvr>
                                    </p:animEffect>
                                  </p:childTnLst>
                                </p:cTn>
                              </p:par>
                            </p:childTnLst>
                          </p:cTn>
                        </p:par>
                        <p:par>
                          <p:cTn id="51" fill="hold">
                            <p:stCondLst>
                              <p:cond delay="3800"/>
                            </p:stCondLst>
                            <p:childTnLst>
                              <p:par>
                                <p:cTn id="52" presetID="12" presetClass="entr" presetSubtype="4" fill="hold" nodeType="after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400"/>
                                        <p:tgtEl>
                                          <p:spTgt spid="8"/>
                                        </p:tgtEl>
                                        <p:attrNameLst>
                                          <p:attrName>ppt_y</p:attrName>
                                        </p:attrNameLst>
                                      </p:cBhvr>
                                      <p:tavLst>
                                        <p:tav tm="0">
                                          <p:val>
                                            <p:strVal val="#ppt_y+#ppt_h*1.125000"/>
                                          </p:val>
                                        </p:tav>
                                        <p:tav tm="100000">
                                          <p:val>
                                            <p:strVal val="#ppt_y"/>
                                          </p:val>
                                        </p:tav>
                                      </p:tavLst>
                                    </p:anim>
                                    <p:animEffect transition="in" filter="wipe(up)">
                                      <p:cBhvr>
                                        <p:cTn id="55" dur="400"/>
                                        <p:tgtEl>
                                          <p:spTgt spid="8"/>
                                        </p:tgtEl>
                                      </p:cBhvr>
                                    </p:animEffect>
                                  </p:childTnLst>
                                </p:cTn>
                              </p:par>
                            </p:childTnLst>
                          </p:cTn>
                        </p:par>
                        <p:par>
                          <p:cTn id="56" fill="hold">
                            <p:stCondLst>
                              <p:cond delay="4200"/>
                            </p:stCondLst>
                            <p:childTnLst>
                              <p:par>
                                <p:cTn id="57" presetID="53" presetClass="entr" presetSubtype="16"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p:cTn id="59" dur="500" fill="hold"/>
                                        <p:tgtEl>
                                          <p:spTgt spid="28"/>
                                        </p:tgtEl>
                                        <p:attrNameLst>
                                          <p:attrName>ppt_w</p:attrName>
                                        </p:attrNameLst>
                                      </p:cBhvr>
                                      <p:tavLst>
                                        <p:tav tm="0">
                                          <p:val>
                                            <p:fltVal val="0"/>
                                          </p:val>
                                        </p:tav>
                                        <p:tav tm="100000">
                                          <p:val>
                                            <p:strVal val="#ppt_w"/>
                                          </p:val>
                                        </p:tav>
                                      </p:tavLst>
                                    </p:anim>
                                    <p:anim calcmode="lin" valueType="num">
                                      <p:cBhvr>
                                        <p:cTn id="60" dur="500" fill="hold"/>
                                        <p:tgtEl>
                                          <p:spTgt spid="28"/>
                                        </p:tgtEl>
                                        <p:attrNameLst>
                                          <p:attrName>ppt_h</p:attrName>
                                        </p:attrNameLst>
                                      </p:cBhvr>
                                      <p:tavLst>
                                        <p:tav tm="0">
                                          <p:val>
                                            <p:fltVal val="0"/>
                                          </p:val>
                                        </p:tav>
                                        <p:tav tm="100000">
                                          <p:val>
                                            <p:strVal val="#ppt_h"/>
                                          </p:val>
                                        </p:tav>
                                      </p:tavLst>
                                    </p:anim>
                                    <p:animEffect transition="in" filter="fade">
                                      <p:cBhvr>
                                        <p:cTn id="61" dur="500"/>
                                        <p:tgtEl>
                                          <p:spTgt spid="28"/>
                                        </p:tgtEl>
                                      </p:cBhvr>
                                    </p:animEffect>
                                  </p:childTnLst>
                                </p:cTn>
                              </p:par>
                            </p:childTnLst>
                          </p:cTn>
                        </p:par>
                        <p:par>
                          <p:cTn id="62" fill="hold">
                            <p:stCondLst>
                              <p:cond delay="4700"/>
                            </p:stCondLst>
                            <p:childTnLst>
                              <p:par>
                                <p:cTn id="63" presetID="12" presetClass="entr" presetSubtype="8" fill="hold" grpId="0" nodeType="after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additive="base">
                                        <p:cTn id="65" dur="400"/>
                                        <p:tgtEl>
                                          <p:spTgt spid="6"/>
                                        </p:tgtEl>
                                        <p:attrNameLst>
                                          <p:attrName>ppt_x</p:attrName>
                                        </p:attrNameLst>
                                      </p:cBhvr>
                                      <p:tavLst>
                                        <p:tav tm="0">
                                          <p:val>
                                            <p:strVal val="#ppt_x-#ppt_w*1.125000"/>
                                          </p:val>
                                        </p:tav>
                                        <p:tav tm="100000">
                                          <p:val>
                                            <p:strVal val="#ppt_x"/>
                                          </p:val>
                                        </p:tav>
                                      </p:tavLst>
                                    </p:anim>
                                    <p:animEffect transition="in" filter="wipe(right)">
                                      <p:cBhvr>
                                        <p:cTn id="66" dur="400"/>
                                        <p:tgtEl>
                                          <p:spTgt spid="6"/>
                                        </p:tgtEl>
                                      </p:cBhvr>
                                    </p:animEffect>
                                  </p:childTnLst>
                                </p:cTn>
                              </p:par>
                            </p:childTnLst>
                          </p:cTn>
                        </p:par>
                        <p:par>
                          <p:cTn id="67" fill="hold">
                            <p:stCondLst>
                              <p:cond delay="5100"/>
                            </p:stCondLst>
                            <p:childTnLst>
                              <p:par>
                                <p:cTn id="68" presetID="12" presetClass="entr" presetSubtype="1" fill="hold" nodeType="after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400"/>
                                        <p:tgtEl>
                                          <p:spTgt spid="10"/>
                                        </p:tgtEl>
                                        <p:attrNameLst>
                                          <p:attrName>ppt_y</p:attrName>
                                        </p:attrNameLst>
                                      </p:cBhvr>
                                      <p:tavLst>
                                        <p:tav tm="0">
                                          <p:val>
                                            <p:strVal val="#ppt_y-#ppt_h*1.125000"/>
                                          </p:val>
                                        </p:tav>
                                        <p:tav tm="100000">
                                          <p:val>
                                            <p:strVal val="#ppt_y"/>
                                          </p:val>
                                        </p:tav>
                                      </p:tavLst>
                                    </p:anim>
                                    <p:animEffect transition="in" filter="wipe(down)">
                                      <p:cBhvr>
                                        <p:cTn id="71" dur="400"/>
                                        <p:tgtEl>
                                          <p:spTgt spid="10"/>
                                        </p:tgtEl>
                                      </p:cBhvr>
                                    </p:animEffect>
                                  </p:childTnLst>
                                </p:cTn>
                              </p:par>
                            </p:childTnLst>
                          </p:cTn>
                        </p:par>
                        <p:par>
                          <p:cTn id="72" fill="hold">
                            <p:stCondLst>
                              <p:cond delay="5500"/>
                            </p:stCondLst>
                            <p:childTnLst>
                              <p:par>
                                <p:cTn id="73" presetID="53" presetClass="entr" presetSubtype="16" fill="hold" nodeType="afterEffect">
                                  <p:stCondLst>
                                    <p:cond delay="0"/>
                                  </p:stCondLst>
                                  <p:childTnLst>
                                    <p:set>
                                      <p:cBhvr>
                                        <p:cTn id="74" dur="1" fill="hold">
                                          <p:stCondLst>
                                            <p:cond delay="0"/>
                                          </p:stCondLst>
                                        </p:cTn>
                                        <p:tgtEl>
                                          <p:spTgt spid="35"/>
                                        </p:tgtEl>
                                        <p:attrNameLst>
                                          <p:attrName>style.visibility</p:attrName>
                                        </p:attrNameLst>
                                      </p:cBhvr>
                                      <p:to>
                                        <p:strVal val="visible"/>
                                      </p:to>
                                    </p:set>
                                    <p:anim calcmode="lin" valueType="num">
                                      <p:cBhvr>
                                        <p:cTn id="75" dur="500" fill="hold"/>
                                        <p:tgtEl>
                                          <p:spTgt spid="35"/>
                                        </p:tgtEl>
                                        <p:attrNameLst>
                                          <p:attrName>ppt_w</p:attrName>
                                        </p:attrNameLst>
                                      </p:cBhvr>
                                      <p:tavLst>
                                        <p:tav tm="0">
                                          <p:val>
                                            <p:fltVal val="0"/>
                                          </p:val>
                                        </p:tav>
                                        <p:tav tm="100000">
                                          <p:val>
                                            <p:strVal val="#ppt_w"/>
                                          </p:val>
                                        </p:tav>
                                      </p:tavLst>
                                    </p:anim>
                                    <p:anim calcmode="lin" valueType="num">
                                      <p:cBhvr>
                                        <p:cTn id="76" dur="500" fill="hold"/>
                                        <p:tgtEl>
                                          <p:spTgt spid="35"/>
                                        </p:tgtEl>
                                        <p:attrNameLst>
                                          <p:attrName>ppt_h</p:attrName>
                                        </p:attrNameLst>
                                      </p:cBhvr>
                                      <p:tavLst>
                                        <p:tav tm="0">
                                          <p:val>
                                            <p:fltVal val="0"/>
                                          </p:val>
                                        </p:tav>
                                        <p:tav tm="100000">
                                          <p:val>
                                            <p:strVal val="#ppt_h"/>
                                          </p:val>
                                        </p:tav>
                                      </p:tavLst>
                                    </p:anim>
                                    <p:animEffect transition="in" filter="fade">
                                      <p:cBhvr>
                                        <p:cTn id="77" dur="500"/>
                                        <p:tgtEl>
                                          <p:spTgt spid="35"/>
                                        </p:tgtEl>
                                      </p:cBhvr>
                                    </p:animEffect>
                                  </p:childTnLst>
                                </p:cTn>
                              </p:par>
                            </p:childTnLst>
                          </p:cTn>
                        </p:par>
                        <p:par>
                          <p:cTn id="78" fill="hold">
                            <p:stCondLst>
                              <p:cond delay="6000"/>
                            </p:stCondLst>
                            <p:childTnLst>
                              <p:par>
                                <p:cTn id="79" presetID="16" presetClass="entr" presetSubtype="42" fill="hold" nodeType="after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barn(outHorizontal)">
                                      <p:cBhvr>
                                        <p:cTn id="81" dur="400"/>
                                        <p:tgtEl>
                                          <p:spTgt spid="7"/>
                                        </p:tgtEl>
                                      </p:cBhvr>
                                    </p:animEffect>
                                  </p:childTnLst>
                                </p:cTn>
                              </p:par>
                            </p:childTnLst>
                          </p:cTn>
                        </p:par>
                        <p:par>
                          <p:cTn id="82" fill="hold">
                            <p:stCondLst>
                              <p:cond delay="6400"/>
                            </p:stCondLst>
                            <p:childTnLst>
                              <p:par>
                                <p:cTn id="83" presetID="22" presetClass="entr" presetSubtype="8" fill="hold" grpId="0" nodeType="afterEffect">
                                  <p:stCondLst>
                                    <p:cond delay="0"/>
                                  </p:stCondLst>
                                  <p:iterate type="lt">
                                    <p:tmPct val="30000"/>
                                  </p:iterate>
                                  <p:childTnLst>
                                    <p:set>
                                      <p:cBhvr>
                                        <p:cTn id="84" dur="1" fill="hold">
                                          <p:stCondLst>
                                            <p:cond delay="0"/>
                                          </p:stCondLst>
                                        </p:cTn>
                                        <p:tgtEl>
                                          <p:spTgt spid="13"/>
                                        </p:tgtEl>
                                        <p:attrNameLst>
                                          <p:attrName>style.visibility</p:attrName>
                                        </p:attrNameLst>
                                      </p:cBhvr>
                                      <p:to>
                                        <p:strVal val="visible"/>
                                      </p:to>
                                    </p:set>
                                    <p:animEffect transition="in" filter="wipe(left)">
                                      <p:cBhvr>
                                        <p:cTn id="85" dur="50"/>
                                        <p:tgtEl>
                                          <p:spTgt spid="13"/>
                                        </p:tgtEl>
                                      </p:cBhvr>
                                    </p:animEffect>
                                  </p:childTnLst>
                                </p:cTn>
                              </p:par>
                              <p:par>
                                <p:cTn id="86" presetID="36" presetClass="emph" presetSubtype="0" fill="hold" grpId="1" nodeType="withEffect">
                                  <p:stCondLst>
                                    <p:cond delay="0"/>
                                  </p:stCondLst>
                                  <p:iterate type="lt">
                                    <p:tmPct val="30000"/>
                                  </p:iterate>
                                  <p:childTnLst>
                                    <p:animScale>
                                      <p:cBhvr>
                                        <p:cTn id="87" dur="25" autoRev="1" fill="hold">
                                          <p:stCondLst>
                                            <p:cond delay="0"/>
                                          </p:stCondLst>
                                        </p:cTn>
                                        <p:tgtEl>
                                          <p:spTgt spid="13"/>
                                        </p:tgtEl>
                                      </p:cBhvr>
                                      <p:to x="80000" y="100000"/>
                                    </p:animScale>
                                    <p:anim by="(#ppt_w*0.10)" calcmode="lin" valueType="num">
                                      <p:cBhvr>
                                        <p:cTn id="88" dur="25" autoRev="1" fill="hold">
                                          <p:stCondLst>
                                            <p:cond delay="0"/>
                                          </p:stCondLst>
                                        </p:cTn>
                                        <p:tgtEl>
                                          <p:spTgt spid="13"/>
                                        </p:tgtEl>
                                        <p:attrNameLst>
                                          <p:attrName>ppt_x</p:attrName>
                                        </p:attrNameLst>
                                      </p:cBhvr>
                                    </p:anim>
                                    <p:anim by="(-#ppt_w*0.10)" calcmode="lin" valueType="num">
                                      <p:cBhvr>
                                        <p:cTn id="89" dur="25" autoRev="1" fill="hold">
                                          <p:stCondLst>
                                            <p:cond delay="0"/>
                                          </p:stCondLst>
                                        </p:cTn>
                                        <p:tgtEl>
                                          <p:spTgt spid="13"/>
                                        </p:tgtEl>
                                        <p:attrNameLst>
                                          <p:attrName>ppt_y</p:attrName>
                                        </p:attrNameLst>
                                      </p:cBhvr>
                                    </p:anim>
                                    <p:animRot by="-480000">
                                      <p:cBhvr>
                                        <p:cTn id="90" dur="25" autoRev="1"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12" grpId="0" animBg="1"/>
      <p:bldP spid="13" grpId="0"/>
      <p:bldP spid="13"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045566" y="274887"/>
            <a:ext cx="2302557" cy="458719"/>
          </a:xfrm>
          <a:prstGeom prst="rect">
            <a:avLst/>
          </a:prstGeom>
        </p:spPr>
        <p:txBody>
          <a:bodyPr/>
          <a:lstStyle/>
          <a:p>
            <a:pPr algn="l"/>
            <a:r>
              <a:rPr lang="zh-CN" altLang="en-US" dirty="0">
                <a:solidFill>
                  <a:schemeClr val="tx1"/>
                </a:solidFill>
              </a:rPr>
              <a:t>团队扩大计划</a:t>
            </a:r>
          </a:p>
        </p:txBody>
      </p:sp>
      <p:grpSp>
        <p:nvGrpSpPr>
          <p:cNvPr id="3" name="组合 2"/>
          <p:cNvGrpSpPr/>
          <p:nvPr/>
        </p:nvGrpSpPr>
        <p:grpSpPr>
          <a:xfrm>
            <a:off x="2386291" y="3484550"/>
            <a:ext cx="8246989" cy="1865086"/>
            <a:chOff x="1601528" y="2724944"/>
            <a:chExt cx="5864847" cy="1075184"/>
          </a:xfrm>
        </p:grpSpPr>
        <p:cxnSp>
          <p:nvCxnSpPr>
            <p:cNvPr id="4" name="Straight Connector 30"/>
            <p:cNvCxnSpPr/>
            <p:nvPr/>
          </p:nvCxnSpPr>
          <p:spPr>
            <a:xfrm>
              <a:off x="1601528"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Straight Connector 35"/>
            <p:cNvCxnSpPr/>
            <p:nvPr/>
          </p:nvCxnSpPr>
          <p:spPr>
            <a:xfrm>
              <a:off x="3067740"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6" name="Straight Connector 52"/>
            <p:cNvCxnSpPr/>
            <p:nvPr/>
          </p:nvCxnSpPr>
          <p:spPr>
            <a:xfrm>
              <a:off x="4533952"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3"/>
            <p:cNvCxnSpPr/>
            <p:nvPr/>
          </p:nvCxnSpPr>
          <p:spPr>
            <a:xfrm>
              <a:off x="6000164"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67"/>
            <p:cNvCxnSpPr/>
            <p:nvPr/>
          </p:nvCxnSpPr>
          <p:spPr>
            <a:xfrm>
              <a:off x="7466375"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1615256" y="2198746"/>
            <a:ext cx="1527150" cy="1527150"/>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11" name="椭圆 10"/>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12" name="组合 11"/>
          <p:cNvGrpSpPr/>
          <p:nvPr/>
        </p:nvGrpSpPr>
        <p:grpSpPr>
          <a:xfrm>
            <a:off x="3677900" y="2198746"/>
            <a:ext cx="1527150" cy="1527150"/>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14" name="椭圆 1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15" name="组合 14"/>
          <p:cNvGrpSpPr/>
          <p:nvPr/>
        </p:nvGrpSpPr>
        <p:grpSpPr>
          <a:xfrm>
            <a:off x="5740545" y="2198746"/>
            <a:ext cx="1527150" cy="1527150"/>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17" name="椭圆 16"/>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18" name="组合 17"/>
          <p:cNvGrpSpPr/>
          <p:nvPr/>
        </p:nvGrpSpPr>
        <p:grpSpPr>
          <a:xfrm>
            <a:off x="7803190" y="2198746"/>
            <a:ext cx="1527150" cy="1527150"/>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20" name="椭圆 1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grpSp>
        <p:nvGrpSpPr>
          <p:cNvPr id="21" name="组合 20"/>
          <p:cNvGrpSpPr/>
          <p:nvPr/>
        </p:nvGrpSpPr>
        <p:grpSpPr>
          <a:xfrm>
            <a:off x="9865834" y="2198746"/>
            <a:ext cx="1527150" cy="1527150"/>
            <a:chOff x="304800" y="673100"/>
            <a:chExt cx="4000500" cy="4000500"/>
          </a:xfrm>
          <a:effectLst>
            <a:outerShdw blurRad="444500" dist="254000" dir="8100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Text" lastClr="000000"/>
                </a:solidFill>
                <a:latin typeface="Calibri"/>
                <a:ea typeface="宋体"/>
              </a:endParaRPr>
            </a:p>
          </p:txBody>
        </p:sp>
        <p:sp>
          <p:nvSpPr>
            <p:cNvPr id="23" name="椭圆 22"/>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ysClr val="window" lastClr="FFFFFF"/>
                </a:solidFill>
                <a:latin typeface="Calibri"/>
                <a:ea typeface="宋体"/>
              </a:endParaRPr>
            </a:p>
          </p:txBody>
        </p:sp>
      </p:grpSp>
      <p:pic>
        <p:nvPicPr>
          <p:cNvPr id="24" name="Picture 77" descr="F:\Trabajos\Envato\Graphic River\Mica PPT\mountains.png"/>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rcRect/>
          <a:stretch/>
        </p:blipFill>
        <p:spPr bwMode="auto">
          <a:xfrm>
            <a:off x="1180124" y="4228035"/>
            <a:ext cx="10500736" cy="1121601"/>
          </a:xfrm>
          <a:prstGeom prst="rect">
            <a:avLst/>
          </a:prstGeom>
          <a:noFill/>
          <a:effectLst>
            <a:outerShdw blurRad="292100" sx="109000" sy="109000" algn="ctr" rotWithShape="0">
              <a:prstClr val="black">
                <a:alpha val="51000"/>
              </a:prstClr>
            </a:outerShdw>
          </a:effectLst>
          <a:extLst>
            <a:ext uri="{909E8E84-426E-40DD-AFC4-6F175D3DCCD1}">
              <a14:hiddenFill xmlns:a14="http://schemas.microsoft.com/office/drawing/2010/main">
                <a:solidFill>
                  <a:srgbClr val="FFFFFF"/>
                </a:solidFill>
              </a14:hiddenFill>
            </a:ext>
          </a:extLst>
        </p:spPr>
      </p:pic>
      <p:sp>
        <p:nvSpPr>
          <p:cNvPr id="25" name="文本框 37"/>
          <p:cNvSpPr>
            <a:spLocks noChangeArrowheads="1"/>
          </p:cNvSpPr>
          <p:nvPr/>
        </p:nvSpPr>
        <p:spPr bwMode="auto">
          <a:xfrm>
            <a:off x="1641652" y="2592789"/>
            <a:ext cx="1338828"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2250" dirty="0">
                <a:solidFill>
                  <a:srgbClr val="C00000"/>
                </a:solidFill>
              </a:rPr>
              <a:t>创新务实</a:t>
            </a:r>
            <a:endParaRPr lang="zh-CN" altLang="en-US" sz="2250" dirty="0">
              <a:solidFill>
                <a:srgbClr val="C00000"/>
              </a:solidFill>
              <a:sym typeface="微软雅黑" pitchFamily="34" charset="-122"/>
            </a:endParaRPr>
          </a:p>
        </p:txBody>
      </p:sp>
      <p:sp>
        <p:nvSpPr>
          <p:cNvPr id="26" name="文本框 37"/>
          <p:cNvSpPr>
            <a:spLocks noChangeArrowheads="1"/>
          </p:cNvSpPr>
          <p:nvPr/>
        </p:nvSpPr>
        <p:spPr bwMode="auto">
          <a:xfrm>
            <a:off x="3758525" y="2592789"/>
            <a:ext cx="1338828"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2250" dirty="0">
                <a:solidFill>
                  <a:srgbClr val="C00000"/>
                </a:solidFill>
              </a:rPr>
              <a:t>超越自我</a:t>
            </a:r>
            <a:endParaRPr lang="zh-CN" altLang="en-US" sz="2250" dirty="0">
              <a:solidFill>
                <a:srgbClr val="C00000"/>
              </a:solidFill>
              <a:sym typeface="微软雅黑" pitchFamily="34" charset="-122"/>
            </a:endParaRPr>
          </a:p>
        </p:txBody>
      </p:sp>
      <p:sp>
        <p:nvSpPr>
          <p:cNvPr id="27" name="文本框 37"/>
          <p:cNvSpPr>
            <a:spLocks noChangeArrowheads="1"/>
          </p:cNvSpPr>
          <p:nvPr/>
        </p:nvSpPr>
        <p:spPr bwMode="auto">
          <a:xfrm>
            <a:off x="5781316" y="2592789"/>
            <a:ext cx="1338828"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2250" dirty="0">
                <a:solidFill>
                  <a:srgbClr val="C00000"/>
                </a:solidFill>
              </a:rPr>
              <a:t>追求卓越</a:t>
            </a:r>
            <a:endParaRPr lang="zh-CN" altLang="en-US" sz="2250" dirty="0">
              <a:solidFill>
                <a:srgbClr val="C00000"/>
              </a:solidFill>
              <a:sym typeface="微软雅黑" pitchFamily="34" charset="-122"/>
            </a:endParaRPr>
          </a:p>
        </p:txBody>
      </p:sp>
      <p:sp>
        <p:nvSpPr>
          <p:cNvPr id="28" name="文本框 37"/>
          <p:cNvSpPr>
            <a:spLocks noChangeArrowheads="1"/>
          </p:cNvSpPr>
          <p:nvPr/>
        </p:nvSpPr>
        <p:spPr bwMode="auto">
          <a:xfrm>
            <a:off x="7851148" y="2592789"/>
            <a:ext cx="1338828"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2250" dirty="0">
                <a:solidFill>
                  <a:srgbClr val="C00000"/>
                </a:solidFill>
              </a:rPr>
              <a:t>团结奋斗</a:t>
            </a:r>
            <a:endParaRPr lang="zh-CN" altLang="en-US" sz="2250" dirty="0">
              <a:solidFill>
                <a:srgbClr val="C00000"/>
              </a:solidFill>
              <a:sym typeface="微软雅黑" pitchFamily="34" charset="-122"/>
            </a:endParaRPr>
          </a:p>
        </p:txBody>
      </p:sp>
      <p:sp>
        <p:nvSpPr>
          <p:cNvPr id="29" name="文本框 37"/>
          <p:cNvSpPr>
            <a:spLocks noChangeArrowheads="1"/>
          </p:cNvSpPr>
          <p:nvPr/>
        </p:nvSpPr>
        <p:spPr bwMode="auto">
          <a:xfrm>
            <a:off x="9952340" y="2592789"/>
            <a:ext cx="1338828"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2250" dirty="0">
                <a:solidFill>
                  <a:srgbClr val="C00000"/>
                </a:solidFill>
              </a:rPr>
              <a:t>敢于创新</a:t>
            </a:r>
            <a:endParaRPr lang="zh-CN" altLang="en-US" sz="2250" dirty="0">
              <a:solidFill>
                <a:srgbClr val="C00000"/>
              </a:solidFill>
              <a:sym typeface="微软雅黑" pitchFamily="34" charset="-122"/>
            </a:endParaRPr>
          </a:p>
        </p:txBody>
      </p:sp>
      <p:sp>
        <p:nvSpPr>
          <p:cNvPr id="30" name="矩形 29"/>
          <p:cNvSpPr/>
          <p:nvPr/>
        </p:nvSpPr>
        <p:spPr>
          <a:xfrm>
            <a:off x="1700614" y="3064920"/>
            <a:ext cx="1413770" cy="227289"/>
          </a:xfrm>
          <a:prstGeom prst="rect">
            <a:avLst/>
          </a:prstGeom>
          <a:noFill/>
          <a:ln>
            <a:noFill/>
          </a:ln>
        </p:spPr>
        <p:txBody>
          <a:bodyPr wrap="square" lIns="96438" tIns="48220" rIns="96438" bIns="48220">
            <a:spAutoFit/>
          </a:bodyPr>
          <a:lstStyle/>
          <a:p>
            <a:r>
              <a:rPr lang="en-US" altLang="zh-CN" sz="844" dirty="0">
                <a:latin typeface="+mj-ea"/>
                <a:ea typeface="+mj-ea"/>
              </a:rPr>
              <a:t>Pragmatic innovation</a:t>
            </a:r>
            <a:endParaRPr lang="zh-CN" altLang="en-US" sz="844" dirty="0">
              <a:latin typeface="+mj-ea"/>
              <a:ea typeface="+mj-ea"/>
            </a:endParaRPr>
          </a:p>
        </p:txBody>
      </p:sp>
      <p:sp>
        <p:nvSpPr>
          <p:cNvPr id="31" name="矩形 30"/>
          <p:cNvSpPr/>
          <p:nvPr/>
        </p:nvSpPr>
        <p:spPr>
          <a:xfrm>
            <a:off x="3885881" y="3064920"/>
            <a:ext cx="1413770" cy="227289"/>
          </a:xfrm>
          <a:prstGeom prst="rect">
            <a:avLst/>
          </a:prstGeom>
          <a:noFill/>
          <a:ln>
            <a:noFill/>
          </a:ln>
        </p:spPr>
        <p:txBody>
          <a:bodyPr wrap="square" lIns="96438" tIns="48220" rIns="96438" bIns="48220">
            <a:spAutoFit/>
          </a:bodyPr>
          <a:lstStyle/>
          <a:p>
            <a:r>
              <a:rPr lang="en-US" altLang="zh-CN" sz="844" dirty="0">
                <a:latin typeface="+mj-ea"/>
                <a:ea typeface="+mj-ea"/>
              </a:rPr>
              <a:t>Transcendental ego</a:t>
            </a:r>
            <a:endParaRPr lang="zh-CN" altLang="en-US" sz="844" dirty="0">
              <a:latin typeface="+mj-ea"/>
              <a:ea typeface="+mj-ea"/>
            </a:endParaRPr>
          </a:p>
        </p:txBody>
      </p:sp>
      <p:sp>
        <p:nvSpPr>
          <p:cNvPr id="32" name="矩形 31"/>
          <p:cNvSpPr/>
          <p:nvPr/>
        </p:nvSpPr>
        <p:spPr>
          <a:xfrm>
            <a:off x="5911023" y="3064920"/>
            <a:ext cx="1413770" cy="227289"/>
          </a:xfrm>
          <a:prstGeom prst="rect">
            <a:avLst/>
          </a:prstGeom>
          <a:noFill/>
          <a:ln>
            <a:noFill/>
          </a:ln>
        </p:spPr>
        <p:txBody>
          <a:bodyPr wrap="square" lIns="96438" tIns="48220" rIns="96438" bIns="48220">
            <a:spAutoFit/>
          </a:bodyPr>
          <a:lstStyle/>
          <a:p>
            <a:r>
              <a:rPr lang="en-US" altLang="zh-CN" sz="844" dirty="0">
                <a:latin typeface="+mj-ea"/>
                <a:ea typeface="+mj-ea"/>
              </a:rPr>
              <a:t>Pursuit of excellence</a:t>
            </a:r>
            <a:endParaRPr lang="zh-CN" altLang="en-US" sz="844" dirty="0">
              <a:latin typeface="+mj-ea"/>
              <a:ea typeface="+mj-ea"/>
            </a:endParaRPr>
          </a:p>
        </p:txBody>
      </p:sp>
      <p:sp>
        <p:nvSpPr>
          <p:cNvPr id="33" name="矩形 32"/>
          <p:cNvSpPr/>
          <p:nvPr/>
        </p:nvSpPr>
        <p:spPr>
          <a:xfrm>
            <a:off x="7846956" y="3064920"/>
            <a:ext cx="1413770" cy="227289"/>
          </a:xfrm>
          <a:prstGeom prst="rect">
            <a:avLst/>
          </a:prstGeom>
          <a:noFill/>
          <a:ln>
            <a:noFill/>
          </a:ln>
        </p:spPr>
        <p:txBody>
          <a:bodyPr wrap="square" lIns="96438" tIns="48220" rIns="96438" bIns="48220">
            <a:spAutoFit/>
          </a:bodyPr>
          <a:lstStyle/>
          <a:p>
            <a:pPr algn="ctr"/>
            <a:r>
              <a:rPr lang="en-US" altLang="zh-CN" sz="844" dirty="0">
                <a:latin typeface="+mj-ea"/>
                <a:ea typeface="+mj-ea"/>
              </a:rPr>
              <a:t>United struggle</a:t>
            </a:r>
            <a:endParaRPr lang="zh-CN" altLang="en-US" sz="844" dirty="0">
              <a:latin typeface="+mj-ea"/>
              <a:ea typeface="+mj-ea"/>
            </a:endParaRPr>
          </a:p>
        </p:txBody>
      </p:sp>
      <p:sp>
        <p:nvSpPr>
          <p:cNvPr id="34" name="矩形 33"/>
          <p:cNvSpPr/>
          <p:nvPr/>
        </p:nvSpPr>
        <p:spPr>
          <a:xfrm>
            <a:off x="9957036" y="3064920"/>
            <a:ext cx="1413770" cy="227289"/>
          </a:xfrm>
          <a:prstGeom prst="rect">
            <a:avLst/>
          </a:prstGeom>
          <a:noFill/>
          <a:ln>
            <a:noFill/>
          </a:ln>
        </p:spPr>
        <p:txBody>
          <a:bodyPr wrap="square" lIns="96438" tIns="48220" rIns="96438" bIns="48220">
            <a:spAutoFit/>
          </a:bodyPr>
          <a:lstStyle/>
          <a:p>
            <a:pPr algn="ctr"/>
            <a:r>
              <a:rPr lang="en-US" altLang="zh-CN" sz="844" dirty="0">
                <a:latin typeface="+mj-ea"/>
                <a:ea typeface="+mj-ea"/>
              </a:rPr>
              <a:t>Dare to innovate</a:t>
            </a:r>
            <a:endParaRPr lang="zh-CN" altLang="en-US" sz="844" dirty="0">
              <a:latin typeface="+mj-ea"/>
              <a:ea typeface="+mj-ea"/>
            </a:endParaRPr>
          </a:p>
        </p:txBody>
      </p:sp>
      <p:sp>
        <p:nvSpPr>
          <p:cNvPr id="35" name="文本1"/>
          <p:cNvSpPr>
            <a:spLocks noChangeArrowheads="1"/>
          </p:cNvSpPr>
          <p:nvPr/>
        </p:nvSpPr>
        <p:spPr bwMode="gray">
          <a:xfrm>
            <a:off x="3459994" y="5310637"/>
            <a:ext cx="5542105" cy="1253997"/>
          </a:xfrm>
          <a:prstGeom prst="roundRect">
            <a:avLst>
              <a:gd name="adj" fmla="val 11505"/>
            </a:avLst>
          </a:prstGeom>
          <a:noFill/>
          <a:ln w="28575" cap="flat" cmpd="sng" algn="ctr">
            <a:noFill/>
            <a:prstDash val="solid"/>
          </a:ln>
          <a:effectLst/>
          <a:extLst/>
        </p:spPr>
        <p:txBody>
          <a:bodyPr lIns="96448" tIns="48225" rIns="96448" bIns="4822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285829">
              <a:lnSpc>
                <a:spcPct val="120000"/>
              </a:lnSpc>
              <a:defRPr/>
            </a:pPr>
            <a:r>
              <a:rPr lang="zh-CN" altLang="en-US" sz="1266" dirty="0">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266" dirty="0">
              <a:latin typeface="微软雅黑" pitchFamily="34" charset="-122"/>
              <a:ea typeface="微软雅黑" pitchFamily="34" charset="-122"/>
            </a:endParaRPr>
          </a:p>
        </p:txBody>
      </p:sp>
      <p:sp>
        <p:nvSpPr>
          <p:cNvPr id="36" name="TextBox 35"/>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spTree>
    <p:extLst>
      <p:ext uri="{BB962C8B-B14F-4D97-AF65-F5344CB8AC3E}">
        <p14:creationId xmlns:p14="http://schemas.microsoft.com/office/powerpoint/2010/main" val="427612017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1500"/>
                                </p:stCondLst>
                                <p:childTnLst>
                                  <p:par>
                                    <p:cTn id="15" presetID="2" presetClass="entr" presetSubtype="1" accel="52000" fill="hold" nodeType="afterEffect" p14:presetBounceEnd="68000">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14:bounceEnd="68000">
                                          <p:cBhvr additive="base">
                                            <p:cTn id="17" dur="1000" fill="hold"/>
                                            <p:tgtEl>
                                              <p:spTgt spid="9"/>
                                            </p:tgtEl>
                                            <p:attrNameLst>
                                              <p:attrName>ppt_x</p:attrName>
                                            </p:attrNameLst>
                                          </p:cBhvr>
                                          <p:tavLst>
                                            <p:tav tm="0">
                                              <p:val>
                                                <p:strVal val="#ppt_x"/>
                                              </p:val>
                                            </p:tav>
                                            <p:tav tm="100000">
                                              <p:val>
                                                <p:strVal val="#ppt_x"/>
                                              </p:val>
                                            </p:tav>
                                          </p:tavLst>
                                        </p:anim>
                                        <p:anim calcmode="lin" valueType="num" p14:bounceEnd="68000">
                                          <p:cBhvr additive="base">
                                            <p:cTn id="18" dur="1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1" accel="52000" fill="hold" nodeType="withEffect" p14:presetBounceEnd="68000">
                                      <p:stCondLst>
                                        <p:cond delay="200"/>
                                      </p:stCondLst>
                                      <p:childTnLst>
                                        <p:set>
                                          <p:cBhvr>
                                            <p:cTn id="20" dur="1" fill="hold">
                                              <p:stCondLst>
                                                <p:cond delay="0"/>
                                              </p:stCondLst>
                                            </p:cTn>
                                            <p:tgtEl>
                                              <p:spTgt spid="12"/>
                                            </p:tgtEl>
                                            <p:attrNameLst>
                                              <p:attrName>style.visibility</p:attrName>
                                            </p:attrNameLst>
                                          </p:cBhvr>
                                          <p:to>
                                            <p:strVal val="visible"/>
                                          </p:to>
                                        </p:set>
                                        <p:anim calcmode="lin" valueType="num" p14:bounceEnd="68000">
                                          <p:cBhvr additive="base">
                                            <p:cTn id="21" dur="1000" fill="hold"/>
                                            <p:tgtEl>
                                              <p:spTgt spid="12"/>
                                            </p:tgtEl>
                                            <p:attrNameLst>
                                              <p:attrName>ppt_x</p:attrName>
                                            </p:attrNameLst>
                                          </p:cBhvr>
                                          <p:tavLst>
                                            <p:tav tm="0">
                                              <p:val>
                                                <p:strVal val="#ppt_x"/>
                                              </p:val>
                                            </p:tav>
                                            <p:tav tm="100000">
                                              <p:val>
                                                <p:strVal val="#ppt_x"/>
                                              </p:val>
                                            </p:tav>
                                          </p:tavLst>
                                        </p:anim>
                                        <p:anim calcmode="lin" valueType="num" p14:bounceEnd="68000">
                                          <p:cBhvr additive="base">
                                            <p:cTn id="22" dur="1000" fill="hold"/>
                                            <p:tgtEl>
                                              <p:spTgt spid="12"/>
                                            </p:tgtEl>
                                            <p:attrNameLst>
                                              <p:attrName>ppt_y</p:attrName>
                                            </p:attrNameLst>
                                          </p:cBhvr>
                                          <p:tavLst>
                                            <p:tav tm="0">
                                              <p:val>
                                                <p:strVal val="0-#ppt_h/2"/>
                                              </p:val>
                                            </p:tav>
                                            <p:tav tm="100000">
                                              <p:val>
                                                <p:strVal val="#ppt_y"/>
                                              </p:val>
                                            </p:tav>
                                          </p:tavLst>
                                        </p:anim>
                                      </p:childTnLst>
                                    </p:cTn>
                                  </p:par>
                                  <p:par>
                                    <p:cTn id="23" presetID="2" presetClass="entr" presetSubtype="1" accel="52000" fill="hold" nodeType="withEffect" p14:presetBounceEnd="68000">
                                      <p:stCondLst>
                                        <p:cond delay="400"/>
                                      </p:stCondLst>
                                      <p:childTnLst>
                                        <p:set>
                                          <p:cBhvr>
                                            <p:cTn id="24" dur="1" fill="hold">
                                              <p:stCondLst>
                                                <p:cond delay="0"/>
                                              </p:stCondLst>
                                            </p:cTn>
                                            <p:tgtEl>
                                              <p:spTgt spid="15"/>
                                            </p:tgtEl>
                                            <p:attrNameLst>
                                              <p:attrName>style.visibility</p:attrName>
                                            </p:attrNameLst>
                                          </p:cBhvr>
                                          <p:to>
                                            <p:strVal val="visible"/>
                                          </p:to>
                                        </p:set>
                                        <p:anim calcmode="lin" valueType="num" p14:bounceEnd="68000">
                                          <p:cBhvr additive="base">
                                            <p:cTn id="25" dur="1000" fill="hold"/>
                                            <p:tgtEl>
                                              <p:spTgt spid="15"/>
                                            </p:tgtEl>
                                            <p:attrNameLst>
                                              <p:attrName>ppt_x</p:attrName>
                                            </p:attrNameLst>
                                          </p:cBhvr>
                                          <p:tavLst>
                                            <p:tav tm="0">
                                              <p:val>
                                                <p:strVal val="#ppt_x"/>
                                              </p:val>
                                            </p:tav>
                                            <p:tav tm="100000">
                                              <p:val>
                                                <p:strVal val="#ppt_x"/>
                                              </p:val>
                                            </p:tav>
                                          </p:tavLst>
                                        </p:anim>
                                        <p:anim calcmode="lin" valueType="num" p14:bounceEnd="68000">
                                          <p:cBhvr additive="base">
                                            <p:cTn id="26" dur="10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1" accel="52000" fill="hold" nodeType="withEffect" p14:presetBounceEnd="68000">
                                      <p:stCondLst>
                                        <p:cond delay="700"/>
                                      </p:stCondLst>
                                      <p:childTnLst>
                                        <p:set>
                                          <p:cBhvr>
                                            <p:cTn id="28" dur="1" fill="hold">
                                              <p:stCondLst>
                                                <p:cond delay="0"/>
                                              </p:stCondLst>
                                            </p:cTn>
                                            <p:tgtEl>
                                              <p:spTgt spid="18"/>
                                            </p:tgtEl>
                                            <p:attrNameLst>
                                              <p:attrName>style.visibility</p:attrName>
                                            </p:attrNameLst>
                                          </p:cBhvr>
                                          <p:to>
                                            <p:strVal val="visible"/>
                                          </p:to>
                                        </p:set>
                                        <p:anim calcmode="lin" valueType="num" p14:bounceEnd="68000">
                                          <p:cBhvr additive="base">
                                            <p:cTn id="29" dur="1000" fill="hold"/>
                                            <p:tgtEl>
                                              <p:spTgt spid="18"/>
                                            </p:tgtEl>
                                            <p:attrNameLst>
                                              <p:attrName>ppt_x</p:attrName>
                                            </p:attrNameLst>
                                          </p:cBhvr>
                                          <p:tavLst>
                                            <p:tav tm="0">
                                              <p:val>
                                                <p:strVal val="#ppt_x"/>
                                              </p:val>
                                            </p:tav>
                                            <p:tav tm="100000">
                                              <p:val>
                                                <p:strVal val="#ppt_x"/>
                                              </p:val>
                                            </p:tav>
                                          </p:tavLst>
                                        </p:anim>
                                        <p:anim calcmode="lin" valueType="num" p14:bounceEnd="68000">
                                          <p:cBhvr additive="base">
                                            <p:cTn id="30" dur="1000" fill="hold"/>
                                            <p:tgtEl>
                                              <p:spTgt spid="18"/>
                                            </p:tgtEl>
                                            <p:attrNameLst>
                                              <p:attrName>ppt_y</p:attrName>
                                            </p:attrNameLst>
                                          </p:cBhvr>
                                          <p:tavLst>
                                            <p:tav tm="0">
                                              <p:val>
                                                <p:strVal val="0-#ppt_h/2"/>
                                              </p:val>
                                            </p:tav>
                                            <p:tav tm="100000">
                                              <p:val>
                                                <p:strVal val="#ppt_y"/>
                                              </p:val>
                                            </p:tav>
                                          </p:tavLst>
                                        </p:anim>
                                      </p:childTnLst>
                                    </p:cTn>
                                  </p:par>
                                  <p:par>
                                    <p:cTn id="31" presetID="2" presetClass="entr" presetSubtype="1" accel="52000" fill="hold" nodeType="withEffect" p14:presetBounceEnd="68000">
                                      <p:stCondLst>
                                        <p:cond delay="1000"/>
                                      </p:stCondLst>
                                      <p:childTnLst>
                                        <p:set>
                                          <p:cBhvr>
                                            <p:cTn id="32" dur="1" fill="hold">
                                              <p:stCondLst>
                                                <p:cond delay="0"/>
                                              </p:stCondLst>
                                            </p:cTn>
                                            <p:tgtEl>
                                              <p:spTgt spid="21"/>
                                            </p:tgtEl>
                                            <p:attrNameLst>
                                              <p:attrName>style.visibility</p:attrName>
                                            </p:attrNameLst>
                                          </p:cBhvr>
                                          <p:to>
                                            <p:strVal val="visible"/>
                                          </p:to>
                                        </p:set>
                                        <p:anim calcmode="lin" valueType="num" p14:bounceEnd="68000">
                                          <p:cBhvr additive="base">
                                            <p:cTn id="33" dur="1000" fill="hold"/>
                                            <p:tgtEl>
                                              <p:spTgt spid="21"/>
                                            </p:tgtEl>
                                            <p:attrNameLst>
                                              <p:attrName>ppt_x</p:attrName>
                                            </p:attrNameLst>
                                          </p:cBhvr>
                                          <p:tavLst>
                                            <p:tav tm="0">
                                              <p:val>
                                                <p:strVal val="#ppt_x"/>
                                              </p:val>
                                            </p:tav>
                                            <p:tav tm="100000">
                                              <p:val>
                                                <p:strVal val="#ppt_x"/>
                                              </p:val>
                                            </p:tav>
                                          </p:tavLst>
                                        </p:anim>
                                        <p:anim calcmode="lin" valueType="num" p14:bounceEnd="68000">
                                          <p:cBhvr additive="base">
                                            <p:cTn id="34" dur="1000" fill="hold"/>
                                            <p:tgtEl>
                                              <p:spTgt spid="21"/>
                                            </p:tgtEl>
                                            <p:attrNameLst>
                                              <p:attrName>ppt_y</p:attrName>
                                            </p:attrNameLst>
                                          </p:cBhvr>
                                          <p:tavLst>
                                            <p:tav tm="0">
                                              <p:val>
                                                <p:strVal val="0-#ppt_h/2"/>
                                              </p:val>
                                            </p:tav>
                                            <p:tav tm="100000">
                                              <p:val>
                                                <p:strVal val="#ppt_y"/>
                                              </p:val>
                                            </p:tav>
                                          </p:tavLst>
                                        </p:anim>
                                      </p:childTnLst>
                                    </p:cTn>
                                  </p:par>
                                </p:childTnLst>
                              </p:cTn>
                            </p:par>
                            <p:par>
                              <p:cTn id="35" fill="hold">
                                <p:stCondLst>
                                  <p:cond delay="3500"/>
                                </p:stCondLst>
                                <p:childTnLst>
                                  <p:par>
                                    <p:cTn id="36" presetID="16" presetClass="entr" presetSubtype="21"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barn(inVertical)">
                                          <p:cBhvr>
                                            <p:cTn id="38" dur="500"/>
                                            <p:tgtEl>
                                              <p:spTgt spid="25"/>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barn(inVertical)">
                                          <p:cBhvr>
                                            <p:cTn id="41" dur="500"/>
                                            <p:tgtEl>
                                              <p:spTgt spid="26"/>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barn(inVertical)">
                                          <p:cBhvr>
                                            <p:cTn id="44" dur="500"/>
                                            <p:tgtEl>
                                              <p:spTgt spid="27"/>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barn(inVertical)">
                                          <p:cBhvr>
                                            <p:cTn id="47" dur="500"/>
                                            <p:tgtEl>
                                              <p:spTgt spid="28"/>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barn(inVertical)">
                                          <p:cBhvr>
                                            <p:cTn id="50" dur="500"/>
                                            <p:tgtEl>
                                              <p:spTgt spid="29"/>
                                            </p:tgtEl>
                                          </p:cBhvr>
                                        </p:animEffect>
                                      </p:childTnLst>
                                    </p:cTn>
                                  </p:par>
                                  <p:par>
                                    <p:cTn id="51" presetID="16" presetClass="entr" presetSubtype="21"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barn(inVertical)">
                                          <p:cBhvr>
                                            <p:cTn id="53" dur="500"/>
                                            <p:tgtEl>
                                              <p:spTgt spid="30"/>
                                            </p:tgtEl>
                                          </p:cBhvr>
                                        </p:animEffect>
                                      </p:childTnLst>
                                    </p:cTn>
                                  </p:par>
                                  <p:par>
                                    <p:cTn id="54" presetID="16" presetClass="entr" presetSubtype="21"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barn(inVertical)">
                                          <p:cBhvr>
                                            <p:cTn id="56" dur="500"/>
                                            <p:tgtEl>
                                              <p:spTgt spid="31"/>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barn(inVertical)">
                                          <p:cBhvr>
                                            <p:cTn id="59" dur="500"/>
                                            <p:tgtEl>
                                              <p:spTgt spid="32"/>
                                            </p:tgtEl>
                                          </p:cBhvr>
                                        </p:animEffect>
                                      </p:childTnLst>
                                    </p:cTn>
                                  </p:par>
                                  <p:par>
                                    <p:cTn id="60" presetID="16" presetClass="entr" presetSubtype="21"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barn(inVertical)">
                                          <p:cBhvr>
                                            <p:cTn id="62" dur="500"/>
                                            <p:tgtEl>
                                              <p:spTgt spid="33"/>
                                            </p:tgtEl>
                                          </p:cBhvr>
                                        </p:animEffect>
                                      </p:childTnLst>
                                    </p:cTn>
                                  </p:par>
                                  <p:par>
                                    <p:cTn id="63" presetID="16" presetClass="entr" presetSubtype="21" fill="hold" grpId="0" nodeType="withEffect">
                                      <p:stCondLst>
                                        <p:cond delay="0"/>
                                      </p:stCondLst>
                                      <p:childTnLst>
                                        <p:set>
                                          <p:cBhvr>
                                            <p:cTn id="64" dur="1" fill="hold">
                                              <p:stCondLst>
                                                <p:cond delay="0"/>
                                              </p:stCondLst>
                                            </p:cTn>
                                            <p:tgtEl>
                                              <p:spTgt spid="34"/>
                                            </p:tgtEl>
                                            <p:attrNameLst>
                                              <p:attrName>style.visibility</p:attrName>
                                            </p:attrNameLst>
                                          </p:cBhvr>
                                          <p:to>
                                            <p:strVal val="visible"/>
                                          </p:to>
                                        </p:set>
                                        <p:animEffect transition="in" filter="barn(inVertical)">
                                          <p:cBhvr>
                                            <p:cTn id="65" dur="500"/>
                                            <p:tgtEl>
                                              <p:spTgt spid="34"/>
                                            </p:tgtEl>
                                          </p:cBhvr>
                                        </p:animEffect>
                                      </p:childTnLst>
                                    </p:cTn>
                                  </p:par>
                                </p:childTnLst>
                              </p:cTn>
                            </p:par>
                            <p:par>
                              <p:cTn id="66" fill="hold">
                                <p:stCondLst>
                                  <p:cond delay="4000"/>
                                </p:stCondLst>
                                <p:childTnLst>
                                  <p:par>
                                    <p:cTn id="67" presetID="22" presetClass="entr" presetSubtype="8" fill="hold" grpId="0" nodeType="after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wipe(left)">
                                          <p:cBhvr>
                                            <p:cTn id="69" dur="500"/>
                                            <p:tgtEl>
                                              <p:spTgt spid="35"/>
                                            </p:tgtEl>
                                          </p:cBhvr>
                                        </p:animEffect>
                                      </p:childTnLst>
                                    </p:cTn>
                                  </p:par>
                                </p:childTnLst>
                              </p:cTn>
                            </p:par>
                            <p:par>
                              <p:cTn id="70" fill="hold">
                                <p:stCondLst>
                                  <p:cond delay="4500"/>
                                </p:stCondLst>
                                <p:childTnLst>
                                  <p:par>
                                    <p:cTn id="71" presetID="10" presetClass="entr" presetSubtype="0" fill="hold" grpId="0" nodeType="afterEffect">
                                      <p:stCondLst>
                                        <p:cond delay="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1" grpId="0"/>
          <p:bldP spid="32" grpId="0"/>
          <p:bldP spid="33" grpId="0"/>
          <p:bldP spid="34" grpId="0"/>
          <p:bldP spid="35" grpId="0"/>
          <p:bldP spid="3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1500"/>
                                </p:stCondLst>
                                <p:childTnLst>
                                  <p:par>
                                    <p:cTn id="15" presetID="2" presetClass="entr" presetSubtype="1" accel="52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1000" fill="hold"/>
                                            <p:tgtEl>
                                              <p:spTgt spid="9"/>
                                            </p:tgtEl>
                                            <p:attrNameLst>
                                              <p:attrName>ppt_x</p:attrName>
                                            </p:attrNameLst>
                                          </p:cBhvr>
                                          <p:tavLst>
                                            <p:tav tm="0">
                                              <p:val>
                                                <p:strVal val="#ppt_x"/>
                                              </p:val>
                                            </p:tav>
                                            <p:tav tm="100000">
                                              <p:val>
                                                <p:strVal val="#ppt_x"/>
                                              </p:val>
                                            </p:tav>
                                          </p:tavLst>
                                        </p:anim>
                                        <p:anim calcmode="lin" valueType="num">
                                          <p:cBhvr additive="base">
                                            <p:cTn id="18" dur="1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1" accel="52000" fill="hold" nodeType="withEffect">
                                      <p:stCondLst>
                                        <p:cond delay="2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1000" fill="hold"/>
                                            <p:tgtEl>
                                              <p:spTgt spid="12"/>
                                            </p:tgtEl>
                                            <p:attrNameLst>
                                              <p:attrName>ppt_x</p:attrName>
                                            </p:attrNameLst>
                                          </p:cBhvr>
                                          <p:tavLst>
                                            <p:tav tm="0">
                                              <p:val>
                                                <p:strVal val="#ppt_x"/>
                                              </p:val>
                                            </p:tav>
                                            <p:tav tm="100000">
                                              <p:val>
                                                <p:strVal val="#ppt_x"/>
                                              </p:val>
                                            </p:tav>
                                          </p:tavLst>
                                        </p:anim>
                                        <p:anim calcmode="lin" valueType="num">
                                          <p:cBhvr additive="base">
                                            <p:cTn id="22" dur="1000" fill="hold"/>
                                            <p:tgtEl>
                                              <p:spTgt spid="12"/>
                                            </p:tgtEl>
                                            <p:attrNameLst>
                                              <p:attrName>ppt_y</p:attrName>
                                            </p:attrNameLst>
                                          </p:cBhvr>
                                          <p:tavLst>
                                            <p:tav tm="0">
                                              <p:val>
                                                <p:strVal val="0-#ppt_h/2"/>
                                              </p:val>
                                            </p:tav>
                                            <p:tav tm="100000">
                                              <p:val>
                                                <p:strVal val="#ppt_y"/>
                                              </p:val>
                                            </p:tav>
                                          </p:tavLst>
                                        </p:anim>
                                      </p:childTnLst>
                                    </p:cTn>
                                  </p:par>
                                  <p:par>
                                    <p:cTn id="23" presetID="2" presetClass="entr" presetSubtype="1" accel="52000" fill="hold" nodeType="withEffect">
                                      <p:stCondLst>
                                        <p:cond delay="40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1000" fill="hold"/>
                                            <p:tgtEl>
                                              <p:spTgt spid="15"/>
                                            </p:tgtEl>
                                            <p:attrNameLst>
                                              <p:attrName>ppt_x</p:attrName>
                                            </p:attrNameLst>
                                          </p:cBhvr>
                                          <p:tavLst>
                                            <p:tav tm="0">
                                              <p:val>
                                                <p:strVal val="#ppt_x"/>
                                              </p:val>
                                            </p:tav>
                                            <p:tav tm="100000">
                                              <p:val>
                                                <p:strVal val="#ppt_x"/>
                                              </p:val>
                                            </p:tav>
                                          </p:tavLst>
                                        </p:anim>
                                        <p:anim calcmode="lin" valueType="num">
                                          <p:cBhvr additive="base">
                                            <p:cTn id="26" dur="10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1" accel="52000" fill="hold" nodeType="withEffect">
                                      <p:stCondLst>
                                        <p:cond delay="70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1000" fill="hold"/>
                                            <p:tgtEl>
                                              <p:spTgt spid="18"/>
                                            </p:tgtEl>
                                            <p:attrNameLst>
                                              <p:attrName>ppt_x</p:attrName>
                                            </p:attrNameLst>
                                          </p:cBhvr>
                                          <p:tavLst>
                                            <p:tav tm="0">
                                              <p:val>
                                                <p:strVal val="#ppt_x"/>
                                              </p:val>
                                            </p:tav>
                                            <p:tav tm="100000">
                                              <p:val>
                                                <p:strVal val="#ppt_x"/>
                                              </p:val>
                                            </p:tav>
                                          </p:tavLst>
                                        </p:anim>
                                        <p:anim calcmode="lin" valueType="num">
                                          <p:cBhvr additive="base">
                                            <p:cTn id="30" dur="1000" fill="hold"/>
                                            <p:tgtEl>
                                              <p:spTgt spid="18"/>
                                            </p:tgtEl>
                                            <p:attrNameLst>
                                              <p:attrName>ppt_y</p:attrName>
                                            </p:attrNameLst>
                                          </p:cBhvr>
                                          <p:tavLst>
                                            <p:tav tm="0">
                                              <p:val>
                                                <p:strVal val="0-#ppt_h/2"/>
                                              </p:val>
                                            </p:tav>
                                            <p:tav tm="100000">
                                              <p:val>
                                                <p:strVal val="#ppt_y"/>
                                              </p:val>
                                            </p:tav>
                                          </p:tavLst>
                                        </p:anim>
                                      </p:childTnLst>
                                    </p:cTn>
                                  </p:par>
                                  <p:par>
                                    <p:cTn id="31" presetID="2" presetClass="entr" presetSubtype="1" accel="52000" fill="hold" nodeType="withEffect">
                                      <p:stCondLst>
                                        <p:cond delay="100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1000" fill="hold"/>
                                            <p:tgtEl>
                                              <p:spTgt spid="21"/>
                                            </p:tgtEl>
                                            <p:attrNameLst>
                                              <p:attrName>ppt_x</p:attrName>
                                            </p:attrNameLst>
                                          </p:cBhvr>
                                          <p:tavLst>
                                            <p:tav tm="0">
                                              <p:val>
                                                <p:strVal val="#ppt_x"/>
                                              </p:val>
                                            </p:tav>
                                            <p:tav tm="100000">
                                              <p:val>
                                                <p:strVal val="#ppt_x"/>
                                              </p:val>
                                            </p:tav>
                                          </p:tavLst>
                                        </p:anim>
                                        <p:anim calcmode="lin" valueType="num">
                                          <p:cBhvr additive="base">
                                            <p:cTn id="34" dur="1000" fill="hold"/>
                                            <p:tgtEl>
                                              <p:spTgt spid="21"/>
                                            </p:tgtEl>
                                            <p:attrNameLst>
                                              <p:attrName>ppt_y</p:attrName>
                                            </p:attrNameLst>
                                          </p:cBhvr>
                                          <p:tavLst>
                                            <p:tav tm="0">
                                              <p:val>
                                                <p:strVal val="0-#ppt_h/2"/>
                                              </p:val>
                                            </p:tav>
                                            <p:tav tm="100000">
                                              <p:val>
                                                <p:strVal val="#ppt_y"/>
                                              </p:val>
                                            </p:tav>
                                          </p:tavLst>
                                        </p:anim>
                                      </p:childTnLst>
                                    </p:cTn>
                                  </p:par>
                                </p:childTnLst>
                              </p:cTn>
                            </p:par>
                            <p:par>
                              <p:cTn id="35" fill="hold">
                                <p:stCondLst>
                                  <p:cond delay="3500"/>
                                </p:stCondLst>
                                <p:childTnLst>
                                  <p:par>
                                    <p:cTn id="36" presetID="16" presetClass="entr" presetSubtype="21"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barn(inVertical)">
                                          <p:cBhvr>
                                            <p:cTn id="38" dur="500"/>
                                            <p:tgtEl>
                                              <p:spTgt spid="25"/>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barn(inVertical)">
                                          <p:cBhvr>
                                            <p:cTn id="41" dur="500"/>
                                            <p:tgtEl>
                                              <p:spTgt spid="26"/>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barn(inVertical)">
                                          <p:cBhvr>
                                            <p:cTn id="44" dur="500"/>
                                            <p:tgtEl>
                                              <p:spTgt spid="27"/>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barn(inVertical)">
                                          <p:cBhvr>
                                            <p:cTn id="47" dur="500"/>
                                            <p:tgtEl>
                                              <p:spTgt spid="28"/>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barn(inVertical)">
                                          <p:cBhvr>
                                            <p:cTn id="50" dur="500"/>
                                            <p:tgtEl>
                                              <p:spTgt spid="29"/>
                                            </p:tgtEl>
                                          </p:cBhvr>
                                        </p:animEffect>
                                      </p:childTnLst>
                                    </p:cTn>
                                  </p:par>
                                  <p:par>
                                    <p:cTn id="51" presetID="16" presetClass="entr" presetSubtype="21"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barn(inVertical)">
                                          <p:cBhvr>
                                            <p:cTn id="53" dur="500"/>
                                            <p:tgtEl>
                                              <p:spTgt spid="30"/>
                                            </p:tgtEl>
                                          </p:cBhvr>
                                        </p:animEffect>
                                      </p:childTnLst>
                                    </p:cTn>
                                  </p:par>
                                  <p:par>
                                    <p:cTn id="54" presetID="16" presetClass="entr" presetSubtype="21"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barn(inVertical)">
                                          <p:cBhvr>
                                            <p:cTn id="56" dur="500"/>
                                            <p:tgtEl>
                                              <p:spTgt spid="31"/>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barn(inVertical)">
                                          <p:cBhvr>
                                            <p:cTn id="59" dur="500"/>
                                            <p:tgtEl>
                                              <p:spTgt spid="32"/>
                                            </p:tgtEl>
                                          </p:cBhvr>
                                        </p:animEffect>
                                      </p:childTnLst>
                                    </p:cTn>
                                  </p:par>
                                  <p:par>
                                    <p:cTn id="60" presetID="16" presetClass="entr" presetSubtype="21"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barn(inVertical)">
                                          <p:cBhvr>
                                            <p:cTn id="62" dur="500"/>
                                            <p:tgtEl>
                                              <p:spTgt spid="33"/>
                                            </p:tgtEl>
                                          </p:cBhvr>
                                        </p:animEffect>
                                      </p:childTnLst>
                                    </p:cTn>
                                  </p:par>
                                  <p:par>
                                    <p:cTn id="63" presetID="16" presetClass="entr" presetSubtype="21" fill="hold" grpId="0" nodeType="withEffect">
                                      <p:stCondLst>
                                        <p:cond delay="0"/>
                                      </p:stCondLst>
                                      <p:childTnLst>
                                        <p:set>
                                          <p:cBhvr>
                                            <p:cTn id="64" dur="1" fill="hold">
                                              <p:stCondLst>
                                                <p:cond delay="0"/>
                                              </p:stCondLst>
                                            </p:cTn>
                                            <p:tgtEl>
                                              <p:spTgt spid="34"/>
                                            </p:tgtEl>
                                            <p:attrNameLst>
                                              <p:attrName>style.visibility</p:attrName>
                                            </p:attrNameLst>
                                          </p:cBhvr>
                                          <p:to>
                                            <p:strVal val="visible"/>
                                          </p:to>
                                        </p:set>
                                        <p:animEffect transition="in" filter="barn(inVertical)">
                                          <p:cBhvr>
                                            <p:cTn id="65" dur="500"/>
                                            <p:tgtEl>
                                              <p:spTgt spid="34"/>
                                            </p:tgtEl>
                                          </p:cBhvr>
                                        </p:animEffect>
                                      </p:childTnLst>
                                    </p:cTn>
                                  </p:par>
                                </p:childTnLst>
                              </p:cTn>
                            </p:par>
                            <p:par>
                              <p:cTn id="66" fill="hold">
                                <p:stCondLst>
                                  <p:cond delay="4000"/>
                                </p:stCondLst>
                                <p:childTnLst>
                                  <p:par>
                                    <p:cTn id="67" presetID="22" presetClass="entr" presetSubtype="8" fill="hold" grpId="0" nodeType="after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wipe(left)">
                                          <p:cBhvr>
                                            <p:cTn id="69" dur="500"/>
                                            <p:tgtEl>
                                              <p:spTgt spid="35"/>
                                            </p:tgtEl>
                                          </p:cBhvr>
                                        </p:animEffect>
                                      </p:childTnLst>
                                    </p:cTn>
                                  </p:par>
                                </p:childTnLst>
                              </p:cTn>
                            </p:par>
                            <p:par>
                              <p:cTn id="70" fill="hold">
                                <p:stCondLst>
                                  <p:cond delay="4500"/>
                                </p:stCondLst>
                                <p:childTnLst>
                                  <p:par>
                                    <p:cTn id="71" presetID="10" presetClass="entr" presetSubtype="0" fill="hold" grpId="0" nodeType="afterEffect">
                                      <p:stCondLst>
                                        <p:cond delay="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1" grpId="0"/>
          <p:bldP spid="32" grpId="0"/>
          <p:bldP spid="33" grpId="0"/>
          <p:bldP spid="34" grpId="0"/>
          <p:bldP spid="35" grpId="0"/>
          <p:bldP spid="36"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045566" y="274887"/>
            <a:ext cx="2302557" cy="458719"/>
          </a:xfrm>
          <a:prstGeom prst="rect">
            <a:avLst/>
          </a:prstGeom>
        </p:spPr>
        <p:txBody>
          <a:bodyPr/>
          <a:lstStyle/>
          <a:p>
            <a:pPr algn="l"/>
            <a:r>
              <a:rPr lang="zh-CN" altLang="en-US" dirty="0">
                <a:solidFill>
                  <a:schemeClr val="tx1"/>
                </a:solidFill>
              </a:rPr>
              <a:t>团队扩大计划</a:t>
            </a:r>
          </a:p>
        </p:txBody>
      </p:sp>
      <p:sp>
        <p:nvSpPr>
          <p:cNvPr id="36" name="TextBox 35"/>
          <p:cNvSpPr txBox="1"/>
          <p:nvPr/>
        </p:nvSpPr>
        <p:spPr>
          <a:xfrm>
            <a:off x="2326415" y="8321620"/>
            <a:ext cx="866036" cy="363770"/>
          </a:xfrm>
          <a:prstGeom prst="rect">
            <a:avLst/>
          </a:prstGeom>
          <a:noFill/>
        </p:spPr>
        <p:txBody>
          <a:bodyPr wrap="none" lIns="85930" tIns="42966" rIns="85930" bIns="42966" rtlCol="0">
            <a:spAutoFit/>
          </a:bodyPr>
          <a:lstStyle/>
          <a:p>
            <a:r>
              <a:rPr lang="zh-CN" altLang="en-US" dirty="0"/>
              <a:t>延迟符</a:t>
            </a:r>
          </a:p>
        </p:txBody>
      </p:sp>
      <p:grpSp>
        <p:nvGrpSpPr>
          <p:cNvPr id="37" name="组合 36"/>
          <p:cNvGrpSpPr/>
          <p:nvPr/>
        </p:nvGrpSpPr>
        <p:grpSpPr>
          <a:xfrm>
            <a:off x="1579386" y="1751464"/>
            <a:ext cx="4557100" cy="151884"/>
            <a:chOff x="1507396" y="1628800"/>
            <a:chExt cx="4320480" cy="144016"/>
          </a:xfrm>
        </p:grpSpPr>
        <p:cxnSp>
          <p:nvCxnSpPr>
            <p:cNvPr id="38" name="直接连接符 37"/>
            <p:cNvCxnSpPr/>
            <p:nvPr/>
          </p:nvCxnSpPr>
          <p:spPr>
            <a:xfrm>
              <a:off x="1507396" y="1700808"/>
              <a:ext cx="4320480" cy="0"/>
            </a:xfrm>
            <a:prstGeom prst="line">
              <a:avLst/>
            </a:prstGeom>
            <a:noFill/>
            <a:ln w="9525" cap="flat" cmpd="sng" algn="ctr">
              <a:solidFill>
                <a:schemeClr val="accent6"/>
              </a:solidFill>
              <a:prstDash val="solid"/>
            </a:ln>
            <a:effectLst/>
          </p:spPr>
        </p:cxnSp>
        <p:cxnSp>
          <p:nvCxnSpPr>
            <p:cNvPr id="39" name="直接连接符 38"/>
            <p:cNvCxnSpPr/>
            <p:nvPr/>
          </p:nvCxnSpPr>
          <p:spPr>
            <a:xfrm flipV="1">
              <a:off x="1507396" y="1628800"/>
              <a:ext cx="0" cy="144016"/>
            </a:xfrm>
            <a:prstGeom prst="line">
              <a:avLst/>
            </a:prstGeom>
            <a:noFill/>
            <a:ln w="9525" cap="flat" cmpd="sng" algn="ctr">
              <a:solidFill>
                <a:schemeClr val="accent6"/>
              </a:solidFill>
              <a:prstDash val="solid"/>
            </a:ln>
            <a:effectLst/>
          </p:spPr>
        </p:cxnSp>
        <p:cxnSp>
          <p:nvCxnSpPr>
            <p:cNvPr id="40" name="直接连接符 39"/>
            <p:cNvCxnSpPr/>
            <p:nvPr/>
          </p:nvCxnSpPr>
          <p:spPr>
            <a:xfrm flipV="1">
              <a:off x="1987449" y="1628800"/>
              <a:ext cx="0" cy="144016"/>
            </a:xfrm>
            <a:prstGeom prst="line">
              <a:avLst/>
            </a:prstGeom>
            <a:noFill/>
            <a:ln w="9525" cap="flat" cmpd="sng" algn="ctr">
              <a:solidFill>
                <a:schemeClr val="accent6"/>
              </a:solidFill>
              <a:prstDash val="solid"/>
            </a:ln>
            <a:effectLst/>
          </p:spPr>
        </p:cxnSp>
        <p:cxnSp>
          <p:nvCxnSpPr>
            <p:cNvPr id="41" name="直接连接符 40"/>
            <p:cNvCxnSpPr/>
            <p:nvPr/>
          </p:nvCxnSpPr>
          <p:spPr>
            <a:xfrm flipV="1">
              <a:off x="2467502" y="1628800"/>
              <a:ext cx="0" cy="144016"/>
            </a:xfrm>
            <a:prstGeom prst="line">
              <a:avLst/>
            </a:prstGeom>
            <a:noFill/>
            <a:ln w="9525" cap="flat" cmpd="sng" algn="ctr">
              <a:solidFill>
                <a:schemeClr val="accent6"/>
              </a:solidFill>
              <a:prstDash val="solid"/>
            </a:ln>
            <a:effectLst/>
          </p:spPr>
        </p:cxnSp>
        <p:cxnSp>
          <p:nvCxnSpPr>
            <p:cNvPr id="42" name="直接连接符 41"/>
            <p:cNvCxnSpPr/>
            <p:nvPr/>
          </p:nvCxnSpPr>
          <p:spPr>
            <a:xfrm flipV="1">
              <a:off x="2947555" y="1628800"/>
              <a:ext cx="0" cy="144016"/>
            </a:xfrm>
            <a:prstGeom prst="line">
              <a:avLst/>
            </a:prstGeom>
            <a:noFill/>
            <a:ln w="9525" cap="flat" cmpd="sng" algn="ctr">
              <a:solidFill>
                <a:schemeClr val="accent6"/>
              </a:solidFill>
              <a:prstDash val="solid"/>
            </a:ln>
            <a:effectLst/>
          </p:spPr>
        </p:cxnSp>
        <p:cxnSp>
          <p:nvCxnSpPr>
            <p:cNvPr id="43" name="直接连接符 42"/>
            <p:cNvCxnSpPr/>
            <p:nvPr/>
          </p:nvCxnSpPr>
          <p:spPr>
            <a:xfrm flipV="1">
              <a:off x="3427608" y="1628800"/>
              <a:ext cx="0" cy="144016"/>
            </a:xfrm>
            <a:prstGeom prst="line">
              <a:avLst/>
            </a:prstGeom>
            <a:noFill/>
            <a:ln w="9525" cap="flat" cmpd="sng" algn="ctr">
              <a:solidFill>
                <a:schemeClr val="accent6"/>
              </a:solidFill>
              <a:prstDash val="solid"/>
            </a:ln>
            <a:effectLst/>
          </p:spPr>
        </p:cxnSp>
        <p:cxnSp>
          <p:nvCxnSpPr>
            <p:cNvPr id="44" name="直接连接符 43"/>
            <p:cNvCxnSpPr/>
            <p:nvPr/>
          </p:nvCxnSpPr>
          <p:spPr>
            <a:xfrm flipV="1">
              <a:off x="3907661" y="1628800"/>
              <a:ext cx="0" cy="144016"/>
            </a:xfrm>
            <a:prstGeom prst="line">
              <a:avLst/>
            </a:prstGeom>
            <a:noFill/>
            <a:ln w="9525" cap="flat" cmpd="sng" algn="ctr">
              <a:solidFill>
                <a:schemeClr val="accent6"/>
              </a:solidFill>
              <a:prstDash val="solid"/>
            </a:ln>
            <a:effectLst/>
          </p:spPr>
        </p:cxnSp>
        <p:cxnSp>
          <p:nvCxnSpPr>
            <p:cNvPr id="45" name="直接连接符 44"/>
            <p:cNvCxnSpPr/>
            <p:nvPr/>
          </p:nvCxnSpPr>
          <p:spPr>
            <a:xfrm flipV="1">
              <a:off x="4387714" y="1628800"/>
              <a:ext cx="0" cy="144016"/>
            </a:xfrm>
            <a:prstGeom prst="line">
              <a:avLst/>
            </a:prstGeom>
            <a:noFill/>
            <a:ln w="9525" cap="flat" cmpd="sng" algn="ctr">
              <a:solidFill>
                <a:schemeClr val="accent6"/>
              </a:solidFill>
              <a:prstDash val="solid"/>
            </a:ln>
            <a:effectLst/>
          </p:spPr>
        </p:cxnSp>
        <p:cxnSp>
          <p:nvCxnSpPr>
            <p:cNvPr id="46" name="直接连接符 45"/>
            <p:cNvCxnSpPr/>
            <p:nvPr/>
          </p:nvCxnSpPr>
          <p:spPr>
            <a:xfrm flipV="1">
              <a:off x="4867767" y="1628800"/>
              <a:ext cx="0" cy="144016"/>
            </a:xfrm>
            <a:prstGeom prst="line">
              <a:avLst/>
            </a:prstGeom>
            <a:noFill/>
            <a:ln w="9525" cap="flat" cmpd="sng" algn="ctr">
              <a:solidFill>
                <a:schemeClr val="accent6"/>
              </a:solidFill>
              <a:prstDash val="solid"/>
            </a:ln>
            <a:effectLst/>
          </p:spPr>
        </p:cxnSp>
        <p:cxnSp>
          <p:nvCxnSpPr>
            <p:cNvPr id="47" name="直接连接符 46"/>
            <p:cNvCxnSpPr/>
            <p:nvPr/>
          </p:nvCxnSpPr>
          <p:spPr>
            <a:xfrm flipV="1">
              <a:off x="5347820" y="1628800"/>
              <a:ext cx="0" cy="144016"/>
            </a:xfrm>
            <a:prstGeom prst="line">
              <a:avLst/>
            </a:prstGeom>
            <a:noFill/>
            <a:ln w="9525" cap="flat" cmpd="sng" algn="ctr">
              <a:solidFill>
                <a:schemeClr val="accent6"/>
              </a:solidFill>
              <a:prstDash val="solid"/>
            </a:ln>
            <a:effectLst/>
          </p:spPr>
        </p:cxnSp>
        <p:cxnSp>
          <p:nvCxnSpPr>
            <p:cNvPr id="48" name="直接连接符 47"/>
            <p:cNvCxnSpPr/>
            <p:nvPr/>
          </p:nvCxnSpPr>
          <p:spPr>
            <a:xfrm flipV="1">
              <a:off x="5827876" y="1628800"/>
              <a:ext cx="0" cy="144016"/>
            </a:xfrm>
            <a:prstGeom prst="line">
              <a:avLst/>
            </a:prstGeom>
            <a:noFill/>
            <a:ln w="9525" cap="flat" cmpd="sng" algn="ctr">
              <a:solidFill>
                <a:schemeClr val="accent6"/>
              </a:solidFill>
              <a:prstDash val="solid"/>
            </a:ln>
            <a:effectLst/>
          </p:spPr>
        </p:cxnSp>
      </p:grpSp>
      <p:grpSp>
        <p:nvGrpSpPr>
          <p:cNvPr id="49" name="组合 48"/>
          <p:cNvGrpSpPr/>
          <p:nvPr/>
        </p:nvGrpSpPr>
        <p:grpSpPr>
          <a:xfrm>
            <a:off x="6722262" y="1751464"/>
            <a:ext cx="4557100" cy="151884"/>
            <a:chOff x="1507396" y="1628800"/>
            <a:chExt cx="4320480" cy="144016"/>
          </a:xfrm>
        </p:grpSpPr>
        <p:cxnSp>
          <p:nvCxnSpPr>
            <p:cNvPr id="50" name="直接连接符 49"/>
            <p:cNvCxnSpPr/>
            <p:nvPr/>
          </p:nvCxnSpPr>
          <p:spPr>
            <a:xfrm>
              <a:off x="1507396" y="1700808"/>
              <a:ext cx="4320480" cy="0"/>
            </a:xfrm>
            <a:prstGeom prst="line">
              <a:avLst/>
            </a:prstGeom>
            <a:noFill/>
            <a:ln w="9525" cap="flat" cmpd="sng" algn="ctr">
              <a:solidFill>
                <a:schemeClr val="accent6"/>
              </a:solidFill>
              <a:prstDash val="solid"/>
            </a:ln>
            <a:effectLst/>
          </p:spPr>
        </p:cxnSp>
        <p:cxnSp>
          <p:nvCxnSpPr>
            <p:cNvPr id="51" name="直接连接符 50"/>
            <p:cNvCxnSpPr/>
            <p:nvPr/>
          </p:nvCxnSpPr>
          <p:spPr>
            <a:xfrm flipV="1">
              <a:off x="1507396" y="1628800"/>
              <a:ext cx="0" cy="144016"/>
            </a:xfrm>
            <a:prstGeom prst="line">
              <a:avLst/>
            </a:prstGeom>
            <a:noFill/>
            <a:ln w="9525" cap="flat" cmpd="sng" algn="ctr">
              <a:solidFill>
                <a:schemeClr val="accent6"/>
              </a:solidFill>
              <a:prstDash val="solid"/>
            </a:ln>
            <a:effectLst/>
          </p:spPr>
        </p:cxnSp>
        <p:cxnSp>
          <p:nvCxnSpPr>
            <p:cNvPr id="52" name="直接连接符 51"/>
            <p:cNvCxnSpPr/>
            <p:nvPr/>
          </p:nvCxnSpPr>
          <p:spPr>
            <a:xfrm flipV="1">
              <a:off x="1987449" y="1628800"/>
              <a:ext cx="0" cy="144016"/>
            </a:xfrm>
            <a:prstGeom prst="line">
              <a:avLst/>
            </a:prstGeom>
            <a:noFill/>
            <a:ln w="9525" cap="flat" cmpd="sng" algn="ctr">
              <a:solidFill>
                <a:schemeClr val="accent6"/>
              </a:solidFill>
              <a:prstDash val="solid"/>
            </a:ln>
            <a:effectLst/>
          </p:spPr>
        </p:cxnSp>
        <p:cxnSp>
          <p:nvCxnSpPr>
            <p:cNvPr id="53" name="直接连接符 52"/>
            <p:cNvCxnSpPr/>
            <p:nvPr/>
          </p:nvCxnSpPr>
          <p:spPr>
            <a:xfrm flipV="1">
              <a:off x="2467502" y="1628800"/>
              <a:ext cx="0" cy="144016"/>
            </a:xfrm>
            <a:prstGeom prst="line">
              <a:avLst/>
            </a:prstGeom>
            <a:noFill/>
            <a:ln w="9525" cap="flat" cmpd="sng" algn="ctr">
              <a:solidFill>
                <a:schemeClr val="accent6"/>
              </a:solidFill>
              <a:prstDash val="solid"/>
            </a:ln>
            <a:effectLst/>
          </p:spPr>
        </p:cxnSp>
        <p:cxnSp>
          <p:nvCxnSpPr>
            <p:cNvPr id="54" name="直接连接符 53"/>
            <p:cNvCxnSpPr/>
            <p:nvPr/>
          </p:nvCxnSpPr>
          <p:spPr>
            <a:xfrm flipV="1">
              <a:off x="2947555" y="1628800"/>
              <a:ext cx="0" cy="144016"/>
            </a:xfrm>
            <a:prstGeom prst="line">
              <a:avLst/>
            </a:prstGeom>
            <a:noFill/>
            <a:ln w="9525" cap="flat" cmpd="sng" algn="ctr">
              <a:solidFill>
                <a:schemeClr val="accent6"/>
              </a:solidFill>
              <a:prstDash val="solid"/>
            </a:ln>
            <a:effectLst/>
          </p:spPr>
        </p:cxnSp>
        <p:cxnSp>
          <p:nvCxnSpPr>
            <p:cNvPr id="55" name="直接连接符 54"/>
            <p:cNvCxnSpPr/>
            <p:nvPr/>
          </p:nvCxnSpPr>
          <p:spPr>
            <a:xfrm flipV="1">
              <a:off x="3427608" y="1628800"/>
              <a:ext cx="0" cy="144016"/>
            </a:xfrm>
            <a:prstGeom prst="line">
              <a:avLst/>
            </a:prstGeom>
            <a:noFill/>
            <a:ln w="9525" cap="flat" cmpd="sng" algn="ctr">
              <a:solidFill>
                <a:schemeClr val="accent6"/>
              </a:solidFill>
              <a:prstDash val="solid"/>
            </a:ln>
            <a:effectLst/>
          </p:spPr>
        </p:cxnSp>
        <p:cxnSp>
          <p:nvCxnSpPr>
            <p:cNvPr id="56" name="直接连接符 55"/>
            <p:cNvCxnSpPr/>
            <p:nvPr/>
          </p:nvCxnSpPr>
          <p:spPr>
            <a:xfrm flipV="1">
              <a:off x="3907661" y="1628800"/>
              <a:ext cx="0" cy="144016"/>
            </a:xfrm>
            <a:prstGeom prst="line">
              <a:avLst/>
            </a:prstGeom>
            <a:noFill/>
            <a:ln w="9525" cap="flat" cmpd="sng" algn="ctr">
              <a:solidFill>
                <a:schemeClr val="accent6"/>
              </a:solidFill>
              <a:prstDash val="solid"/>
            </a:ln>
            <a:effectLst/>
          </p:spPr>
        </p:cxnSp>
        <p:cxnSp>
          <p:nvCxnSpPr>
            <p:cNvPr id="57" name="直接连接符 56"/>
            <p:cNvCxnSpPr/>
            <p:nvPr/>
          </p:nvCxnSpPr>
          <p:spPr>
            <a:xfrm flipV="1">
              <a:off x="4387714" y="1628800"/>
              <a:ext cx="0" cy="144016"/>
            </a:xfrm>
            <a:prstGeom prst="line">
              <a:avLst/>
            </a:prstGeom>
            <a:noFill/>
            <a:ln w="9525" cap="flat" cmpd="sng" algn="ctr">
              <a:solidFill>
                <a:schemeClr val="accent6"/>
              </a:solidFill>
              <a:prstDash val="solid"/>
            </a:ln>
            <a:effectLst/>
          </p:spPr>
        </p:cxnSp>
        <p:cxnSp>
          <p:nvCxnSpPr>
            <p:cNvPr id="58" name="直接连接符 57"/>
            <p:cNvCxnSpPr/>
            <p:nvPr/>
          </p:nvCxnSpPr>
          <p:spPr>
            <a:xfrm flipV="1">
              <a:off x="4867767" y="1628800"/>
              <a:ext cx="0" cy="144016"/>
            </a:xfrm>
            <a:prstGeom prst="line">
              <a:avLst/>
            </a:prstGeom>
            <a:noFill/>
            <a:ln w="9525" cap="flat" cmpd="sng" algn="ctr">
              <a:solidFill>
                <a:schemeClr val="accent6"/>
              </a:solidFill>
              <a:prstDash val="solid"/>
            </a:ln>
            <a:effectLst/>
          </p:spPr>
        </p:cxnSp>
        <p:cxnSp>
          <p:nvCxnSpPr>
            <p:cNvPr id="59" name="直接连接符 58"/>
            <p:cNvCxnSpPr/>
            <p:nvPr/>
          </p:nvCxnSpPr>
          <p:spPr>
            <a:xfrm flipV="1">
              <a:off x="5347820" y="1628800"/>
              <a:ext cx="0" cy="144016"/>
            </a:xfrm>
            <a:prstGeom prst="line">
              <a:avLst/>
            </a:prstGeom>
            <a:noFill/>
            <a:ln w="9525" cap="flat" cmpd="sng" algn="ctr">
              <a:solidFill>
                <a:schemeClr val="accent6"/>
              </a:solidFill>
              <a:prstDash val="solid"/>
            </a:ln>
            <a:effectLst/>
          </p:spPr>
        </p:cxnSp>
        <p:cxnSp>
          <p:nvCxnSpPr>
            <p:cNvPr id="60" name="直接连接符 59"/>
            <p:cNvCxnSpPr/>
            <p:nvPr/>
          </p:nvCxnSpPr>
          <p:spPr>
            <a:xfrm flipV="1">
              <a:off x="5827876" y="1628800"/>
              <a:ext cx="0" cy="144016"/>
            </a:xfrm>
            <a:prstGeom prst="line">
              <a:avLst/>
            </a:prstGeom>
            <a:noFill/>
            <a:ln w="9525" cap="flat" cmpd="sng" algn="ctr">
              <a:solidFill>
                <a:schemeClr val="accent6"/>
              </a:solidFill>
              <a:prstDash val="solid"/>
            </a:ln>
            <a:effectLst/>
          </p:spPr>
        </p:cxnSp>
      </p:grpSp>
      <p:sp>
        <p:nvSpPr>
          <p:cNvPr id="61" name="TextBox 25"/>
          <p:cNvSpPr txBox="1"/>
          <p:nvPr/>
        </p:nvSpPr>
        <p:spPr>
          <a:xfrm>
            <a:off x="5936375"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10</a:t>
            </a:r>
            <a:endParaRPr lang="zh-CN" altLang="en-US" sz="1266" kern="0">
              <a:latin typeface="微软雅黑" pitchFamily="34" charset="-122"/>
              <a:ea typeface="微软雅黑" pitchFamily="34" charset="-122"/>
            </a:endParaRPr>
          </a:p>
        </p:txBody>
      </p:sp>
      <p:sp>
        <p:nvSpPr>
          <p:cNvPr id="62" name="TextBox 26"/>
          <p:cNvSpPr txBox="1"/>
          <p:nvPr/>
        </p:nvSpPr>
        <p:spPr>
          <a:xfrm>
            <a:off x="5438064"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20</a:t>
            </a:r>
            <a:endParaRPr lang="zh-CN" altLang="en-US" sz="1266" kern="0">
              <a:latin typeface="微软雅黑" pitchFamily="34" charset="-122"/>
              <a:ea typeface="微软雅黑" pitchFamily="34" charset="-122"/>
            </a:endParaRPr>
          </a:p>
        </p:txBody>
      </p:sp>
      <p:sp>
        <p:nvSpPr>
          <p:cNvPr id="63" name="TextBox 27"/>
          <p:cNvSpPr txBox="1"/>
          <p:nvPr/>
        </p:nvSpPr>
        <p:spPr>
          <a:xfrm>
            <a:off x="4931721"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30</a:t>
            </a:r>
            <a:endParaRPr lang="zh-CN" altLang="en-US" sz="1266" kern="0">
              <a:latin typeface="微软雅黑" pitchFamily="34" charset="-122"/>
              <a:ea typeface="微软雅黑" pitchFamily="34" charset="-122"/>
            </a:endParaRPr>
          </a:p>
        </p:txBody>
      </p:sp>
      <p:sp>
        <p:nvSpPr>
          <p:cNvPr id="64" name="TextBox 28"/>
          <p:cNvSpPr txBox="1"/>
          <p:nvPr/>
        </p:nvSpPr>
        <p:spPr>
          <a:xfrm>
            <a:off x="4425376"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40</a:t>
            </a:r>
            <a:endParaRPr lang="zh-CN" altLang="en-US" sz="1266" kern="0">
              <a:latin typeface="微软雅黑" pitchFamily="34" charset="-122"/>
              <a:ea typeface="微软雅黑" pitchFamily="34" charset="-122"/>
            </a:endParaRPr>
          </a:p>
        </p:txBody>
      </p:sp>
      <p:sp>
        <p:nvSpPr>
          <p:cNvPr id="65" name="TextBox 29"/>
          <p:cNvSpPr txBox="1"/>
          <p:nvPr/>
        </p:nvSpPr>
        <p:spPr>
          <a:xfrm>
            <a:off x="3919033"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50</a:t>
            </a:r>
            <a:endParaRPr lang="zh-CN" altLang="en-US" sz="1266" kern="0">
              <a:latin typeface="微软雅黑" pitchFamily="34" charset="-122"/>
              <a:ea typeface="微软雅黑" pitchFamily="34" charset="-122"/>
            </a:endParaRPr>
          </a:p>
        </p:txBody>
      </p:sp>
      <p:sp>
        <p:nvSpPr>
          <p:cNvPr id="66" name="TextBox 30"/>
          <p:cNvSpPr txBox="1"/>
          <p:nvPr/>
        </p:nvSpPr>
        <p:spPr>
          <a:xfrm>
            <a:off x="3412689"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60</a:t>
            </a:r>
            <a:endParaRPr lang="zh-CN" altLang="en-US" sz="1266" kern="0">
              <a:latin typeface="微软雅黑" pitchFamily="34" charset="-122"/>
              <a:ea typeface="微软雅黑" pitchFamily="34" charset="-122"/>
            </a:endParaRPr>
          </a:p>
        </p:txBody>
      </p:sp>
      <p:sp>
        <p:nvSpPr>
          <p:cNvPr id="67" name="TextBox 31"/>
          <p:cNvSpPr txBox="1"/>
          <p:nvPr/>
        </p:nvSpPr>
        <p:spPr>
          <a:xfrm>
            <a:off x="2906344"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70</a:t>
            </a:r>
            <a:endParaRPr lang="zh-CN" altLang="en-US" sz="1266" kern="0">
              <a:latin typeface="微软雅黑" pitchFamily="34" charset="-122"/>
              <a:ea typeface="微软雅黑" pitchFamily="34" charset="-122"/>
            </a:endParaRPr>
          </a:p>
        </p:txBody>
      </p:sp>
      <p:sp>
        <p:nvSpPr>
          <p:cNvPr id="68" name="TextBox 32"/>
          <p:cNvSpPr txBox="1"/>
          <p:nvPr/>
        </p:nvSpPr>
        <p:spPr>
          <a:xfrm>
            <a:off x="2400001"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80</a:t>
            </a:r>
            <a:endParaRPr lang="zh-CN" altLang="en-US" sz="1266" kern="0">
              <a:latin typeface="微软雅黑" pitchFamily="34" charset="-122"/>
              <a:ea typeface="微软雅黑" pitchFamily="34" charset="-122"/>
            </a:endParaRPr>
          </a:p>
        </p:txBody>
      </p:sp>
      <p:sp>
        <p:nvSpPr>
          <p:cNvPr id="69" name="TextBox 33"/>
          <p:cNvSpPr txBox="1"/>
          <p:nvPr/>
        </p:nvSpPr>
        <p:spPr>
          <a:xfrm>
            <a:off x="1893656"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90</a:t>
            </a:r>
            <a:endParaRPr lang="zh-CN" altLang="en-US" sz="1266" kern="0">
              <a:latin typeface="微软雅黑" pitchFamily="34" charset="-122"/>
              <a:ea typeface="微软雅黑" pitchFamily="34" charset="-122"/>
            </a:endParaRPr>
          </a:p>
        </p:txBody>
      </p:sp>
      <p:sp>
        <p:nvSpPr>
          <p:cNvPr id="70" name="TextBox 34"/>
          <p:cNvSpPr txBox="1"/>
          <p:nvPr/>
        </p:nvSpPr>
        <p:spPr>
          <a:xfrm>
            <a:off x="1339971" y="1459334"/>
            <a:ext cx="478486"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100</a:t>
            </a:r>
            <a:endParaRPr lang="zh-CN" altLang="en-US" sz="1266" kern="0">
              <a:latin typeface="微软雅黑" pitchFamily="34" charset="-122"/>
              <a:ea typeface="微软雅黑" pitchFamily="34" charset="-122"/>
            </a:endParaRPr>
          </a:p>
        </p:txBody>
      </p:sp>
      <p:sp>
        <p:nvSpPr>
          <p:cNvPr id="71" name="TextBox 35"/>
          <p:cNvSpPr txBox="1"/>
          <p:nvPr/>
        </p:nvSpPr>
        <p:spPr>
          <a:xfrm>
            <a:off x="6532433"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10</a:t>
            </a:r>
            <a:endParaRPr lang="zh-CN" altLang="en-US" sz="1266" kern="0">
              <a:latin typeface="微软雅黑" pitchFamily="34" charset="-122"/>
              <a:ea typeface="微软雅黑" pitchFamily="34" charset="-122"/>
            </a:endParaRPr>
          </a:p>
        </p:txBody>
      </p:sp>
      <p:sp>
        <p:nvSpPr>
          <p:cNvPr id="72" name="TextBox 36"/>
          <p:cNvSpPr txBox="1"/>
          <p:nvPr/>
        </p:nvSpPr>
        <p:spPr>
          <a:xfrm>
            <a:off x="7036534"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20</a:t>
            </a:r>
            <a:endParaRPr lang="zh-CN" altLang="en-US" sz="1266" kern="0">
              <a:latin typeface="微软雅黑" pitchFamily="34" charset="-122"/>
              <a:ea typeface="微软雅黑" pitchFamily="34" charset="-122"/>
            </a:endParaRPr>
          </a:p>
        </p:txBody>
      </p:sp>
      <p:sp>
        <p:nvSpPr>
          <p:cNvPr id="73" name="TextBox 37"/>
          <p:cNvSpPr txBox="1"/>
          <p:nvPr/>
        </p:nvSpPr>
        <p:spPr>
          <a:xfrm>
            <a:off x="7542877"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30</a:t>
            </a:r>
            <a:endParaRPr lang="zh-CN" altLang="en-US" sz="1266" kern="0">
              <a:latin typeface="微软雅黑" pitchFamily="34" charset="-122"/>
              <a:ea typeface="微软雅黑" pitchFamily="34" charset="-122"/>
            </a:endParaRPr>
          </a:p>
        </p:txBody>
      </p:sp>
      <p:sp>
        <p:nvSpPr>
          <p:cNvPr id="74" name="TextBox 38"/>
          <p:cNvSpPr txBox="1"/>
          <p:nvPr/>
        </p:nvSpPr>
        <p:spPr>
          <a:xfrm>
            <a:off x="8049222"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40</a:t>
            </a:r>
            <a:endParaRPr lang="zh-CN" altLang="en-US" sz="1266" kern="0">
              <a:latin typeface="微软雅黑" pitchFamily="34" charset="-122"/>
              <a:ea typeface="微软雅黑" pitchFamily="34" charset="-122"/>
            </a:endParaRPr>
          </a:p>
        </p:txBody>
      </p:sp>
      <p:sp>
        <p:nvSpPr>
          <p:cNvPr id="75" name="TextBox 39"/>
          <p:cNvSpPr txBox="1"/>
          <p:nvPr/>
        </p:nvSpPr>
        <p:spPr>
          <a:xfrm>
            <a:off x="8555565"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50</a:t>
            </a:r>
            <a:endParaRPr lang="zh-CN" altLang="en-US" sz="1266" kern="0">
              <a:latin typeface="微软雅黑" pitchFamily="34" charset="-122"/>
              <a:ea typeface="微软雅黑" pitchFamily="34" charset="-122"/>
            </a:endParaRPr>
          </a:p>
        </p:txBody>
      </p:sp>
      <p:sp>
        <p:nvSpPr>
          <p:cNvPr id="76" name="TextBox 40"/>
          <p:cNvSpPr txBox="1"/>
          <p:nvPr/>
        </p:nvSpPr>
        <p:spPr>
          <a:xfrm>
            <a:off x="9061909"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60</a:t>
            </a:r>
            <a:endParaRPr lang="zh-CN" altLang="en-US" sz="1266" kern="0">
              <a:latin typeface="微软雅黑" pitchFamily="34" charset="-122"/>
              <a:ea typeface="微软雅黑" pitchFamily="34" charset="-122"/>
            </a:endParaRPr>
          </a:p>
        </p:txBody>
      </p:sp>
      <p:sp>
        <p:nvSpPr>
          <p:cNvPr id="77" name="TextBox 41"/>
          <p:cNvSpPr txBox="1"/>
          <p:nvPr/>
        </p:nvSpPr>
        <p:spPr>
          <a:xfrm>
            <a:off x="9568254"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70</a:t>
            </a:r>
            <a:endParaRPr lang="zh-CN" altLang="en-US" sz="1266" kern="0">
              <a:latin typeface="微软雅黑" pitchFamily="34" charset="-122"/>
              <a:ea typeface="微软雅黑" pitchFamily="34" charset="-122"/>
            </a:endParaRPr>
          </a:p>
        </p:txBody>
      </p:sp>
      <p:sp>
        <p:nvSpPr>
          <p:cNvPr id="78" name="TextBox 42"/>
          <p:cNvSpPr txBox="1"/>
          <p:nvPr/>
        </p:nvSpPr>
        <p:spPr>
          <a:xfrm>
            <a:off x="10074597"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80</a:t>
            </a:r>
            <a:endParaRPr lang="zh-CN" altLang="en-US" sz="1266" kern="0">
              <a:latin typeface="微软雅黑" pitchFamily="34" charset="-122"/>
              <a:ea typeface="微软雅黑" pitchFamily="34" charset="-122"/>
            </a:endParaRPr>
          </a:p>
        </p:txBody>
      </p:sp>
      <p:sp>
        <p:nvSpPr>
          <p:cNvPr id="79" name="TextBox 43"/>
          <p:cNvSpPr txBox="1"/>
          <p:nvPr/>
        </p:nvSpPr>
        <p:spPr>
          <a:xfrm>
            <a:off x="10580941" y="1459334"/>
            <a:ext cx="383908"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90</a:t>
            </a:r>
            <a:endParaRPr lang="zh-CN" altLang="en-US" sz="1266" kern="0">
              <a:latin typeface="微软雅黑" pitchFamily="34" charset="-122"/>
              <a:ea typeface="微软雅黑" pitchFamily="34" charset="-122"/>
            </a:endParaRPr>
          </a:p>
        </p:txBody>
      </p:sp>
      <p:sp>
        <p:nvSpPr>
          <p:cNvPr id="80" name="TextBox 44"/>
          <p:cNvSpPr txBox="1"/>
          <p:nvPr/>
        </p:nvSpPr>
        <p:spPr>
          <a:xfrm>
            <a:off x="11039946" y="1459334"/>
            <a:ext cx="478486" cy="292175"/>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1266" kern="0">
                <a:latin typeface="微软雅黑" pitchFamily="34" charset="-122"/>
                <a:ea typeface="微软雅黑" pitchFamily="34" charset="-122"/>
              </a:rPr>
              <a:t>100</a:t>
            </a:r>
            <a:endParaRPr lang="zh-CN" altLang="en-US" sz="1266" kern="0">
              <a:latin typeface="微软雅黑" pitchFamily="34" charset="-122"/>
              <a:ea typeface="微软雅黑" pitchFamily="34" charset="-122"/>
            </a:endParaRPr>
          </a:p>
        </p:txBody>
      </p:sp>
      <p:sp>
        <p:nvSpPr>
          <p:cNvPr id="81" name="五边形 80"/>
          <p:cNvSpPr/>
          <p:nvPr/>
        </p:nvSpPr>
        <p:spPr>
          <a:xfrm flipH="1">
            <a:off x="2784148" y="2213565"/>
            <a:ext cx="3352337" cy="341700"/>
          </a:xfrm>
          <a:prstGeom prst="homePlate">
            <a:avLst/>
          </a:prstGeom>
          <a:gradFill>
            <a:gsLst>
              <a:gs pos="0">
                <a:srgbClr val="FFF200"/>
              </a:gs>
              <a:gs pos="0">
                <a:schemeClr val="accent1">
                  <a:lumMod val="60000"/>
                  <a:lumOff val="40000"/>
                </a:schemeClr>
              </a:gs>
              <a:gs pos="36000">
                <a:schemeClr val="accent3"/>
              </a:gs>
              <a:gs pos="100000">
                <a:schemeClr val="accent1">
                  <a:lumMod val="50000"/>
                </a:schemeClr>
              </a:gs>
            </a:gsLst>
            <a:lin ang="6000000" scaled="0"/>
          </a:gradFill>
          <a:ln w="25400" cap="flat" cmpd="sng" algn="ctr">
            <a:noFill/>
            <a:prstDash val="solid"/>
          </a:ln>
          <a:effectLst/>
        </p:spPr>
        <p:txBody>
          <a:bodyPr lIns="96435" tIns="48218" rIns="96435" bIns="48218" rtlCol="0" anchor="ctr"/>
          <a:lstStyle/>
          <a:p>
            <a:pPr algn="ctr" fontAlgn="auto">
              <a:spcBef>
                <a:spcPts val="0"/>
              </a:spcBef>
              <a:spcAft>
                <a:spcPts val="0"/>
              </a:spcAft>
            </a:pPr>
            <a:endParaRPr lang="zh-CN" altLang="en-US" kern="0">
              <a:latin typeface="Calibri"/>
              <a:ea typeface="宋体"/>
            </a:endParaRPr>
          </a:p>
        </p:txBody>
      </p:sp>
      <p:sp>
        <p:nvSpPr>
          <p:cNvPr id="82" name="五边形 81"/>
          <p:cNvSpPr/>
          <p:nvPr/>
        </p:nvSpPr>
        <p:spPr>
          <a:xfrm flipH="1">
            <a:off x="4074803" y="2795785"/>
            <a:ext cx="2061683" cy="341700"/>
          </a:xfrm>
          <a:prstGeom prst="homePlate">
            <a:avLst/>
          </a:prstGeom>
          <a:gradFill>
            <a:gsLst>
              <a:gs pos="0">
                <a:srgbClr val="FFF200"/>
              </a:gs>
              <a:gs pos="0">
                <a:schemeClr val="accent1">
                  <a:lumMod val="60000"/>
                  <a:lumOff val="40000"/>
                </a:schemeClr>
              </a:gs>
              <a:gs pos="36000">
                <a:schemeClr val="accent3"/>
              </a:gs>
              <a:gs pos="100000">
                <a:schemeClr val="accent1">
                  <a:lumMod val="50000"/>
                </a:schemeClr>
              </a:gs>
            </a:gsLst>
            <a:lin ang="6000000" scaled="0"/>
          </a:gradFill>
          <a:ln w="25400" cap="flat" cmpd="sng" algn="ctr">
            <a:noFill/>
            <a:prstDash val="solid"/>
          </a:ln>
          <a:effectLst/>
        </p:spPr>
        <p:txBody>
          <a:bodyPr lIns="96435" tIns="48218" rIns="96435" bIns="48218" rtlCol="0" anchor="ctr"/>
          <a:lstStyle/>
          <a:p>
            <a:pPr algn="ctr" fontAlgn="auto">
              <a:spcBef>
                <a:spcPts val="0"/>
              </a:spcBef>
              <a:spcAft>
                <a:spcPts val="0"/>
              </a:spcAft>
            </a:pPr>
            <a:endParaRPr lang="zh-CN" altLang="en-US" kern="0">
              <a:latin typeface="Calibri"/>
              <a:ea typeface="宋体"/>
            </a:endParaRPr>
          </a:p>
        </p:txBody>
      </p:sp>
      <p:sp>
        <p:nvSpPr>
          <p:cNvPr id="83" name="五边形 82"/>
          <p:cNvSpPr/>
          <p:nvPr/>
        </p:nvSpPr>
        <p:spPr>
          <a:xfrm flipH="1">
            <a:off x="3290493" y="3378005"/>
            <a:ext cx="2845993" cy="341700"/>
          </a:xfrm>
          <a:prstGeom prst="homePlate">
            <a:avLst/>
          </a:prstGeom>
          <a:gradFill>
            <a:gsLst>
              <a:gs pos="0">
                <a:srgbClr val="FFF200"/>
              </a:gs>
              <a:gs pos="0">
                <a:schemeClr val="accent1">
                  <a:lumMod val="60000"/>
                  <a:lumOff val="40000"/>
                </a:schemeClr>
              </a:gs>
              <a:gs pos="36000">
                <a:schemeClr val="accent3"/>
              </a:gs>
              <a:gs pos="100000">
                <a:schemeClr val="accent1">
                  <a:lumMod val="50000"/>
                </a:schemeClr>
              </a:gs>
            </a:gsLst>
            <a:lin ang="6000000" scaled="0"/>
          </a:gradFill>
          <a:ln w="25400" cap="flat" cmpd="sng" algn="ctr">
            <a:noFill/>
            <a:prstDash val="solid"/>
          </a:ln>
          <a:effectLst/>
        </p:spPr>
        <p:txBody>
          <a:bodyPr lIns="96435" tIns="48218" rIns="96435" bIns="48218" rtlCol="0" anchor="ctr"/>
          <a:lstStyle/>
          <a:p>
            <a:pPr algn="ctr" fontAlgn="auto">
              <a:spcBef>
                <a:spcPts val="0"/>
              </a:spcBef>
              <a:spcAft>
                <a:spcPts val="0"/>
              </a:spcAft>
            </a:pPr>
            <a:endParaRPr lang="zh-CN" altLang="en-US" kern="0">
              <a:latin typeface="Calibri"/>
              <a:ea typeface="宋体"/>
            </a:endParaRPr>
          </a:p>
        </p:txBody>
      </p:sp>
      <p:sp>
        <p:nvSpPr>
          <p:cNvPr id="84" name="五边形 83"/>
          <p:cNvSpPr/>
          <p:nvPr/>
        </p:nvSpPr>
        <p:spPr>
          <a:xfrm flipH="1">
            <a:off x="1612141" y="3960226"/>
            <a:ext cx="4524346" cy="341700"/>
          </a:xfrm>
          <a:prstGeom prst="homePlate">
            <a:avLst/>
          </a:prstGeom>
          <a:gradFill>
            <a:gsLst>
              <a:gs pos="0">
                <a:srgbClr val="FFF200"/>
              </a:gs>
              <a:gs pos="0">
                <a:schemeClr val="accent1">
                  <a:lumMod val="60000"/>
                  <a:lumOff val="40000"/>
                </a:schemeClr>
              </a:gs>
              <a:gs pos="36000">
                <a:schemeClr val="accent3"/>
              </a:gs>
              <a:gs pos="100000">
                <a:schemeClr val="accent1">
                  <a:lumMod val="50000"/>
                </a:schemeClr>
              </a:gs>
            </a:gsLst>
            <a:lin ang="6000000" scaled="0"/>
          </a:gradFill>
          <a:ln w="25400" cap="flat" cmpd="sng" algn="ctr">
            <a:noFill/>
            <a:prstDash val="solid"/>
          </a:ln>
          <a:effectLst/>
        </p:spPr>
        <p:txBody>
          <a:bodyPr lIns="96435" tIns="48218" rIns="96435" bIns="48218" rtlCol="0" anchor="ctr"/>
          <a:lstStyle/>
          <a:p>
            <a:pPr algn="ctr" fontAlgn="auto">
              <a:spcBef>
                <a:spcPts val="0"/>
              </a:spcBef>
              <a:spcAft>
                <a:spcPts val="0"/>
              </a:spcAft>
            </a:pPr>
            <a:endParaRPr lang="zh-CN" altLang="en-US" kern="0">
              <a:latin typeface="Calibri"/>
              <a:ea typeface="宋体"/>
            </a:endParaRPr>
          </a:p>
        </p:txBody>
      </p:sp>
      <p:sp>
        <p:nvSpPr>
          <p:cNvPr id="85" name="五边形 84"/>
          <p:cNvSpPr/>
          <p:nvPr/>
        </p:nvSpPr>
        <p:spPr>
          <a:xfrm flipH="1">
            <a:off x="2400001" y="4542444"/>
            <a:ext cx="3736485" cy="341700"/>
          </a:xfrm>
          <a:prstGeom prst="homePlate">
            <a:avLst/>
          </a:prstGeom>
          <a:gradFill>
            <a:gsLst>
              <a:gs pos="0">
                <a:srgbClr val="FFF200"/>
              </a:gs>
              <a:gs pos="0">
                <a:schemeClr val="accent1">
                  <a:lumMod val="60000"/>
                  <a:lumOff val="40000"/>
                </a:schemeClr>
              </a:gs>
              <a:gs pos="36000">
                <a:schemeClr val="accent3"/>
              </a:gs>
              <a:gs pos="100000">
                <a:schemeClr val="accent1">
                  <a:lumMod val="50000"/>
                </a:schemeClr>
              </a:gs>
            </a:gsLst>
            <a:lin ang="6000000" scaled="0"/>
          </a:gradFill>
          <a:ln w="25400" cap="flat" cmpd="sng" algn="ctr">
            <a:noFill/>
            <a:prstDash val="solid"/>
          </a:ln>
          <a:effectLst/>
        </p:spPr>
        <p:txBody>
          <a:bodyPr lIns="96435" tIns="48218" rIns="96435" bIns="48218" rtlCol="0" anchor="ctr"/>
          <a:lstStyle/>
          <a:p>
            <a:pPr algn="ctr" fontAlgn="auto">
              <a:spcBef>
                <a:spcPts val="0"/>
              </a:spcBef>
              <a:spcAft>
                <a:spcPts val="0"/>
              </a:spcAft>
            </a:pPr>
            <a:endParaRPr lang="zh-CN" altLang="en-US" kern="0">
              <a:latin typeface="Calibri"/>
              <a:ea typeface="宋体"/>
            </a:endParaRPr>
          </a:p>
        </p:txBody>
      </p:sp>
      <p:sp>
        <p:nvSpPr>
          <p:cNvPr id="86" name="五边形 85"/>
          <p:cNvSpPr/>
          <p:nvPr/>
        </p:nvSpPr>
        <p:spPr>
          <a:xfrm flipH="1">
            <a:off x="3604764" y="5124665"/>
            <a:ext cx="2531723" cy="341700"/>
          </a:xfrm>
          <a:prstGeom prst="homePlate">
            <a:avLst/>
          </a:prstGeom>
          <a:gradFill>
            <a:gsLst>
              <a:gs pos="0">
                <a:srgbClr val="FFF200"/>
              </a:gs>
              <a:gs pos="0">
                <a:schemeClr val="accent1">
                  <a:lumMod val="60000"/>
                  <a:lumOff val="40000"/>
                </a:schemeClr>
              </a:gs>
              <a:gs pos="36000">
                <a:schemeClr val="accent3"/>
              </a:gs>
              <a:gs pos="100000">
                <a:schemeClr val="accent1">
                  <a:lumMod val="50000"/>
                </a:schemeClr>
              </a:gs>
            </a:gsLst>
            <a:lin ang="6000000" scaled="0"/>
          </a:gradFill>
          <a:ln w="25400" cap="flat" cmpd="sng" algn="ctr">
            <a:noFill/>
            <a:prstDash val="solid"/>
          </a:ln>
          <a:effectLst/>
        </p:spPr>
        <p:txBody>
          <a:bodyPr lIns="96435" tIns="48218" rIns="96435" bIns="48218" rtlCol="0" anchor="ctr"/>
          <a:lstStyle/>
          <a:p>
            <a:pPr algn="ctr" fontAlgn="auto">
              <a:spcBef>
                <a:spcPts val="0"/>
              </a:spcBef>
              <a:spcAft>
                <a:spcPts val="0"/>
              </a:spcAft>
            </a:pPr>
            <a:endParaRPr lang="zh-CN" altLang="en-US" kern="0">
              <a:latin typeface="Calibri"/>
              <a:ea typeface="宋体"/>
            </a:endParaRPr>
          </a:p>
        </p:txBody>
      </p:sp>
      <p:sp>
        <p:nvSpPr>
          <p:cNvPr id="87" name="五边形 86"/>
          <p:cNvSpPr/>
          <p:nvPr/>
        </p:nvSpPr>
        <p:spPr>
          <a:xfrm flipH="1">
            <a:off x="4617451" y="5707384"/>
            <a:ext cx="1519035" cy="341700"/>
          </a:xfrm>
          <a:prstGeom prst="homePlate">
            <a:avLst/>
          </a:prstGeom>
          <a:gradFill>
            <a:gsLst>
              <a:gs pos="0">
                <a:srgbClr val="FFF200"/>
              </a:gs>
              <a:gs pos="0">
                <a:schemeClr val="accent1">
                  <a:lumMod val="60000"/>
                  <a:lumOff val="40000"/>
                </a:schemeClr>
              </a:gs>
              <a:gs pos="36000">
                <a:schemeClr val="accent3"/>
              </a:gs>
              <a:gs pos="100000">
                <a:schemeClr val="accent1">
                  <a:lumMod val="50000"/>
                </a:schemeClr>
              </a:gs>
            </a:gsLst>
            <a:lin ang="6000000" scaled="0"/>
          </a:gradFill>
          <a:ln w="25400" cap="flat" cmpd="sng" algn="ctr">
            <a:noFill/>
            <a:prstDash val="solid"/>
          </a:ln>
          <a:effectLst/>
        </p:spPr>
        <p:txBody>
          <a:bodyPr lIns="96435" tIns="48218" rIns="96435" bIns="48218" rtlCol="0" anchor="ctr"/>
          <a:lstStyle/>
          <a:p>
            <a:pPr algn="ctr" fontAlgn="auto">
              <a:spcBef>
                <a:spcPts val="0"/>
              </a:spcBef>
              <a:spcAft>
                <a:spcPts val="0"/>
              </a:spcAft>
            </a:pPr>
            <a:endParaRPr lang="zh-CN" altLang="en-US" kern="0">
              <a:latin typeface="Calibri"/>
              <a:ea typeface="宋体"/>
            </a:endParaRPr>
          </a:p>
        </p:txBody>
      </p:sp>
      <p:sp>
        <p:nvSpPr>
          <p:cNvPr id="88" name="TextBox 52"/>
          <p:cNvSpPr txBox="1"/>
          <p:nvPr/>
        </p:nvSpPr>
        <p:spPr>
          <a:xfrm>
            <a:off x="2113241" y="2222120"/>
            <a:ext cx="592298" cy="335456"/>
          </a:xfrm>
          <a:prstGeom prst="rect">
            <a:avLst/>
          </a:prstGeom>
          <a:noFill/>
        </p:spPr>
        <p:txBody>
          <a:bodyPr wrap="none" lIns="96435" tIns="48218" rIns="96435" bIns="48218" rtlCol="0">
            <a:spAutoFit/>
          </a:bodyPr>
          <a:lstStyle/>
          <a:p>
            <a:pPr defTabSz="1285829" fontAlgn="auto">
              <a:spcBef>
                <a:spcPts val="0"/>
              </a:spcBef>
              <a:spcAft>
                <a:spcPts val="0"/>
              </a:spcAft>
              <a:defRPr/>
            </a:pPr>
            <a:r>
              <a:rPr lang="zh-CN" altLang="en-US" sz="1547" kern="0">
                <a:latin typeface="微软雅黑" pitchFamily="34" charset="-122"/>
                <a:ea typeface="微软雅黑" pitchFamily="34" charset="-122"/>
              </a:rPr>
              <a:t>文字</a:t>
            </a:r>
          </a:p>
        </p:txBody>
      </p:sp>
      <p:sp>
        <p:nvSpPr>
          <p:cNvPr id="89" name="TextBox 53"/>
          <p:cNvSpPr txBox="1"/>
          <p:nvPr/>
        </p:nvSpPr>
        <p:spPr>
          <a:xfrm>
            <a:off x="3378688" y="2804999"/>
            <a:ext cx="592298" cy="335456"/>
          </a:xfrm>
          <a:prstGeom prst="rect">
            <a:avLst/>
          </a:prstGeom>
          <a:noFill/>
        </p:spPr>
        <p:txBody>
          <a:bodyPr wrap="none" lIns="96435" tIns="48218" rIns="96435" bIns="48218" rtlCol="0">
            <a:spAutoFit/>
          </a:bodyPr>
          <a:lstStyle/>
          <a:p>
            <a:pPr defTabSz="1285829" fontAlgn="auto">
              <a:spcBef>
                <a:spcPts val="0"/>
              </a:spcBef>
              <a:spcAft>
                <a:spcPts val="0"/>
              </a:spcAft>
              <a:defRPr/>
            </a:pPr>
            <a:r>
              <a:rPr lang="zh-CN" altLang="en-US" sz="1547" kern="0">
                <a:latin typeface="微软雅黑" pitchFamily="34" charset="-122"/>
                <a:ea typeface="微软雅黑" pitchFamily="34" charset="-122"/>
              </a:rPr>
              <a:t>文字</a:t>
            </a:r>
          </a:p>
        </p:txBody>
      </p:sp>
      <p:sp>
        <p:nvSpPr>
          <p:cNvPr id="90" name="TextBox 54"/>
          <p:cNvSpPr txBox="1"/>
          <p:nvPr/>
        </p:nvSpPr>
        <p:spPr>
          <a:xfrm>
            <a:off x="2623842" y="3386808"/>
            <a:ext cx="592298" cy="335456"/>
          </a:xfrm>
          <a:prstGeom prst="rect">
            <a:avLst/>
          </a:prstGeom>
          <a:noFill/>
        </p:spPr>
        <p:txBody>
          <a:bodyPr wrap="none" lIns="96435" tIns="48218" rIns="96435" bIns="48218" rtlCol="0">
            <a:spAutoFit/>
          </a:bodyPr>
          <a:lstStyle/>
          <a:p>
            <a:pPr defTabSz="1285829" fontAlgn="auto">
              <a:spcBef>
                <a:spcPts val="0"/>
              </a:spcBef>
              <a:spcAft>
                <a:spcPts val="0"/>
              </a:spcAft>
              <a:defRPr/>
            </a:pPr>
            <a:r>
              <a:rPr lang="zh-CN" altLang="en-US" sz="1547" kern="0">
                <a:latin typeface="微软雅黑" pitchFamily="34" charset="-122"/>
                <a:ea typeface="微软雅黑" pitchFamily="34" charset="-122"/>
              </a:rPr>
              <a:t>文字</a:t>
            </a:r>
          </a:p>
        </p:txBody>
      </p:sp>
      <p:sp>
        <p:nvSpPr>
          <p:cNvPr id="91" name="TextBox 55"/>
          <p:cNvSpPr txBox="1"/>
          <p:nvPr/>
        </p:nvSpPr>
        <p:spPr>
          <a:xfrm>
            <a:off x="1005869" y="3960226"/>
            <a:ext cx="592298" cy="335456"/>
          </a:xfrm>
          <a:prstGeom prst="rect">
            <a:avLst/>
          </a:prstGeom>
          <a:noFill/>
        </p:spPr>
        <p:txBody>
          <a:bodyPr wrap="none" lIns="96435" tIns="48218" rIns="96435" bIns="48218" rtlCol="0">
            <a:spAutoFit/>
          </a:bodyPr>
          <a:lstStyle/>
          <a:p>
            <a:pPr defTabSz="1285829" fontAlgn="auto">
              <a:spcBef>
                <a:spcPts val="0"/>
              </a:spcBef>
              <a:spcAft>
                <a:spcPts val="0"/>
              </a:spcAft>
              <a:defRPr/>
            </a:pPr>
            <a:r>
              <a:rPr lang="zh-CN" altLang="en-US" sz="1547" kern="0">
                <a:latin typeface="微软雅黑" pitchFamily="34" charset="-122"/>
                <a:ea typeface="微软雅黑" pitchFamily="34" charset="-122"/>
              </a:rPr>
              <a:t>文字</a:t>
            </a:r>
          </a:p>
        </p:txBody>
      </p:sp>
      <p:sp>
        <p:nvSpPr>
          <p:cNvPr id="92" name="TextBox 56"/>
          <p:cNvSpPr txBox="1"/>
          <p:nvPr/>
        </p:nvSpPr>
        <p:spPr>
          <a:xfrm>
            <a:off x="1798731" y="4551000"/>
            <a:ext cx="592298" cy="335456"/>
          </a:xfrm>
          <a:prstGeom prst="rect">
            <a:avLst/>
          </a:prstGeom>
          <a:noFill/>
        </p:spPr>
        <p:txBody>
          <a:bodyPr wrap="none" lIns="96435" tIns="48218" rIns="96435" bIns="48218" rtlCol="0">
            <a:spAutoFit/>
          </a:bodyPr>
          <a:lstStyle/>
          <a:p>
            <a:pPr defTabSz="1285829" fontAlgn="auto">
              <a:spcBef>
                <a:spcPts val="0"/>
              </a:spcBef>
              <a:spcAft>
                <a:spcPts val="0"/>
              </a:spcAft>
              <a:defRPr/>
            </a:pPr>
            <a:r>
              <a:rPr lang="zh-CN" altLang="en-US" sz="1547" kern="0">
                <a:latin typeface="微软雅黑" pitchFamily="34" charset="-122"/>
                <a:ea typeface="微软雅黑" pitchFamily="34" charset="-122"/>
              </a:rPr>
              <a:t>文字</a:t>
            </a:r>
          </a:p>
        </p:txBody>
      </p:sp>
      <p:sp>
        <p:nvSpPr>
          <p:cNvPr id="93" name="TextBox 57"/>
          <p:cNvSpPr txBox="1"/>
          <p:nvPr/>
        </p:nvSpPr>
        <p:spPr>
          <a:xfrm>
            <a:off x="2906345" y="5133878"/>
            <a:ext cx="592298" cy="335456"/>
          </a:xfrm>
          <a:prstGeom prst="rect">
            <a:avLst/>
          </a:prstGeom>
          <a:noFill/>
        </p:spPr>
        <p:txBody>
          <a:bodyPr wrap="none" lIns="96435" tIns="48218" rIns="96435" bIns="48218" rtlCol="0">
            <a:spAutoFit/>
          </a:bodyPr>
          <a:lstStyle/>
          <a:p>
            <a:pPr defTabSz="1285829" fontAlgn="auto">
              <a:spcBef>
                <a:spcPts val="0"/>
              </a:spcBef>
              <a:spcAft>
                <a:spcPts val="0"/>
              </a:spcAft>
              <a:defRPr/>
            </a:pPr>
            <a:r>
              <a:rPr lang="zh-CN" altLang="en-US" sz="1547" kern="0">
                <a:latin typeface="微软雅黑" pitchFamily="34" charset="-122"/>
                <a:ea typeface="微软雅黑" pitchFamily="34" charset="-122"/>
              </a:rPr>
              <a:t>文字</a:t>
            </a:r>
          </a:p>
        </p:txBody>
      </p:sp>
      <p:sp>
        <p:nvSpPr>
          <p:cNvPr id="94" name="TextBox 58"/>
          <p:cNvSpPr txBox="1"/>
          <p:nvPr/>
        </p:nvSpPr>
        <p:spPr>
          <a:xfrm>
            <a:off x="3910528" y="5715688"/>
            <a:ext cx="592298" cy="335456"/>
          </a:xfrm>
          <a:prstGeom prst="rect">
            <a:avLst/>
          </a:prstGeom>
          <a:noFill/>
        </p:spPr>
        <p:txBody>
          <a:bodyPr wrap="none" lIns="96435" tIns="48218" rIns="96435" bIns="48218" rtlCol="0">
            <a:spAutoFit/>
          </a:bodyPr>
          <a:lstStyle/>
          <a:p>
            <a:pPr defTabSz="1285829" fontAlgn="auto">
              <a:spcBef>
                <a:spcPts val="0"/>
              </a:spcBef>
              <a:spcAft>
                <a:spcPts val="0"/>
              </a:spcAft>
              <a:defRPr/>
            </a:pPr>
            <a:r>
              <a:rPr lang="zh-CN" altLang="en-US" sz="1547" kern="0">
                <a:latin typeface="微软雅黑" pitchFamily="34" charset="-122"/>
                <a:ea typeface="微软雅黑" pitchFamily="34" charset="-122"/>
              </a:rPr>
              <a:t>文字</a:t>
            </a:r>
          </a:p>
        </p:txBody>
      </p:sp>
      <p:sp>
        <p:nvSpPr>
          <p:cNvPr id="95" name="五边形 94"/>
          <p:cNvSpPr/>
          <p:nvPr/>
        </p:nvSpPr>
        <p:spPr>
          <a:xfrm>
            <a:off x="6722264" y="2213565"/>
            <a:ext cx="1711106" cy="341700"/>
          </a:xfrm>
          <a:prstGeom prst="homePlate">
            <a:avLst/>
          </a:prstGeom>
          <a:gradFill>
            <a:gsLst>
              <a:gs pos="0">
                <a:srgbClr val="FFF200"/>
              </a:gs>
              <a:gs pos="0">
                <a:schemeClr val="accent1">
                  <a:lumMod val="60000"/>
                  <a:lumOff val="40000"/>
                </a:schemeClr>
              </a:gs>
              <a:gs pos="36000">
                <a:schemeClr val="accent3"/>
              </a:gs>
              <a:gs pos="100000">
                <a:schemeClr val="accent1">
                  <a:lumMod val="50000"/>
                </a:schemeClr>
              </a:gs>
            </a:gsLst>
            <a:lin ang="6000000" scaled="0"/>
          </a:gradFill>
          <a:ln w="25400" cap="flat" cmpd="sng" algn="ctr">
            <a:noFill/>
            <a:prstDash val="solid"/>
          </a:ln>
          <a:effectLst/>
        </p:spPr>
        <p:txBody>
          <a:bodyPr lIns="96435" tIns="48218" rIns="96435" bIns="48218" rtlCol="0" anchor="ctr"/>
          <a:lstStyle/>
          <a:p>
            <a:pPr algn="ctr" defTabSz="1285829" fontAlgn="auto">
              <a:spcBef>
                <a:spcPts val="0"/>
              </a:spcBef>
              <a:spcAft>
                <a:spcPts val="0"/>
              </a:spcAft>
              <a:defRPr/>
            </a:pPr>
            <a:endParaRPr lang="zh-CN" altLang="en-US" sz="2531" kern="0">
              <a:latin typeface="Calibri"/>
              <a:ea typeface="宋体"/>
            </a:endParaRPr>
          </a:p>
        </p:txBody>
      </p:sp>
      <p:sp>
        <p:nvSpPr>
          <p:cNvPr id="96" name="五边形 95"/>
          <p:cNvSpPr/>
          <p:nvPr/>
        </p:nvSpPr>
        <p:spPr>
          <a:xfrm>
            <a:off x="6722265" y="2795785"/>
            <a:ext cx="3230138" cy="341700"/>
          </a:xfrm>
          <a:prstGeom prst="homePlate">
            <a:avLst/>
          </a:prstGeom>
          <a:gradFill>
            <a:gsLst>
              <a:gs pos="0">
                <a:srgbClr val="FFF200"/>
              </a:gs>
              <a:gs pos="0">
                <a:schemeClr val="accent1">
                  <a:lumMod val="60000"/>
                  <a:lumOff val="40000"/>
                </a:schemeClr>
              </a:gs>
              <a:gs pos="36000">
                <a:schemeClr val="accent3"/>
              </a:gs>
              <a:gs pos="100000">
                <a:schemeClr val="accent1">
                  <a:lumMod val="50000"/>
                </a:schemeClr>
              </a:gs>
            </a:gsLst>
            <a:lin ang="6000000" scaled="0"/>
          </a:gradFill>
          <a:ln w="25400" cap="flat" cmpd="sng" algn="ctr">
            <a:noFill/>
            <a:prstDash val="solid"/>
          </a:ln>
          <a:effectLst/>
        </p:spPr>
        <p:txBody>
          <a:bodyPr lIns="96435" tIns="48218" rIns="96435" bIns="48218" rtlCol="0" anchor="ctr"/>
          <a:lstStyle/>
          <a:p>
            <a:pPr algn="ctr" fontAlgn="auto">
              <a:spcBef>
                <a:spcPts val="0"/>
              </a:spcBef>
              <a:spcAft>
                <a:spcPts val="0"/>
              </a:spcAft>
            </a:pPr>
            <a:endParaRPr lang="zh-CN" altLang="en-US" kern="0">
              <a:latin typeface="Calibri"/>
              <a:ea typeface="宋体"/>
            </a:endParaRPr>
          </a:p>
        </p:txBody>
      </p:sp>
      <p:sp>
        <p:nvSpPr>
          <p:cNvPr id="97" name="五边形 96"/>
          <p:cNvSpPr/>
          <p:nvPr/>
        </p:nvSpPr>
        <p:spPr>
          <a:xfrm>
            <a:off x="6722264" y="3378005"/>
            <a:ext cx="2025375" cy="341700"/>
          </a:xfrm>
          <a:prstGeom prst="homePlate">
            <a:avLst/>
          </a:prstGeom>
          <a:gradFill>
            <a:gsLst>
              <a:gs pos="0">
                <a:srgbClr val="FFF200"/>
              </a:gs>
              <a:gs pos="0">
                <a:schemeClr val="accent1">
                  <a:lumMod val="60000"/>
                  <a:lumOff val="40000"/>
                </a:schemeClr>
              </a:gs>
              <a:gs pos="36000">
                <a:schemeClr val="accent3"/>
              </a:gs>
              <a:gs pos="100000">
                <a:schemeClr val="accent1">
                  <a:lumMod val="50000"/>
                </a:schemeClr>
              </a:gs>
            </a:gsLst>
            <a:lin ang="6000000" scaled="0"/>
          </a:gradFill>
          <a:ln w="25400" cap="flat" cmpd="sng" algn="ctr">
            <a:noFill/>
            <a:prstDash val="solid"/>
          </a:ln>
          <a:effectLst/>
        </p:spPr>
        <p:txBody>
          <a:bodyPr lIns="96435" tIns="48218" rIns="96435" bIns="48218" rtlCol="0" anchor="ctr"/>
          <a:lstStyle/>
          <a:p>
            <a:pPr algn="ctr" fontAlgn="auto">
              <a:spcBef>
                <a:spcPts val="0"/>
              </a:spcBef>
              <a:spcAft>
                <a:spcPts val="0"/>
              </a:spcAft>
            </a:pPr>
            <a:endParaRPr lang="zh-CN" altLang="en-US" kern="0">
              <a:latin typeface="Calibri"/>
              <a:ea typeface="宋体"/>
            </a:endParaRPr>
          </a:p>
        </p:txBody>
      </p:sp>
      <p:sp>
        <p:nvSpPr>
          <p:cNvPr id="98" name="五边形 97"/>
          <p:cNvSpPr/>
          <p:nvPr/>
        </p:nvSpPr>
        <p:spPr>
          <a:xfrm>
            <a:off x="6722263" y="3960226"/>
            <a:ext cx="4317683" cy="341700"/>
          </a:xfrm>
          <a:prstGeom prst="homePlate">
            <a:avLst/>
          </a:prstGeom>
          <a:gradFill>
            <a:gsLst>
              <a:gs pos="0">
                <a:srgbClr val="FFF200"/>
              </a:gs>
              <a:gs pos="0">
                <a:schemeClr val="accent1">
                  <a:lumMod val="60000"/>
                  <a:lumOff val="40000"/>
                </a:schemeClr>
              </a:gs>
              <a:gs pos="36000">
                <a:schemeClr val="accent3"/>
              </a:gs>
              <a:gs pos="100000">
                <a:schemeClr val="accent1">
                  <a:lumMod val="50000"/>
                </a:schemeClr>
              </a:gs>
            </a:gsLst>
            <a:lin ang="6000000" scaled="0"/>
          </a:gradFill>
          <a:ln w="25400" cap="flat" cmpd="sng" algn="ctr">
            <a:noFill/>
            <a:prstDash val="solid"/>
          </a:ln>
          <a:effectLst/>
        </p:spPr>
        <p:txBody>
          <a:bodyPr lIns="96435" tIns="48218" rIns="96435" bIns="48218" rtlCol="0" anchor="ctr"/>
          <a:lstStyle/>
          <a:p>
            <a:pPr algn="ctr" fontAlgn="auto">
              <a:spcBef>
                <a:spcPts val="0"/>
              </a:spcBef>
              <a:spcAft>
                <a:spcPts val="0"/>
              </a:spcAft>
            </a:pPr>
            <a:endParaRPr lang="zh-CN" altLang="en-US" kern="0">
              <a:latin typeface="Calibri"/>
              <a:ea typeface="宋体"/>
            </a:endParaRPr>
          </a:p>
        </p:txBody>
      </p:sp>
      <p:sp>
        <p:nvSpPr>
          <p:cNvPr id="99" name="五边形 98"/>
          <p:cNvSpPr/>
          <p:nvPr/>
        </p:nvSpPr>
        <p:spPr>
          <a:xfrm>
            <a:off x="6722265" y="4542444"/>
            <a:ext cx="3124936" cy="341700"/>
          </a:xfrm>
          <a:prstGeom prst="homePlate">
            <a:avLst/>
          </a:prstGeom>
          <a:gradFill>
            <a:gsLst>
              <a:gs pos="0">
                <a:srgbClr val="FFF200"/>
              </a:gs>
              <a:gs pos="0">
                <a:schemeClr val="accent1">
                  <a:lumMod val="60000"/>
                  <a:lumOff val="40000"/>
                </a:schemeClr>
              </a:gs>
              <a:gs pos="36000">
                <a:schemeClr val="accent3"/>
              </a:gs>
              <a:gs pos="100000">
                <a:schemeClr val="accent1">
                  <a:lumMod val="50000"/>
                </a:schemeClr>
              </a:gs>
            </a:gsLst>
            <a:lin ang="6000000" scaled="0"/>
          </a:gradFill>
          <a:ln w="25400" cap="flat" cmpd="sng" algn="ctr">
            <a:noFill/>
            <a:prstDash val="solid"/>
          </a:ln>
          <a:effectLst/>
        </p:spPr>
        <p:txBody>
          <a:bodyPr lIns="96435" tIns="48218" rIns="96435" bIns="48218" rtlCol="0" anchor="ctr"/>
          <a:lstStyle/>
          <a:p>
            <a:pPr algn="ctr" fontAlgn="auto">
              <a:spcBef>
                <a:spcPts val="0"/>
              </a:spcBef>
              <a:spcAft>
                <a:spcPts val="0"/>
              </a:spcAft>
            </a:pPr>
            <a:endParaRPr lang="zh-CN" altLang="en-US" kern="0">
              <a:latin typeface="Calibri"/>
              <a:ea typeface="宋体"/>
            </a:endParaRPr>
          </a:p>
        </p:txBody>
      </p:sp>
      <p:sp>
        <p:nvSpPr>
          <p:cNvPr id="100" name="五边形 99"/>
          <p:cNvSpPr/>
          <p:nvPr/>
        </p:nvSpPr>
        <p:spPr>
          <a:xfrm>
            <a:off x="6722264" y="5124665"/>
            <a:ext cx="3621936" cy="341700"/>
          </a:xfrm>
          <a:prstGeom prst="homePlate">
            <a:avLst/>
          </a:prstGeom>
          <a:gradFill>
            <a:gsLst>
              <a:gs pos="0">
                <a:srgbClr val="FFF200"/>
              </a:gs>
              <a:gs pos="0">
                <a:schemeClr val="accent1">
                  <a:lumMod val="60000"/>
                  <a:lumOff val="40000"/>
                </a:schemeClr>
              </a:gs>
              <a:gs pos="36000">
                <a:schemeClr val="accent3"/>
              </a:gs>
              <a:gs pos="100000">
                <a:schemeClr val="accent1">
                  <a:lumMod val="50000"/>
                </a:schemeClr>
              </a:gs>
            </a:gsLst>
            <a:lin ang="6000000" scaled="0"/>
          </a:gradFill>
          <a:ln w="25400" cap="flat" cmpd="sng" algn="ctr">
            <a:noFill/>
            <a:prstDash val="solid"/>
          </a:ln>
          <a:effectLst/>
        </p:spPr>
        <p:txBody>
          <a:bodyPr lIns="96435" tIns="48218" rIns="96435" bIns="48218" rtlCol="0" anchor="ctr"/>
          <a:lstStyle/>
          <a:p>
            <a:pPr algn="ctr" fontAlgn="auto">
              <a:spcBef>
                <a:spcPts val="0"/>
              </a:spcBef>
              <a:spcAft>
                <a:spcPts val="0"/>
              </a:spcAft>
            </a:pPr>
            <a:endParaRPr lang="zh-CN" altLang="en-US" kern="0">
              <a:latin typeface="Calibri"/>
              <a:ea typeface="宋体"/>
            </a:endParaRPr>
          </a:p>
        </p:txBody>
      </p:sp>
      <p:sp>
        <p:nvSpPr>
          <p:cNvPr id="101" name="五边形 100"/>
          <p:cNvSpPr/>
          <p:nvPr/>
        </p:nvSpPr>
        <p:spPr>
          <a:xfrm>
            <a:off x="6722264" y="5707384"/>
            <a:ext cx="2669225" cy="332895"/>
          </a:xfrm>
          <a:prstGeom prst="homePlate">
            <a:avLst/>
          </a:prstGeom>
          <a:gradFill>
            <a:gsLst>
              <a:gs pos="0">
                <a:srgbClr val="FFF200"/>
              </a:gs>
              <a:gs pos="0">
                <a:schemeClr val="accent1">
                  <a:lumMod val="60000"/>
                  <a:lumOff val="40000"/>
                </a:schemeClr>
              </a:gs>
              <a:gs pos="36000">
                <a:schemeClr val="accent3"/>
              </a:gs>
              <a:gs pos="100000">
                <a:schemeClr val="accent1">
                  <a:lumMod val="50000"/>
                </a:schemeClr>
              </a:gs>
            </a:gsLst>
            <a:lin ang="6000000" scaled="0"/>
          </a:gradFill>
          <a:ln w="25400" cap="flat" cmpd="sng" algn="ctr">
            <a:noFill/>
            <a:prstDash val="solid"/>
          </a:ln>
          <a:effectLst/>
        </p:spPr>
        <p:txBody>
          <a:bodyPr lIns="96435" tIns="48218" rIns="96435" bIns="48218" rtlCol="0" anchor="ctr"/>
          <a:lstStyle/>
          <a:p>
            <a:pPr algn="ctr" fontAlgn="auto">
              <a:spcBef>
                <a:spcPts val="0"/>
              </a:spcBef>
              <a:spcAft>
                <a:spcPts val="0"/>
              </a:spcAft>
            </a:pPr>
            <a:endParaRPr lang="zh-CN" altLang="en-US" kern="0">
              <a:latin typeface="Calibri"/>
              <a:ea typeface="宋体"/>
            </a:endParaRPr>
          </a:p>
        </p:txBody>
      </p:sp>
      <p:sp>
        <p:nvSpPr>
          <p:cNvPr id="102" name="TextBox 66"/>
          <p:cNvSpPr txBox="1"/>
          <p:nvPr/>
        </p:nvSpPr>
        <p:spPr>
          <a:xfrm>
            <a:off x="8522391" y="2222120"/>
            <a:ext cx="592298" cy="335456"/>
          </a:xfrm>
          <a:prstGeom prst="rect">
            <a:avLst/>
          </a:prstGeom>
          <a:noFill/>
        </p:spPr>
        <p:txBody>
          <a:bodyPr wrap="none" lIns="96435" tIns="48218" rIns="96435" bIns="48218" rtlCol="0">
            <a:spAutoFit/>
          </a:bodyPr>
          <a:lstStyle/>
          <a:p>
            <a:pPr defTabSz="1285829" fontAlgn="auto">
              <a:spcBef>
                <a:spcPts val="0"/>
              </a:spcBef>
              <a:spcAft>
                <a:spcPts val="0"/>
              </a:spcAft>
              <a:defRPr/>
            </a:pPr>
            <a:r>
              <a:rPr lang="zh-CN" altLang="en-US" sz="1547" kern="0">
                <a:latin typeface="微软雅黑" pitchFamily="34" charset="-122"/>
                <a:ea typeface="微软雅黑" pitchFamily="34" charset="-122"/>
              </a:rPr>
              <a:t>文字</a:t>
            </a:r>
          </a:p>
        </p:txBody>
      </p:sp>
      <p:sp>
        <p:nvSpPr>
          <p:cNvPr id="103" name="TextBox 67"/>
          <p:cNvSpPr txBox="1"/>
          <p:nvPr/>
        </p:nvSpPr>
        <p:spPr>
          <a:xfrm>
            <a:off x="10033199" y="2804999"/>
            <a:ext cx="592298" cy="335456"/>
          </a:xfrm>
          <a:prstGeom prst="rect">
            <a:avLst/>
          </a:prstGeom>
          <a:noFill/>
        </p:spPr>
        <p:txBody>
          <a:bodyPr wrap="none" lIns="96435" tIns="48218" rIns="96435" bIns="48218" rtlCol="0">
            <a:spAutoFit/>
          </a:bodyPr>
          <a:lstStyle/>
          <a:p>
            <a:pPr defTabSz="1285829" fontAlgn="auto">
              <a:spcBef>
                <a:spcPts val="0"/>
              </a:spcBef>
              <a:spcAft>
                <a:spcPts val="0"/>
              </a:spcAft>
              <a:defRPr/>
            </a:pPr>
            <a:r>
              <a:rPr lang="zh-CN" altLang="en-US" sz="1547" kern="0">
                <a:latin typeface="微软雅黑" pitchFamily="34" charset="-122"/>
                <a:ea typeface="微软雅黑" pitchFamily="34" charset="-122"/>
              </a:rPr>
              <a:t>文字</a:t>
            </a:r>
          </a:p>
        </p:txBody>
      </p:sp>
      <p:sp>
        <p:nvSpPr>
          <p:cNvPr id="104" name="TextBox 68"/>
          <p:cNvSpPr txBox="1"/>
          <p:nvPr/>
        </p:nvSpPr>
        <p:spPr>
          <a:xfrm>
            <a:off x="8817972" y="3386808"/>
            <a:ext cx="592298" cy="335456"/>
          </a:xfrm>
          <a:prstGeom prst="rect">
            <a:avLst/>
          </a:prstGeom>
          <a:noFill/>
        </p:spPr>
        <p:txBody>
          <a:bodyPr wrap="none" lIns="96435" tIns="48218" rIns="96435" bIns="48218" rtlCol="0">
            <a:spAutoFit/>
          </a:bodyPr>
          <a:lstStyle/>
          <a:p>
            <a:pPr defTabSz="1285829" fontAlgn="auto">
              <a:spcBef>
                <a:spcPts val="0"/>
              </a:spcBef>
              <a:spcAft>
                <a:spcPts val="0"/>
              </a:spcAft>
              <a:defRPr/>
            </a:pPr>
            <a:r>
              <a:rPr lang="zh-CN" altLang="en-US" sz="1547" kern="0">
                <a:latin typeface="微软雅黑" pitchFamily="34" charset="-122"/>
                <a:ea typeface="微软雅黑" pitchFamily="34" charset="-122"/>
              </a:rPr>
              <a:t>文字</a:t>
            </a:r>
          </a:p>
        </p:txBody>
      </p:sp>
      <p:sp>
        <p:nvSpPr>
          <p:cNvPr id="105" name="TextBox 69"/>
          <p:cNvSpPr txBox="1"/>
          <p:nvPr/>
        </p:nvSpPr>
        <p:spPr>
          <a:xfrm>
            <a:off x="11039947" y="3960226"/>
            <a:ext cx="592298" cy="335456"/>
          </a:xfrm>
          <a:prstGeom prst="rect">
            <a:avLst/>
          </a:prstGeom>
          <a:noFill/>
        </p:spPr>
        <p:txBody>
          <a:bodyPr wrap="none" lIns="96435" tIns="48218" rIns="96435" bIns="48218" rtlCol="0">
            <a:spAutoFit/>
          </a:bodyPr>
          <a:lstStyle/>
          <a:p>
            <a:pPr defTabSz="1285829" fontAlgn="auto">
              <a:spcBef>
                <a:spcPts val="0"/>
              </a:spcBef>
              <a:spcAft>
                <a:spcPts val="0"/>
              </a:spcAft>
              <a:defRPr/>
            </a:pPr>
            <a:r>
              <a:rPr lang="zh-CN" altLang="en-US" sz="1547" kern="0">
                <a:latin typeface="微软雅黑" pitchFamily="34" charset="-122"/>
                <a:ea typeface="微软雅黑" pitchFamily="34" charset="-122"/>
              </a:rPr>
              <a:t>文字</a:t>
            </a:r>
          </a:p>
        </p:txBody>
      </p:sp>
      <p:sp>
        <p:nvSpPr>
          <p:cNvPr id="106" name="TextBox 70"/>
          <p:cNvSpPr txBox="1"/>
          <p:nvPr/>
        </p:nvSpPr>
        <p:spPr>
          <a:xfrm>
            <a:off x="9979912" y="4551000"/>
            <a:ext cx="592298" cy="335456"/>
          </a:xfrm>
          <a:prstGeom prst="rect">
            <a:avLst/>
          </a:prstGeom>
          <a:noFill/>
        </p:spPr>
        <p:txBody>
          <a:bodyPr wrap="none" lIns="96435" tIns="48218" rIns="96435" bIns="48218" rtlCol="0">
            <a:spAutoFit/>
          </a:bodyPr>
          <a:lstStyle/>
          <a:p>
            <a:pPr defTabSz="1285829" fontAlgn="auto">
              <a:spcBef>
                <a:spcPts val="0"/>
              </a:spcBef>
              <a:spcAft>
                <a:spcPts val="0"/>
              </a:spcAft>
              <a:defRPr/>
            </a:pPr>
            <a:r>
              <a:rPr lang="zh-CN" altLang="en-US" sz="1547" kern="0">
                <a:latin typeface="微软雅黑" pitchFamily="34" charset="-122"/>
                <a:ea typeface="微软雅黑" pitchFamily="34" charset="-122"/>
              </a:rPr>
              <a:t>文字</a:t>
            </a:r>
          </a:p>
        </p:txBody>
      </p:sp>
      <p:sp>
        <p:nvSpPr>
          <p:cNvPr id="107" name="TextBox 71"/>
          <p:cNvSpPr txBox="1"/>
          <p:nvPr/>
        </p:nvSpPr>
        <p:spPr>
          <a:xfrm>
            <a:off x="10409984" y="5133878"/>
            <a:ext cx="592298" cy="335456"/>
          </a:xfrm>
          <a:prstGeom prst="rect">
            <a:avLst/>
          </a:prstGeom>
          <a:noFill/>
        </p:spPr>
        <p:txBody>
          <a:bodyPr wrap="none" lIns="96435" tIns="48218" rIns="96435" bIns="48218" rtlCol="0">
            <a:spAutoFit/>
          </a:bodyPr>
          <a:lstStyle/>
          <a:p>
            <a:pPr defTabSz="1285829" fontAlgn="auto">
              <a:spcBef>
                <a:spcPts val="0"/>
              </a:spcBef>
              <a:spcAft>
                <a:spcPts val="0"/>
              </a:spcAft>
              <a:defRPr/>
            </a:pPr>
            <a:r>
              <a:rPr lang="zh-CN" altLang="en-US" sz="1547" kern="0">
                <a:latin typeface="微软雅黑" pitchFamily="34" charset="-122"/>
                <a:ea typeface="微软雅黑" pitchFamily="34" charset="-122"/>
              </a:rPr>
              <a:t>文字</a:t>
            </a:r>
          </a:p>
        </p:txBody>
      </p:sp>
      <p:sp>
        <p:nvSpPr>
          <p:cNvPr id="108" name="TextBox 72"/>
          <p:cNvSpPr txBox="1"/>
          <p:nvPr/>
        </p:nvSpPr>
        <p:spPr>
          <a:xfrm>
            <a:off x="9479624" y="5715688"/>
            <a:ext cx="592298" cy="335456"/>
          </a:xfrm>
          <a:prstGeom prst="rect">
            <a:avLst/>
          </a:prstGeom>
          <a:noFill/>
        </p:spPr>
        <p:txBody>
          <a:bodyPr wrap="none" lIns="96435" tIns="48218" rIns="96435" bIns="48218" rtlCol="0">
            <a:spAutoFit/>
          </a:bodyPr>
          <a:lstStyle/>
          <a:p>
            <a:pPr defTabSz="1285829" fontAlgn="auto">
              <a:spcBef>
                <a:spcPts val="0"/>
              </a:spcBef>
              <a:spcAft>
                <a:spcPts val="0"/>
              </a:spcAft>
              <a:defRPr/>
            </a:pPr>
            <a:r>
              <a:rPr lang="zh-CN" altLang="en-US" sz="1547" kern="0">
                <a:latin typeface="微软雅黑" pitchFamily="34" charset="-122"/>
                <a:ea typeface="微软雅黑" pitchFamily="34" charset="-122"/>
              </a:rPr>
              <a:t>文字</a:t>
            </a:r>
          </a:p>
        </p:txBody>
      </p:sp>
      <p:sp>
        <p:nvSpPr>
          <p:cNvPr id="109" name="TextBox 73"/>
          <p:cNvSpPr txBox="1"/>
          <p:nvPr/>
        </p:nvSpPr>
        <p:spPr>
          <a:xfrm>
            <a:off x="6236456" y="2173432"/>
            <a:ext cx="385511" cy="421954"/>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2109" kern="0">
                <a:latin typeface="微软雅黑" pitchFamily="34" charset="-122"/>
                <a:ea typeface="微软雅黑" pitchFamily="34" charset="-122"/>
              </a:rPr>
              <a:t>A</a:t>
            </a:r>
            <a:endParaRPr lang="zh-CN" altLang="en-US" sz="2109" kern="0">
              <a:latin typeface="微软雅黑" pitchFamily="34" charset="-122"/>
              <a:ea typeface="微软雅黑" pitchFamily="34" charset="-122"/>
            </a:endParaRPr>
          </a:p>
        </p:txBody>
      </p:sp>
      <p:sp>
        <p:nvSpPr>
          <p:cNvPr id="110" name="TextBox 74"/>
          <p:cNvSpPr txBox="1"/>
          <p:nvPr/>
        </p:nvSpPr>
        <p:spPr>
          <a:xfrm>
            <a:off x="6236455" y="2755652"/>
            <a:ext cx="364672" cy="421954"/>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2109" kern="0">
                <a:latin typeface="微软雅黑" pitchFamily="34" charset="-122"/>
                <a:ea typeface="微软雅黑" pitchFamily="34" charset="-122"/>
              </a:rPr>
              <a:t>B</a:t>
            </a:r>
            <a:endParaRPr lang="zh-CN" altLang="en-US" sz="2109" kern="0">
              <a:latin typeface="微软雅黑" pitchFamily="34" charset="-122"/>
              <a:ea typeface="微软雅黑" pitchFamily="34" charset="-122"/>
            </a:endParaRPr>
          </a:p>
        </p:txBody>
      </p:sp>
      <p:sp>
        <p:nvSpPr>
          <p:cNvPr id="111" name="TextBox 75"/>
          <p:cNvSpPr txBox="1"/>
          <p:nvPr/>
        </p:nvSpPr>
        <p:spPr>
          <a:xfrm>
            <a:off x="6236454" y="3337871"/>
            <a:ext cx="375893" cy="421954"/>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2109" kern="0">
                <a:latin typeface="微软雅黑" pitchFamily="34" charset="-122"/>
                <a:ea typeface="微软雅黑" pitchFamily="34" charset="-122"/>
              </a:rPr>
              <a:t>C</a:t>
            </a:r>
            <a:endParaRPr lang="zh-CN" altLang="en-US" sz="2109" kern="0">
              <a:latin typeface="微软雅黑" pitchFamily="34" charset="-122"/>
              <a:ea typeface="微软雅黑" pitchFamily="34" charset="-122"/>
            </a:endParaRPr>
          </a:p>
        </p:txBody>
      </p:sp>
      <p:sp>
        <p:nvSpPr>
          <p:cNvPr id="112" name="TextBox 76"/>
          <p:cNvSpPr txBox="1"/>
          <p:nvPr/>
        </p:nvSpPr>
        <p:spPr>
          <a:xfrm>
            <a:off x="6236456" y="3920091"/>
            <a:ext cx="401541" cy="421954"/>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2109" kern="0">
                <a:latin typeface="微软雅黑" pitchFamily="34" charset="-122"/>
                <a:ea typeface="微软雅黑" pitchFamily="34" charset="-122"/>
              </a:rPr>
              <a:t>D</a:t>
            </a:r>
            <a:endParaRPr lang="zh-CN" altLang="en-US" sz="2109" kern="0">
              <a:latin typeface="微软雅黑" pitchFamily="34" charset="-122"/>
              <a:ea typeface="微软雅黑" pitchFamily="34" charset="-122"/>
            </a:endParaRPr>
          </a:p>
        </p:txBody>
      </p:sp>
      <p:sp>
        <p:nvSpPr>
          <p:cNvPr id="113" name="TextBox 77"/>
          <p:cNvSpPr txBox="1"/>
          <p:nvPr/>
        </p:nvSpPr>
        <p:spPr>
          <a:xfrm>
            <a:off x="6236456" y="4502311"/>
            <a:ext cx="343833" cy="421954"/>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2109" kern="0">
                <a:latin typeface="微软雅黑" pitchFamily="34" charset="-122"/>
                <a:ea typeface="微软雅黑" pitchFamily="34" charset="-122"/>
              </a:rPr>
              <a:t>E</a:t>
            </a:r>
            <a:endParaRPr lang="zh-CN" altLang="en-US" sz="2109" kern="0">
              <a:latin typeface="微软雅黑" pitchFamily="34" charset="-122"/>
              <a:ea typeface="微软雅黑" pitchFamily="34" charset="-122"/>
            </a:endParaRPr>
          </a:p>
        </p:txBody>
      </p:sp>
      <p:sp>
        <p:nvSpPr>
          <p:cNvPr id="114" name="TextBox 78"/>
          <p:cNvSpPr txBox="1"/>
          <p:nvPr/>
        </p:nvSpPr>
        <p:spPr>
          <a:xfrm>
            <a:off x="6236455" y="5084531"/>
            <a:ext cx="339024" cy="421954"/>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2109" kern="0" dirty="0">
                <a:latin typeface="微软雅黑" pitchFamily="34" charset="-122"/>
                <a:ea typeface="微软雅黑" pitchFamily="34" charset="-122"/>
              </a:rPr>
              <a:t>F</a:t>
            </a:r>
            <a:endParaRPr lang="zh-CN" altLang="en-US" sz="2109" kern="0" dirty="0">
              <a:latin typeface="微软雅黑" pitchFamily="34" charset="-122"/>
              <a:ea typeface="微软雅黑" pitchFamily="34" charset="-122"/>
            </a:endParaRPr>
          </a:p>
        </p:txBody>
      </p:sp>
      <p:sp>
        <p:nvSpPr>
          <p:cNvPr id="115" name="TextBox 79"/>
          <p:cNvSpPr txBox="1"/>
          <p:nvPr/>
        </p:nvSpPr>
        <p:spPr>
          <a:xfrm>
            <a:off x="6236454" y="5666753"/>
            <a:ext cx="395129" cy="421954"/>
          </a:xfrm>
          <a:prstGeom prst="rect">
            <a:avLst/>
          </a:prstGeom>
          <a:noFill/>
        </p:spPr>
        <p:txBody>
          <a:bodyPr wrap="none" lIns="96435" tIns="48218" rIns="96435" bIns="48218" rtlCol="0">
            <a:spAutoFit/>
          </a:bodyPr>
          <a:lstStyle/>
          <a:p>
            <a:pPr defTabSz="1285829" fontAlgn="auto">
              <a:spcBef>
                <a:spcPts val="0"/>
              </a:spcBef>
              <a:spcAft>
                <a:spcPts val="0"/>
              </a:spcAft>
              <a:defRPr/>
            </a:pPr>
            <a:r>
              <a:rPr lang="en-US" altLang="zh-CN" sz="2109" kern="0">
                <a:latin typeface="微软雅黑" pitchFamily="34" charset="-122"/>
                <a:ea typeface="微软雅黑" pitchFamily="34" charset="-122"/>
              </a:rPr>
              <a:t>G</a:t>
            </a:r>
            <a:endParaRPr lang="zh-CN" altLang="en-US" sz="2109" kern="0">
              <a:latin typeface="微软雅黑" pitchFamily="34" charset="-122"/>
              <a:ea typeface="微软雅黑" pitchFamily="34" charset="-122"/>
            </a:endParaRPr>
          </a:p>
        </p:txBody>
      </p:sp>
      <p:pic>
        <p:nvPicPr>
          <p:cNvPr id="116" name="Picture 3" descr="D:\360data\重要数据\桌面\未标题-1.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16582" y="2570117"/>
            <a:ext cx="3124509" cy="4198956"/>
          </a:xfrm>
          <a:prstGeom prst="rect">
            <a:avLst/>
          </a:prstGeom>
          <a:noFill/>
          <a:extLst>
            <a:ext uri="{909E8E84-426E-40DD-AFC4-6F175D3DCCD1}">
              <a14:hiddenFill xmlns:a14="http://schemas.microsoft.com/office/drawing/2010/main">
                <a:solidFill>
                  <a:srgbClr val="FFFFFF"/>
                </a:solidFill>
              </a14:hiddenFill>
            </a:ext>
          </a:extLst>
        </p:spPr>
      </p:pic>
      <p:pic>
        <p:nvPicPr>
          <p:cNvPr id="117" name="Picture 4" descr="D:\360data\重要数据\桌面\未标题2-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728044" y="2550028"/>
            <a:ext cx="3224976" cy="4239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059055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 presetClass="entr" presetSubtype="4" decel="100000" fill="hold" grpId="0" nodeType="afterEffect">
                                  <p:stCondLst>
                                    <p:cond delay="0"/>
                                  </p:stCondLst>
                                  <p:childTnLst>
                                    <p:set>
                                      <p:cBhvr>
                                        <p:cTn id="10" dur="1" fill="hold">
                                          <p:stCondLst>
                                            <p:cond delay="0"/>
                                          </p:stCondLst>
                                        </p:cTn>
                                        <p:tgtEl>
                                          <p:spTgt spid="109"/>
                                        </p:tgtEl>
                                        <p:attrNameLst>
                                          <p:attrName>style.visibility</p:attrName>
                                        </p:attrNameLst>
                                      </p:cBhvr>
                                      <p:to>
                                        <p:strVal val="visible"/>
                                      </p:to>
                                    </p:set>
                                    <p:anim calcmode="lin" valueType="num">
                                      <p:cBhvr additive="base">
                                        <p:cTn id="11" dur="500" fill="hold"/>
                                        <p:tgtEl>
                                          <p:spTgt spid="109"/>
                                        </p:tgtEl>
                                        <p:attrNameLst>
                                          <p:attrName>ppt_x</p:attrName>
                                        </p:attrNameLst>
                                      </p:cBhvr>
                                      <p:tavLst>
                                        <p:tav tm="0">
                                          <p:val>
                                            <p:strVal val="#ppt_x"/>
                                          </p:val>
                                        </p:tav>
                                        <p:tav tm="100000">
                                          <p:val>
                                            <p:strVal val="#ppt_x"/>
                                          </p:val>
                                        </p:tav>
                                      </p:tavLst>
                                    </p:anim>
                                    <p:anim calcmode="lin" valueType="num">
                                      <p:cBhvr additive="base">
                                        <p:cTn id="12" dur="500" fill="hold"/>
                                        <p:tgtEl>
                                          <p:spTgt spid="109"/>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110"/>
                                        </p:tgtEl>
                                        <p:attrNameLst>
                                          <p:attrName>style.visibility</p:attrName>
                                        </p:attrNameLst>
                                      </p:cBhvr>
                                      <p:to>
                                        <p:strVal val="visible"/>
                                      </p:to>
                                    </p:set>
                                    <p:anim calcmode="lin" valueType="num">
                                      <p:cBhvr additive="base">
                                        <p:cTn id="15" dur="500" fill="hold"/>
                                        <p:tgtEl>
                                          <p:spTgt spid="110"/>
                                        </p:tgtEl>
                                        <p:attrNameLst>
                                          <p:attrName>ppt_x</p:attrName>
                                        </p:attrNameLst>
                                      </p:cBhvr>
                                      <p:tavLst>
                                        <p:tav tm="0">
                                          <p:val>
                                            <p:strVal val="#ppt_x"/>
                                          </p:val>
                                        </p:tav>
                                        <p:tav tm="100000">
                                          <p:val>
                                            <p:strVal val="#ppt_x"/>
                                          </p:val>
                                        </p:tav>
                                      </p:tavLst>
                                    </p:anim>
                                    <p:anim calcmode="lin" valueType="num">
                                      <p:cBhvr additive="base">
                                        <p:cTn id="16" dur="500" fill="hold"/>
                                        <p:tgtEl>
                                          <p:spTgt spid="110"/>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111"/>
                                        </p:tgtEl>
                                        <p:attrNameLst>
                                          <p:attrName>style.visibility</p:attrName>
                                        </p:attrNameLst>
                                      </p:cBhvr>
                                      <p:to>
                                        <p:strVal val="visible"/>
                                      </p:to>
                                    </p:set>
                                    <p:anim calcmode="lin" valueType="num">
                                      <p:cBhvr additive="base">
                                        <p:cTn id="19" dur="500" fill="hold"/>
                                        <p:tgtEl>
                                          <p:spTgt spid="111"/>
                                        </p:tgtEl>
                                        <p:attrNameLst>
                                          <p:attrName>ppt_x</p:attrName>
                                        </p:attrNameLst>
                                      </p:cBhvr>
                                      <p:tavLst>
                                        <p:tav tm="0">
                                          <p:val>
                                            <p:strVal val="#ppt_x"/>
                                          </p:val>
                                        </p:tav>
                                        <p:tav tm="100000">
                                          <p:val>
                                            <p:strVal val="#ppt_x"/>
                                          </p:val>
                                        </p:tav>
                                      </p:tavLst>
                                    </p:anim>
                                    <p:anim calcmode="lin" valueType="num">
                                      <p:cBhvr additive="base">
                                        <p:cTn id="20" dur="500" fill="hold"/>
                                        <p:tgtEl>
                                          <p:spTgt spid="111"/>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0"/>
                                  </p:stCondLst>
                                  <p:childTnLst>
                                    <p:set>
                                      <p:cBhvr>
                                        <p:cTn id="26" dur="1" fill="hold">
                                          <p:stCondLst>
                                            <p:cond delay="0"/>
                                          </p:stCondLst>
                                        </p:cTn>
                                        <p:tgtEl>
                                          <p:spTgt spid="113"/>
                                        </p:tgtEl>
                                        <p:attrNameLst>
                                          <p:attrName>style.visibility</p:attrName>
                                        </p:attrNameLst>
                                      </p:cBhvr>
                                      <p:to>
                                        <p:strVal val="visible"/>
                                      </p:to>
                                    </p:set>
                                    <p:anim calcmode="lin" valueType="num">
                                      <p:cBhvr additive="base">
                                        <p:cTn id="27" dur="500" fill="hold"/>
                                        <p:tgtEl>
                                          <p:spTgt spid="113"/>
                                        </p:tgtEl>
                                        <p:attrNameLst>
                                          <p:attrName>ppt_x</p:attrName>
                                        </p:attrNameLst>
                                      </p:cBhvr>
                                      <p:tavLst>
                                        <p:tav tm="0">
                                          <p:val>
                                            <p:strVal val="#ppt_x"/>
                                          </p:val>
                                        </p:tav>
                                        <p:tav tm="100000">
                                          <p:val>
                                            <p:strVal val="#ppt_x"/>
                                          </p:val>
                                        </p:tav>
                                      </p:tavLst>
                                    </p:anim>
                                    <p:anim calcmode="lin" valueType="num">
                                      <p:cBhvr additive="base">
                                        <p:cTn id="28" dur="500" fill="hold"/>
                                        <p:tgtEl>
                                          <p:spTgt spid="113"/>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0"/>
                                  </p:stCondLst>
                                  <p:childTnLst>
                                    <p:set>
                                      <p:cBhvr>
                                        <p:cTn id="30" dur="1" fill="hold">
                                          <p:stCondLst>
                                            <p:cond delay="0"/>
                                          </p:stCondLst>
                                        </p:cTn>
                                        <p:tgtEl>
                                          <p:spTgt spid="114"/>
                                        </p:tgtEl>
                                        <p:attrNameLst>
                                          <p:attrName>style.visibility</p:attrName>
                                        </p:attrNameLst>
                                      </p:cBhvr>
                                      <p:to>
                                        <p:strVal val="visible"/>
                                      </p:to>
                                    </p:set>
                                    <p:anim calcmode="lin" valueType="num">
                                      <p:cBhvr additive="base">
                                        <p:cTn id="31" dur="500" fill="hold"/>
                                        <p:tgtEl>
                                          <p:spTgt spid="114"/>
                                        </p:tgtEl>
                                        <p:attrNameLst>
                                          <p:attrName>ppt_x</p:attrName>
                                        </p:attrNameLst>
                                      </p:cBhvr>
                                      <p:tavLst>
                                        <p:tav tm="0">
                                          <p:val>
                                            <p:strVal val="#ppt_x"/>
                                          </p:val>
                                        </p:tav>
                                        <p:tav tm="100000">
                                          <p:val>
                                            <p:strVal val="#ppt_x"/>
                                          </p:val>
                                        </p:tav>
                                      </p:tavLst>
                                    </p:anim>
                                    <p:anim calcmode="lin" valueType="num">
                                      <p:cBhvr additive="base">
                                        <p:cTn id="32" dur="500" fill="hold"/>
                                        <p:tgtEl>
                                          <p:spTgt spid="114"/>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0"/>
                                  </p:stCondLst>
                                  <p:childTnLst>
                                    <p:set>
                                      <p:cBhvr>
                                        <p:cTn id="34" dur="1" fill="hold">
                                          <p:stCondLst>
                                            <p:cond delay="0"/>
                                          </p:stCondLst>
                                        </p:cTn>
                                        <p:tgtEl>
                                          <p:spTgt spid="115"/>
                                        </p:tgtEl>
                                        <p:attrNameLst>
                                          <p:attrName>style.visibility</p:attrName>
                                        </p:attrNameLst>
                                      </p:cBhvr>
                                      <p:to>
                                        <p:strVal val="visible"/>
                                      </p:to>
                                    </p:set>
                                    <p:anim calcmode="lin" valueType="num">
                                      <p:cBhvr additive="base">
                                        <p:cTn id="35" dur="500" fill="hold"/>
                                        <p:tgtEl>
                                          <p:spTgt spid="115"/>
                                        </p:tgtEl>
                                        <p:attrNameLst>
                                          <p:attrName>ppt_x</p:attrName>
                                        </p:attrNameLst>
                                      </p:cBhvr>
                                      <p:tavLst>
                                        <p:tav tm="0">
                                          <p:val>
                                            <p:strVal val="#ppt_x"/>
                                          </p:val>
                                        </p:tav>
                                        <p:tav tm="100000">
                                          <p:val>
                                            <p:strVal val="#ppt_x"/>
                                          </p:val>
                                        </p:tav>
                                      </p:tavLst>
                                    </p:anim>
                                    <p:anim calcmode="lin" valueType="num">
                                      <p:cBhvr additive="base">
                                        <p:cTn id="36" dur="500" fill="hold"/>
                                        <p:tgtEl>
                                          <p:spTgt spid="115"/>
                                        </p:tgtEl>
                                        <p:attrNameLst>
                                          <p:attrName>ppt_y</p:attrName>
                                        </p:attrNameLst>
                                      </p:cBhvr>
                                      <p:tavLst>
                                        <p:tav tm="0">
                                          <p:val>
                                            <p:strVal val="1+#ppt_h/2"/>
                                          </p:val>
                                        </p:tav>
                                        <p:tav tm="100000">
                                          <p:val>
                                            <p:strVal val="#ppt_y"/>
                                          </p:val>
                                        </p:tav>
                                      </p:tavLst>
                                    </p:anim>
                                  </p:childTnLst>
                                </p:cTn>
                              </p:par>
                            </p:childTnLst>
                          </p:cTn>
                        </p:par>
                        <p:par>
                          <p:cTn id="37" fill="hold">
                            <p:stCondLst>
                              <p:cond delay="1000"/>
                            </p:stCondLst>
                            <p:childTnLst>
                              <p:par>
                                <p:cTn id="38" presetID="2" presetClass="entr" presetSubtype="4" decel="100000" fill="hold" nodeType="afterEffect">
                                  <p:stCondLst>
                                    <p:cond delay="0"/>
                                  </p:stCondLst>
                                  <p:childTnLst>
                                    <p:set>
                                      <p:cBhvr>
                                        <p:cTn id="39" dur="1" fill="hold">
                                          <p:stCondLst>
                                            <p:cond delay="0"/>
                                          </p:stCondLst>
                                        </p:cTn>
                                        <p:tgtEl>
                                          <p:spTgt spid="116"/>
                                        </p:tgtEl>
                                        <p:attrNameLst>
                                          <p:attrName>style.visibility</p:attrName>
                                        </p:attrNameLst>
                                      </p:cBhvr>
                                      <p:to>
                                        <p:strVal val="visible"/>
                                      </p:to>
                                    </p:set>
                                    <p:anim calcmode="lin" valueType="num">
                                      <p:cBhvr additive="base">
                                        <p:cTn id="40" dur="500" fill="hold"/>
                                        <p:tgtEl>
                                          <p:spTgt spid="116"/>
                                        </p:tgtEl>
                                        <p:attrNameLst>
                                          <p:attrName>ppt_x</p:attrName>
                                        </p:attrNameLst>
                                      </p:cBhvr>
                                      <p:tavLst>
                                        <p:tav tm="0">
                                          <p:val>
                                            <p:strVal val="#ppt_x"/>
                                          </p:val>
                                        </p:tav>
                                        <p:tav tm="100000">
                                          <p:val>
                                            <p:strVal val="#ppt_x"/>
                                          </p:val>
                                        </p:tav>
                                      </p:tavLst>
                                    </p:anim>
                                    <p:anim calcmode="lin" valueType="num">
                                      <p:cBhvr additive="base">
                                        <p:cTn id="41" dur="500" fill="hold"/>
                                        <p:tgtEl>
                                          <p:spTgt spid="116"/>
                                        </p:tgtEl>
                                        <p:attrNameLst>
                                          <p:attrName>ppt_y</p:attrName>
                                        </p:attrNameLst>
                                      </p:cBhvr>
                                      <p:tavLst>
                                        <p:tav tm="0">
                                          <p:val>
                                            <p:strVal val="1+#ppt_h/2"/>
                                          </p:val>
                                        </p:tav>
                                        <p:tav tm="100000">
                                          <p:val>
                                            <p:strVal val="#ppt_y"/>
                                          </p:val>
                                        </p:tav>
                                      </p:tavLst>
                                    </p:anim>
                                  </p:childTnLst>
                                </p:cTn>
                              </p:par>
                              <p:par>
                                <p:cTn id="42" presetID="2" presetClass="entr" presetSubtype="4" decel="100000" fill="hold" nodeType="withEffect">
                                  <p:stCondLst>
                                    <p:cond delay="0"/>
                                  </p:stCondLst>
                                  <p:childTnLst>
                                    <p:set>
                                      <p:cBhvr>
                                        <p:cTn id="43" dur="1" fill="hold">
                                          <p:stCondLst>
                                            <p:cond delay="0"/>
                                          </p:stCondLst>
                                        </p:cTn>
                                        <p:tgtEl>
                                          <p:spTgt spid="117"/>
                                        </p:tgtEl>
                                        <p:attrNameLst>
                                          <p:attrName>style.visibility</p:attrName>
                                        </p:attrNameLst>
                                      </p:cBhvr>
                                      <p:to>
                                        <p:strVal val="visible"/>
                                      </p:to>
                                    </p:set>
                                    <p:anim calcmode="lin" valueType="num">
                                      <p:cBhvr additive="base">
                                        <p:cTn id="44" dur="500" fill="hold"/>
                                        <p:tgtEl>
                                          <p:spTgt spid="117"/>
                                        </p:tgtEl>
                                        <p:attrNameLst>
                                          <p:attrName>ppt_x</p:attrName>
                                        </p:attrNameLst>
                                      </p:cBhvr>
                                      <p:tavLst>
                                        <p:tav tm="0">
                                          <p:val>
                                            <p:strVal val="#ppt_x"/>
                                          </p:val>
                                        </p:tav>
                                        <p:tav tm="100000">
                                          <p:val>
                                            <p:strVal val="#ppt_x"/>
                                          </p:val>
                                        </p:tav>
                                      </p:tavLst>
                                    </p:anim>
                                    <p:anim calcmode="lin" valueType="num">
                                      <p:cBhvr additive="base">
                                        <p:cTn id="45" dur="500" fill="hold"/>
                                        <p:tgtEl>
                                          <p:spTgt spid="117"/>
                                        </p:tgtEl>
                                        <p:attrNameLst>
                                          <p:attrName>ppt_y</p:attrName>
                                        </p:attrNameLst>
                                      </p:cBhvr>
                                      <p:tavLst>
                                        <p:tav tm="0">
                                          <p:val>
                                            <p:strVal val="1+#ppt_h/2"/>
                                          </p:val>
                                        </p:tav>
                                        <p:tav tm="100000">
                                          <p:val>
                                            <p:strVal val="#ppt_y"/>
                                          </p:val>
                                        </p:tav>
                                      </p:tavLst>
                                    </p:anim>
                                  </p:childTnLst>
                                </p:cTn>
                              </p:par>
                            </p:childTnLst>
                          </p:cTn>
                        </p:par>
                        <p:par>
                          <p:cTn id="46" fill="hold">
                            <p:stCondLst>
                              <p:cond delay="1500"/>
                            </p:stCondLst>
                            <p:childTnLst>
                              <p:par>
                                <p:cTn id="47" presetID="63" presetClass="path" presetSubtype="0" fill="hold" nodeType="afterEffect">
                                  <p:stCondLst>
                                    <p:cond delay="0"/>
                                  </p:stCondLst>
                                  <p:childTnLst>
                                    <p:animMotion origin="layout" path="M 0 0 L 0.25 0 E" pathEditMode="relative" ptsTypes="">
                                      <p:cBhvr>
                                        <p:cTn id="48" dur="500" fill="hold"/>
                                        <p:tgtEl>
                                          <p:spTgt spid="116"/>
                                        </p:tgtEl>
                                        <p:attrNameLst>
                                          <p:attrName>ppt_x</p:attrName>
                                          <p:attrName>ppt_y</p:attrName>
                                        </p:attrNameLst>
                                      </p:cBhvr>
                                    </p:animMotion>
                                  </p:childTnLst>
                                </p:cTn>
                              </p:par>
                              <p:par>
                                <p:cTn id="49" presetID="35" presetClass="path" presetSubtype="0" fill="hold" nodeType="withEffect">
                                  <p:stCondLst>
                                    <p:cond delay="0"/>
                                  </p:stCondLst>
                                  <p:childTnLst>
                                    <p:animMotion origin="layout" path="M 0 0 L -0.25 0 E" pathEditMode="relative" ptsTypes="">
                                      <p:cBhvr>
                                        <p:cTn id="50" dur="500" fill="hold"/>
                                        <p:tgtEl>
                                          <p:spTgt spid="117"/>
                                        </p:tgtEl>
                                        <p:attrNameLst>
                                          <p:attrName>ppt_x</p:attrName>
                                          <p:attrName>ppt_y</p:attrName>
                                        </p:attrNameLst>
                                      </p:cBhvr>
                                    </p:animMotion>
                                  </p:childTnLst>
                                </p:cTn>
                              </p:par>
                              <p:par>
                                <p:cTn id="51" presetID="10" presetClass="exit" presetSubtype="0" fill="hold" nodeType="withEffect">
                                  <p:stCondLst>
                                    <p:cond delay="200"/>
                                  </p:stCondLst>
                                  <p:childTnLst>
                                    <p:animEffect transition="out" filter="fade">
                                      <p:cBhvr>
                                        <p:cTn id="52" dur="300"/>
                                        <p:tgtEl>
                                          <p:spTgt spid="117"/>
                                        </p:tgtEl>
                                      </p:cBhvr>
                                    </p:animEffect>
                                    <p:set>
                                      <p:cBhvr>
                                        <p:cTn id="53" dur="1" fill="hold">
                                          <p:stCondLst>
                                            <p:cond delay="299"/>
                                          </p:stCondLst>
                                        </p:cTn>
                                        <p:tgtEl>
                                          <p:spTgt spid="117"/>
                                        </p:tgtEl>
                                        <p:attrNameLst>
                                          <p:attrName>style.visibility</p:attrName>
                                        </p:attrNameLst>
                                      </p:cBhvr>
                                      <p:to>
                                        <p:strVal val="hidden"/>
                                      </p:to>
                                    </p:set>
                                  </p:childTnLst>
                                </p:cTn>
                              </p:par>
                              <p:par>
                                <p:cTn id="54" presetID="10" presetClass="exit" presetSubtype="0" fill="hold" nodeType="withEffect">
                                  <p:stCondLst>
                                    <p:cond delay="200"/>
                                  </p:stCondLst>
                                  <p:childTnLst>
                                    <p:animEffect transition="out" filter="fade">
                                      <p:cBhvr>
                                        <p:cTn id="55" dur="300"/>
                                        <p:tgtEl>
                                          <p:spTgt spid="116"/>
                                        </p:tgtEl>
                                      </p:cBhvr>
                                    </p:animEffect>
                                    <p:set>
                                      <p:cBhvr>
                                        <p:cTn id="56" dur="1" fill="hold">
                                          <p:stCondLst>
                                            <p:cond delay="299"/>
                                          </p:stCondLst>
                                        </p:cTn>
                                        <p:tgtEl>
                                          <p:spTgt spid="116"/>
                                        </p:tgtEl>
                                        <p:attrNameLst>
                                          <p:attrName>style.visibility</p:attrName>
                                        </p:attrNameLst>
                                      </p:cBhvr>
                                      <p:to>
                                        <p:strVal val="hidden"/>
                                      </p:to>
                                    </p:set>
                                  </p:childTnLst>
                                </p:cTn>
                              </p:par>
                            </p:childTnLst>
                          </p:cTn>
                        </p:par>
                        <p:par>
                          <p:cTn id="57" fill="hold">
                            <p:stCondLst>
                              <p:cond delay="2000"/>
                            </p:stCondLst>
                            <p:childTnLst>
                              <p:par>
                                <p:cTn id="58" presetID="22" presetClass="entr" presetSubtype="8" fill="hold" grpId="0" nodeType="afterEffect">
                                  <p:stCondLst>
                                    <p:cond delay="0"/>
                                  </p:stCondLst>
                                  <p:childTnLst>
                                    <p:set>
                                      <p:cBhvr>
                                        <p:cTn id="59" dur="1" fill="hold">
                                          <p:stCondLst>
                                            <p:cond delay="0"/>
                                          </p:stCondLst>
                                        </p:cTn>
                                        <p:tgtEl>
                                          <p:spTgt spid="95"/>
                                        </p:tgtEl>
                                        <p:attrNameLst>
                                          <p:attrName>style.visibility</p:attrName>
                                        </p:attrNameLst>
                                      </p:cBhvr>
                                      <p:to>
                                        <p:strVal val="visible"/>
                                      </p:to>
                                    </p:set>
                                    <p:animEffect transition="in" filter="wipe(left)">
                                      <p:cBhvr>
                                        <p:cTn id="60" dur="500"/>
                                        <p:tgtEl>
                                          <p:spTgt spid="95"/>
                                        </p:tgtEl>
                                      </p:cBhvr>
                                    </p:animEffect>
                                  </p:childTnLst>
                                </p:cTn>
                              </p:par>
                              <p:par>
                                <p:cTn id="61" presetID="22" presetClass="entr" presetSubtype="8" fill="hold" grpId="0" nodeType="withEffect">
                                  <p:stCondLst>
                                    <p:cond delay="100"/>
                                  </p:stCondLst>
                                  <p:childTnLst>
                                    <p:set>
                                      <p:cBhvr>
                                        <p:cTn id="62" dur="1" fill="hold">
                                          <p:stCondLst>
                                            <p:cond delay="0"/>
                                          </p:stCondLst>
                                        </p:cTn>
                                        <p:tgtEl>
                                          <p:spTgt spid="96"/>
                                        </p:tgtEl>
                                        <p:attrNameLst>
                                          <p:attrName>style.visibility</p:attrName>
                                        </p:attrNameLst>
                                      </p:cBhvr>
                                      <p:to>
                                        <p:strVal val="visible"/>
                                      </p:to>
                                    </p:set>
                                    <p:animEffect transition="in" filter="wipe(left)">
                                      <p:cBhvr>
                                        <p:cTn id="63" dur="500"/>
                                        <p:tgtEl>
                                          <p:spTgt spid="96"/>
                                        </p:tgtEl>
                                      </p:cBhvr>
                                    </p:animEffect>
                                  </p:childTnLst>
                                </p:cTn>
                              </p:par>
                              <p:par>
                                <p:cTn id="64" presetID="22" presetClass="entr" presetSubtype="8" fill="hold" grpId="0" nodeType="withEffect">
                                  <p:stCondLst>
                                    <p:cond delay="200"/>
                                  </p:stCondLst>
                                  <p:childTnLst>
                                    <p:set>
                                      <p:cBhvr>
                                        <p:cTn id="65" dur="1" fill="hold">
                                          <p:stCondLst>
                                            <p:cond delay="0"/>
                                          </p:stCondLst>
                                        </p:cTn>
                                        <p:tgtEl>
                                          <p:spTgt spid="97"/>
                                        </p:tgtEl>
                                        <p:attrNameLst>
                                          <p:attrName>style.visibility</p:attrName>
                                        </p:attrNameLst>
                                      </p:cBhvr>
                                      <p:to>
                                        <p:strVal val="visible"/>
                                      </p:to>
                                    </p:set>
                                    <p:animEffect transition="in" filter="wipe(left)">
                                      <p:cBhvr>
                                        <p:cTn id="66" dur="500"/>
                                        <p:tgtEl>
                                          <p:spTgt spid="97"/>
                                        </p:tgtEl>
                                      </p:cBhvr>
                                    </p:animEffect>
                                  </p:childTnLst>
                                </p:cTn>
                              </p:par>
                              <p:par>
                                <p:cTn id="67" presetID="22" presetClass="entr" presetSubtype="8" fill="hold" grpId="0" nodeType="withEffect">
                                  <p:stCondLst>
                                    <p:cond delay="300"/>
                                  </p:stCondLst>
                                  <p:childTnLst>
                                    <p:set>
                                      <p:cBhvr>
                                        <p:cTn id="68" dur="1" fill="hold">
                                          <p:stCondLst>
                                            <p:cond delay="0"/>
                                          </p:stCondLst>
                                        </p:cTn>
                                        <p:tgtEl>
                                          <p:spTgt spid="98"/>
                                        </p:tgtEl>
                                        <p:attrNameLst>
                                          <p:attrName>style.visibility</p:attrName>
                                        </p:attrNameLst>
                                      </p:cBhvr>
                                      <p:to>
                                        <p:strVal val="visible"/>
                                      </p:to>
                                    </p:set>
                                    <p:animEffect transition="in" filter="wipe(left)">
                                      <p:cBhvr>
                                        <p:cTn id="69" dur="500"/>
                                        <p:tgtEl>
                                          <p:spTgt spid="98"/>
                                        </p:tgtEl>
                                      </p:cBhvr>
                                    </p:animEffect>
                                  </p:childTnLst>
                                </p:cTn>
                              </p:par>
                              <p:par>
                                <p:cTn id="70" presetID="22" presetClass="entr" presetSubtype="8" fill="hold" grpId="0" nodeType="withEffect">
                                  <p:stCondLst>
                                    <p:cond delay="400"/>
                                  </p:stCondLst>
                                  <p:childTnLst>
                                    <p:set>
                                      <p:cBhvr>
                                        <p:cTn id="71" dur="1" fill="hold">
                                          <p:stCondLst>
                                            <p:cond delay="0"/>
                                          </p:stCondLst>
                                        </p:cTn>
                                        <p:tgtEl>
                                          <p:spTgt spid="99"/>
                                        </p:tgtEl>
                                        <p:attrNameLst>
                                          <p:attrName>style.visibility</p:attrName>
                                        </p:attrNameLst>
                                      </p:cBhvr>
                                      <p:to>
                                        <p:strVal val="visible"/>
                                      </p:to>
                                    </p:set>
                                    <p:animEffect transition="in" filter="wipe(left)">
                                      <p:cBhvr>
                                        <p:cTn id="72" dur="500"/>
                                        <p:tgtEl>
                                          <p:spTgt spid="99"/>
                                        </p:tgtEl>
                                      </p:cBhvr>
                                    </p:animEffect>
                                  </p:childTnLst>
                                </p:cTn>
                              </p:par>
                              <p:par>
                                <p:cTn id="73" presetID="22" presetClass="entr" presetSubtype="8" fill="hold" grpId="0" nodeType="withEffect">
                                  <p:stCondLst>
                                    <p:cond delay="500"/>
                                  </p:stCondLst>
                                  <p:childTnLst>
                                    <p:set>
                                      <p:cBhvr>
                                        <p:cTn id="74" dur="1" fill="hold">
                                          <p:stCondLst>
                                            <p:cond delay="0"/>
                                          </p:stCondLst>
                                        </p:cTn>
                                        <p:tgtEl>
                                          <p:spTgt spid="100"/>
                                        </p:tgtEl>
                                        <p:attrNameLst>
                                          <p:attrName>style.visibility</p:attrName>
                                        </p:attrNameLst>
                                      </p:cBhvr>
                                      <p:to>
                                        <p:strVal val="visible"/>
                                      </p:to>
                                    </p:set>
                                    <p:animEffect transition="in" filter="wipe(left)">
                                      <p:cBhvr>
                                        <p:cTn id="75" dur="500"/>
                                        <p:tgtEl>
                                          <p:spTgt spid="100"/>
                                        </p:tgtEl>
                                      </p:cBhvr>
                                    </p:animEffect>
                                  </p:childTnLst>
                                </p:cTn>
                              </p:par>
                              <p:par>
                                <p:cTn id="76" presetID="22" presetClass="entr" presetSubtype="8" fill="hold" grpId="0" nodeType="withEffect">
                                  <p:stCondLst>
                                    <p:cond delay="600"/>
                                  </p:stCondLst>
                                  <p:childTnLst>
                                    <p:set>
                                      <p:cBhvr>
                                        <p:cTn id="77" dur="1" fill="hold">
                                          <p:stCondLst>
                                            <p:cond delay="0"/>
                                          </p:stCondLst>
                                        </p:cTn>
                                        <p:tgtEl>
                                          <p:spTgt spid="101"/>
                                        </p:tgtEl>
                                        <p:attrNameLst>
                                          <p:attrName>style.visibility</p:attrName>
                                        </p:attrNameLst>
                                      </p:cBhvr>
                                      <p:to>
                                        <p:strVal val="visible"/>
                                      </p:to>
                                    </p:set>
                                    <p:animEffect transition="in" filter="wipe(left)">
                                      <p:cBhvr>
                                        <p:cTn id="78" dur="500"/>
                                        <p:tgtEl>
                                          <p:spTgt spid="101"/>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81"/>
                                        </p:tgtEl>
                                        <p:attrNameLst>
                                          <p:attrName>style.visibility</p:attrName>
                                        </p:attrNameLst>
                                      </p:cBhvr>
                                      <p:to>
                                        <p:strVal val="visible"/>
                                      </p:to>
                                    </p:set>
                                    <p:animEffect transition="in" filter="wipe(right)">
                                      <p:cBhvr>
                                        <p:cTn id="81" dur="500"/>
                                        <p:tgtEl>
                                          <p:spTgt spid="81"/>
                                        </p:tgtEl>
                                      </p:cBhvr>
                                    </p:animEffect>
                                  </p:childTnLst>
                                </p:cTn>
                              </p:par>
                              <p:par>
                                <p:cTn id="82" presetID="22" presetClass="entr" presetSubtype="2" fill="hold" grpId="0" nodeType="withEffect">
                                  <p:stCondLst>
                                    <p:cond delay="100"/>
                                  </p:stCondLst>
                                  <p:childTnLst>
                                    <p:set>
                                      <p:cBhvr>
                                        <p:cTn id="83" dur="1" fill="hold">
                                          <p:stCondLst>
                                            <p:cond delay="0"/>
                                          </p:stCondLst>
                                        </p:cTn>
                                        <p:tgtEl>
                                          <p:spTgt spid="82"/>
                                        </p:tgtEl>
                                        <p:attrNameLst>
                                          <p:attrName>style.visibility</p:attrName>
                                        </p:attrNameLst>
                                      </p:cBhvr>
                                      <p:to>
                                        <p:strVal val="visible"/>
                                      </p:to>
                                    </p:set>
                                    <p:animEffect transition="in" filter="wipe(right)">
                                      <p:cBhvr>
                                        <p:cTn id="84" dur="500"/>
                                        <p:tgtEl>
                                          <p:spTgt spid="82"/>
                                        </p:tgtEl>
                                      </p:cBhvr>
                                    </p:animEffect>
                                  </p:childTnLst>
                                </p:cTn>
                              </p:par>
                              <p:par>
                                <p:cTn id="85" presetID="22" presetClass="entr" presetSubtype="2" fill="hold" grpId="0" nodeType="withEffect">
                                  <p:stCondLst>
                                    <p:cond delay="200"/>
                                  </p:stCondLst>
                                  <p:childTnLst>
                                    <p:set>
                                      <p:cBhvr>
                                        <p:cTn id="86" dur="1" fill="hold">
                                          <p:stCondLst>
                                            <p:cond delay="0"/>
                                          </p:stCondLst>
                                        </p:cTn>
                                        <p:tgtEl>
                                          <p:spTgt spid="83"/>
                                        </p:tgtEl>
                                        <p:attrNameLst>
                                          <p:attrName>style.visibility</p:attrName>
                                        </p:attrNameLst>
                                      </p:cBhvr>
                                      <p:to>
                                        <p:strVal val="visible"/>
                                      </p:to>
                                    </p:set>
                                    <p:animEffect transition="in" filter="wipe(right)">
                                      <p:cBhvr>
                                        <p:cTn id="87" dur="500"/>
                                        <p:tgtEl>
                                          <p:spTgt spid="83"/>
                                        </p:tgtEl>
                                      </p:cBhvr>
                                    </p:animEffect>
                                  </p:childTnLst>
                                </p:cTn>
                              </p:par>
                              <p:par>
                                <p:cTn id="88" presetID="22" presetClass="entr" presetSubtype="2" fill="hold" grpId="0" nodeType="withEffect">
                                  <p:stCondLst>
                                    <p:cond delay="300"/>
                                  </p:stCondLst>
                                  <p:childTnLst>
                                    <p:set>
                                      <p:cBhvr>
                                        <p:cTn id="89" dur="1" fill="hold">
                                          <p:stCondLst>
                                            <p:cond delay="0"/>
                                          </p:stCondLst>
                                        </p:cTn>
                                        <p:tgtEl>
                                          <p:spTgt spid="84"/>
                                        </p:tgtEl>
                                        <p:attrNameLst>
                                          <p:attrName>style.visibility</p:attrName>
                                        </p:attrNameLst>
                                      </p:cBhvr>
                                      <p:to>
                                        <p:strVal val="visible"/>
                                      </p:to>
                                    </p:set>
                                    <p:animEffect transition="in" filter="wipe(right)">
                                      <p:cBhvr>
                                        <p:cTn id="90" dur="500"/>
                                        <p:tgtEl>
                                          <p:spTgt spid="84"/>
                                        </p:tgtEl>
                                      </p:cBhvr>
                                    </p:animEffect>
                                  </p:childTnLst>
                                </p:cTn>
                              </p:par>
                              <p:par>
                                <p:cTn id="91" presetID="22" presetClass="entr" presetSubtype="2" fill="hold" grpId="0" nodeType="withEffect">
                                  <p:stCondLst>
                                    <p:cond delay="400"/>
                                  </p:stCondLst>
                                  <p:childTnLst>
                                    <p:set>
                                      <p:cBhvr>
                                        <p:cTn id="92" dur="1" fill="hold">
                                          <p:stCondLst>
                                            <p:cond delay="0"/>
                                          </p:stCondLst>
                                        </p:cTn>
                                        <p:tgtEl>
                                          <p:spTgt spid="85"/>
                                        </p:tgtEl>
                                        <p:attrNameLst>
                                          <p:attrName>style.visibility</p:attrName>
                                        </p:attrNameLst>
                                      </p:cBhvr>
                                      <p:to>
                                        <p:strVal val="visible"/>
                                      </p:to>
                                    </p:set>
                                    <p:animEffect transition="in" filter="wipe(right)">
                                      <p:cBhvr>
                                        <p:cTn id="93" dur="500"/>
                                        <p:tgtEl>
                                          <p:spTgt spid="85"/>
                                        </p:tgtEl>
                                      </p:cBhvr>
                                    </p:animEffect>
                                  </p:childTnLst>
                                </p:cTn>
                              </p:par>
                              <p:par>
                                <p:cTn id="94" presetID="22" presetClass="entr" presetSubtype="2" fill="hold" grpId="0" nodeType="withEffect">
                                  <p:stCondLst>
                                    <p:cond delay="500"/>
                                  </p:stCondLst>
                                  <p:childTnLst>
                                    <p:set>
                                      <p:cBhvr>
                                        <p:cTn id="95" dur="1" fill="hold">
                                          <p:stCondLst>
                                            <p:cond delay="0"/>
                                          </p:stCondLst>
                                        </p:cTn>
                                        <p:tgtEl>
                                          <p:spTgt spid="86"/>
                                        </p:tgtEl>
                                        <p:attrNameLst>
                                          <p:attrName>style.visibility</p:attrName>
                                        </p:attrNameLst>
                                      </p:cBhvr>
                                      <p:to>
                                        <p:strVal val="visible"/>
                                      </p:to>
                                    </p:set>
                                    <p:animEffect transition="in" filter="wipe(right)">
                                      <p:cBhvr>
                                        <p:cTn id="96" dur="500"/>
                                        <p:tgtEl>
                                          <p:spTgt spid="86"/>
                                        </p:tgtEl>
                                      </p:cBhvr>
                                    </p:animEffect>
                                  </p:childTnLst>
                                </p:cTn>
                              </p:par>
                              <p:par>
                                <p:cTn id="97" presetID="22" presetClass="entr" presetSubtype="2" fill="hold" grpId="0" nodeType="withEffect">
                                  <p:stCondLst>
                                    <p:cond delay="600"/>
                                  </p:stCondLst>
                                  <p:childTnLst>
                                    <p:set>
                                      <p:cBhvr>
                                        <p:cTn id="98" dur="1" fill="hold">
                                          <p:stCondLst>
                                            <p:cond delay="0"/>
                                          </p:stCondLst>
                                        </p:cTn>
                                        <p:tgtEl>
                                          <p:spTgt spid="87"/>
                                        </p:tgtEl>
                                        <p:attrNameLst>
                                          <p:attrName>style.visibility</p:attrName>
                                        </p:attrNameLst>
                                      </p:cBhvr>
                                      <p:to>
                                        <p:strVal val="visible"/>
                                      </p:to>
                                    </p:set>
                                    <p:animEffect transition="in" filter="wipe(right)">
                                      <p:cBhvr>
                                        <p:cTn id="99" dur="500"/>
                                        <p:tgtEl>
                                          <p:spTgt spid="87"/>
                                        </p:tgtEl>
                                      </p:cBhvr>
                                    </p:animEffect>
                                  </p:childTnLst>
                                </p:cTn>
                              </p:par>
                            </p:childTnLst>
                          </p:cTn>
                        </p:par>
                        <p:par>
                          <p:cTn id="100" fill="hold">
                            <p:stCondLst>
                              <p:cond delay="3100"/>
                            </p:stCondLst>
                            <p:childTnLst>
                              <p:par>
                                <p:cTn id="101" presetID="22" presetClass="entr" presetSubtype="8" fill="hold" grpId="0" nodeType="afterEffect">
                                  <p:stCondLst>
                                    <p:cond delay="0"/>
                                  </p:stCondLst>
                                  <p:childTnLst>
                                    <p:set>
                                      <p:cBhvr>
                                        <p:cTn id="102" dur="1" fill="hold">
                                          <p:stCondLst>
                                            <p:cond delay="0"/>
                                          </p:stCondLst>
                                        </p:cTn>
                                        <p:tgtEl>
                                          <p:spTgt spid="102"/>
                                        </p:tgtEl>
                                        <p:attrNameLst>
                                          <p:attrName>style.visibility</p:attrName>
                                        </p:attrNameLst>
                                      </p:cBhvr>
                                      <p:to>
                                        <p:strVal val="visible"/>
                                      </p:to>
                                    </p:set>
                                    <p:animEffect transition="in" filter="wipe(left)">
                                      <p:cBhvr>
                                        <p:cTn id="103" dur="500"/>
                                        <p:tgtEl>
                                          <p:spTgt spid="102"/>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103"/>
                                        </p:tgtEl>
                                        <p:attrNameLst>
                                          <p:attrName>style.visibility</p:attrName>
                                        </p:attrNameLst>
                                      </p:cBhvr>
                                      <p:to>
                                        <p:strVal val="visible"/>
                                      </p:to>
                                    </p:set>
                                    <p:animEffect transition="in" filter="wipe(left)">
                                      <p:cBhvr>
                                        <p:cTn id="106" dur="500"/>
                                        <p:tgtEl>
                                          <p:spTgt spid="103"/>
                                        </p:tgtEl>
                                      </p:cBhvr>
                                    </p:animEffect>
                                  </p:childTnLst>
                                </p:cTn>
                              </p:par>
                              <p:par>
                                <p:cTn id="107" presetID="22" presetClass="entr" presetSubtype="8" fill="hold" grpId="0" nodeType="withEffect">
                                  <p:stCondLst>
                                    <p:cond delay="0"/>
                                  </p:stCondLst>
                                  <p:childTnLst>
                                    <p:set>
                                      <p:cBhvr>
                                        <p:cTn id="108" dur="1" fill="hold">
                                          <p:stCondLst>
                                            <p:cond delay="0"/>
                                          </p:stCondLst>
                                        </p:cTn>
                                        <p:tgtEl>
                                          <p:spTgt spid="104"/>
                                        </p:tgtEl>
                                        <p:attrNameLst>
                                          <p:attrName>style.visibility</p:attrName>
                                        </p:attrNameLst>
                                      </p:cBhvr>
                                      <p:to>
                                        <p:strVal val="visible"/>
                                      </p:to>
                                    </p:set>
                                    <p:animEffect transition="in" filter="wipe(left)">
                                      <p:cBhvr>
                                        <p:cTn id="109" dur="500"/>
                                        <p:tgtEl>
                                          <p:spTgt spid="104"/>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105"/>
                                        </p:tgtEl>
                                        <p:attrNameLst>
                                          <p:attrName>style.visibility</p:attrName>
                                        </p:attrNameLst>
                                      </p:cBhvr>
                                      <p:to>
                                        <p:strVal val="visible"/>
                                      </p:to>
                                    </p:set>
                                    <p:animEffect transition="in" filter="wipe(left)">
                                      <p:cBhvr>
                                        <p:cTn id="112" dur="500"/>
                                        <p:tgtEl>
                                          <p:spTgt spid="105"/>
                                        </p:tgtEl>
                                      </p:cBhvr>
                                    </p:animEffect>
                                  </p:childTnLst>
                                </p:cTn>
                              </p:par>
                              <p:par>
                                <p:cTn id="113" presetID="22" presetClass="entr" presetSubtype="8" fill="hold" grpId="0" nodeType="withEffect">
                                  <p:stCondLst>
                                    <p:cond delay="0"/>
                                  </p:stCondLst>
                                  <p:childTnLst>
                                    <p:set>
                                      <p:cBhvr>
                                        <p:cTn id="114" dur="1" fill="hold">
                                          <p:stCondLst>
                                            <p:cond delay="0"/>
                                          </p:stCondLst>
                                        </p:cTn>
                                        <p:tgtEl>
                                          <p:spTgt spid="106"/>
                                        </p:tgtEl>
                                        <p:attrNameLst>
                                          <p:attrName>style.visibility</p:attrName>
                                        </p:attrNameLst>
                                      </p:cBhvr>
                                      <p:to>
                                        <p:strVal val="visible"/>
                                      </p:to>
                                    </p:set>
                                    <p:animEffect transition="in" filter="wipe(left)">
                                      <p:cBhvr>
                                        <p:cTn id="115" dur="500"/>
                                        <p:tgtEl>
                                          <p:spTgt spid="106"/>
                                        </p:tgtEl>
                                      </p:cBhvr>
                                    </p:animEffect>
                                  </p:childTnLst>
                                </p:cTn>
                              </p:par>
                              <p:par>
                                <p:cTn id="116" presetID="22" presetClass="entr" presetSubtype="8" fill="hold" grpId="0" nodeType="withEffect">
                                  <p:stCondLst>
                                    <p:cond delay="0"/>
                                  </p:stCondLst>
                                  <p:childTnLst>
                                    <p:set>
                                      <p:cBhvr>
                                        <p:cTn id="117" dur="1" fill="hold">
                                          <p:stCondLst>
                                            <p:cond delay="0"/>
                                          </p:stCondLst>
                                        </p:cTn>
                                        <p:tgtEl>
                                          <p:spTgt spid="107"/>
                                        </p:tgtEl>
                                        <p:attrNameLst>
                                          <p:attrName>style.visibility</p:attrName>
                                        </p:attrNameLst>
                                      </p:cBhvr>
                                      <p:to>
                                        <p:strVal val="visible"/>
                                      </p:to>
                                    </p:set>
                                    <p:animEffect transition="in" filter="wipe(left)">
                                      <p:cBhvr>
                                        <p:cTn id="118" dur="500"/>
                                        <p:tgtEl>
                                          <p:spTgt spid="107"/>
                                        </p:tgtEl>
                                      </p:cBhvr>
                                    </p:animEffect>
                                  </p:childTnLst>
                                </p:cTn>
                              </p:par>
                              <p:par>
                                <p:cTn id="119" presetID="22" presetClass="entr" presetSubtype="8" fill="hold" grpId="0" nodeType="withEffect">
                                  <p:stCondLst>
                                    <p:cond delay="0"/>
                                  </p:stCondLst>
                                  <p:childTnLst>
                                    <p:set>
                                      <p:cBhvr>
                                        <p:cTn id="120" dur="1" fill="hold">
                                          <p:stCondLst>
                                            <p:cond delay="0"/>
                                          </p:stCondLst>
                                        </p:cTn>
                                        <p:tgtEl>
                                          <p:spTgt spid="108"/>
                                        </p:tgtEl>
                                        <p:attrNameLst>
                                          <p:attrName>style.visibility</p:attrName>
                                        </p:attrNameLst>
                                      </p:cBhvr>
                                      <p:to>
                                        <p:strVal val="visible"/>
                                      </p:to>
                                    </p:set>
                                    <p:animEffect transition="in" filter="wipe(left)">
                                      <p:cBhvr>
                                        <p:cTn id="121" dur="500"/>
                                        <p:tgtEl>
                                          <p:spTgt spid="108"/>
                                        </p:tgtEl>
                                      </p:cBhvr>
                                    </p:animEffect>
                                  </p:childTnLst>
                                </p:cTn>
                              </p:par>
                              <p:par>
                                <p:cTn id="122" presetID="22" presetClass="entr" presetSubtype="2" fill="hold" grpId="0" nodeType="withEffect">
                                  <p:stCondLst>
                                    <p:cond delay="0"/>
                                  </p:stCondLst>
                                  <p:childTnLst>
                                    <p:set>
                                      <p:cBhvr>
                                        <p:cTn id="123" dur="1" fill="hold">
                                          <p:stCondLst>
                                            <p:cond delay="0"/>
                                          </p:stCondLst>
                                        </p:cTn>
                                        <p:tgtEl>
                                          <p:spTgt spid="88"/>
                                        </p:tgtEl>
                                        <p:attrNameLst>
                                          <p:attrName>style.visibility</p:attrName>
                                        </p:attrNameLst>
                                      </p:cBhvr>
                                      <p:to>
                                        <p:strVal val="visible"/>
                                      </p:to>
                                    </p:set>
                                    <p:animEffect transition="in" filter="wipe(right)">
                                      <p:cBhvr>
                                        <p:cTn id="124" dur="500"/>
                                        <p:tgtEl>
                                          <p:spTgt spid="88"/>
                                        </p:tgtEl>
                                      </p:cBhvr>
                                    </p:animEffect>
                                  </p:childTnLst>
                                </p:cTn>
                              </p:par>
                              <p:par>
                                <p:cTn id="125" presetID="22" presetClass="entr" presetSubtype="2" fill="hold" grpId="0" nodeType="withEffect">
                                  <p:stCondLst>
                                    <p:cond delay="0"/>
                                  </p:stCondLst>
                                  <p:childTnLst>
                                    <p:set>
                                      <p:cBhvr>
                                        <p:cTn id="126" dur="1" fill="hold">
                                          <p:stCondLst>
                                            <p:cond delay="0"/>
                                          </p:stCondLst>
                                        </p:cTn>
                                        <p:tgtEl>
                                          <p:spTgt spid="89"/>
                                        </p:tgtEl>
                                        <p:attrNameLst>
                                          <p:attrName>style.visibility</p:attrName>
                                        </p:attrNameLst>
                                      </p:cBhvr>
                                      <p:to>
                                        <p:strVal val="visible"/>
                                      </p:to>
                                    </p:set>
                                    <p:animEffect transition="in" filter="wipe(right)">
                                      <p:cBhvr>
                                        <p:cTn id="127" dur="500"/>
                                        <p:tgtEl>
                                          <p:spTgt spid="89"/>
                                        </p:tgtEl>
                                      </p:cBhvr>
                                    </p:animEffect>
                                  </p:childTnLst>
                                </p:cTn>
                              </p:par>
                              <p:par>
                                <p:cTn id="128" presetID="22" presetClass="entr" presetSubtype="2" fill="hold" grpId="0" nodeType="withEffect">
                                  <p:stCondLst>
                                    <p:cond delay="0"/>
                                  </p:stCondLst>
                                  <p:childTnLst>
                                    <p:set>
                                      <p:cBhvr>
                                        <p:cTn id="129" dur="1" fill="hold">
                                          <p:stCondLst>
                                            <p:cond delay="0"/>
                                          </p:stCondLst>
                                        </p:cTn>
                                        <p:tgtEl>
                                          <p:spTgt spid="90"/>
                                        </p:tgtEl>
                                        <p:attrNameLst>
                                          <p:attrName>style.visibility</p:attrName>
                                        </p:attrNameLst>
                                      </p:cBhvr>
                                      <p:to>
                                        <p:strVal val="visible"/>
                                      </p:to>
                                    </p:set>
                                    <p:animEffect transition="in" filter="wipe(right)">
                                      <p:cBhvr>
                                        <p:cTn id="130" dur="500"/>
                                        <p:tgtEl>
                                          <p:spTgt spid="90"/>
                                        </p:tgtEl>
                                      </p:cBhvr>
                                    </p:animEffect>
                                  </p:childTnLst>
                                </p:cTn>
                              </p:par>
                              <p:par>
                                <p:cTn id="131" presetID="22" presetClass="entr" presetSubtype="2" fill="hold" grpId="0" nodeType="withEffect">
                                  <p:stCondLst>
                                    <p:cond delay="0"/>
                                  </p:stCondLst>
                                  <p:childTnLst>
                                    <p:set>
                                      <p:cBhvr>
                                        <p:cTn id="132" dur="1" fill="hold">
                                          <p:stCondLst>
                                            <p:cond delay="0"/>
                                          </p:stCondLst>
                                        </p:cTn>
                                        <p:tgtEl>
                                          <p:spTgt spid="91"/>
                                        </p:tgtEl>
                                        <p:attrNameLst>
                                          <p:attrName>style.visibility</p:attrName>
                                        </p:attrNameLst>
                                      </p:cBhvr>
                                      <p:to>
                                        <p:strVal val="visible"/>
                                      </p:to>
                                    </p:set>
                                    <p:animEffect transition="in" filter="wipe(right)">
                                      <p:cBhvr>
                                        <p:cTn id="133" dur="500"/>
                                        <p:tgtEl>
                                          <p:spTgt spid="91"/>
                                        </p:tgtEl>
                                      </p:cBhvr>
                                    </p:animEffect>
                                  </p:childTnLst>
                                </p:cTn>
                              </p:par>
                              <p:par>
                                <p:cTn id="134" presetID="22" presetClass="entr" presetSubtype="2" fill="hold" grpId="0" nodeType="withEffect">
                                  <p:stCondLst>
                                    <p:cond delay="0"/>
                                  </p:stCondLst>
                                  <p:childTnLst>
                                    <p:set>
                                      <p:cBhvr>
                                        <p:cTn id="135" dur="1" fill="hold">
                                          <p:stCondLst>
                                            <p:cond delay="0"/>
                                          </p:stCondLst>
                                        </p:cTn>
                                        <p:tgtEl>
                                          <p:spTgt spid="92"/>
                                        </p:tgtEl>
                                        <p:attrNameLst>
                                          <p:attrName>style.visibility</p:attrName>
                                        </p:attrNameLst>
                                      </p:cBhvr>
                                      <p:to>
                                        <p:strVal val="visible"/>
                                      </p:to>
                                    </p:set>
                                    <p:animEffect transition="in" filter="wipe(right)">
                                      <p:cBhvr>
                                        <p:cTn id="136" dur="500"/>
                                        <p:tgtEl>
                                          <p:spTgt spid="92"/>
                                        </p:tgtEl>
                                      </p:cBhvr>
                                    </p:animEffect>
                                  </p:childTnLst>
                                </p:cTn>
                              </p:par>
                              <p:par>
                                <p:cTn id="137" presetID="22" presetClass="entr" presetSubtype="2" fill="hold" grpId="0" nodeType="withEffect">
                                  <p:stCondLst>
                                    <p:cond delay="0"/>
                                  </p:stCondLst>
                                  <p:childTnLst>
                                    <p:set>
                                      <p:cBhvr>
                                        <p:cTn id="138" dur="1" fill="hold">
                                          <p:stCondLst>
                                            <p:cond delay="0"/>
                                          </p:stCondLst>
                                        </p:cTn>
                                        <p:tgtEl>
                                          <p:spTgt spid="93"/>
                                        </p:tgtEl>
                                        <p:attrNameLst>
                                          <p:attrName>style.visibility</p:attrName>
                                        </p:attrNameLst>
                                      </p:cBhvr>
                                      <p:to>
                                        <p:strVal val="visible"/>
                                      </p:to>
                                    </p:set>
                                    <p:animEffect transition="in" filter="wipe(right)">
                                      <p:cBhvr>
                                        <p:cTn id="139" dur="500"/>
                                        <p:tgtEl>
                                          <p:spTgt spid="93"/>
                                        </p:tgtEl>
                                      </p:cBhvr>
                                    </p:animEffect>
                                  </p:childTnLst>
                                </p:cTn>
                              </p:par>
                              <p:par>
                                <p:cTn id="140" presetID="22" presetClass="entr" presetSubtype="2" fill="hold" grpId="0" nodeType="withEffect">
                                  <p:stCondLst>
                                    <p:cond delay="0"/>
                                  </p:stCondLst>
                                  <p:childTnLst>
                                    <p:set>
                                      <p:cBhvr>
                                        <p:cTn id="141" dur="1" fill="hold">
                                          <p:stCondLst>
                                            <p:cond delay="0"/>
                                          </p:stCondLst>
                                        </p:cTn>
                                        <p:tgtEl>
                                          <p:spTgt spid="94"/>
                                        </p:tgtEl>
                                        <p:attrNameLst>
                                          <p:attrName>style.visibility</p:attrName>
                                        </p:attrNameLst>
                                      </p:cBhvr>
                                      <p:to>
                                        <p:strVal val="visible"/>
                                      </p:to>
                                    </p:set>
                                    <p:animEffect transition="in" filter="wipe(right)">
                                      <p:cBhvr>
                                        <p:cTn id="142" dur="500"/>
                                        <p:tgtEl>
                                          <p:spTgt spid="94"/>
                                        </p:tgtEl>
                                      </p:cBhvr>
                                    </p:animEffect>
                                  </p:childTnLst>
                                </p:cTn>
                              </p:par>
                            </p:childTnLst>
                          </p:cTn>
                        </p:par>
                        <p:par>
                          <p:cTn id="143" fill="hold">
                            <p:stCondLst>
                              <p:cond delay="3600"/>
                            </p:stCondLst>
                            <p:childTnLst>
                              <p:par>
                                <p:cTn id="144" presetID="10" presetClass="entr" presetSubtype="0" fill="hold" nodeType="afterEffect">
                                  <p:stCondLst>
                                    <p:cond delay="0"/>
                                  </p:stCondLst>
                                  <p:childTnLst>
                                    <p:set>
                                      <p:cBhvr>
                                        <p:cTn id="145" dur="1" fill="hold">
                                          <p:stCondLst>
                                            <p:cond delay="0"/>
                                          </p:stCondLst>
                                        </p:cTn>
                                        <p:tgtEl>
                                          <p:spTgt spid="37"/>
                                        </p:tgtEl>
                                        <p:attrNameLst>
                                          <p:attrName>style.visibility</p:attrName>
                                        </p:attrNameLst>
                                      </p:cBhvr>
                                      <p:to>
                                        <p:strVal val="visible"/>
                                      </p:to>
                                    </p:set>
                                    <p:animEffect transition="in" filter="fade">
                                      <p:cBhvr>
                                        <p:cTn id="146" dur="500"/>
                                        <p:tgtEl>
                                          <p:spTgt spid="37"/>
                                        </p:tgtEl>
                                      </p:cBhvr>
                                    </p:animEffect>
                                  </p:childTnLst>
                                </p:cTn>
                              </p:par>
                              <p:par>
                                <p:cTn id="147" presetID="10" presetClass="entr" presetSubtype="0" fill="hold" nodeType="withEffect">
                                  <p:stCondLst>
                                    <p:cond delay="0"/>
                                  </p:stCondLst>
                                  <p:childTnLst>
                                    <p:set>
                                      <p:cBhvr>
                                        <p:cTn id="148" dur="1" fill="hold">
                                          <p:stCondLst>
                                            <p:cond delay="0"/>
                                          </p:stCondLst>
                                        </p:cTn>
                                        <p:tgtEl>
                                          <p:spTgt spid="49"/>
                                        </p:tgtEl>
                                        <p:attrNameLst>
                                          <p:attrName>style.visibility</p:attrName>
                                        </p:attrNameLst>
                                      </p:cBhvr>
                                      <p:to>
                                        <p:strVal val="visible"/>
                                      </p:to>
                                    </p:set>
                                    <p:animEffect transition="in" filter="fade">
                                      <p:cBhvr>
                                        <p:cTn id="149" dur="500"/>
                                        <p:tgtEl>
                                          <p:spTgt spid="49"/>
                                        </p:tgtEl>
                                      </p:cBhvr>
                                    </p:animEffect>
                                  </p:childTnLst>
                                </p:cTn>
                              </p:par>
                            </p:childTnLst>
                          </p:cTn>
                        </p:par>
                        <p:par>
                          <p:cTn id="150" fill="hold">
                            <p:stCondLst>
                              <p:cond delay="4100"/>
                            </p:stCondLst>
                            <p:childTnLst>
                              <p:par>
                                <p:cTn id="151" presetID="12" presetClass="entr" presetSubtype="4" fill="hold" grpId="0" nodeType="afterEffect">
                                  <p:stCondLst>
                                    <p:cond delay="0"/>
                                  </p:stCondLst>
                                  <p:childTnLst>
                                    <p:set>
                                      <p:cBhvr>
                                        <p:cTn id="152" dur="1" fill="hold">
                                          <p:stCondLst>
                                            <p:cond delay="0"/>
                                          </p:stCondLst>
                                        </p:cTn>
                                        <p:tgtEl>
                                          <p:spTgt spid="61"/>
                                        </p:tgtEl>
                                        <p:attrNameLst>
                                          <p:attrName>style.visibility</p:attrName>
                                        </p:attrNameLst>
                                      </p:cBhvr>
                                      <p:to>
                                        <p:strVal val="visible"/>
                                      </p:to>
                                    </p:set>
                                    <p:anim calcmode="lin" valueType="num">
                                      <p:cBhvr additive="base">
                                        <p:cTn id="153" dur="500"/>
                                        <p:tgtEl>
                                          <p:spTgt spid="61"/>
                                        </p:tgtEl>
                                        <p:attrNameLst>
                                          <p:attrName>ppt_y</p:attrName>
                                        </p:attrNameLst>
                                      </p:cBhvr>
                                      <p:tavLst>
                                        <p:tav tm="0">
                                          <p:val>
                                            <p:strVal val="#ppt_y+#ppt_h*1.125000"/>
                                          </p:val>
                                        </p:tav>
                                        <p:tav tm="100000">
                                          <p:val>
                                            <p:strVal val="#ppt_y"/>
                                          </p:val>
                                        </p:tav>
                                      </p:tavLst>
                                    </p:anim>
                                    <p:animEffect transition="in" filter="wipe(up)">
                                      <p:cBhvr>
                                        <p:cTn id="154" dur="500"/>
                                        <p:tgtEl>
                                          <p:spTgt spid="61"/>
                                        </p:tgtEl>
                                      </p:cBhvr>
                                    </p:animEffect>
                                  </p:childTnLst>
                                </p:cTn>
                              </p:par>
                              <p:par>
                                <p:cTn id="155" presetID="12" presetClass="entr" presetSubtype="4" fill="hold" grpId="0" nodeType="withEffect">
                                  <p:stCondLst>
                                    <p:cond delay="100"/>
                                  </p:stCondLst>
                                  <p:childTnLst>
                                    <p:set>
                                      <p:cBhvr>
                                        <p:cTn id="156" dur="1" fill="hold">
                                          <p:stCondLst>
                                            <p:cond delay="0"/>
                                          </p:stCondLst>
                                        </p:cTn>
                                        <p:tgtEl>
                                          <p:spTgt spid="62"/>
                                        </p:tgtEl>
                                        <p:attrNameLst>
                                          <p:attrName>style.visibility</p:attrName>
                                        </p:attrNameLst>
                                      </p:cBhvr>
                                      <p:to>
                                        <p:strVal val="visible"/>
                                      </p:to>
                                    </p:set>
                                    <p:anim calcmode="lin" valueType="num">
                                      <p:cBhvr additive="base">
                                        <p:cTn id="157" dur="500"/>
                                        <p:tgtEl>
                                          <p:spTgt spid="62"/>
                                        </p:tgtEl>
                                        <p:attrNameLst>
                                          <p:attrName>ppt_y</p:attrName>
                                        </p:attrNameLst>
                                      </p:cBhvr>
                                      <p:tavLst>
                                        <p:tav tm="0">
                                          <p:val>
                                            <p:strVal val="#ppt_y+#ppt_h*1.125000"/>
                                          </p:val>
                                        </p:tav>
                                        <p:tav tm="100000">
                                          <p:val>
                                            <p:strVal val="#ppt_y"/>
                                          </p:val>
                                        </p:tav>
                                      </p:tavLst>
                                    </p:anim>
                                    <p:animEffect transition="in" filter="wipe(up)">
                                      <p:cBhvr>
                                        <p:cTn id="158" dur="500"/>
                                        <p:tgtEl>
                                          <p:spTgt spid="62"/>
                                        </p:tgtEl>
                                      </p:cBhvr>
                                    </p:animEffect>
                                  </p:childTnLst>
                                </p:cTn>
                              </p:par>
                              <p:par>
                                <p:cTn id="159" presetID="12" presetClass="entr" presetSubtype="4" fill="hold" grpId="0" nodeType="withEffect">
                                  <p:stCondLst>
                                    <p:cond delay="200"/>
                                  </p:stCondLst>
                                  <p:childTnLst>
                                    <p:set>
                                      <p:cBhvr>
                                        <p:cTn id="160" dur="1" fill="hold">
                                          <p:stCondLst>
                                            <p:cond delay="0"/>
                                          </p:stCondLst>
                                        </p:cTn>
                                        <p:tgtEl>
                                          <p:spTgt spid="63"/>
                                        </p:tgtEl>
                                        <p:attrNameLst>
                                          <p:attrName>style.visibility</p:attrName>
                                        </p:attrNameLst>
                                      </p:cBhvr>
                                      <p:to>
                                        <p:strVal val="visible"/>
                                      </p:to>
                                    </p:set>
                                    <p:anim calcmode="lin" valueType="num">
                                      <p:cBhvr additive="base">
                                        <p:cTn id="161" dur="500"/>
                                        <p:tgtEl>
                                          <p:spTgt spid="63"/>
                                        </p:tgtEl>
                                        <p:attrNameLst>
                                          <p:attrName>ppt_y</p:attrName>
                                        </p:attrNameLst>
                                      </p:cBhvr>
                                      <p:tavLst>
                                        <p:tav tm="0">
                                          <p:val>
                                            <p:strVal val="#ppt_y+#ppt_h*1.125000"/>
                                          </p:val>
                                        </p:tav>
                                        <p:tav tm="100000">
                                          <p:val>
                                            <p:strVal val="#ppt_y"/>
                                          </p:val>
                                        </p:tav>
                                      </p:tavLst>
                                    </p:anim>
                                    <p:animEffect transition="in" filter="wipe(up)">
                                      <p:cBhvr>
                                        <p:cTn id="162" dur="500"/>
                                        <p:tgtEl>
                                          <p:spTgt spid="63"/>
                                        </p:tgtEl>
                                      </p:cBhvr>
                                    </p:animEffect>
                                  </p:childTnLst>
                                </p:cTn>
                              </p:par>
                              <p:par>
                                <p:cTn id="163" presetID="12" presetClass="entr" presetSubtype="4" fill="hold" grpId="0" nodeType="withEffect">
                                  <p:stCondLst>
                                    <p:cond delay="300"/>
                                  </p:stCondLst>
                                  <p:childTnLst>
                                    <p:set>
                                      <p:cBhvr>
                                        <p:cTn id="164" dur="1" fill="hold">
                                          <p:stCondLst>
                                            <p:cond delay="0"/>
                                          </p:stCondLst>
                                        </p:cTn>
                                        <p:tgtEl>
                                          <p:spTgt spid="64"/>
                                        </p:tgtEl>
                                        <p:attrNameLst>
                                          <p:attrName>style.visibility</p:attrName>
                                        </p:attrNameLst>
                                      </p:cBhvr>
                                      <p:to>
                                        <p:strVal val="visible"/>
                                      </p:to>
                                    </p:set>
                                    <p:anim calcmode="lin" valueType="num">
                                      <p:cBhvr additive="base">
                                        <p:cTn id="165" dur="500"/>
                                        <p:tgtEl>
                                          <p:spTgt spid="64"/>
                                        </p:tgtEl>
                                        <p:attrNameLst>
                                          <p:attrName>ppt_y</p:attrName>
                                        </p:attrNameLst>
                                      </p:cBhvr>
                                      <p:tavLst>
                                        <p:tav tm="0">
                                          <p:val>
                                            <p:strVal val="#ppt_y+#ppt_h*1.125000"/>
                                          </p:val>
                                        </p:tav>
                                        <p:tav tm="100000">
                                          <p:val>
                                            <p:strVal val="#ppt_y"/>
                                          </p:val>
                                        </p:tav>
                                      </p:tavLst>
                                    </p:anim>
                                    <p:animEffect transition="in" filter="wipe(up)">
                                      <p:cBhvr>
                                        <p:cTn id="166" dur="500"/>
                                        <p:tgtEl>
                                          <p:spTgt spid="64"/>
                                        </p:tgtEl>
                                      </p:cBhvr>
                                    </p:animEffect>
                                  </p:childTnLst>
                                </p:cTn>
                              </p:par>
                              <p:par>
                                <p:cTn id="167" presetID="12" presetClass="entr" presetSubtype="4" fill="hold" grpId="0" nodeType="withEffect">
                                  <p:stCondLst>
                                    <p:cond delay="400"/>
                                  </p:stCondLst>
                                  <p:childTnLst>
                                    <p:set>
                                      <p:cBhvr>
                                        <p:cTn id="168" dur="1" fill="hold">
                                          <p:stCondLst>
                                            <p:cond delay="0"/>
                                          </p:stCondLst>
                                        </p:cTn>
                                        <p:tgtEl>
                                          <p:spTgt spid="65"/>
                                        </p:tgtEl>
                                        <p:attrNameLst>
                                          <p:attrName>style.visibility</p:attrName>
                                        </p:attrNameLst>
                                      </p:cBhvr>
                                      <p:to>
                                        <p:strVal val="visible"/>
                                      </p:to>
                                    </p:set>
                                    <p:anim calcmode="lin" valueType="num">
                                      <p:cBhvr additive="base">
                                        <p:cTn id="169" dur="500"/>
                                        <p:tgtEl>
                                          <p:spTgt spid="65"/>
                                        </p:tgtEl>
                                        <p:attrNameLst>
                                          <p:attrName>ppt_y</p:attrName>
                                        </p:attrNameLst>
                                      </p:cBhvr>
                                      <p:tavLst>
                                        <p:tav tm="0">
                                          <p:val>
                                            <p:strVal val="#ppt_y+#ppt_h*1.125000"/>
                                          </p:val>
                                        </p:tav>
                                        <p:tav tm="100000">
                                          <p:val>
                                            <p:strVal val="#ppt_y"/>
                                          </p:val>
                                        </p:tav>
                                      </p:tavLst>
                                    </p:anim>
                                    <p:animEffect transition="in" filter="wipe(up)">
                                      <p:cBhvr>
                                        <p:cTn id="170" dur="500"/>
                                        <p:tgtEl>
                                          <p:spTgt spid="65"/>
                                        </p:tgtEl>
                                      </p:cBhvr>
                                    </p:animEffect>
                                  </p:childTnLst>
                                </p:cTn>
                              </p:par>
                              <p:par>
                                <p:cTn id="171" presetID="12" presetClass="entr" presetSubtype="4" fill="hold" grpId="0" nodeType="withEffect">
                                  <p:stCondLst>
                                    <p:cond delay="500"/>
                                  </p:stCondLst>
                                  <p:childTnLst>
                                    <p:set>
                                      <p:cBhvr>
                                        <p:cTn id="172" dur="1" fill="hold">
                                          <p:stCondLst>
                                            <p:cond delay="0"/>
                                          </p:stCondLst>
                                        </p:cTn>
                                        <p:tgtEl>
                                          <p:spTgt spid="66"/>
                                        </p:tgtEl>
                                        <p:attrNameLst>
                                          <p:attrName>style.visibility</p:attrName>
                                        </p:attrNameLst>
                                      </p:cBhvr>
                                      <p:to>
                                        <p:strVal val="visible"/>
                                      </p:to>
                                    </p:set>
                                    <p:anim calcmode="lin" valueType="num">
                                      <p:cBhvr additive="base">
                                        <p:cTn id="173" dur="500"/>
                                        <p:tgtEl>
                                          <p:spTgt spid="66"/>
                                        </p:tgtEl>
                                        <p:attrNameLst>
                                          <p:attrName>ppt_y</p:attrName>
                                        </p:attrNameLst>
                                      </p:cBhvr>
                                      <p:tavLst>
                                        <p:tav tm="0">
                                          <p:val>
                                            <p:strVal val="#ppt_y+#ppt_h*1.125000"/>
                                          </p:val>
                                        </p:tav>
                                        <p:tav tm="100000">
                                          <p:val>
                                            <p:strVal val="#ppt_y"/>
                                          </p:val>
                                        </p:tav>
                                      </p:tavLst>
                                    </p:anim>
                                    <p:animEffect transition="in" filter="wipe(up)">
                                      <p:cBhvr>
                                        <p:cTn id="174" dur="500"/>
                                        <p:tgtEl>
                                          <p:spTgt spid="66"/>
                                        </p:tgtEl>
                                      </p:cBhvr>
                                    </p:animEffect>
                                  </p:childTnLst>
                                </p:cTn>
                              </p:par>
                              <p:par>
                                <p:cTn id="175" presetID="12" presetClass="entr" presetSubtype="4" fill="hold" grpId="0" nodeType="withEffect">
                                  <p:stCondLst>
                                    <p:cond delay="600"/>
                                  </p:stCondLst>
                                  <p:childTnLst>
                                    <p:set>
                                      <p:cBhvr>
                                        <p:cTn id="176" dur="1" fill="hold">
                                          <p:stCondLst>
                                            <p:cond delay="0"/>
                                          </p:stCondLst>
                                        </p:cTn>
                                        <p:tgtEl>
                                          <p:spTgt spid="67"/>
                                        </p:tgtEl>
                                        <p:attrNameLst>
                                          <p:attrName>style.visibility</p:attrName>
                                        </p:attrNameLst>
                                      </p:cBhvr>
                                      <p:to>
                                        <p:strVal val="visible"/>
                                      </p:to>
                                    </p:set>
                                    <p:anim calcmode="lin" valueType="num">
                                      <p:cBhvr additive="base">
                                        <p:cTn id="177" dur="500"/>
                                        <p:tgtEl>
                                          <p:spTgt spid="67"/>
                                        </p:tgtEl>
                                        <p:attrNameLst>
                                          <p:attrName>ppt_y</p:attrName>
                                        </p:attrNameLst>
                                      </p:cBhvr>
                                      <p:tavLst>
                                        <p:tav tm="0">
                                          <p:val>
                                            <p:strVal val="#ppt_y+#ppt_h*1.125000"/>
                                          </p:val>
                                        </p:tav>
                                        <p:tav tm="100000">
                                          <p:val>
                                            <p:strVal val="#ppt_y"/>
                                          </p:val>
                                        </p:tav>
                                      </p:tavLst>
                                    </p:anim>
                                    <p:animEffect transition="in" filter="wipe(up)">
                                      <p:cBhvr>
                                        <p:cTn id="178" dur="500"/>
                                        <p:tgtEl>
                                          <p:spTgt spid="67"/>
                                        </p:tgtEl>
                                      </p:cBhvr>
                                    </p:animEffect>
                                  </p:childTnLst>
                                </p:cTn>
                              </p:par>
                              <p:par>
                                <p:cTn id="179" presetID="12" presetClass="entr" presetSubtype="4" fill="hold" grpId="0" nodeType="withEffect">
                                  <p:stCondLst>
                                    <p:cond delay="700"/>
                                  </p:stCondLst>
                                  <p:childTnLst>
                                    <p:set>
                                      <p:cBhvr>
                                        <p:cTn id="180" dur="1" fill="hold">
                                          <p:stCondLst>
                                            <p:cond delay="0"/>
                                          </p:stCondLst>
                                        </p:cTn>
                                        <p:tgtEl>
                                          <p:spTgt spid="68"/>
                                        </p:tgtEl>
                                        <p:attrNameLst>
                                          <p:attrName>style.visibility</p:attrName>
                                        </p:attrNameLst>
                                      </p:cBhvr>
                                      <p:to>
                                        <p:strVal val="visible"/>
                                      </p:to>
                                    </p:set>
                                    <p:anim calcmode="lin" valueType="num">
                                      <p:cBhvr additive="base">
                                        <p:cTn id="181" dur="500"/>
                                        <p:tgtEl>
                                          <p:spTgt spid="68"/>
                                        </p:tgtEl>
                                        <p:attrNameLst>
                                          <p:attrName>ppt_y</p:attrName>
                                        </p:attrNameLst>
                                      </p:cBhvr>
                                      <p:tavLst>
                                        <p:tav tm="0">
                                          <p:val>
                                            <p:strVal val="#ppt_y+#ppt_h*1.125000"/>
                                          </p:val>
                                        </p:tav>
                                        <p:tav tm="100000">
                                          <p:val>
                                            <p:strVal val="#ppt_y"/>
                                          </p:val>
                                        </p:tav>
                                      </p:tavLst>
                                    </p:anim>
                                    <p:animEffect transition="in" filter="wipe(up)">
                                      <p:cBhvr>
                                        <p:cTn id="182" dur="500"/>
                                        <p:tgtEl>
                                          <p:spTgt spid="68"/>
                                        </p:tgtEl>
                                      </p:cBhvr>
                                    </p:animEffect>
                                  </p:childTnLst>
                                </p:cTn>
                              </p:par>
                              <p:par>
                                <p:cTn id="183" presetID="12" presetClass="entr" presetSubtype="4" fill="hold" grpId="0" nodeType="withEffect">
                                  <p:stCondLst>
                                    <p:cond delay="800"/>
                                  </p:stCondLst>
                                  <p:childTnLst>
                                    <p:set>
                                      <p:cBhvr>
                                        <p:cTn id="184" dur="1" fill="hold">
                                          <p:stCondLst>
                                            <p:cond delay="0"/>
                                          </p:stCondLst>
                                        </p:cTn>
                                        <p:tgtEl>
                                          <p:spTgt spid="69"/>
                                        </p:tgtEl>
                                        <p:attrNameLst>
                                          <p:attrName>style.visibility</p:attrName>
                                        </p:attrNameLst>
                                      </p:cBhvr>
                                      <p:to>
                                        <p:strVal val="visible"/>
                                      </p:to>
                                    </p:set>
                                    <p:anim calcmode="lin" valueType="num">
                                      <p:cBhvr additive="base">
                                        <p:cTn id="185" dur="500"/>
                                        <p:tgtEl>
                                          <p:spTgt spid="69"/>
                                        </p:tgtEl>
                                        <p:attrNameLst>
                                          <p:attrName>ppt_y</p:attrName>
                                        </p:attrNameLst>
                                      </p:cBhvr>
                                      <p:tavLst>
                                        <p:tav tm="0">
                                          <p:val>
                                            <p:strVal val="#ppt_y+#ppt_h*1.125000"/>
                                          </p:val>
                                        </p:tav>
                                        <p:tav tm="100000">
                                          <p:val>
                                            <p:strVal val="#ppt_y"/>
                                          </p:val>
                                        </p:tav>
                                      </p:tavLst>
                                    </p:anim>
                                    <p:animEffect transition="in" filter="wipe(up)">
                                      <p:cBhvr>
                                        <p:cTn id="186" dur="500"/>
                                        <p:tgtEl>
                                          <p:spTgt spid="69"/>
                                        </p:tgtEl>
                                      </p:cBhvr>
                                    </p:animEffect>
                                  </p:childTnLst>
                                </p:cTn>
                              </p:par>
                              <p:par>
                                <p:cTn id="187" presetID="12" presetClass="entr" presetSubtype="4" fill="hold" grpId="0" nodeType="withEffect">
                                  <p:stCondLst>
                                    <p:cond delay="900"/>
                                  </p:stCondLst>
                                  <p:childTnLst>
                                    <p:set>
                                      <p:cBhvr>
                                        <p:cTn id="188" dur="1" fill="hold">
                                          <p:stCondLst>
                                            <p:cond delay="0"/>
                                          </p:stCondLst>
                                        </p:cTn>
                                        <p:tgtEl>
                                          <p:spTgt spid="70"/>
                                        </p:tgtEl>
                                        <p:attrNameLst>
                                          <p:attrName>style.visibility</p:attrName>
                                        </p:attrNameLst>
                                      </p:cBhvr>
                                      <p:to>
                                        <p:strVal val="visible"/>
                                      </p:to>
                                    </p:set>
                                    <p:anim calcmode="lin" valueType="num">
                                      <p:cBhvr additive="base">
                                        <p:cTn id="189" dur="500"/>
                                        <p:tgtEl>
                                          <p:spTgt spid="70"/>
                                        </p:tgtEl>
                                        <p:attrNameLst>
                                          <p:attrName>ppt_y</p:attrName>
                                        </p:attrNameLst>
                                      </p:cBhvr>
                                      <p:tavLst>
                                        <p:tav tm="0">
                                          <p:val>
                                            <p:strVal val="#ppt_y+#ppt_h*1.125000"/>
                                          </p:val>
                                        </p:tav>
                                        <p:tav tm="100000">
                                          <p:val>
                                            <p:strVal val="#ppt_y"/>
                                          </p:val>
                                        </p:tav>
                                      </p:tavLst>
                                    </p:anim>
                                    <p:animEffect transition="in" filter="wipe(up)">
                                      <p:cBhvr>
                                        <p:cTn id="190" dur="500"/>
                                        <p:tgtEl>
                                          <p:spTgt spid="70"/>
                                        </p:tgtEl>
                                      </p:cBhvr>
                                    </p:animEffect>
                                  </p:childTnLst>
                                </p:cTn>
                              </p:par>
                              <p:par>
                                <p:cTn id="191" presetID="12" presetClass="entr" presetSubtype="4" fill="hold" grpId="0" nodeType="withEffect">
                                  <p:stCondLst>
                                    <p:cond delay="0"/>
                                  </p:stCondLst>
                                  <p:childTnLst>
                                    <p:set>
                                      <p:cBhvr>
                                        <p:cTn id="192" dur="1" fill="hold">
                                          <p:stCondLst>
                                            <p:cond delay="0"/>
                                          </p:stCondLst>
                                        </p:cTn>
                                        <p:tgtEl>
                                          <p:spTgt spid="71"/>
                                        </p:tgtEl>
                                        <p:attrNameLst>
                                          <p:attrName>style.visibility</p:attrName>
                                        </p:attrNameLst>
                                      </p:cBhvr>
                                      <p:to>
                                        <p:strVal val="visible"/>
                                      </p:to>
                                    </p:set>
                                    <p:anim calcmode="lin" valueType="num">
                                      <p:cBhvr additive="base">
                                        <p:cTn id="193" dur="500"/>
                                        <p:tgtEl>
                                          <p:spTgt spid="71"/>
                                        </p:tgtEl>
                                        <p:attrNameLst>
                                          <p:attrName>ppt_y</p:attrName>
                                        </p:attrNameLst>
                                      </p:cBhvr>
                                      <p:tavLst>
                                        <p:tav tm="0">
                                          <p:val>
                                            <p:strVal val="#ppt_y+#ppt_h*1.125000"/>
                                          </p:val>
                                        </p:tav>
                                        <p:tav tm="100000">
                                          <p:val>
                                            <p:strVal val="#ppt_y"/>
                                          </p:val>
                                        </p:tav>
                                      </p:tavLst>
                                    </p:anim>
                                    <p:animEffect transition="in" filter="wipe(up)">
                                      <p:cBhvr>
                                        <p:cTn id="194" dur="500"/>
                                        <p:tgtEl>
                                          <p:spTgt spid="71"/>
                                        </p:tgtEl>
                                      </p:cBhvr>
                                    </p:animEffect>
                                  </p:childTnLst>
                                </p:cTn>
                              </p:par>
                              <p:par>
                                <p:cTn id="195" presetID="12" presetClass="entr" presetSubtype="4" fill="hold" grpId="0" nodeType="withEffect">
                                  <p:stCondLst>
                                    <p:cond delay="100"/>
                                  </p:stCondLst>
                                  <p:childTnLst>
                                    <p:set>
                                      <p:cBhvr>
                                        <p:cTn id="196" dur="1" fill="hold">
                                          <p:stCondLst>
                                            <p:cond delay="0"/>
                                          </p:stCondLst>
                                        </p:cTn>
                                        <p:tgtEl>
                                          <p:spTgt spid="72"/>
                                        </p:tgtEl>
                                        <p:attrNameLst>
                                          <p:attrName>style.visibility</p:attrName>
                                        </p:attrNameLst>
                                      </p:cBhvr>
                                      <p:to>
                                        <p:strVal val="visible"/>
                                      </p:to>
                                    </p:set>
                                    <p:anim calcmode="lin" valueType="num">
                                      <p:cBhvr additive="base">
                                        <p:cTn id="197" dur="500"/>
                                        <p:tgtEl>
                                          <p:spTgt spid="72"/>
                                        </p:tgtEl>
                                        <p:attrNameLst>
                                          <p:attrName>ppt_y</p:attrName>
                                        </p:attrNameLst>
                                      </p:cBhvr>
                                      <p:tavLst>
                                        <p:tav tm="0">
                                          <p:val>
                                            <p:strVal val="#ppt_y+#ppt_h*1.125000"/>
                                          </p:val>
                                        </p:tav>
                                        <p:tav tm="100000">
                                          <p:val>
                                            <p:strVal val="#ppt_y"/>
                                          </p:val>
                                        </p:tav>
                                      </p:tavLst>
                                    </p:anim>
                                    <p:animEffect transition="in" filter="wipe(up)">
                                      <p:cBhvr>
                                        <p:cTn id="198" dur="500"/>
                                        <p:tgtEl>
                                          <p:spTgt spid="72"/>
                                        </p:tgtEl>
                                      </p:cBhvr>
                                    </p:animEffect>
                                  </p:childTnLst>
                                </p:cTn>
                              </p:par>
                              <p:par>
                                <p:cTn id="199" presetID="12" presetClass="entr" presetSubtype="4" fill="hold" grpId="0" nodeType="withEffect">
                                  <p:stCondLst>
                                    <p:cond delay="200"/>
                                  </p:stCondLst>
                                  <p:childTnLst>
                                    <p:set>
                                      <p:cBhvr>
                                        <p:cTn id="200" dur="1" fill="hold">
                                          <p:stCondLst>
                                            <p:cond delay="0"/>
                                          </p:stCondLst>
                                        </p:cTn>
                                        <p:tgtEl>
                                          <p:spTgt spid="73"/>
                                        </p:tgtEl>
                                        <p:attrNameLst>
                                          <p:attrName>style.visibility</p:attrName>
                                        </p:attrNameLst>
                                      </p:cBhvr>
                                      <p:to>
                                        <p:strVal val="visible"/>
                                      </p:to>
                                    </p:set>
                                    <p:anim calcmode="lin" valueType="num">
                                      <p:cBhvr additive="base">
                                        <p:cTn id="201" dur="500"/>
                                        <p:tgtEl>
                                          <p:spTgt spid="73"/>
                                        </p:tgtEl>
                                        <p:attrNameLst>
                                          <p:attrName>ppt_y</p:attrName>
                                        </p:attrNameLst>
                                      </p:cBhvr>
                                      <p:tavLst>
                                        <p:tav tm="0">
                                          <p:val>
                                            <p:strVal val="#ppt_y+#ppt_h*1.125000"/>
                                          </p:val>
                                        </p:tav>
                                        <p:tav tm="100000">
                                          <p:val>
                                            <p:strVal val="#ppt_y"/>
                                          </p:val>
                                        </p:tav>
                                      </p:tavLst>
                                    </p:anim>
                                    <p:animEffect transition="in" filter="wipe(up)">
                                      <p:cBhvr>
                                        <p:cTn id="202" dur="500"/>
                                        <p:tgtEl>
                                          <p:spTgt spid="73"/>
                                        </p:tgtEl>
                                      </p:cBhvr>
                                    </p:animEffect>
                                  </p:childTnLst>
                                </p:cTn>
                              </p:par>
                              <p:par>
                                <p:cTn id="203" presetID="12" presetClass="entr" presetSubtype="4" fill="hold" grpId="0" nodeType="withEffect">
                                  <p:stCondLst>
                                    <p:cond delay="300"/>
                                  </p:stCondLst>
                                  <p:childTnLst>
                                    <p:set>
                                      <p:cBhvr>
                                        <p:cTn id="204" dur="1" fill="hold">
                                          <p:stCondLst>
                                            <p:cond delay="0"/>
                                          </p:stCondLst>
                                        </p:cTn>
                                        <p:tgtEl>
                                          <p:spTgt spid="74"/>
                                        </p:tgtEl>
                                        <p:attrNameLst>
                                          <p:attrName>style.visibility</p:attrName>
                                        </p:attrNameLst>
                                      </p:cBhvr>
                                      <p:to>
                                        <p:strVal val="visible"/>
                                      </p:to>
                                    </p:set>
                                    <p:anim calcmode="lin" valueType="num">
                                      <p:cBhvr additive="base">
                                        <p:cTn id="205" dur="500"/>
                                        <p:tgtEl>
                                          <p:spTgt spid="74"/>
                                        </p:tgtEl>
                                        <p:attrNameLst>
                                          <p:attrName>ppt_y</p:attrName>
                                        </p:attrNameLst>
                                      </p:cBhvr>
                                      <p:tavLst>
                                        <p:tav tm="0">
                                          <p:val>
                                            <p:strVal val="#ppt_y+#ppt_h*1.125000"/>
                                          </p:val>
                                        </p:tav>
                                        <p:tav tm="100000">
                                          <p:val>
                                            <p:strVal val="#ppt_y"/>
                                          </p:val>
                                        </p:tav>
                                      </p:tavLst>
                                    </p:anim>
                                    <p:animEffect transition="in" filter="wipe(up)">
                                      <p:cBhvr>
                                        <p:cTn id="206" dur="500"/>
                                        <p:tgtEl>
                                          <p:spTgt spid="74"/>
                                        </p:tgtEl>
                                      </p:cBhvr>
                                    </p:animEffect>
                                  </p:childTnLst>
                                </p:cTn>
                              </p:par>
                              <p:par>
                                <p:cTn id="207" presetID="12" presetClass="entr" presetSubtype="4" fill="hold" grpId="0" nodeType="withEffect">
                                  <p:stCondLst>
                                    <p:cond delay="400"/>
                                  </p:stCondLst>
                                  <p:childTnLst>
                                    <p:set>
                                      <p:cBhvr>
                                        <p:cTn id="208" dur="1" fill="hold">
                                          <p:stCondLst>
                                            <p:cond delay="0"/>
                                          </p:stCondLst>
                                        </p:cTn>
                                        <p:tgtEl>
                                          <p:spTgt spid="75"/>
                                        </p:tgtEl>
                                        <p:attrNameLst>
                                          <p:attrName>style.visibility</p:attrName>
                                        </p:attrNameLst>
                                      </p:cBhvr>
                                      <p:to>
                                        <p:strVal val="visible"/>
                                      </p:to>
                                    </p:set>
                                    <p:anim calcmode="lin" valueType="num">
                                      <p:cBhvr additive="base">
                                        <p:cTn id="209" dur="500"/>
                                        <p:tgtEl>
                                          <p:spTgt spid="75"/>
                                        </p:tgtEl>
                                        <p:attrNameLst>
                                          <p:attrName>ppt_y</p:attrName>
                                        </p:attrNameLst>
                                      </p:cBhvr>
                                      <p:tavLst>
                                        <p:tav tm="0">
                                          <p:val>
                                            <p:strVal val="#ppt_y+#ppt_h*1.125000"/>
                                          </p:val>
                                        </p:tav>
                                        <p:tav tm="100000">
                                          <p:val>
                                            <p:strVal val="#ppt_y"/>
                                          </p:val>
                                        </p:tav>
                                      </p:tavLst>
                                    </p:anim>
                                    <p:animEffect transition="in" filter="wipe(up)">
                                      <p:cBhvr>
                                        <p:cTn id="210" dur="500"/>
                                        <p:tgtEl>
                                          <p:spTgt spid="75"/>
                                        </p:tgtEl>
                                      </p:cBhvr>
                                    </p:animEffect>
                                  </p:childTnLst>
                                </p:cTn>
                              </p:par>
                              <p:par>
                                <p:cTn id="211" presetID="12" presetClass="entr" presetSubtype="4" fill="hold" grpId="0" nodeType="withEffect">
                                  <p:stCondLst>
                                    <p:cond delay="500"/>
                                  </p:stCondLst>
                                  <p:childTnLst>
                                    <p:set>
                                      <p:cBhvr>
                                        <p:cTn id="212" dur="1" fill="hold">
                                          <p:stCondLst>
                                            <p:cond delay="0"/>
                                          </p:stCondLst>
                                        </p:cTn>
                                        <p:tgtEl>
                                          <p:spTgt spid="76"/>
                                        </p:tgtEl>
                                        <p:attrNameLst>
                                          <p:attrName>style.visibility</p:attrName>
                                        </p:attrNameLst>
                                      </p:cBhvr>
                                      <p:to>
                                        <p:strVal val="visible"/>
                                      </p:to>
                                    </p:set>
                                    <p:anim calcmode="lin" valueType="num">
                                      <p:cBhvr additive="base">
                                        <p:cTn id="213" dur="500"/>
                                        <p:tgtEl>
                                          <p:spTgt spid="76"/>
                                        </p:tgtEl>
                                        <p:attrNameLst>
                                          <p:attrName>ppt_y</p:attrName>
                                        </p:attrNameLst>
                                      </p:cBhvr>
                                      <p:tavLst>
                                        <p:tav tm="0">
                                          <p:val>
                                            <p:strVal val="#ppt_y+#ppt_h*1.125000"/>
                                          </p:val>
                                        </p:tav>
                                        <p:tav tm="100000">
                                          <p:val>
                                            <p:strVal val="#ppt_y"/>
                                          </p:val>
                                        </p:tav>
                                      </p:tavLst>
                                    </p:anim>
                                    <p:animEffect transition="in" filter="wipe(up)">
                                      <p:cBhvr>
                                        <p:cTn id="214" dur="500"/>
                                        <p:tgtEl>
                                          <p:spTgt spid="76"/>
                                        </p:tgtEl>
                                      </p:cBhvr>
                                    </p:animEffect>
                                  </p:childTnLst>
                                </p:cTn>
                              </p:par>
                              <p:par>
                                <p:cTn id="215" presetID="12" presetClass="entr" presetSubtype="4" fill="hold" grpId="0" nodeType="withEffect">
                                  <p:stCondLst>
                                    <p:cond delay="600"/>
                                  </p:stCondLst>
                                  <p:childTnLst>
                                    <p:set>
                                      <p:cBhvr>
                                        <p:cTn id="216" dur="1" fill="hold">
                                          <p:stCondLst>
                                            <p:cond delay="0"/>
                                          </p:stCondLst>
                                        </p:cTn>
                                        <p:tgtEl>
                                          <p:spTgt spid="77"/>
                                        </p:tgtEl>
                                        <p:attrNameLst>
                                          <p:attrName>style.visibility</p:attrName>
                                        </p:attrNameLst>
                                      </p:cBhvr>
                                      <p:to>
                                        <p:strVal val="visible"/>
                                      </p:to>
                                    </p:set>
                                    <p:anim calcmode="lin" valueType="num">
                                      <p:cBhvr additive="base">
                                        <p:cTn id="217" dur="500"/>
                                        <p:tgtEl>
                                          <p:spTgt spid="77"/>
                                        </p:tgtEl>
                                        <p:attrNameLst>
                                          <p:attrName>ppt_y</p:attrName>
                                        </p:attrNameLst>
                                      </p:cBhvr>
                                      <p:tavLst>
                                        <p:tav tm="0">
                                          <p:val>
                                            <p:strVal val="#ppt_y+#ppt_h*1.125000"/>
                                          </p:val>
                                        </p:tav>
                                        <p:tav tm="100000">
                                          <p:val>
                                            <p:strVal val="#ppt_y"/>
                                          </p:val>
                                        </p:tav>
                                      </p:tavLst>
                                    </p:anim>
                                    <p:animEffect transition="in" filter="wipe(up)">
                                      <p:cBhvr>
                                        <p:cTn id="218" dur="500"/>
                                        <p:tgtEl>
                                          <p:spTgt spid="77"/>
                                        </p:tgtEl>
                                      </p:cBhvr>
                                    </p:animEffect>
                                  </p:childTnLst>
                                </p:cTn>
                              </p:par>
                              <p:par>
                                <p:cTn id="219" presetID="12" presetClass="entr" presetSubtype="4" fill="hold" grpId="0" nodeType="withEffect">
                                  <p:stCondLst>
                                    <p:cond delay="700"/>
                                  </p:stCondLst>
                                  <p:childTnLst>
                                    <p:set>
                                      <p:cBhvr>
                                        <p:cTn id="220" dur="1" fill="hold">
                                          <p:stCondLst>
                                            <p:cond delay="0"/>
                                          </p:stCondLst>
                                        </p:cTn>
                                        <p:tgtEl>
                                          <p:spTgt spid="78"/>
                                        </p:tgtEl>
                                        <p:attrNameLst>
                                          <p:attrName>style.visibility</p:attrName>
                                        </p:attrNameLst>
                                      </p:cBhvr>
                                      <p:to>
                                        <p:strVal val="visible"/>
                                      </p:to>
                                    </p:set>
                                    <p:anim calcmode="lin" valueType="num">
                                      <p:cBhvr additive="base">
                                        <p:cTn id="221" dur="500"/>
                                        <p:tgtEl>
                                          <p:spTgt spid="78"/>
                                        </p:tgtEl>
                                        <p:attrNameLst>
                                          <p:attrName>ppt_y</p:attrName>
                                        </p:attrNameLst>
                                      </p:cBhvr>
                                      <p:tavLst>
                                        <p:tav tm="0">
                                          <p:val>
                                            <p:strVal val="#ppt_y+#ppt_h*1.125000"/>
                                          </p:val>
                                        </p:tav>
                                        <p:tav tm="100000">
                                          <p:val>
                                            <p:strVal val="#ppt_y"/>
                                          </p:val>
                                        </p:tav>
                                      </p:tavLst>
                                    </p:anim>
                                    <p:animEffect transition="in" filter="wipe(up)">
                                      <p:cBhvr>
                                        <p:cTn id="222" dur="500"/>
                                        <p:tgtEl>
                                          <p:spTgt spid="78"/>
                                        </p:tgtEl>
                                      </p:cBhvr>
                                    </p:animEffect>
                                  </p:childTnLst>
                                </p:cTn>
                              </p:par>
                              <p:par>
                                <p:cTn id="223" presetID="12" presetClass="entr" presetSubtype="4" fill="hold" grpId="0" nodeType="withEffect">
                                  <p:stCondLst>
                                    <p:cond delay="800"/>
                                  </p:stCondLst>
                                  <p:childTnLst>
                                    <p:set>
                                      <p:cBhvr>
                                        <p:cTn id="224" dur="1" fill="hold">
                                          <p:stCondLst>
                                            <p:cond delay="0"/>
                                          </p:stCondLst>
                                        </p:cTn>
                                        <p:tgtEl>
                                          <p:spTgt spid="79"/>
                                        </p:tgtEl>
                                        <p:attrNameLst>
                                          <p:attrName>style.visibility</p:attrName>
                                        </p:attrNameLst>
                                      </p:cBhvr>
                                      <p:to>
                                        <p:strVal val="visible"/>
                                      </p:to>
                                    </p:set>
                                    <p:anim calcmode="lin" valueType="num">
                                      <p:cBhvr additive="base">
                                        <p:cTn id="225" dur="500"/>
                                        <p:tgtEl>
                                          <p:spTgt spid="79"/>
                                        </p:tgtEl>
                                        <p:attrNameLst>
                                          <p:attrName>ppt_y</p:attrName>
                                        </p:attrNameLst>
                                      </p:cBhvr>
                                      <p:tavLst>
                                        <p:tav tm="0">
                                          <p:val>
                                            <p:strVal val="#ppt_y+#ppt_h*1.125000"/>
                                          </p:val>
                                        </p:tav>
                                        <p:tav tm="100000">
                                          <p:val>
                                            <p:strVal val="#ppt_y"/>
                                          </p:val>
                                        </p:tav>
                                      </p:tavLst>
                                    </p:anim>
                                    <p:animEffect transition="in" filter="wipe(up)">
                                      <p:cBhvr>
                                        <p:cTn id="226" dur="500"/>
                                        <p:tgtEl>
                                          <p:spTgt spid="79"/>
                                        </p:tgtEl>
                                      </p:cBhvr>
                                    </p:animEffect>
                                  </p:childTnLst>
                                </p:cTn>
                              </p:par>
                              <p:par>
                                <p:cTn id="227" presetID="12" presetClass="entr" presetSubtype="4" fill="hold" grpId="0" nodeType="withEffect">
                                  <p:stCondLst>
                                    <p:cond delay="900"/>
                                  </p:stCondLst>
                                  <p:childTnLst>
                                    <p:set>
                                      <p:cBhvr>
                                        <p:cTn id="228" dur="1" fill="hold">
                                          <p:stCondLst>
                                            <p:cond delay="0"/>
                                          </p:stCondLst>
                                        </p:cTn>
                                        <p:tgtEl>
                                          <p:spTgt spid="80"/>
                                        </p:tgtEl>
                                        <p:attrNameLst>
                                          <p:attrName>style.visibility</p:attrName>
                                        </p:attrNameLst>
                                      </p:cBhvr>
                                      <p:to>
                                        <p:strVal val="visible"/>
                                      </p:to>
                                    </p:set>
                                    <p:anim calcmode="lin" valueType="num">
                                      <p:cBhvr additive="base">
                                        <p:cTn id="229" dur="500"/>
                                        <p:tgtEl>
                                          <p:spTgt spid="80"/>
                                        </p:tgtEl>
                                        <p:attrNameLst>
                                          <p:attrName>ppt_y</p:attrName>
                                        </p:attrNameLst>
                                      </p:cBhvr>
                                      <p:tavLst>
                                        <p:tav tm="0">
                                          <p:val>
                                            <p:strVal val="#ppt_y+#ppt_h*1.125000"/>
                                          </p:val>
                                        </p:tav>
                                        <p:tav tm="100000">
                                          <p:val>
                                            <p:strVal val="#ppt_y"/>
                                          </p:val>
                                        </p:tav>
                                      </p:tavLst>
                                    </p:anim>
                                    <p:animEffect transition="in" filter="wipe(up)">
                                      <p:cBhvr>
                                        <p:cTn id="230"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animBg="1"/>
      <p:bldP spid="82" grpId="0" animBg="1"/>
      <p:bldP spid="83" grpId="0" animBg="1"/>
      <p:bldP spid="84" grpId="0" animBg="1"/>
      <p:bldP spid="85" grpId="0" animBg="1"/>
      <p:bldP spid="86" grpId="0" animBg="1"/>
      <p:bldP spid="87" grpId="0" animBg="1"/>
      <p:bldP spid="88" grpId="0"/>
      <p:bldP spid="89" grpId="0"/>
      <p:bldP spid="90" grpId="0"/>
      <p:bldP spid="91" grpId="0"/>
      <p:bldP spid="92" grpId="0"/>
      <p:bldP spid="93" grpId="0"/>
      <p:bldP spid="94" grpId="0"/>
      <p:bldP spid="95" grpId="0" animBg="1"/>
      <p:bldP spid="96" grpId="0" animBg="1"/>
      <p:bldP spid="97" grpId="0" animBg="1"/>
      <p:bldP spid="98" grpId="0" animBg="1"/>
      <p:bldP spid="99" grpId="0" animBg="1"/>
      <p:bldP spid="100" grpId="0" animBg="1"/>
      <p:bldP spid="101" grpId="0" animBg="1"/>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椭圆 84"/>
          <p:cNvSpPr/>
          <p:nvPr/>
        </p:nvSpPr>
        <p:spPr>
          <a:xfrm>
            <a:off x="10960610" y="6247999"/>
            <a:ext cx="704363" cy="704363"/>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86" name="椭圆 85"/>
          <p:cNvSpPr/>
          <p:nvPr/>
        </p:nvSpPr>
        <p:spPr>
          <a:xfrm>
            <a:off x="11844976" y="4953523"/>
            <a:ext cx="386384" cy="386384"/>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grpSp>
        <p:nvGrpSpPr>
          <p:cNvPr id="87" name="组合 86"/>
          <p:cNvGrpSpPr/>
          <p:nvPr/>
        </p:nvGrpSpPr>
        <p:grpSpPr>
          <a:xfrm>
            <a:off x="10101949" y="6697102"/>
            <a:ext cx="309044" cy="309044"/>
            <a:chOff x="304800" y="673100"/>
            <a:chExt cx="4000500" cy="4000500"/>
          </a:xfrm>
          <a:effectLst>
            <a:outerShdw blurRad="381000" dist="152400" dir="8100000" algn="tr" rotWithShape="0">
              <a:prstClr val="black">
                <a:alpha val="70000"/>
              </a:prstClr>
            </a:outerShdw>
          </a:effectLst>
        </p:grpSpPr>
        <p:sp>
          <p:nvSpPr>
            <p:cNvPr id="88" name="同心圆 8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89" name="椭圆 8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grpSp>
      <p:grpSp>
        <p:nvGrpSpPr>
          <p:cNvPr id="90" name="组合 89"/>
          <p:cNvGrpSpPr/>
          <p:nvPr/>
        </p:nvGrpSpPr>
        <p:grpSpPr>
          <a:xfrm>
            <a:off x="10287927" y="5760450"/>
            <a:ext cx="404864" cy="404864"/>
            <a:chOff x="304800" y="673100"/>
            <a:chExt cx="4000500" cy="4000500"/>
          </a:xfrm>
          <a:effectLst>
            <a:outerShdw blurRad="381000" dist="152400" dir="8100000" algn="tr" rotWithShape="0">
              <a:prstClr val="black">
                <a:alpha val="70000"/>
              </a:prstClr>
            </a:outerShdw>
          </a:effectLst>
        </p:grpSpPr>
        <p:sp>
          <p:nvSpPr>
            <p:cNvPr id="91" name="同心圆 9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92" name="椭圆 91"/>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grpSp>
      <p:grpSp>
        <p:nvGrpSpPr>
          <p:cNvPr id="93" name="组合 92"/>
          <p:cNvGrpSpPr/>
          <p:nvPr/>
        </p:nvGrpSpPr>
        <p:grpSpPr>
          <a:xfrm>
            <a:off x="11828636" y="5837374"/>
            <a:ext cx="574249" cy="574249"/>
            <a:chOff x="304800" y="673100"/>
            <a:chExt cx="4000500" cy="4000500"/>
          </a:xfrm>
          <a:effectLst>
            <a:outerShdw blurRad="317500" dist="190500" dir="8100000" algn="tr" rotWithShape="0">
              <a:prstClr val="black">
                <a:alpha val="50000"/>
              </a:prstClr>
            </a:outerShdw>
          </a:effectLst>
        </p:grpSpPr>
        <p:sp>
          <p:nvSpPr>
            <p:cNvPr id="94" name="同心圆 9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95" name="椭圆 9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grpSp>
      <p:sp>
        <p:nvSpPr>
          <p:cNvPr id="96" name="椭圆 95"/>
          <p:cNvSpPr/>
          <p:nvPr/>
        </p:nvSpPr>
        <p:spPr>
          <a:xfrm>
            <a:off x="12072738" y="7008657"/>
            <a:ext cx="193193" cy="193193"/>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04" name="椭圆 103"/>
          <p:cNvSpPr/>
          <p:nvPr/>
        </p:nvSpPr>
        <p:spPr>
          <a:xfrm>
            <a:off x="1560303" y="5126671"/>
            <a:ext cx="952930" cy="952930"/>
          </a:xfrm>
          <a:prstGeom prst="ellipse">
            <a:avLst/>
          </a:prstGeom>
          <a:solidFill>
            <a:srgbClr val="C0000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1843577" y="1667335"/>
            <a:ext cx="386384" cy="386384"/>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6" name="组合 105"/>
          <p:cNvGrpSpPr/>
          <p:nvPr/>
        </p:nvGrpSpPr>
        <p:grpSpPr>
          <a:xfrm>
            <a:off x="4316969" y="6126684"/>
            <a:ext cx="423342" cy="423342"/>
            <a:chOff x="304800" y="673100"/>
            <a:chExt cx="4000500" cy="4000500"/>
          </a:xfrm>
          <a:effectLst>
            <a:outerShdw blurRad="381000" dist="152400" dir="8100000" algn="tr" rotWithShape="0">
              <a:prstClr val="black">
                <a:alpha val="70000"/>
              </a:prstClr>
            </a:outerShdw>
          </a:effectLst>
        </p:grpSpPr>
        <p:sp>
          <p:nvSpPr>
            <p:cNvPr id="107" name="同心圆 10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108" name="椭圆 10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grpSp>
      <p:grpSp>
        <p:nvGrpSpPr>
          <p:cNvPr id="109" name="组合 108"/>
          <p:cNvGrpSpPr/>
          <p:nvPr/>
        </p:nvGrpSpPr>
        <p:grpSpPr>
          <a:xfrm>
            <a:off x="3386300" y="1019824"/>
            <a:ext cx="877315" cy="877315"/>
            <a:chOff x="304800" y="673100"/>
            <a:chExt cx="4000500" cy="4000500"/>
          </a:xfrm>
          <a:effectLst>
            <a:outerShdw blurRad="317500" dist="190500" dir="8100000" algn="tr" rotWithShape="0">
              <a:prstClr val="black">
                <a:alpha val="50000"/>
              </a:prstClr>
            </a:outerShdw>
          </a:effectLst>
        </p:grpSpPr>
        <p:sp>
          <p:nvSpPr>
            <p:cNvPr id="116" name="同心圆 1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7" name="椭圆 1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8" name="组合 117"/>
          <p:cNvGrpSpPr/>
          <p:nvPr/>
        </p:nvGrpSpPr>
        <p:grpSpPr>
          <a:xfrm>
            <a:off x="2743616" y="6102293"/>
            <a:ext cx="309044" cy="309044"/>
            <a:chOff x="304800" y="673100"/>
            <a:chExt cx="4000500" cy="4000500"/>
          </a:xfrm>
          <a:effectLst>
            <a:outerShdw blurRad="381000" dist="152400" dir="8100000" algn="tr" rotWithShape="0">
              <a:prstClr val="black">
                <a:alpha val="70000"/>
              </a:prstClr>
            </a:outerShdw>
          </a:effectLst>
        </p:grpSpPr>
        <p:sp>
          <p:nvSpPr>
            <p:cNvPr id="128" name="同心圆 1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9" name="椭圆 12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0" name="组合 129"/>
          <p:cNvGrpSpPr/>
          <p:nvPr/>
        </p:nvGrpSpPr>
        <p:grpSpPr>
          <a:xfrm>
            <a:off x="881038" y="4424027"/>
            <a:ext cx="404864" cy="404864"/>
            <a:chOff x="304800" y="673100"/>
            <a:chExt cx="4000500" cy="4000500"/>
          </a:xfrm>
          <a:effectLst>
            <a:outerShdw blurRad="381000" dist="152400" dir="8100000" algn="tr" rotWithShape="0">
              <a:prstClr val="black">
                <a:alpha val="70000"/>
              </a:prstClr>
            </a:outerShdw>
          </a:effectLst>
        </p:grpSpPr>
        <p:sp>
          <p:nvSpPr>
            <p:cNvPr id="131" name="同心圆 1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2" name="椭圆 131"/>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3" name="椭圆 132"/>
          <p:cNvSpPr/>
          <p:nvPr/>
        </p:nvSpPr>
        <p:spPr>
          <a:xfrm>
            <a:off x="5105463" y="1019823"/>
            <a:ext cx="386384" cy="386384"/>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134" name="椭圆 133"/>
          <p:cNvSpPr/>
          <p:nvPr/>
        </p:nvSpPr>
        <p:spPr>
          <a:xfrm>
            <a:off x="4045934" y="5319218"/>
            <a:ext cx="193193" cy="193193"/>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grpSp>
        <p:nvGrpSpPr>
          <p:cNvPr id="135" name="组合 134"/>
          <p:cNvGrpSpPr/>
          <p:nvPr/>
        </p:nvGrpSpPr>
        <p:grpSpPr>
          <a:xfrm>
            <a:off x="4855988" y="5716376"/>
            <a:ext cx="635859" cy="635859"/>
            <a:chOff x="304800" y="673100"/>
            <a:chExt cx="4000500" cy="4000500"/>
          </a:xfrm>
          <a:effectLst>
            <a:outerShdw blurRad="317500" dist="190500" dir="8100000" algn="tr" rotWithShape="0">
              <a:prstClr val="black">
                <a:alpha val="50000"/>
              </a:prstClr>
            </a:outerShdw>
          </a:effectLst>
        </p:grpSpPr>
        <p:sp>
          <p:nvSpPr>
            <p:cNvPr id="136" name="同心圆 1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137" name="椭圆 13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grpSp>
      <p:sp>
        <p:nvSpPr>
          <p:cNvPr id="138" name="椭圆 137"/>
          <p:cNvSpPr/>
          <p:nvPr/>
        </p:nvSpPr>
        <p:spPr>
          <a:xfrm>
            <a:off x="467997" y="5948767"/>
            <a:ext cx="533869" cy="533869"/>
          </a:xfrm>
          <a:prstGeom prst="ellipse">
            <a:avLst/>
          </a:prstGeom>
          <a:solidFill>
            <a:srgbClr val="C0000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9" name="组合 138"/>
          <p:cNvGrpSpPr/>
          <p:nvPr/>
        </p:nvGrpSpPr>
        <p:grpSpPr>
          <a:xfrm>
            <a:off x="3280343" y="5083518"/>
            <a:ext cx="423342" cy="423342"/>
            <a:chOff x="304800" y="673100"/>
            <a:chExt cx="4000500" cy="4000500"/>
          </a:xfrm>
          <a:effectLst>
            <a:outerShdw blurRad="381000" dist="152400" dir="8100000" algn="tr" rotWithShape="0">
              <a:prstClr val="black">
                <a:alpha val="70000"/>
              </a:prstClr>
            </a:outerShdw>
          </a:effectLst>
        </p:grpSpPr>
        <p:sp>
          <p:nvSpPr>
            <p:cNvPr id="140" name="同心圆 1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1" name="椭圆 14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2" name="组合 141"/>
          <p:cNvGrpSpPr/>
          <p:nvPr/>
        </p:nvGrpSpPr>
        <p:grpSpPr>
          <a:xfrm>
            <a:off x="3266854" y="233028"/>
            <a:ext cx="309044" cy="309044"/>
            <a:chOff x="304800" y="673100"/>
            <a:chExt cx="4000500" cy="4000500"/>
          </a:xfrm>
          <a:effectLst>
            <a:outerShdw blurRad="381000" dist="152400" dir="8100000" algn="tr" rotWithShape="0">
              <a:prstClr val="black">
                <a:alpha val="70000"/>
              </a:prstClr>
            </a:outerShdw>
          </a:effectLst>
        </p:grpSpPr>
        <p:sp>
          <p:nvSpPr>
            <p:cNvPr id="143" name="同心圆 1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4" name="椭圆 14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5" name="组合 144"/>
          <p:cNvGrpSpPr/>
          <p:nvPr/>
        </p:nvGrpSpPr>
        <p:grpSpPr>
          <a:xfrm>
            <a:off x="898711" y="1053616"/>
            <a:ext cx="404864" cy="404864"/>
            <a:chOff x="304800" y="673100"/>
            <a:chExt cx="4000500" cy="4000500"/>
          </a:xfrm>
          <a:effectLst>
            <a:outerShdw blurRad="381000" dist="152400" dir="8100000" algn="tr" rotWithShape="0">
              <a:prstClr val="black">
                <a:alpha val="70000"/>
              </a:prstClr>
            </a:outerShdw>
          </a:effectLst>
        </p:grpSpPr>
        <p:sp>
          <p:nvSpPr>
            <p:cNvPr id="146" name="同心圆 1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7" name="椭圆 14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8" name="椭圆 147"/>
          <p:cNvSpPr/>
          <p:nvPr/>
        </p:nvSpPr>
        <p:spPr>
          <a:xfrm>
            <a:off x="2845976" y="689887"/>
            <a:ext cx="193193" cy="193193"/>
          </a:xfrm>
          <a:prstGeom prst="ellipse">
            <a:avLst/>
          </a:prstGeom>
          <a:solidFill>
            <a:srgbClr val="C0000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9" name="组合 148"/>
          <p:cNvGrpSpPr/>
          <p:nvPr/>
        </p:nvGrpSpPr>
        <p:grpSpPr>
          <a:xfrm>
            <a:off x="501933" y="1667334"/>
            <a:ext cx="1023559" cy="1023559"/>
            <a:chOff x="304800" y="673100"/>
            <a:chExt cx="4000500" cy="4000500"/>
          </a:xfrm>
          <a:effectLst>
            <a:outerShdw blurRad="317500" dist="190500" dir="8100000" algn="tr" rotWithShape="0">
              <a:prstClr val="black">
                <a:alpha val="50000"/>
              </a:prstClr>
            </a:outerShdw>
          </a:effectLst>
        </p:grpSpPr>
        <p:sp>
          <p:nvSpPr>
            <p:cNvPr id="150" name="同心圆 1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1" name="椭圆 15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2" name="组合 151"/>
          <p:cNvGrpSpPr/>
          <p:nvPr/>
        </p:nvGrpSpPr>
        <p:grpSpPr>
          <a:xfrm>
            <a:off x="4869865" y="399293"/>
            <a:ext cx="404864" cy="404864"/>
            <a:chOff x="304800" y="673100"/>
            <a:chExt cx="4000500" cy="4000500"/>
          </a:xfrm>
          <a:effectLst>
            <a:outerShdw blurRad="381000" dist="152400" dir="8100000" algn="tr" rotWithShape="0">
              <a:prstClr val="black">
                <a:alpha val="70000"/>
              </a:prstClr>
            </a:outerShdw>
          </a:effectLst>
        </p:grpSpPr>
        <p:sp>
          <p:nvSpPr>
            <p:cNvPr id="153" name="同心圆 1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154" name="椭圆 15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grpSp>
      <p:sp>
        <p:nvSpPr>
          <p:cNvPr id="155" name="椭圆 154"/>
          <p:cNvSpPr/>
          <p:nvPr/>
        </p:nvSpPr>
        <p:spPr>
          <a:xfrm>
            <a:off x="446411" y="3498270"/>
            <a:ext cx="193193" cy="193193"/>
          </a:xfrm>
          <a:prstGeom prst="ellipse">
            <a:avLst/>
          </a:prstGeom>
          <a:solidFill>
            <a:srgbClr val="C0000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7" name="组合 156"/>
          <p:cNvGrpSpPr/>
          <p:nvPr/>
        </p:nvGrpSpPr>
        <p:grpSpPr>
          <a:xfrm>
            <a:off x="1440407" y="2053718"/>
            <a:ext cx="2630145" cy="2630145"/>
            <a:chOff x="304800" y="673100"/>
            <a:chExt cx="4000500" cy="4000500"/>
          </a:xfrm>
          <a:effectLst>
            <a:outerShdw blurRad="444500" dist="254000" dir="8100000" algn="tr" rotWithShape="0">
              <a:prstClr val="black">
                <a:alpha val="50000"/>
              </a:prstClr>
            </a:outerShdw>
          </a:effectLst>
        </p:grpSpPr>
        <p:sp>
          <p:nvSpPr>
            <p:cNvPr id="159" name="同心圆 1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0" name="椭圆 1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0" name="组合 99"/>
          <p:cNvGrpSpPr/>
          <p:nvPr/>
        </p:nvGrpSpPr>
        <p:grpSpPr>
          <a:xfrm>
            <a:off x="7077126" y="2607309"/>
            <a:ext cx="2159250" cy="2159243"/>
            <a:chOff x="304800" y="673100"/>
            <a:chExt cx="4000500" cy="4000500"/>
          </a:xfrm>
          <a:effectLst>
            <a:outerShdw blurRad="444500" dist="254000" dir="8100000" algn="tr" rotWithShape="0">
              <a:prstClr val="black">
                <a:alpha val="50000"/>
              </a:prstClr>
            </a:outerShdw>
          </a:effectLst>
        </p:grpSpPr>
        <p:sp>
          <p:nvSpPr>
            <p:cNvPr id="101" name="同心圆 10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chemeClr val="accent2"/>
                </a:solidFill>
                <a:latin typeface="Calibri"/>
                <a:ea typeface="宋体"/>
              </a:endParaRPr>
            </a:p>
          </p:txBody>
        </p:sp>
        <p:sp>
          <p:nvSpPr>
            <p:cNvPr id="102" name="椭圆 10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chemeClr val="accent2"/>
                </a:solidFill>
                <a:latin typeface="Calibri"/>
                <a:ea typeface="宋体"/>
              </a:endParaRPr>
            </a:p>
          </p:txBody>
        </p:sp>
      </p:grpSp>
      <p:grpSp>
        <p:nvGrpSpPr>
          <p:cNvPr id="103" name="组合 102"/>
          <p:cNvGrpSpPr/>
          <p:nvPr/>
        </p:nvGrpSpPr>
        <p:grpSpPr>
          <a:xfrm>
            <a:off x="5807565" y="3785963"/>
            <a:ext cx="2159250" cy="2159243"/>
            <a:chOff x="304800" y="673100"/>
            <a:chExt cx="4000500" cy="4000500"/>
          </a:xfrm>
          <a:effectLst>
            <a:outerShdw blurRad="444500" dist="254000" dir="8100000" algn="tr" rotWithShape="0">
              <a:prstClr val="black">
                <a:alpha val="50000"/>
              </a:prstClr>
            </a:outerShdw>
          </a:effectLst>
        </p:grpSpPr>
        <p:sp>
          <p:nvSpPr>
            <p:cNvPr id="161" name="同心圆 16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chemeClr val="accent2"/>
                </a:solidFill>
                <a:latin typeface="Calibri"/>
                <a:ea typeface="宋体"/>
              </a:endParaRPr>
            </a:p>
          </p:txBody>
        </p:sp>
        <p:sp>
          <p:nvSpPr>
            <p:cNvPr id="162" name="椭圆 16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chemeClr val="accent2"/>
                </a:solidFill>
                <a:latin typeface="Calibri"/>
                <a:ea typeface="宋体"/>
              </a:endParaRPr>
            </a:p>
          </p:txBody>
        </p:sp>
      </p:grpSp>
      <p:grpSp>
        <p:nvGrpSpPr>
          <p:cNvPr id="163" name="组合 162"/>
          <p:cNvGrpSpPr/>
          <p:nvPr/>
        </p:nvGrpSpPr>
        <p:grpSpPr>
          <a:xfrm>
            <a:off x="4505518" y="2730695"/>
            <a:ext cx="2159250" cy="2159243"/>
            <a:chOff x="304800" y="673100"/>
            <a:chExt cx="4000500" cy="4000500"/>
          </a:xfrm>
          <a:effectLst>
            <a:outerShdw blurRad="444500" dist="254000" dir="8100000" algn="tr" rotWithShape="0">
              <a:prstClr val="black">
                <a:alpha val="50000"/>
              </a:prstClr>
            </a:outerShdw>
          </a:effectLst>
        </p:grpSpPr>
        <p:sp>
          <p:nvSpPr>
            <p:cNvPr id="164" name="同心圆 16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chemeClr val="accent2"/>
                </a:solidFill>
                <a:latin typeface="Calibri"/>
                <a:ea typeface="宋体"/>
              </a:endParaRPr>
            </a:p>
          </p:txBody>
        </p:sp>
        <p:sp>
          <p:nvSpPr>
            <p:cNvPr id="165" name="椭圆 16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chemeClr val="accent2"/>
                </a:solidFill>
                <a:latin typeface="Calibri"/>
                <a:ea typeface="宋体"/>
              </a:endParaRPr>
            </a:p>
          </p:txBody>
        </p:sp>
      </p:grpSp>
      <p:grpSp>
        <p:nvGrpSpPr>
          <p:cNvPr id="166" name="组合 165"/>
          <p:cNvGrpSpPr/>
          <p:nvPr/>
        </p:nvGrpSpPr>
        <p:grpSpPr>
          <a:xfrm>
            <a:off x="8700625" y="3266447"/>
            <a:ext cx="2159250" cy="2159243"/>
            <a:chOff x="304800" y="673100"/>
            <a:chExt cx="4000500" cy="4000500"/>
          </a:xfrm>
          <a:effectLst>
            <a:outerShdw blurRad="444500" dist="254000" dir="8100000" algn="tr" rotWithShape="0">
              <a:prstClr val="black">
                <a:alpha val="50000"/>
              </a:prstClr>
            </a:outerShdw>
          </a:effectLst>
        </p:grpSpPr>
        <p:sp>
          <p:nvSpPr>
            <p:cNvPr id="167" name="同心圆 16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chemeClr val="accent2"/>
                </a:solidFill>
                <a:latin typeface="Calibri"/>
                <a:ea typeface="宋体"/>
              </a:endParaRPr>
            </a:p>
          </p:txBody>
        </p:sp>
        <p:sp>
          <p:nvSpPr>
            <p:cNvPr id="168" name="椭圆 16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85829" fontAlgn="auto">
                <a:spcBef>
                  <a:spcPts val="0"/>
                </a:spcBef>
                <a:spcAft>
                  <a:spcPts val="0"/>
                </a:spcAft>
                <a:defRPr/>
              </a:pPr>
              <a:endParaRPr lang="zh-CN" altLang="en-US" sz="2531" kern="0">
                <a:solidFill>
                  <a:schemeClr val="accent2"/>
                </a:solidFill>
                <a:latin typeface="Calibri"/>
                <a:ea typeface="宋体"/>
              </a:endParaRPr>
            </a:p>
          </p:txBody>
        </p:sp>
      </p:grpSp>
      <p:sp>
        <p:nvSpPr>
          <p:cNvPr id="169" name="矩形 168"/>
          <p:cNvSpPr/>
          <p:nvPr/>
        </p:nvSpPr>
        <p:spPr>
          <a:xfrm>
            <a:off x="4941383" y="3104698"/>
            <a:ext cx="1176925" cy="1282531"/>
          </a:xfrm>
          <a:prstGeom prst="rect">
            <a:avLst/>
          </a:prstGeom>
        </p:spPr>
        <p:txBody>
          <a:bodyPr wrap="none">
            <a:spAutoFit/>
          </a:bodyPr>
          <a:lstStyle/>
          <a:p>
            <a:r>
              <a:rPr lang="zh-CN" altLang="en-US" sz="7734" dirty="0">
                <a:solidFill>
                  <a:schemeClr val="accent2"/>
                </a:solidFill>
                <a:latin typeface="微软雅黑" panose="020B0503020204020204" pitchFamily="34" charset="-122"/>
                <a:ea typeface="微软雅黑" panose="020B0503020204020204" pitchFamily="34" charset="-122"/>
              </a:rPr>
              <a:t>谢</a:t>
            </a:r>
          </a:p>
        </p:txBody>
      </p:sp>
      <p:sp>
        <p:nvSpPr>
          <p:cNvPr id="170" name="矩形 169"/>
          <p:cNvSpPr/>
          <p:nvPr/>
        </p:nvSpPr>
        <p:spPr>
          <a:xfrm>
            <a:off x="6266918" y="4196604"/>
            <a:ext cx="1176925" cy="1282531"/>
          </a:xfrm>
          <a:prstGeom prst="rect">
            <a:avLst/>
          </a:prstGeom>
        </p:spPr>
        <p:txBody>
          <a:bodyPr wrap="none">
            <a:spAutoFit/>
          </a:bodyPr>
          <a:lstStyle/>
          <a:p>
            <a:r>
              <a:rPr lang="zh-CN" altLang="en-US" sz="7734" dirty="0">
                <a:solidFill>
                  <a:schemeClr val="accent2"/>
                </a:solidFill>
                <a:latin typeface="微软雅黑" panose="020B0503020204020204" pitchFamily="34" charset="-122"/>
                <a:ea typeface="微软雅黑" panose="020B0503020204020204" pitchFamily="34" charset="-122"/>
              </a:rPr>
              <a:t>谢</a:t>
            </a:r>
          </a:p>
        </p:txBody>
      </p:sp>
      <p:sp>
        <p:nvSpPr>
          <p:cNvPr id="171" name="矩形 170"/>
          <p:cNvSpPr/>
          <p:nvPr/>
        </p:nvSpPr>
        <p:spPr>
          <a:xfrm>
            <a:off x="7524464" y="3017950"/>
            <a:ext cx="1176925" cy="1282531"/>
          </a:xfrm>
          <a:prstGeom prst="rect">
            <a:avLst/>
          </a:prstGeom>
        </p:spPr>
        <p:txBody>
          <a:bodyPr wrap="none">
            <a:spAutoFit/>
          </a:bodyPr>
          <a:lstStyle/>
          <a:p>
            <a:r>
              <a:rPr lang="zh-CN" altLang="en-US" sz="7734" dirty="0">
                <a:solidFill>
                  <a:schemeClr val="accent2"/>
                </a:solidFill>
                <a:latin typeface="微软雅黑" panose="020B0503020204020204" pitchFamily="34" charset="-122"/>
                <a:ea typeface="微软雅黑" panose="020B0503020204020204" pitchFamily="34" charset="-122"/>
              </a:rPr>
              <a:t>观</a:t>
            </a:r>
          </a:p>
        </p:txBody>
      </p:sp>
      <p:sp>
        <p:nvSpPr>
          <p:cNvPr id="172" name="矩形 171"/>
          <p:cNvSpPr/>
          <p:nvPr/>
        </p:nvSpPr>
        <p:spPr>
          <a:xfrm>
            <a:off x="9163555" y="3680028"/>
            <a:ext cx="1176925" cy="1282531"/>
          </a:xfrm>
          <a:prstGeom prst="rect">
            <a:avLst/>
          </a:prstGeom>
        </p:spPr>
        <p:txBody>
          <a:bodyPr wrap="none">
            <a:spAutoFit/>
          </a:bodyPr>
          <a:lstStyle/>
          <a:p>
            <a:r>
              <a:rPr lang="zh-CN" altLang="en-US" sz="7734" dirty="0">
                <a:solidFill>
                  <a:schemeClr val="accent2"/>
                </a:solidFill>
                <a:latin typeface="微软雅黑" panose="020B0503020204020204" pitchFamily="34" charset="-122"/>
                <a:ea typeface="微软雅黑" panose="020B0503020204020204" pitchFamily="34" charset="-122"/>
              </a:rPr>
              <a:t>看</a:t>
            </a:r>
          </a:p>
        </p:txBody>
      </p:sp>
      <p:sp>
        <p:nvSpPr>
          <p:cNvPr id="3" name="矩形 2"/>
          <p:cNvSpPr/>
          <p:nvPr/>
        </p:nvSpPr>
        <p:spPr>
          <a:xfrm>
            <a:off x="1927149" y="2814792"/>
            <a:ext cx="1587293" cy="1107996"/>
          </a:xfrm>
          <a:prstGeom prst="rect">
            <a:avLst/>
          </a:prstGeom>
        </p:spPr>
        <p:txBody>
          <a:bodyPr wrap="none">
            <a:spAutoFit/>
          </a:bodyPr>
          <a:lstStyle/>
          <a:p>
            <a:pPr lvl="0" algn="ctr"/>
            <a:r>
              <a:rPr lang="en-US" altLang="zh-CN" sz="6600" dirty="0">
                <a:solidFill>
                  <a:srgbClr val="C00000"/>
                </a:solidFill>
                <a:latin typeface="Agency FB" panose="020B0503020202020204" pitchFamily="34" charset="0"/>
              </a:rPr>
              <a:t>LOGO</a:t>
            </a:r>
            <a:endParaRPr lang="zh-CN" altLang="en-US" sz="6600" dirty="0">
              <a:solidFill>
                <a:srgbClr val="C00000"/>
              </a:solidFill>
              <a:latin typeface="Agency FB" panose="020B0503020202020204" pitchFamily="34" charset="0"/>
            </a:endParaRPr>
          </a:p>
        </p:txBody>
      </p:sp>
    </p:spTree>
    <p:extLst>
      <p:ext uri="{BB962C8B-B14F-4D97-AF65-F5344CB8AC3E}">
        <p14:creationId xmlns:p14="http://schemas.microsoft.com/office/powerpoint/2010/main" val="366838101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
                                      </p:stCondLst>
                                      <p:childTnLst>
                                        <p:set>
                                          <p:cBhvr>
                                            <p:cTn id="6" dur="1" fill="hold">
                                              <p:stCondLst>
                                                <p:cond delay="0"/>
                                              </p:stCondLst>
                                            </p:cTn>
                                            <p:tgtEl>
                                              <p:spTgt spid="104"/>
                                            </p:tgtEl>
                                            <p:attrNameLst>
                                              <p:attrName>style.visibility</p:attrName>
                                            </p:attrNameLst>
                                          </p:cBhvr>
                                          <p:to>
                                            <p:strVal val="visible"/>
                                          </p:to>
                                        </p:set>
                                      </p:childTnLst>
                                    </p:cTn>
                                  </p:par>
                                  <p:par>
                                    <p:cTn id="7" presetID="53" presetClass="entr" presetSubtype="16" fill="hold" grpId="1" nodeType="withEffect">
                                      <p:stCondLst>
                                        <p:cond delay="200"/>
                                      </p:stCondLst>
                                      <p:childTnLst>
                                        <p:set>
                                          <p:cBhvr>
                                            <p:cTn id="8" dur="1" fill="hold">
                                              <p:stCondLst>
                                                <p:cond delay="0"/>
                                              </p:stCondLst>
                                            </p:cTn>
                                            <p:tgtEl>
                                              <p:spTgt spid="104"/>
                                            </p:tgtEl>
                                            <p:attrNameLst>
                                              <p:attrName>style.visibility</p:attrName>
                                            </p:attrNameLst>
                                          </p:cBhvr>
                                          <p:to>
                                            <p:strVal val="visible"/>
                                          </p:to>
                                        </p:set>
                                        <p:anim calcmode="lin" valueType="num">
                                          <p:cBhvr>
                                            <p:cTn id="9" dur="500" fill="hold"/>
                                            <p:tgtEl>
                                              <p:spTgt spid="104"/>
                                            </p:tgtEl>
                                            <p:attrNameLst>
                                              <p:attrName>ppt_w</p:attrName>
                                            </p:attrNameLst>
                                          </p:cBhvr>
                                          <p:tavLst>
                                            <p:tav tm="0">
                                              <p:val>
                                                <p:fltVal val="0"/>
                                              </p:val>
                                            </p:tav>
                                            <p:tav tm="100000">
                                              <p:val>
                                                <p:strVal val="#ppt_w"/>
                                              </p:val>
                                            </p:tav>
                                          </p:tavLst>
                                        </p:anim>
                                        <p:anim calcmode="lin" valueType="num">
                                          <p:cBhvr>
                                            <p:cTn id="10" dur="500" fill="hold"/>
                                            <p:tgtEl>
                                              <p:spTgt spid="104"/>
                                            </p:tgtEl>
                                            <p:attrNameLst>
                                              <p:attrName>ppt_h</p:attrName>
                                            </p:attrNameLst>
                                          </p:cBhvr>
                                          <p:tavLst>
                                            <p:tav tm="0">
                                              <p:val>
                                                <p:fltVal val="0"/>
                                              </p:val>
                                            </p:tav>
                                            <p:tav tm="100000">
                                              <p:val>
                                                <p:strVal val="#ppt_h"/>
                                              </p:val>
                                            </p:tav>
                                          </p:tavLst>
                                        </p:anim>
                                        <p:animEffect transition="in" filter="fade">
                                          <p:cBhvr>
                                            <p:cTn id="11" dur="500"/>
                                            <p:tgtEl>
                                              <p:spTgt spid="104"/>
                                            </p:tgtEl>
                                          </p:cBhvr>
                                        </p:animEffect>
                                      </p:childTnLst>
                                    </p:cTn>
                                  </p:par>
                                  <p:par>
                                    <p:cTn id="12" presetID="64" presetClass="path" presetSubtype="0" fill="hold" grpId="2" nodeType="withEffect">
                                      <p:stCondLst>
                                        <p:cond delay="200"/>
                                      </p:stCondLst>
                                      <p:childTnLst>
                                        <p:animMotion origin="layout" path="M -3.33333E-6 -1.35802E-6 L 0.05122 -0.3145 " pathEditMode="relative" rAng="0" ptsTypes="AA">
                                          <p:cBhvr>
                                            <p:cTn id="13" dur="500" spd="-100000" fill="hold"/>
                                            <p:tgtEl>
                                              <p:spTgt spid="104"/>
                                            </p:tgtEl>
                                            <p:attrNameLst>
                                              <p:attrName>ppt_x</p:attrName>
                                              <p:attrName>ppt_y</p:attrName>
                                            </p:attrNameLst>
                                          </p:cBhvr>
                                          <p:rCtr x="2552" y="-15741"/>
                                        </p:animMotion>
                                      </p:childTnLst>
                                    </p:cTn>
                                  </p:par>
                                  <p:par>
                                    <p:cTn id="14" presetID="1" presetClass="entr" presetSubtype="0" fill="hold" nodeType="withEffect">
                                      <p:stCondLst>
                                        <p:cond delay="600"/>
                                      </p:stCondLst>
                                      <p:childTnLst>
                                        <p:set>
                                          <p:cBhvr>
                                            <p:cTn id="15" dur="1" fill="hold">
                                              <p:stCondLst>
                                                <p:cond delay="0"/>
                                              </p:stCondLst>
                                            </p:cTn>
                                            <p:tgtEl>
                                              <p:spTgt spid="106"/>
                                            </p:tgtEl>
                                            <p:attrNameLst>
                                              <p:attrName>style.visibility</p:attrName>
                                            </p:attrNameLst>
                                          </p:cBhvr>
                                          <p:to>
                                            <p:strVal val="visible"/>
                                          </p:to>
                                        </p:set>
                                      </p:childTnLst>
                                    </p:cTn>
                                  </p:par>
                                  <p:par>
                                    <p:cTn id="16" presetID="53" presetClass="entr" presetSubtype="16" fill="hold" nodeType="withEffect">
                                      <p:stCondLst>
                                        <p:cond delay="600"/>
                                      </p:stCondLst>
                                      <p:childTnLst>
                                        <p:set>
                                          <p:cBhvr>
                                            <p:cTn id="17" dur="1" fill="hold">
                                              <p:stCondLst>
                                                <p:cond delay="0"/>
                                              </p:stCondLst>
                                            </p:cTn>
                                            <p:tgtEl>
                                              <p:spTgt spid="106"/>
                                            </p:tgtEl>
                                            <p:attrNameLst>
                                              <p:attrName>style.visibility</p:attrName>
                                            </p:attrNameLst>
                                          </p:cBhvr>
                                          <p:to>
                                            <p:strVal val="visible"/>
                                          </p:to>
                                        </p:set>
                                        <p:anim calcmode="lin" valueType="num">
                                          <p:cBhvr>
                                            <p:cTn id="18" dur="500" fill="hold"/>
                                            <p:tgtEl>
                                              <p:spTgt spid="106"/>
                                            </p:tgtEl>
                                            <p:attrNameLst>
                                              <p:attrName>ppt_w</p:attrName>
                                            </p:attrNameLst>
                                          </p:cBhvr>
                                          <p:tavLst>
                                            <p:tav tm="0">
                                              <p:val>
                                                <p:fltVal val="0"/>
                                              </p:val>
                                            </p:tav>
                                            <p:tav tm="100000">
                                              <p:val>
                                                <p:strVal val="#ppt_w"/>
                                              </p:val>
                                            </p:tav>
                                          </p:tavLst>
                                        </p:anim>
                                        <p:anim calcmode="lin" valueType="num">
                                          <p:cBhvr>
                                            <p:cTn id="19" dur="500" fill="hold"/>
                                            <p:tgtEl>
                                              <p:spTgt spid="106"/>
                                            </p:tgtEl>
                                            <p:attrNameLst>
                                              <p:attrName>ppt_h</p:attrName>
                                            </p:attrNameLst>
                                          </p:cBhvr>
                                          <p:tavLst>
                                            <p:tav tm="0">
                                              <p:val>
                                                <p:fltVal val="0"/>
                                              </p:val>
                                            </p:tav>
                                            <p:tav tm="100000">
                                              <p:val>
                                                <p:strVal val="#ppt_h"/>
                                              </p:val>
                                            </p:tav>
                                          </p:tavLst>
                                        </p:anim>
                                        <p:animEffect transition="in" filter="fade">
                                          <p:cBhvr>
                                            <p:cTn id="20" dur="500"/>
                                            <p:tgtEl>
                                              <p:spTgt spid="106"/>
                                            </p:tgtEl>
                                          </p:cBhvr>
                                        </p:animEffect>
                                      </p:childTnLst>
                                    </p:cTn>
                                  </p:par>
                                  <p:par>
                                    <p:cTn id="21" presetID="64" presetClass="path" presetSubtype="0" fill="hold" nodeType="withEffect">
                                      <p:stCondLst>
                                        <p:cond delay="600"/>
                                      </p:stCondLst>
                                      <p:childTnLst>
                                        <p:animMotion origin="layout" path="M -3.33333E-6 -4.5679E-6 L -0.13889 -0.41882 " pathEditMode="relative" rAng="0" ptsTypes="AA">
                                          <p:cBhvr>
                                            <p:cTn id="22" dur="500" spd="-100000" fill="hold"/>
                                            <p:tgtEl>
                                              <p:spTgt spid="106"/>
                                            </p:tgtEl>
                                            <p:attrNameLst>
                                              <p:attrName>ppt_x</p:attrName>
                                              <p:attrName>ppt_y</p:attrName>
                                            </p:attrNameLst>
                                          </p:cBhvr>
                                          <p:rCtr x="-6944" y="-20957"/>
                                        </p:animMotion>
                                      </p:childTnLst>
                                    </p:cTn>
                                  </p:par>
                                  <p:par>
                                    <p:cTn id="23" presetID="1" presetClass="entr" presetSubtype="0" fill="hold" nodeType="withEffect">
                                      <p:stCondLst>
                                        <p:cond delay="200"/>
                                      </p:stCondLst>
                                      <p:childTnLst>
                                        <p:set>
                                          <p:cBhvr>
                                            <p:cTn id="24" dur="1" fill="hold">
                                              <p:stCondLst>
                                                <p:cond delay="0"/>
                                              </p:stCondLst>
                                            </p:cTn>
                                            <p:tgtEl>
                                              <p:spTgt spid="118"/>
                                            </p:tgtEl>
                                            <p:attrNameLst>
                                              <p:attrName>style.visibility</p:attrName>
                                            </p:attrNameLst>
                                          </p:cBhvr>
                                          <p:to>
                                            <p:strVal val="visible"/>
                                          </p:to>
                                        </p:set>
                                      </p:childTnLst>
                                    </p:cTn>
                                  </p:par>
                                  <p:par>
                                    <p:cTn id="25" presetID="53" presetClass="entr" presetSubtype="16" fill="hold" nodeType="withEffect">
                                      <p:stCondLst>
                                        <p:cond delay="200"/>
                                      </p:stCondLst>
                                      <p:childTnLst>
                                        <p:set>
                                          <p:cBhvr>
                                            <p:cTn id="26" dur="1" fill="hold">
                                              <p:stCondLst>
                                                <p:cond delay="0"/>
                                              </p:stCondLst>
                                            </p:cTn>
                                            <p:tgtEl>
                                              <p:spTgt spid="118"/>
                                            </p:tgtEl>
                                            <p:attrNameLst>
                                              <p:attrName>style.visibility</p:attrName>
                                            </p:attrNameLst>
                                          </p:cBhvr>
                                          <p:to>
                                            <p:strVal val="visible"/>
                                          </p:to>
                                        </p:set>
                                        <p:anim calcmode="lin" valueType="num">
                                          <p:cBhvr>
                                            <p:cTn id="27" dur="500" fill="hold"/>
                                            <p:tgtEl>
                                              <p:spTgt spid="118"/>
                                            </p:tgtEl>
                                            <p:attrNameLst>
                                              <p:attrName>ppt_w</p:attrName>
                                            </p:attrNameLst>
                                          </p:cBhvr>
                                          <p:tavLst>
                                            <p:tav tm="0">
                                              <p:val>
                                                <p:fltVal val="0"/>
                                              </p:val>
                                            </p:tav>
                                            <p:tav tm="100000">
                                              <p:val>
                                                <p:strVal val="#ppt_w"/>
                                              </p:val>
                                            </p:tav>
                                          </p:tavLst>
                                        </p:anim>
                                        <p:anim calcmode="lin" valueType="num">
                                          <p:cBhvr>
                                            <p:cTn id="28" dur="500" fill="hold"/>
                                            <p:tgtEl>
                                              <p:spTgt spid="118"/>
                                            </p:tgtEl>
                                            <p:attrNameLst>
                                              <p:attrName>ppt_h</p:attrName>
                                            </p:attrNameLst>
                                          </p:cBhvr>
                                          <p:tavLst>
                                            <p:tav tm="0">
                                              <p:val>
                                                <p:fltVal val="0"/>
                                              </p:val>
                                            </p:tav>
                                            <p:tav tm="100000">
                                              <p:val>
                                                <p:strVal val="#ppt_h"/>
                                              </p:val>
                                            </p:tav>
                                          </p:tavLst>
                                        </p:anim>
                                        <p:animEffect transition="in" filter="fade">
                                          <p:cBhvr>
                                            <p:cTn id="29" dur="500"/>
                                            <p:tgtEl>
                                              <p:spTgt spid="118"/>
                                            </p:tgtEl>
                                          </p:cBhvr>
                                        </p:animEffect>
                                      </p:childTnLst>
                                    </p:cTn>
                                  </p:par>
                                  <p:par>
                                    <p:cTn id="30" presetID="64" presetClass="path" presetSubtype="0" fill="hold" nodeType="withEffect">
                                      <p:stCondLst>
                                        <p:cond delay="200"/>
                                      </p:stCondLst>
                                      <p:childTnLst>
                                        <p:animMotion origin="layout" path="M 2.77778E-6 -3.45679E-6 L -0.0125 -0.41666 " pathEditMode="relative" rAng="0" ptsTypes="AA">
                                          <p:cBhvr>
                                            <p:cTn id="31" dur="500" spd="-100000" fill="hold"/>
                                            <p:tgtEl>
                                              <p:spTgt spid="118"/>
                                            </p:tgtEl>
                                            <p:attrNameLst>
                                              <p:attrName>ppt_x</p:attrName>
                                              <p:attrName>ppt_y</p:attrName>
                                            </p:attrNameLst>
                                          </p:cBhvr>
                                          <p:rCtr x="-625" y="-20833"/>
                                        </p:animMotion>
                                      </p:childTnLst>
                                    </p:cTn>
                                  </p:par>
                                  <p:par>
                                    <p:cTn id="32" presetID="1" presetClass="entr" presetSubtype="0" fill="hold" grpId="0" nodeType="withEffect">
                                      <p:stCondLst>
                                        <p:cond delay="600"/>
                                      </p:stCondLst>
                                      <p:childTnLst>
                                        <p:set>
                                          <p:cBhvr>
                                            <p:cTn id="33" dur="1" fill="hold">
                                              <p:stCondLst>
                                                <p:cond delay="0"/>
                                              </p:stCondLst>
                                            </p:cTn>
                                            <p:tgtEl>
                                              <p:spTgt spid="134"/>
                                            </p:tgtEl>
                                            <p:attrNameLst>
                                              <p:attrName>style.visibility</p:attrName>
                                            </p:attrNameLst>
                                          </p:cBhvr>
                                          <p:to>
                                            <p:strVal val="visible"/>
                                          </p:to>
                                        </p:set>
                                      </p:childTnLst>
                                    </p:cTn>
                                  </p:par>
                                  <p:par>
                                    <p:cTn id="34" presetID="53" presetClass="entr" presetSubtype="16" fill="hold" grpId="1" nodeType="withEffect">
                                      <p:stCondLst>
                                        <p:cond delay="600"/>
                                      </p:stCondLst>
                                      <p:childTnLst>
                                        <p:set>
                                          <p:cBhvr>
                                            <p:cTn id="35" dur="1" fill="hold">
                                              <p:stCondLst>
                                                <p:cond delay="0"/>
                                              </p:stCondLst>
                                            </p:cTn>
                                            <p:tgtEl>
                                              <p:spTgt spid="134"/>
                                            </p:tgtEl>
                                            <p:attrNameLst>
                                              <p:attrName>style.visibility</p:attrName>
                                            </p:attrNameLst>
                                          </p:cBhvr>
                                          <p:to>
                                            <p:strVal val="visible"/>
                                          </p:to>
                                        </p:set>
                                        <p:anim calcmode="lin" valueType="num">
                                          <p:cBhvr>
                                            <p:cTn id="36" dur="500" fill="hold"/>
                                            <p:tgtEl>
                                              <p:spTgt spid="134"/>
                                            </p:tgtEl>
                                            <p:attrNameLst>
                                              <p:attrName>ppt_w</p:attrName>
                                            </p:attrNameLst>
                                          </p:cBhvr>
                                          <p:tavLst>
                                            <p:tav tm="0">
                                              <p:val>
                                                <p:fltVal val="0"/>
                                              </p:val>
                                            </p:tav>
                                            <p:tav tm="100000">
                                              <p:val>
                                                <p:strVal val="#ppt_w"/>
                                              </p:val>
                                            </p:tav>
                                          </p:tavLst>
                                        </p:anim>
                                        <p:anim calcmode="lin" valueType="num">
                                          <p:cBhvr>
                                            <p:cTn id="37" dur="500" fill="hold"/>
                                            <p:tgtEl>
                                              <p:spTgt spid="134"/>
                                            </p:tgtEl>
                                            <p:attrNameLst>
                                              <p:attrName>ppt_h</p:attrName>
                                            </p:attrNameLst>
                                          </p:cBhvr>
                                          <p:tavLst>
                                            <p:tav tm="0">
                                              <p:val>
                                                <p:fltVal val="0"/>
                                              </p:val>
                                            </p:tav>
                                            <p:tav tm="100000">
                                              <p:val>
                                                <p:strVal val="#ppt_h"/>
                                              </p:val>
                                            </p:tav>
                                          </p:tavLst>
                                        </p:anim>
                                        <p:animEffect transition="in" filter="fade">
                                          <p:cBhvr>
                                            <p:cTn id="38" dur="500"/>
                                            <p:tgtEl>
                                              <p:spTgt spid="134"/>
                                            </p:tgtEl>
                                          </p:cBhvr>
                                        </p:animEffect>
                                      </p:childTnLst>
                                    </p:cTn>
                                  </p:par>
                                  <p:par>
                                    <p:cTn id="39" presetID="64" presetClass="path" presetSubtype="0" fill="hold" grpId="2" nodeType="withEffect">
                                      <p:stCondLst>
                                        <p:cond delay="600"/>
                                      </p:stCondLst>
                                      <p:childTnLst>
                                        <p:animMotion origin="layout" path="M 1.38889E-6 4.5679E-6 L -0.10382 -0.27871 " pathEditMode="relative" rAng="0" ptsTypes="AA">
                                          <p:cBhvr>
                                            <p:cTn id="40" dur="500" spd="-100000" fill="hold"/>
                                            <p:tgtEl>
                                              <p:spTgt spid="134"/>
                                            </p:tgtEl>
                                            <p:attrNameLst>
                                              <p:attrName>ppt_x</p:attrName>
                                              <p:attrName>ppt_y</p:attrName>
                                            </p:attrNameLst>
                                          </p:cBhvr>
                                          <p:rCtr x="-5191" y="-13951"/>
                                        </p:animMotion>
                                      </p:childTnLst>
                                    </p:cTn>
                                  </p:par>
                                  <p:par>
                                    <p:cTn id="41" presetID="1" presetClass="entr" presetSubtype="0" fill="hold" nodeType="withEffect">
                                      <p:stCondLst>
                                        <p:cond delay="400"/>
                                      </p:stCondLst>
                                      <p:childTnLst>
                                        <p:set>
                                          <p:cBhvr>
                                            <p:cTn id="42" dur="1" fill="hold">
                                              <p:stCondLst>
                                                <p:cond delay="0"/>
                                              </p:stCondLst>
                                            </p:cTn>
                                            <p:tgtEl>
                                              <p:spTgt spid="135"/>
                                            </p:tgtEl>
                                            <p:attrNameLst>
                                              <p:attrName>style.visibility</p:attrName>
                                            </p:attrNameLst>
                                          </p:cBhvr>
                                          <p:to>
                                            <p:strVal val="visible"/>
                                          </p:to>
                                        </p:set>
                                      </p:childTnLst>
                                    </p:cTn>
                                  </p:par>
                                  <p:par>
                                    <p:cTn id="43" presetID="53" presetClass="entr" presetSubtype="16" fill="hold" nodeType="withEffect">
                                      <p:stCondLst>
                                        <p:cond delay="400"/>
                                      </p:stCondLst>
                                      <p:childTnLst>
                                        <p:set>
                                          <p:cBhvr>
                                            <p:cTn id="44" dur="1" fill="hold">
                                              <p:stCondLst>
                                                <p:cond delay="0"/>
                                              </p:stCondLst>
                                            </p:cTn>
                                            <p:tgtEl>
                                              <p:spTgt spid="135"/>
                                            </p:tgtEl>
                                            <p:attrNameLst>
                                              <p:attrName>style.visibility</p:attrName>
                                            </p:attrNameLst>
                                          </p:cBhvr>
                                          <p:to>
                                            <p:strVal val="visible"/>
                                          </p:to>
                                        </p:set>
                                        <p:anim calcmode="lin" valueType="num">
                                          <p:cBhvr>
                                            <p:cTn id="45" dur="500" fill="hold"/>
                                            <p:tgtEl>
                                              <p:spTgt spid="135"/>
                                            </p:tgtEl>
                                            <p:attrNameLst>
                                              <p:attrName>ppt_w</p:attrName>
                                            </p:attrNameLst>
                                          </p:cBhvr>
                                          <p:tavLst>
                                            <p:tav tm="0">
                                              <p:val>
                                                <p:fltVal val="0"/>
                                              </p:val>
                                            </p:tav>
                                            <p:tav tm="100000">
                                              <p:val>
                                                <p:strVal val="#ppt_w"/>
                                              </p:val>
                                            </p:tav>
                                          </p:tavLst>
                                        </p:anim>
                                        <p:anim calcmode="lin" valueType="num">
                                          <p:cBhvr>
                                            <p:cTn id="46" dur="500" fill="hold"/>
                                            <p:tgtEl>
                                              <p:spTgt spid="135"/>
                                            </p:tgtEl>
                                            <p:attrNameLst>
                                              <p:attrName>ppt_h</p:attrName>
                                            </p:attrNameLst>
                                          </p:cBhvr>
                                          <p:tavLst>
                                            <p:tav tm="0">
                                              <p:val>
                                                <p:fltVal val="0"/>
                                              </p:val>
                                            </p:tav>
                                            <p:tav tm="100000">
                                              <p:val>
                                                <p:strVal val="#ppt_h"/>
                                              </p:val>
                                            </p:tav>
                                          </p:tavLst>
                                        </p:anim>
                                        <p:animEffect transition="in" filter="fade">
                                          <p:cBhvr>
                                            <p:cTn id="47" dur="500"/>
                                            <p:tgtEl>
                                              <p:spTgt spid="135"/>
                                            </p:tgtEl>
                                          </p:cBhvr>
                                        </p:animEffect>
                                      </p:childTnLst>
                                    </p:cTn>
                                  </p:par>
                                  <p:par>
                                    <p:cTn id="48" presetID="64" presetClass="path" presetSubtype="0" fill="hold" nodeType="withEffect">
                                      <p:stCondLst>
                                        <p:cond delay="400"/>
                                      </p:stCondLst>
                                      <p:childTnLst>
                                        <p:animMotion origin="layout" path="M 3.05556E-6 7.40741E-7 L -0.18993 -0.35895 " pathEditMode="relative" rAng="0" ptsTypes="AA">
                                          <p:cBhvr>
                                            <p:cTn id="49" dur="500" spd="-100000" fill="hold"/>
                                            <p:tgtEl>
                                              <p:spTgt spid="135"/>
                                            </p:tgtEl>
                                            <p:attrNameLst>
                                              <p:attrName>ppt_x</p:attrName>
                                              <p:attrName>ppt_y</p:attrName>
                                            </p:attrNameLst>
                                          </p:cBhvr>
                                          <p:rCtr x="-9497" y="-17963"/>
                                        </p:animMotion>
                                      </p:childTnLst>
                                    </p:cTn>
                                  </p:par>
                                  <p:par>
                                    <p:cTn id="50" presetID="1" presetClass="entr" presetSubtype="0" fill="hold" grpId="0" nodeType="withEffect">
                                      <p:stCondLst>
                                        <p:cond delay="200"/>
                                      </p:stCondLst>
                                      <p:childTnLst>
                                        <p:set>
                                          <p:cBhvr>
                                            <p:cTn id="51" dur="1" fill="hold">
                                              <p:stCondLst>
                                                <p:cond delay="0"/>
                                              </p:stCondLst>
                                            </p:cTn>
                                            <p:tgtEl>
                                              <p:spTgt spid="138"/>
                                            </p:tgtEl>
                                            <p:attrNameLst>
                                              <p:attrName>style.visibility</p:attrName>
                                            </p:attrNameLst>
                                          </p:cBhvr>
                                          <p:to>
                                            <p:strVal val="visible"/>
                                          </p:to>
                                        </p:set>
                                      </p:childTnLst>
                                    </p:cTn>
                                  </p:par>
                                  <p:par>
                                    <p:cTn id="52" presetID="53" presetClass="entr" presetSubtype="16" fill="hold" grpId="1" nodeType="withEffect">
                                      <p:stCondLst>
                                        <p:cond delay="200"/>
                                      </p:stCondLst>
                                      <p:childTnLst>
                                        <p:set>
                                          <p:cBhvr>
                                            <p:cTn id="53" dur="1" fill="hold">
                                              <p:stCondLst>
                                                <p:cond delay="0"/>
                                              </p:stCondLst>
                                            </p:cTn>
                                            <p:tgtEl>
                                              <p:spTgt spid="138"/>
                                            </p:tgtEl>
                                            <p:attrNameLst>
                                              <p:attrName>style.visibility</p:attrName>
                                            </p:attrNameLst>
                                          </p:cBhvr>
                                          <p:to>
                                            <p:strVal val="visible"/>
                                          </p:to>
                                        </p:set>
                                        <p:anim calcmode="lin" valueType="num">
                                          <p:cBhvr>
                                            <p:cTn id="54" dur="500" fill="hold"/>
                                            <p:tgtEl>
                                              <p:spTgt spid="138"/>
                                            </p:tgtEl>
                                            <p:attrNameLst>
                                              <p:attrName>ppt_w</p:attrName>
                                            </p:attrNameLst>
                                          </p:cBhvr>
                                          <p:tavLst>
                                            <p:tav tm="0">
                                              <p:val>
                                                <p:fltVal val="0"/>
                                              </p:val>
                                            </p:tav>
                                            <p:tav tm="100000">
                                              <p:val>
                                                <p:strVal val="#ppt_w"/>
                                              </p:val>
                                            </p:tav>
                                          </p:tavLst>
                                        </p:anim>
                                        <p:anim calcmode="lin" valueType="num">
                                          <p:cBhvr>
                                            <p:cTn id="55" dur="500" fill="hold"/>
                                            <p:tgtEl>
                                              <p:spTgt spid="138"/>
                                            </p:tgtEl>
                                            <p:attrNameLst>
                                              <p:attrName>ppt_h</p:attrName>
                                            </p:attrNameLst>
                                          </p:cBhvr>
                                          <p:tavLst>
                                            <p:tav tm="0">
                                              <p:val>
                                                <p:fltVal val="0"/>
                                              </p:val>
                                            </p:tav>
                                            <p:tav tm="100000">
                                              <p:val>
                                                <p:strVal val="#ppt_h"/>
                                              </p:val>
                                            </p:tav>
                                          </p:tavLst>
                                        </p:anim>
                                        <p:animEffect transition="in" filter="fade">
                                          <p:cBhvr>
                                            <p:cTn id="56" dur="500"/>
                                            <p:tgtEl>
                                              <p:spTgt spid="138"/>
                                            </p:tgtEl>
                                          </p:cBhvr>
                                        </p:animEffect>
                                      </p:childTnLst>
                                    </p:cTn>
                                  </p:par>
                                  <p:par>
                                    <p:cTn id="57" presetID="64" presetClass="path" presetSubtype="0" fill="hold" grpId="2" nodeType="withEffect">
                                      <p:stCondLst>
                                        <p:cond delay="200"/>
                                      </p:stCondLst>
                                      <p:childTnLst>
                                        <p:animMotion origin="layout" path="M 1.94444E-6 7.40741E-7 L 0.1526 -0.4034 " pathEditMode="relative" rAng="0" ptsTypes="AA">
                                          <p:cBhvr>
                                            <p:cTn id="58" dur="500" spd="-100000" fill="hold"/>
                                            <p:tgtEl>
                                              <p:spTgt spid="138"/>
                                            </p:tgtEl>
                                            <p:attrNameLst>
                                              <p:attrName>ppt_x</p:attrName>
                                              <p:attrName>ppt_y</p:attrName>
                                            </p:attrNameLst>
                                          </p:cBhvr>
                                          <p:rCtr x="7622" y="-20185"/>
                                        </p:animMotion>
                                      </p:childTnLst>
                                    </p:cTn>
                                  </p:par>
                                  <p:par>
                                    <p:cTn id="59" presetID="1" presetClass="entr" presetSubtype="0" fill="hold" nodeType="withEffect">
                                      <p:stCondLst>
                                        <p:cond delay="0"/>
                                      </p:stCondLst>
                                      <p:childTnLst>
                                        <p:set>
                                          <p:cBhvr>
                                            <p:cTn id="60" dur="1" fill="hold">
                                              <p:stCondLst>
                                                <p:cond delay="0"/>
                                              </p:stCondLst>
                                            </p:cTn>
                                            <p:tgtEl>
                                              <p:spTgt spid="139"/>
                                            </p:tgtEl>
                                            <p:attrNameLst>
                                              <p:attrName>style.visibility</p:attrName>
                                            </p:attrNameLst>
                                          </p:cBhvr>
                                          <p:to>
                                            <p:strVal val="visible"/>
                                          </p:to>
                                        </p:set>
                                      </p:childTnLst>
                                    </p:cTn>
                                  </p:par>
                                  <p:par>
                                    <p:cTn id="61" presetID="53" presetClass="entr" presetSubtype="16" fill="hold" nodeType="withEffect">
                                      <p:stCondLst>
                                        <p:cond delay="0"/>
                                      </p:stCondLst>
                                      <p:childTnLst>
                                        <p:set>
                                          <p:cBhvr>
                                            <p:cTn id="62" dur="1" fill="hold">
                                              <p:stCondLst>
                                                <p:cond delay="0"/>
                                              </p:stCondLst>
                                            </p:cTn>
                                            <p:tgtEl>
                                              <p:spTgt spid="139"/>
                                            </p:tgtEl>
                                            <p:attrNameLst>
                                              <p:attrName>style.visibility</p:attrName>
                                            </p:attrNameLst>
                                          </p:cBhvr>
                                          <p:to>
                                            <p:strVal val="visible"/>
                                          </p:to>
                                        </p:set>
                                        <p:anim calcmode="lin" valueType="num">
                                          <p:cBhvr>
                                            <p:cTn id="63" dur="500" fill="hold"/>
                                            <p:tgtEl>
                                              <p:spTgt spid="139"/>
                                            </p:tgtEl>
                                            <p:attrNameLst>
                                              <p:attrName>ppt_w</p:attrName>
                                            </p:attrNameLst>
                                          </p:cBhvr>
                                          <p:tavLst>
                                            <p:tav tm="0">
                                              <p:val>
                                                <p:fltVal val="0"/>
                                              </p:val>
                                            </p:tav>
                                            <p:tav tm="100000">
                                              <p:val>
                                                <p:strVal val="#ppt_w"/>
                                              </p:val>
                                            </p:tav>
                                          </p:tavLst>
                                        </p:anim>
                                        <p:anim calcmode="lin" valueType="num">
                                          <p:cBhvr>
                                            <p:cTn id="64" dur="500" fill="hold"/>
                                            <p:tgtEl>
                                              <p:spTgt spid="139"/>
                                            </p:tgtEl>
                                            <p:attrNameLst>
                                              <p:attrName>ppt_h</p:attrName>
                                            </p:attrNameLst>
                                          </p:cBhvr>
                                          <p:tavLst>
                                            <p:tav tm="0">
                                              <p:val>
                                                <p:fltVal val="0"/>
                                              </p:val>
                                            </p:tav>
                                            <p:tav tm="100000">
                                              <p:val>
                                                <p:strVal val="#ppt_h"/>
                                              </p:val>
                                            </p:tav>
                                          </p:tavLst>
                                        </p:anim>
                                        <p:animEffect transition="in" filter="fade">
                                          <p:cBhvr>
                                            <p:cTn id="65" dur="500"/>
                                            <p:tgtEl>
                                              <p:spTgt spid="139"/>
                                            </p:tgtEl>
                                          </p:cBhvr>
                                        </p:animEffect>
                                      </p:childTnLst>
                                    </p:cTn>
                                  </p:par>
                                  <p:par>
                                    <p:cTn id="66" presetID="64" presetClass="path" presetSubtype="0" fill="hold" nodeType="withEffect">
                                      <p:stCondLst>
                                        <p:cond delay="0"/>
                                      </p:stCondLst>
                                      <p:childTnLst>
                                        <p:animMotion origin="layout" path="M 2.22222E-6 1.23457E-6 L -0.05122 -0.2787 " pathEditMode="relative" rAng="0" ptsTypes="AA">
                                          <p:cBhvr>
                                            <p:cTn id="67" dur="500" spd="-100000" fill="hold"/>
                                            <p:tgtEl>
                                              <p:spTgt spid="139"/>
                                            </p:tgtEl>
                                            <p:attrNameLst>
                                              <p:attrName>ppt_x</p:attrName>
                                              <p:attrName>ppt_y</p:attrName>
                                            </p:attrNameLst>
                                          </p:cBhvr>
                                          <p:rCtr x="-2569" y="-13951"/>
                                        </p:animMotion>
                                      </p:childTnLst>
                                    </p:cTn>
                                  </p:par>
                                  <p:par>
                                    <p:cTn id="68" presetID="1" presetClass="entr" presetSubtype="0" fill="hold" nodeType="withEffect">
                                      <p:stCondLst>
                                        <p:cond delay="400"/>
                                      </p:stCondLst>
                                      <p:childTnLst>
                                        <p:set>
                                          <p:cBhvr>
                                            <p:cTn id="69" dur="1" fill="hold">
                                              <p:stCondLst>
                                                <p:cond delay="0"/>
                                              </p:stCondLst>
                                            </p:cTn>
                                            <p:tgtEl>
                                              <p:spTgt spid="130"/>
                                            </p:tgtEl>
                                            <p:attrNameLst>
                                              <p:attrName>style.visibility</p:attrName>
                                            </p:attrNameLst>
                                          </p:cBhvr>
                                          <p:to>
                                            <p:strVal val="visible"/>
                                          </p:to>
                                        </p:set>
                                      </p:childTnLst>
                                    </p:cTn>
                                  </p:par>
                                  <p:par>
                                    <p:cTn id="70" presetID="53" presetClass="entr" presetSubtype="16" fill="hold" nodeType="withEffect">
                                      <p:stCondLst>
                                        <p:cond delay="400"/>
                                      </p:stCondLst>
                                      <p:childTnLst>
                                        <p:set>
                                          <p:cBhvr>
                                            <p:cTn id="71" dur="1" fill="hold">
                                              <p:stCondLst>
                                                <p:cond delay="0"/>
                                              </p:stCondLst>
                                            </p:cTn>
                                            <p:tgtEl>
                                              <p:spTgt spid="130"/>
                                            </p:tgtEl>
                                            <p:attrNameLst>
                                              <p:attrName>style.visibility</p:attrName>
                                            </p:attrNameLst>
                                          </p:cBhvr>
                                          <p:to>
                                            <p:strVal val="visible"/>
                                          </p:to>
                                        </p:set>
                                        <p:anim calcmode="lin" valueType="num">
                                          <p:cBhvr>
                                            <p:cTn id="72" dur="500" fill="hold"/>
                                            <p:tgtEl>
                                              <p:spTgt spid="130"/>
                                            </p:tgtEl>
                                            <p:attrNameLst>
                                              <p:attrName>ppt_w</p:attrName>
                                            </p:attrNameLst>
                                          </p:cBhvr>
                                          <p:tavLst>
                                            <p:tav tm="0">
                                              <p:val>
                                                <p:fltVal val="0"/>
                                              </p:val>
                                            </p:tav>
                                            <p:tav tm="100000">
                                              <p:val>
                                                <p:strVal val="#ppt_w"/>
                                              </p:val>
                                            </p:tav>
                                          </p:tavLst>
                                        </p:anim>
                                        <p:anim calcmode="lin" valueType="num">
                                          <p:cBhvr>
                                            <p:cTn id="73" dur="500" fill="hold"/>
                                            <p:tgtEl>
                                              <p:spTgt spid="130"/>
                                            </p:tgtEl>
                                            <p:attrNameLst>
                                              <p:attrName>ppt_h</p:attrName>
                                            </p:attrNameLst>
                                          </p:cBhvr>
                                          <p:tavLst>
                                            <p:tav tm="0">
                                              <p:val>
                                                <p:fltVal val="0"/>
                                              </p:val>
                                            </p:tav>
                                            <p:tav tm="100000">
                                              <p:val>
                                                <p:strVal val="#ppt_h"/>
                                              </p:val>
                                            </p:tav>
                                          </p:tavLst>
                                        </p:anim>
                                        <p:animEffect transition="in" filter="fade">
                                          <p:cBhvr>
                                            <p:cTn id="74" dur="500"/>
                                            <p:tgtEl>
                                              <p:spTgt spid="130"/>
                                            </p:tgtEl>
                                          </p:cBhvr>
                                        </p:animEffect>
                                      </p:childTnLst>
                                    </p:cTn>
                                  </p:par>
                                  <p:par>
                                    <p:cTn id="75" presetID="64" presetClass="path" presetSubtype="0" fill="hold" nodeType="withEffect">
                                      <p:stCondLst>
                                        <p:cond delay="400"/>
                                      </p:stCondLst>
                                      <p:childTnLst>
                                        <p:animMotion origin="layout" path="M -1.38889E-6 3.82716E-6 L 0.13021 -0.1926 " pathEditMode="relative" rAng="0" ptsTypes="AA">
                                          <p:cBhvr>
                                            <p:cTn id="76" dur="500" spd="-100000" fill="hold"/>
                                            <p:tgtEl>
                                              <p:spTgt spid="130"/>
                                            </p:tgtEl>
                                            <p:attrNameLst>
                                              <p:attrName>ppt_x</p:attrName>
                                              <p:attrName>ppt_y</p:attrName>
                                            </p:attrNameLst>
                                          </p:cBhvr>
                                          <p:rCtr x="6510" y="-9630"/>
                                        </p:animMotion>
                                      </p:childTnLst>
                                    </p:cTn>
                                  </p:par>
                                  <p:par>
                                    <p:cTn id="77" presetID="1" presetClass="entr" presetSubtype="0" fill="hold" grpId="0" nodeType="withEffect">
                                      <p:stCondLst>
                                        <p:cond delay="200"/>
                                      </p:stCondLst>
                                      <p:childTnLst>
                                        <p:set>
                                          <p:cBhvr>
                                            <p:cTn id="78" dur="1" fill="hold">
                                              <p:stCondLst>
                                                <p:cond delay="0"/>
                                              </p:stCondLst>
                                            </p:cTn>
                                            <p:tgtEl>
                                              <p:spTgt spid="155"/>
                                            </p:tgtEl>
                                            <p:attrNameLst>
                                              <p:attrName>style.visibility</p:attrName>
                                            </p:attrNameLst>
                                          </p:cBhvr>
                                          <p:to>
                                            <p:strVal val="visible"/>
                                          </p:to>
                                        </p:set>
                                      </p:childTnLst>
                                    </p:cTn>
                                  </p:par>
                                  <p:par>
                                    <p:cTn id="79" presetID="53" presetClass="entr" presetSubtype="16" fill="hold" grpId="1" nodeType="withEffect">
                                      <p:stCondLst>
                                        <p:cond delay="200"/>
                                      </p:stCondLst>
                                      <p:childTnLst>
                                        <p:set>
                                          <p:cBhvr>
                                            <p:cTn id="80" dur="1" fill="hold">
                                              <p:stCondLst>
                                                <p:cond delay="0"/>
                                              </p:stCondLst>
                                            </p:cTn>
                                            <p:tgtEl>
                                              <p:spTgt spid="155"/>
                                            </p:tgtEl>
                                            <p:attrNameLst>
                                              <p:attrName>style.visibility</p:attrName>
                                            </p:attrNameLst>
                                          </p:cBhvr>
                                          <p:to>
                                            <p:strVal val="visible"/>
                                          </p:to>
                                        </p:set>
                                        <p:anim calcmode="lin" valueType="num">
                                          <p:cBhvr>
                                            <p:cTn id="81" dur="500" fill="hold"/>
                                            <p:tgtEl>
                                              <p:spTgt spid="155"/>
                                            </p:tgtEl>
                                            <p:attrNameLst>
                                              <p:attrName>ppt_w</p:attrName>
                                            </p:attrNameLst>
                                          </p:cBhvr>
                                          <p:tavLst>
                                            <p:tav tm="0">
                                              <p:val>
                                                <p:fltVal val="0"/>
                                              </p:val>
                                            </p:tav>
                                            <p:tav tm="100000">
                                              <p:val>
                                                <p:strVal val="#ppt_w"/>
                                              </p:val>
                                            </p:tav>
                                          </p:tavLst>
                                        </p:anim>
                                        <p:anim calcmode="lin" valueType="num">
                                          <p:cBhvr>
                                            <p:cTn id="82" dur="500" fill="hold"/>
                                            <p:tgtEl>
                                              <p:spTgt spid="155"/>
                                            </p:tgtEl>
                                            <p:attrNameLst>
                                              <p:attrName>ppt_h</p:attrName>
                                            </p:attrNameLst>
                                          </p:cBhvr>
                                          <p:tavLst>
                                            <p:tav tm="0">
                                              <p:val>
                                                <p:fltVal val="0"/>
                                              </p:val>
                                            </p:tav>
                                            <p:tav tm="100000">
                                              <p:val>
                                                <p:strVal val="#ppt_h"/>
                                              </p:val>
                                            </p:tav>
                                          </p:tavLst>
                                        </p:anim>
                                        <p:animEffect transition="in" filter="fade">
                                          <p:cBhvr>
                                            <p:cTn id="83" dur="500"/>
                                            <p:tgtEl>
                                              <p:spTgt spid="155"/>
                                            </p:tgtEl>
                                          </p:cBhvr>
                                        </p:animEffect>
                                      </p:childTnLst>
                                    </p:cTn>
                                  </p:par>
                                  <p:par>
                                    <p:cTn id="84" presetID="1" presetClass="entr" presetSubtype="0" fill="hold" nodeType="withEffect">
                                      <p:stCondLst>
                                        <p:cond delay="200"/>
                                      </p:stCondLst>
                                      <p:childTnLst>
                                        <p:set>
                                          <p:cBhvr>
                                            <p:cTn id="85" dur="1" fill="hold">
                                              <p:stCondLst>
                                                <p:cond delay="0"/>
                                              </p:stCondLst>
                                            </p:cTn>
                                            <p:tgtEl>
                                              <p:spTgt spid="149"/>
                                            </p:tgtEl>
                                            <p:attrNameLst>
                                              <p:attrName>style.visibility</p:attrName>
                                            </p:attrNameLst>
                                          </p:cBhvr>
                                          <p:to>
                                            <p:strVal val="visible"/>
                                          </p:to>
                                        </p:set>
                                      </p:childTnLst>
                                    </p:cTn>
                                  </p:par>
                                  <p:par>
                                    <p:cTn id="86" presetID="53" presetClass="entr" presetSubtype="16" fill="hold" nodeType="withEffect">
                                      <p:stCondLst>
                                        <p:cond delay="200"/>
                                      </p:stCondLst>
                                      <p:childTnLst>
                                        <p:set>
                                          <p:cBhvr>
                                            <p:cTn id="87" dur="1" fill="hold">
                                              <p:stCondLst>
                                                <p:cond delay="0"/>
                                              </p:stCondLst>
                                            </p:cTn>
                                            <p:tgtEl>
                                              <p:spTgt spid="149"/>
                                            </p:tgtEl>
                                            <p:attrNameLst>
                                              <p:attrName>style.visibility</p:attrName>
                                            </p:attrNameLst>
                                          </p:cBhvr>
                                          <p:to>
                                            <p:strVal val="visible"/>
                                          </p:to>
                                        </p:set>
                                        <p:anim calcmode="lin" valueType="num">
                                          <p:cBhvr>
                                            <p:cTn id="88" dur="500" fill="hold"/>
                                            <p:tgtEl>
                                              <p:spTgt spid="149"/>
                                            </p:tgtEl>
                                            <p:attrNameLst>
                                              <p:attrName>ppt_w</p:attrName>
                                            </p:attrNameLst>
                                          </p:cBhvr>
                                          <p:tavLst>
                                            <p:tav tm="0">
                                              <p:val>
                                                <p:fltVal val="0"/>
                                              </p:val>
                                            </p:tav>
                                            <p:tav tm="100000">
                                              <p:val>
                                                <p:strVal val="#ppt_w"/>
                                              </p:val>
                                            </p:tav>
                                          </p:tavLst>
                                        </p:anim>
                                        <p:anim calcmode="lin" valueType="num">
                                          <p:cBhvr>
                                            <p:cTn id="89" dur="500" fill="hold"/>
                                            <p:tgtEl>
                                              <p:spTgt spid="149"/>
                                            </p:tgtEl>
                                            <p:attrNameLst>
                                              <p:attrName>ppt_h</p:attrName>
                                            </p:attrNameLst>
                                          </p:cBhvr>
                                          <p:tavLst>
                                            <p:tav tm="0">
                                              <p:val>
                                                <p:fltVal val="0"/>
                                              </p:val>
                                            </p:tav>
                                            <p:tav tm="100000">
                                              <p:val>
                                                <p:strVal val="#ppt_h"/>
                                              </p:val>
                                            </p:tav>
                                          </p:tavLst>
                                        </p:anim>
                                        <p:animEffect transition="in" filter="fade">
                                          <p:cBhvr>
                                            <p:cTn id="90" dur="500"/>
                                            <p:tgtEl>
                                              <p:spTgt spid="149"/>
                                            </p:tgtEl>
                                          </p:cBhvr>
                                        </p:animEffect>
                                      </p:childTnLst>
                                    </p:cTn>
                                  </p:par>
                                  <p:par>
                                    <p:cTn id="91" presetID="42" presetClass="path" presetSubtype="0" fill="hold" nodeType="withEffect">
                                      <p:stCondLst>
                                        <p:cond delay="200"/>
                                      </p:stCondLst>
                                      <p:childTnLst>
                                        <p:animMotion origin="layout" path="M 5.55556E-7 -4.5679E-6 L 0.14375 0.17223 " pathEditMode="relative" rAng="0" ptsTypes="AA">
                                          <p:cBhvr>
                                            <p:cTn id="92" dur="500" spd="-100000" fill="hold"/>
                                            <p:tgtEl>
                                              <p:spTgt spid="149"/>
                                            </p:tgtEl>
                                            <p:attrNameLst>
                                              <p:attrName>ppt_x</p:attrName>
                                              <p:attrName>ppt_y</p:attrName>
                                            </p:attrNameLst>
                                          </p:cBhvr>
                                          <p:rCtr x="7187" y="8611"/>
                                        </p:animMotion>
                                      </p:childTnLst>
                                    </p:cTn>
                                  </p:par>
                                  <p:par>
                                    <p:cTn id="93" presetID="1" presetClass="entr" presetSubtype="0" fill="hold" nodeType="withEffect">
                                      <p:stCondLst>
                                        <p:cond delay="600"/>
                                      </p:stCondLst>
                                      <p:childTnLst>
                                        <p:set>
                                          <p:cBhvr>
                                            <p:cTn id="94" dur="1" fill="hold">
                                              <p:stCondLst>
                                                <p:cond delay="0"/>
                                              </p:stCondLst>
                                            </p:cTn>
                                            <p:tgtEl>
                                              <p:spTgt spid="145"/>
                                            </p:tgtEl>
                                            <p:attrNameLst>
                                              <p:attrName>style.visibility</p:attrName>
                                            </p:attrNameLst>
                                          </p:cBhvr>
                                          <p:to>
                                            <p:strVal val="visible"/>
                                          </p:to>
                                        </p:set>
                                      </p:childTnLst>
                                    </p:cTn>
                                  </p:par>
                                  <p:par>
                                    <p:cTn id="95" presetID="53" presetClass="entr" presetSubtype="16" fill="hold" nodeType="withEffect">
                                      <p:stCondLst>
                                        <p:cond delay="600"/>
                                      </p:stCondLst>
                                      <p:childTnLst>
                                        <p:set>
                                          <p:cBhvr>
                                            <p:cTn id="96" dur="1" fill="hold">
                                              <p:stCondLst>
                                                <p:cond delay="0"/>
                                              </p:stCondLst>
                                            </p:cTn>
                                            <p:tgtEl>
                                              <p:spTgt spid="145"/>
                                            </p:tgtEl>
                                            <p:attrNameLst>
                                              <p:attrName>style.visibility</p:attrName>
                                            </p:attrNameLst>
                                          </p:cBhvr>
                                          <p:to>
                                            <p:strVal val="visible"/>
                                          </p:to>
                                        </p:set>
                                        <p:anim calcmode="lin" valueType="num">
                                          <p:cBhvr>
                                            <p:cTn id="97" dur="500" fill="hold"/>
                                            <p:tgtEl>
                                              <p:spTgt spid="145"/>
                                            </p:tgtEl>
                                            <p:attrNameLst>
                                              <p:attrName>ppt_w</p:attrName>
                                            </p:attrNameLst>
                                          </p:cBhvr>
                                          <p:tavLst>
                                            <p:tav tm="0">
                                              <p:val>
                                                <p:fltVal val="0"/>
                                              </p:val>
                                            </p:tav>
                                            <p:tav tm="100000">
                                              <p:val>
                                                <p:strVal val="#ppt_w"/>
                                              </p:val>
                                            </p:tav>
                                          </p:tavLst>
                                        </p:anim>
                                        <p:anim calcmode="lin" valueType="num">
                                          <p:cBhvr>
                                            <p:cTn id="98" dur="500" fill="hold"/>
                                            <p:tgtEl>
                                              <p:spTgt spid="145"/>
                                            </p:tgtEl>
                                            <p:attrNameLst>
                                              <p:attrName>ppt_h</p:attrName>
                                            </p:attrNameLst>
                                          </p:cBhvr>
                                          <p:tavLst>
                                            <p:tav tm="0">
                                              <p:val>
                                                <p:fltVal val="0"/>
                                              </p:val>
                                            </p:tav>
                                            <p:tav tm="100000">
                                              <p:val>
                                                <p:strVal val="#ppt_h"/>
                                              </p:val>
                                            </p:tav>
                                          </p:tavLst>
                                        </p:anim>
                                        <p:animEffect transition="in" filter="fade">
                                          <p:cBhvr>
                                            <p:cTn id="99" dur="500"/>
                                            <p:tgtEl>
                                              <p:spTgt spid="145"/>
                                            </p:tgtEl>
                                          </p:cBhvr>
                                        </p:animEffect>
                                      </p:childTnLst>
                                    </p:cTn>
                                  </p:par>
                                  <p:par>
                                    <p:cTn id="100" presetID="42" presetClass="path" presetSubtype="0" fill="hold" nodeType="withEffect">
                                      <p:stCondLst>
                                        <p:cond delay="600"/>
                                      </p:stCondLst>
                                      <p:childTnLst>
                                        <p:animMotion origin="layout" path="M -2.77778E-7 3.20988E-6 L 0.13507 0.28333 " pathEditMode="relative" rAng="0" ptsTypes="AA">
                                          <p:cBhvr>
                                            <p:cTn id="101" dur="500" spd="-100000" fill="hold"/>
                                            <p:tgtEl>
                                              <p:spTgt spid="145"/>
                                            </p:tgtEl>
                                            <p:attrNameLst>
                                              <p:attrName>ppt_x</p:attrName>
                                              <p:attrName>ppt_y</p:attrName>
                                            </p:attrNameLst>
                                          </p:cBhvr>
                                          <p:rCtr x="6753" y="14167"/>
                                        </p:animMotion>
                                      </p:childTnLst>
                                    </p:cTn>
                                  </p:par>
                                  <p:par>
                                    <p:cTn id="102" presetID="1" presetClass="entr" presetSubtype="0" fill="hold" grpId="0" nodeType="withEffect">
                                      <p:stCondLst>
                                        <p:cond delay="400"/>
                                      </p:stCondLst>
                                      <p:childTnLst>
                                        <p:set>
                                          <p:cBhvr>
                                            <p:cTn id="103" dur="1" fill="hold">
                                              <p:stCondLst>
                                                <p:cond delay="0"/>
                                              </p:stCondLst>
                                            </p:cTn>
                                            <p:tgtEl>
                                              <p:spTgt spid="105"/>
                                            </p:tgtEl>
                                            <p:attrNameLst>
                                              <p:attrName>style.visibility</p:attrName>
                                            </p:attrNameLst>
                                          </p:cBhvr>
                                          <p:to>
                                            <p:strVal val="visible"/>
                                          </p:to>
                                        </p:set>
                                      </p:childTnLst>
                                    </p:cTn>
                                  </p:par>
                                  <p:par>
                                    <p:cTn id="104" presetID="53" presetClass="entr" presetSubtype="16" fill="hold" grpId="1" nodeType="withEffect">
                                      <p:stCondLst>
                                        <p:cond delay="400"/>
                                      </p:stCondLst>
                                      <p:childTnLst>
                                        <p:set>
                                          <p:cBhvr>
                                            <p:cTn id="105" dur="1" fill="hold">
                                              <p:stCondLst>
                                                <p:cond delay="0"/>
                                              </p:stCondLst>
                                            </p:cTn>
                                            <p:tgtEl>
                                              <p:spTgt spid="105"/>
                                            </p:tgtEl>
                                            <p:attrNameLst>
                                              <p:attrName>style.visibility</p:attrName>
                                            </p:attrNameLst>
                                          </p:cBhvr>
                                          <p:to>
                                            <p:strVal val="visible"/>
                                          </p:to>
                                        </p:set>
                                        <p:anim calcmode="lin" valueType="num">
                                          <p:cBhvr>
                                            <p:cTn id="106" dur="500" fill="hold"/>
                                            <p:tgtEl>
                                              <p:spTgt spid="105"/>
                                            </p:tgtEl>
                                            <p:attrNameLst>
                                              <p:attrName>ppt_w</p:attrName>
                                            </p:attrNameLst>
                                          </p:cBhvr>
                                          <p:tavLst>
                                            <p:tav tm="0">
                                              <p:val>
                                                <p:fltVal val="0"/>
                                              </p:val>
                                            </p:tav>
                                            <p:tav tm="100000">
                                              <p:val>
                                                <p:strVal val="#ppt_w"/>
                                              </p:val>
                                            </p:tav>
                                          </p:tavLst>
                                        </p:anim>
                                        <p:anim calcmode="lin" valueType="num">
                                          <p:cBhvr>
                                            <p:cTn id="107" dur="500" fill="hold"/>
                                            <p:tgtEl>
                                              <p:spTgt spid="105"/>
                                            </p:tgtEl>
                                            <p:attrNameLst>
                                              <p:attrName>ppt_h</p:attrName>
                                            </p:attrNameLst>
                                          </p:cBhvr>
                                          <p:tavLst>
                                            <p:tav tm="0">
                                              <p:val>
                                                <p:fltVal val="0"/>
                                              </p:val>
                                            </p:tav>
                                            <p:tav tm="100000">
                                              <p:val>
                                                <p:strVal val="#ppt_h"/>
                                              </p:val>
                                            </p:tav>
                                          </p:tavLst>
                                        </p:anim>
                                        <p:animEffect transition="in" filter="fade">
                                          <p:cBhvr>
                                            <p:cTn id="108" dur="500"/>
                                            <p:tgtEl>
                                              <p:spTgt spid="105"/>
                                            </p:tgtEl>
                                          </p:cBhvr>
                                        </p:animEffect>
                                      </p:childTnLst>
                                    </p:cTn>
                                  </p:par>
                                  <p:par>
                                    <p:cTn id="109" presetID="42" presetClass="path" presetSubtype="0" fill="hold" grpId="2" nodeType="withEffect">
                                      <p:stCondLst>
                                        <p:cond delay="400"/>
                                      </p:stCondLst>
                                      <p:childTnLst>
                                        <p:animMotion origin="layout" path="M -3.33333E-6 1.23457E-6 L 0.0625 0.20555 " pathEditMode="relative" rAng="0" ptsTypes="AA">
                                          <p:cBhvr>
                                            <p:cTn id="110" dur="500" spd="-100000" fill="hold"/>
                                            <p:tgtEl>
                                              <p:spTgt spid="105"/>
                                            </p:tgtEl>
                                            <p:attrNameLst>
                                              <p:attrName>ppt_x</p:attrName>
                                              <p:attrName>ppt_y</p:attrName>
                                            </p:attrNameLst>
                                          </p:cBhvr>
                                          <p:rCtr x="3125" y="10278"/>
                                        </p:animMotion>
                                      </p:childTnLst>
                                    </p:cTn>
                                  </p:par>
                                  <p:par>
                                    <p:cTn id="111" presetID="1" presetClass="entr" presetSubtype="0" fill="hold" grpId="0" nodeType="withEffect">
                                      <p:stCondLst>
                                        <p:cond delay="200"/>
                                      </p:stCondLst>
                                      <p:childTnLst>
                                        <p:set>
                                          <p:cBhvr>
                                            <p:cTn id="112" dur="1" fill="hold">
                                              <p:stCondLst>
                                                <p:cond delay="0"/>
                                              </p:stCondLst>
                                            </p:cTn>
                                            <p:tgtEl>
                                              <p:spTgt spid="148"/>
                                            </p:tgtEl>
                                            <p:attrNameLst>
                                              <p:attrName>style.visibility</p:attrName>
                                            </p:attrNameLst>
                                          </p:cBhvr>
                                          <p:to>
                                            <p:strVal val="visible"/>
                                          </p:to>
                                        </p:set>
                                      </p:childTnLst>
                                    </p:cTn>
                                  </p:par>
                                  <p:par>
                                    <p:cTn id="113" presetID="53" presetClass="entr" presetSubtype="16" fill="hold" grpId="1" nodeType="withEffect">
                                      <p:stCondLst>
                                        <p:cond delay="200"/>
                                      </p:stCondLst>
                                      <p:childTnLst>
                                        <p:set>
                                          <p:cBhvr>
                                            <p:cTn id="114" dur="1" fill="hold">
                                              <p:stCondLst>
                                                <p:cond delay="0"/>
                                              </p:stCondLst>
                                            </p:cTn>
                                            <p:tgtEl>
                                              <p:spTgt spid="148"/>
                                            </p:tgtEl>
                                            <p:attrNameLst>
                                              <p:attrName>style.visibility</p:attrName>
                                            </p:attrNameLst>
                                          </p:cBhvr>
                                          <p:to>
                                            <p:strVal val="visible"/>
                                          </p:to>
                                        </p:set>
                                        <p:anim calcmode="lin" valueType="num">
                                          <p:cBhvr>
                                            <p:cTn id="115" dur="500" fill="hold"/>
                                            <p:tgtEl>
                                              <p:spTgt spid="148"/>
                                            </p:tgtEl>
                                            <p:attrNameLst>
                                              <p:attrName>ppt_w</p:attrName>
                                            </p:attrNameLst>
                                          </p:cBhvr>
                                          <p:tavLst>
                                            <p:tav tm="0">
                                              <p:val>
                                                <p:fltVal val="0"/>
                                              </p:val>
                                            </p:tav>
                                            <p:tav tm="100000">
                                              <p:val>
                                                <p:strVal val="#ppt_w"/>
                                              </p:val>
                                            </p:tav>
                                          </p:tavLst>
                                        </p:anim>
                                        <p:anim calcmode="lin" valueType="num">
                                          <p:cBhvr>
                                            <p:cTn id="116" dur="500" fill="hold"/>
                                            <p:tgtEl>
                                              <p:spTgt spid="148"/>
                                            </p:tgtEl>
                                            <p:attrNameLst>
                                              <p:attrName>ppt_h</p:attrName>
                                            </p:attrNameLst>
                                          </p:cBhvr>
                                          <p:tavLst>
                                            <p:tav tm="0">
                                              <p:val>
                                                <p:fltVal val="0"/>
                                              </p:val>
                                            </p:tav>
                                            <p:tav tm="100000">
                                              <p:val>
                                                <p:strVal val="#ppt_h"/>
                                              </p:val>
                                            </p:tav>
                                          </p:tavLst>
                                        </p:anim>
                                        <p:animEffect transition="in" filter="fade">
                                          <p:cBhvr>
                                            <p:cTn id="117" dur="500"/>
                                            <p:tgtEl>
                                              <p:spTgt spid="148"/>
                                            </p:tgtEl>
                                          </p:cBhvr>
                                        </p:animEffect>
                                      </p:childTnLst>
                                    </p:cTn>
                                  </p:par>
                                  <p:par>
                                    <p:cTn id="118" presetID="42" presetClass="path" presetSubtype="0" fill="hold" grpId="2" nodeType="withEffect">
                                      <p:stCondLst>
                                        <p:cond delay="200"/>
                                      </p:stCondLst>
                                      <p:childTnLst>
                                        <p:animMotion origin="layout" path="M 5.55556E-7 -1.97531E-6 L -0.01372 0.35 " pathEditMode="relative" rAng="0" ptsTypes="AA">
                                          <p:cBhvr>
                                            <p:cTn id="119" dur="500" spd="-100000" fill="hold"/>
                                            <p:tgtEl>
                                              <p:spTgt spid="148"/>
                                            </p:tgtEl>
                                            <p:attrNameLst>
                                              <p:attrName>ppt_x</p:attrName>
                                              <p:attrName>ppt_y</p:attrName>
                                            </p:attrNameLst>
                                          </p:cBhvr>
                                          <p:rCtr x="-694" y="17500"/>
                                        </p:animMotion>
                                      </p:childTnLst>
                                    </p:cTn>
                                  </p:par>
                                  <p:par>
                                    <p:cTn id="120" presetID="35" presetClass="path" presetSubtype="0" fill="hold" grpId="2" nodeType="withEffect">
                                      <p:stCondLst>
                                        <p:cond delay="200"/>
                                      </p:stCondLst>
                                      <p:childTnLst>
                                        <p:animMotion origin="layout" path="M 2.5E-6 -3.58025E-6 L 0.16875 -0.04074 " pathEditMode="relative" rAng="0" ptsTypes="AA">
                                          <p:cBhvr>
                                            <p:cTn id="121" dur="500" spd="-100000" fill="hold"/>
                                            <p:tgtEl>
                                              <p:spTgt spid="155"/>
                                            </p:tgtEl>
                                            <p:attrNameLst>
                                              <p:attrName>ppt_x</p:attrName>
                                              <p:attrName>ppt_y</p:attrName>
                                            </p:attrNameLst>
                                          </p:cBhvr>
                                          <p:rCtr x="8438" y="-2037"/>
                                        </p:animMotion>
                                      </p:childTnLst>
                                    </p:cTn>
                                  </p:par>
                                  <p:par>
                                    <p:cTn id="122" presetID="1" presetClass="entr" presetSubtype="0" fill="hold" nodeType="withEffect">
                                      <p:stCondLst>
                                        <p:cond delay="600"/>
                                      </p:stCondLst>
                                      <p:childTnLst>
                                        <p:set>
                                          <p:cBhvr>
                                            <p:cTn id="123" dur="1" fill="hold">
                                              <p:stCondLst>
                                                <p:cond delay="0"/>
                                              </p:stCondLst>
                                            </p:cTn>
                                            <p:tgtEl>
                                              <p:spTgt spid="142"/>
                                            </p:tgtEl>
                                            <p:attrNameLst>
                                              <p:attrName>style.visibility</p:attrName>
                                            </p:attrNameLst>
                                          </p:cBhvr>
                                          <p:to>
                                            <p:strVal val="visible"/>
                                          </p:to>
                                        </p:set>
                                      </p:childTnLst>
                                    </p:cTn>
                                  </p:par>
                                  <p:par>
                                    <p:cTn id="124" presetID="53" presetClass="entr" presetSubtype="16" fill="hold" nodeType="withEffect">
                                      <p:stCondLst>
                                        <p:cond delay="600"/>
                                      </p:stCondLst>
                                      <p:childTnLst>
                                        <p:set>
                                          <p:cBhvr>
                                            <p:cTn id="125" dur="1" fill="hold">
                                              <p:stCondLst>
                                                <p:cond delay="0"/>
                                              </p:stCondLst>
                                            </p:cTn>
                                            <p:tgtEl>
                                              <p:spTgt spid="142"/>
                                            </p:tgtEl>
                                            <p:attrNameLst>
                                              <p:attrName>style.visibility</p:attrName>
                                            </p:attrNameLst>
                                          </p:cBhvr>
                                          <p:to>
                                            <p:strVal val="visible"/>
                                          </p:to>
                                        </p:set>
                                        <p:anim calcmode="lin" valueType="num">
                                          <p:cBhvr>
                                            <p:cTn id="126" dur="500" fill="hold"/>
                                            <p:tgtEl>
                                              <p:spTgt spid="142"/>
                                            </p:tgtEl>
                                            <p:attrNameLst>
                                              <p:attrName>ppt_w</p:attrName>
                                            </p:attrNameLst>
                                          </p:cBhvr>
                                          <p:tavLst>
                                            <p:tav tm="0">
                                              <p:val>
                                                <p:fltVal val="0"/>
                                              </p:val>
                                            </p:tav>
                                            <p:tav tm="100000">
                                              <p:val>
                                                <p:strVal val="#ppt_w"/>
                                              </p:val>
                                            </p:tav>
                                          </p:tavLst>
                                        </p:anim>
                                        <p:anim calcmode="lin" valueType="num">
                                          <p:cBhvr>
                                            <p:cTn id="127" dur="500" fill="hold"/>
                                            <p:tgtEl>
                                              <p:spTgt spid="142"/>
                                            </p:tgtEl>
                                            <p:attrNameLst>
                                              <p:attrName>ppt_h</p:attrName>
                                            </p:attrNameLst>
                                          </p:cBhvr>
                                          <p:tavLst>
                                            <p:tav tm="0">
                                              <p:val>
                                                <p:fltVal val="0"/>
                                              </p:val>
                                            </p:tav>
                                            <p:tav tm="100000">
                                              <p:val>
                                                <p:strVal val="#ppt_h"/>
                                              </p:val>
                                            </p:tav>
                                          </p:tavLst>
                                        </p:anim>
                                        <p:animEffect transition="in" filter="fade">
                                          <p:cBhvr>
                                            <p:cTn id="128" dur="500"/>
                                            <p:tgtEl>
                                              <p:spTgt spid="142"/>
                                            </p:tgtEl>
                                          </p:cBhvr>
                                        </p:animEffect>
                                      </p:childTnLst>
                                    </p:cTn>
                                  </p:par>
                                  <p:par>
                                    <p:cTn id="129" presetID="42" presetClass="path" presetSubtype="0" fill="hold" nodeType="withEffect">
                                      <p:stCondLst>
                                        <p:cond delay="600"/>
                                      </p:stCondLst>
                                      <p:childTnLst>
                                        <p:animMotion origin="layout" path="M -2.22222E-6 4.93827E-6 L -0.04757 0.38549 " pathEditMode="relative" rAng="0" ptsTypes="AA">
                                          <p:cBhvr>
                                            <p:cTn id="130" dur="500" spd="-100000" fill="hold"/>
                                            <p:tgtEl>
                                              <p:spTgt spid="142"/>
                                            </p:tgtEl>
                                            <p:attrNameLst>
                                              <p:attrName>ppt_x</p:attrName>
                                              <p:attrName>ppt_y</p:attrName>
                                            </p:attrNameLst>
                                          </p:cBhvr>
                                          <p:rCtr x="-2378" y="19259"/>
                                        </p:animMotion>
                                      </p:childTnLst>
                                    </p:cTn>
                                  </p:par>
                                  <p:par>
                                    <p:cTn id="131" presetID="1" presetClass="entr" presetSubtype="0" fill="hold" nodeType="withEffect">
                                      <p:stCondLst>
                                        <p:cond delay="0"/>
                                      </p:stCondLst>
                                      <p:childTnLst>
                                        <p:set>
                                          <p:cBhvr>
                                            <p:cTn id="132" dur="1" fill="hold">
                                              <p:stCondLst>
                                                <p:cond delay="0"/>
                                              </p:stCondLst>
                                            </p:cTn>
                                            <p:tgtEl>
                                              <p:spTgt spid="109"/>
                                            </p:tgtEl>
                                            <p:attrNameLst>
                                              <p:attrName>style.visibility</p:attrName>
                                            </p:attrNameLst>
                                          </p:cBhvr>
                                          <p:to>
                                            <p:strVal val="visible"/>
                                          </p:to>
                                        </p:set>
                                      </p:childTnLst>
                                    </p:cTn>
                                  </p:par>
                                  <p:par>
                                    <p:cTn id="133" presetID="42" presetClass="path" presetSubtype="0" fill="hold" nodeType="withEffect">
                                      <p:stCondLst>
                                        <p:cond delay="0"/>
                                      </p:stCondLst>
                                      <p:childTnLst>
                                        <p:animMotion origin="layout" path="M 4.16667E-6 -3.20988E-6 L -0.0875 0.25895 " pathEditMode="relative" rAng="0" ptsTypes="AA">
                                          <p:cBhvr>
                                            <p:cTn id="134" dur="500" spd="-100000" fill="hold"/>
                                            <p:tgtEl>
                                              <p:spTgt spid="109"/>
                                            </p:tgtEl>
                                            <p:attrNameLst>
                                              <p:attrName>ppt_x</p:attrName>
                                              <p:attrName>ppt_y</p:attrName>
                                            </p:attrNameLst>
                                          </p:cBhvr>
                                          <p:rCtr x="-4375" y="12932"/>
                                        </p:animMotion>
                                      </p:childTnLst>
                                    </p:cTn>
                                  </p:par>
                                  <p:par>
                                    <p:cTn id="135" presetID="53" presetClass="entr" presetSubtype="16" fill="hold" nodeType="withEffect">
                                      <p:stCondLst>
                                        <p:cond delay="0"/>
                                      </p:stCondLst>
                                      <p:childTnLst>
                                        <p:set>
                                          <p:cBhvr>
                                            <p:cTn id="136" dur="1" fill="hold">
                                              <p:stCondLst>
                                                <p:cond delay="0"/>
                                              </p:stCondLst>
                                            </p:cTn>
                                            <p:tgtEl>
                                              <p:spTgt spid="109"/>
                                            </p:tgtEl>
                                            <p:attrNameLst>
                                              <p:attrName>style.visibility</p:attrName>
                                            </p:attrNameLst>
                                          </p:cBhvr>
                                          <p:to>
                                            <p:strVal val="visible"/>
                                          </p:to>
                                        </p:set>
                                        <p:anim calcmode="lin" valueType="num">
                                          <p:cBhvr>
                                            <p:cTn id="137" dur="500" fill="hold"/>
                                            <p:tgtEl>
                                              <p:spTgt spid="109"/>
                                            </p:tgtEl>
                                            <p:attrNameLst>
                                              <p:attrName>ppt_w</p:attrName>
                                            </p:attrNameLst>
                                          </p:cBhvr>
                                          <p:tavLst>
                                            <p:tav tm="0">
                                              <p:val>
                                                <p:fltVal val="0"/>
                                              </p:val>
                                            </p:tav>
                                            <p:tav tm="100000">
                                              <p:val>
                                                <p:strVal val="#ppt_w"/>
                                              </p:val>
                                            </p:tav>
                                          </p:tavLst>
                                        </p:anim>
                                        <p:anim calcmode="lin" valueType="num">
                                          <p:cBhvr>
                                            <p:cTn id="138" dur="500" fill="hold"/>
                                            <p:tgtEl>
                                              <p:spTgt spid="109"/>
                                            </p:tgtEl>
                                            <p:attrNameLst>
                                              <p:attrName>ppt_h</p:attrName>
                                            </p:attrNameLst>
                                          </p:cBhvr>
                                          <p:tavLst>
                                            <p:tav tm="0">
                                              <p:val>
                                                <p:fltVal val="0"/>
                                              </p:val>
                                            </p:tav>
                                            <p:tav tm="100000">
                                              <p:val>
                                                <p:strVal val="#ppt_h"/>
                                              </p:val>
                                            </p:tav>
                                          </p:tavLst>
                                        </p:anim>
                                        <p:animEffect transition="in" filter="fade">
                                          <p:cBhvr>
                                            <p:cTn id="139" dur="500"/>
                                            <p:tgtEl>
                                              <p:spTgt spid="109"/>
                                            </p:tgtEl>
                                          </p:cBhvr>
                                        </p:animEffect>
                                      </p:childTnLst>
                                    </p:cTn>
                                  </p:par>
                                  <p:par>
                                    <p:cTn id="140" presetID="1" presetClass="entr" presetSubtype="0" fill="hold" nodeType="withEffect">
                                      <p:stCondLst>
                                        <p:cond delay="400"/>
                                      </p:stCondLst>
                                      <p:childTnLst>
                                        <p:set>
                                          <p:cBhvr>
                                            <p:cTn id="141" dur="1" fill="hold">
                                              <p:stCondLst>
                                                <p:cond delay="0"/>
                                              </p:stCondLst>
                                            </p:cTn>
                                            <p:tgtEl>
                                              <p:spTgt spid="152"/>
                                            </p:tgtEl>
                                            <p:attrNameLst>
                                              <p:attrName>style.visibility</p:attrName>
                                            </p:attrNameLst>
                                          </p:cBhvr>
                                          <p:to>
                                            <p:strVal val="visible"/>
                                          </p:to>
                                        </p:set>
                                      </p:childTnLst>
                                    </p:cTn>
                                  </p:par>
                                  <p:par>
                                    <p:cTn id="142" presetID="53" presetClass="entr" presetSubtype="16" fill="hold" nodeType="withEffect">
                                      <p:stCondLst>
                                        <p:cond delay="400"/>
                                      </p:stCondLst>
                                      <p:childTnLst>
                                        <p:set>
                                          <p:cBhvr>
                                            <p:cTn id="143" dur="1" fill="hold">
                                              <p:stCondLst>
                                                <p:cond delay="0"/>
                                              </p:stCondLst>
                                            </p:cTn>
                                            <p:tgtEl>
                                              <p:spTgt spid="152"/>
                                            </p:tgtEl>
                                            <p:attrNameLst>
                                              <p:attrName>style.visibility</p:attrName>
                                            </p:attrNameLst>
                                          </p:cBhvr>
                                          <p:to>
                                            <p:strVal val="visible"/>
                                          </p:to>
                                        </p:set>
                                        <p:anim calcmode="lin" valueType="num">
                                          <p:cBhvr>
                                            <p:cTn id="144" dur="500" fill="hold"/>
                                            <p:tgtEl>
                                              <p:spTgt spid="152"/>
                                            </p:tgtEl>
                                            <p:attrNameLst>
                                              <p:attrName>ppt_w</p:attrName>
                                            </p:attrNameLst>
                                          </p:cBhvr>
                                          <p:tavLst>
                                            <p:tav tm="0">
                                              <p:val>
                                                <p:fltVal val="0"/>
                                              </p:val>
                                            </p:tav>
                                            <p:tav tm="100000">
                                              <p:val>
                                                <p:strVal val="#ppt_w"/>
                                              </p:val>
                                            </p:tav>
                                          </p:tavLst>
                                        </p:anim>
                                        <p:anim calcmode="lin" valueType="num">
                                          <p:cBhvr>
                                            <p:cTn id="145" dur="500" fill="hold"/>
                                            <p:tgtEl>
                                              <p:spTgt spid="152"/>
                                            </p:tgtEl>
                                            <p:attrNameLst>
                                              <p:attrName>ppt_h</p:attrName>
                                            </p:attrNameLst>
                                          </p:cBhvr>
                                          <p:tavLst>
                                            <p:tav tm="0">
                                              <p:val>
                                                <p:fltVal val="0"/>
                                              </p:val>
                                            </p:tav>
                                            <p:tav tm="100000">
                                              <p:val>
                                                <p:strVal val="#ppt_h"/>
                                              </p:val>
                                            </p:tav>
                                          </p:tavLst>
                                        </p:anim>
                                        <p:animEffect transition="in" filter="fade">
                                          <p:cBhvr>
                                            <p:cTn id="146" dur="500"/>
                                            <p:tgtEl>
                                              <p:spTgt spid="152"/>
                                            </p:tgtEl>
                                          </p:cBhvr>
                                        </p:animEffect>
                                      </p:childTnLst>
                                    </p:cTn>
                                  </p:par>
                                  <p:par>
                                    <p:cTn id="147" presetID="42" presetClass="path" presetSubtype="0" fill="hold" nodeType="withEffect">
                                      <p:stCondLst>
                                        <p:cond delay="400"/>
                                      </p:stCondLst>
                                      <p:childTnLst>
                                        <p:animMotion origin="layout" path="M -4.44444E-6 -4.69136E-6 L -0.18368 0.37439 " pathEditMode="relative" rAng="0" ptsTypes="AA">
                                          <p:cBhvr>
                                            <p:cTn id="148" dur="500" spd="-100000" fill="hold"/>
                                            <p:tgtEl>
                                              <p:spTgt spid="152"/>
                                            </p:tgtEl>
                                            <p:attrNameLst>
                                              <p:attrName>ppt_x</p:attrName>
                                              <p:attrName>ppt_y</p:attrName>
                                            </p:attrNameLst>
                                          </p:cBhvr>
                                          <p:rCtr x="-9184" y="18704"/>
                                        </p:animMotion>
                                      </p:childTnLst>
                                    </p:cTn>
                                  </p:par>
                                  <p:par>
                                    <p:cTn id="149" presetID="1" presetClass="entr" presetSubtype="0" fill="hold" grpId="0" nodeType="withEffect">
                                      <p:stCondLst>
                                        <p:cond delay="600"/>
                                      </p:stCondLst>
                                      <p:childTnLst>
                                        <p:set>
                                          <p:cBhvr>
                                            <p:cTn id="150" dur="1" fill="hold">
                                              <p:stCondLst>
                                                <p:cond delay="0"/>
                                              </p:stCondLst>
                                            </p:cTn>
                                            <p:tgtEl>
                                              <p:spTgt spid="133"/>
                                            </p:tgtEl>
                                            <p:attrNameLst>
                                              <p:attrName>style.visibility</p:attrName>
                                            </p:attrNameLst>
                                          </p:cBhvr>
                                          <p:to>
                                            <p:strVal val="visible"/>
                                          </p:to>
                                        </p:set>
                                      </p:childTnLst>
                                    </p:cTn>
                                  </p:par>
                                  <p:par>
                                    <p:cTn id="151" presetID="53" presetClass="entr" presetSubtype="16" fill="hold" grpId="1" nodeType="withEffect">
                                      <p:stCondLst>
                                        <p:cond delay="600"/>
                                      </p:stCondLst>
                                      <p:childTnLst>
                                        <p:set>
                                          <p:cBhvr>
                                            <p:cTn id="152" dur="1" fill="hold">
                                              <p:stCondLst>
                                                <p:cond delay="0"/>
                                              </p:stCondLst>
                                            </p:cTn>
                                            <p:tgtEl>
                                              <p:spTgt spid="133"/>
                                            </p:tgtEl>
                                            <p:attrNameLst>
                                              <p:attrName>style.visibility</p:attrName>
                                            </p:attrNameLst>
                                          </p:cBhvr>
                                          <p:to>
                                            <p:strVal val="visible"/>
                                          </p:to>
                                        </p:set>
                                        <p:anim calcmode="lin" valueType="num">
                                          <p:cBhvr>
                                            <p:cTn id="153" dur="500" fill="hold"/>
                                            <p:tgtEl>
                                              <p:spTgt spid="133"/>
                                            </p:tgtEl>
                                            <p:attrNameLst>
                                              <p:attrName>ppt_w</p:attrName>
                                            </p:attrNameLst>
                                          </p:cBhvr>
                                          <p:tavLst>
                                            <p:tav tm="0">
                                              <p:val>
                                                <p:fltVal val="0"/>
                                              </p:val>
                                            </p:tav>
                                            <p:tav tm="100000">
                                              <p:val>
                                                <p:strVal val="#ppt_w"/>
                                              </p:val>
                                            </p:tav>
                                          </p:tavLst>
                                        </p:anim>
                                        <p:anim calcmode="lin" valueType="num">
                                          <p:cBhvr>
                                            <p:cTn id="154" dur="500" fill="hold"/>
                                            <p:tgtEl>
                                              <p:spTgt spid="133"/>
                                            </p:tgtEl>
                                            <p:attrNameLst>
                                              <p:attrName>ppt_h</p:attrName>
                                            </p:attrNameLst>
                                          </p:cBhvr>
                                          <p:tavLst>
                                            <p:tav tm="0">
                                              <p:val>
                                                <p:fltVal val="0"/>
                                              </p:val>
                                            </p:tav>
                                            <p:tav tm="100000">
                                              <p:val>
                                                <p:strVal val="#ppt_h"/>
                                              </p:val>
                                            </p:tav>
                                          </p:tavLst>
                                        </p:anim>
                                        <p:animEffect transition="in" filter="fade">
                                          <p:cBhvr>
                                            <p:cTn id="155" dur="500"/>
                                            <p:tgtEl>
                                              <p:spTgt spid="133"/>
                                            </p:tgtEl>
                                          </p:cBhvr>
                                        </p:animEffect>
                                      </p:childTnLst>
                                    </p:cTn>
                                  </p:par>
                                  <p:par>
                                    <p:cTn id="156" presetID="42" presetClass="path" presetSubtype="0" fill="hold" grpId="2" nodeType="withEffect">
                                      <p:stCondLst>
                                        <p:cond delay="600"/>
                                      </p:stCondLst>
                                      <p:childTnLst>
                                        <p:animMotion origin="layout" path="M 8.33333E-7 -2.59259E-6 L -0.19879 0.28334 " pathEditMode="relative" rAng="0" ptsTypes="AA">
                                          <p:cBhvr>
                                            <p:cTn id="157" dur="500" spd="-100000" fill="hold"/>
                                            <p:tgtEl>
                                              <p:spTgt spid="133"/>
                                            </p:tgtEl>
                                            <p:attrNameLst>
                                              <p:attrName>ppt_x</p:attrName>
                                              <p:attrName>ppt_y</p:attrName>
                                            </p:attrNameLst>
                                          </p:cBhvr>
                                          <p:rCtr x="-9948" y="14167"/>
                                        </p:animMotion>
                                      </p:childTnLst>
                                    </p:cTn>
                                  </p:par>
                                </p:childTnLst>
                              </p:cTn>
                            </p:par>
                            <p:par>
                              <p:cTn id="158" fill="hold">
                                <p:stCondLst>
                                  <p:cond delay="1100"/>
                                </p:stCondLst>
                                <p:childTnLst>
                                  <p:par>
                                    <p:cTn id="159" presetID="53" presetClass="entr" presetSubtype="16" fill="hold" grpId="0" nodeType="afterEffect">
                                      <p:stCondLst>
                                        <p:cond delay="0"/>
                                      </p:stCondLst>
                                      <p:childTnLst>
                                        <p:set>
                                          <p:cBhvr>
                                            <p:cTn id="160" dur="1" fill="hold">
                                              <p:stCondLst>
                                                <p:cond delay="0"/>
                                              </p:stCondLst>
                                            </p:cTn>
                                            <p:tgtEl>
                                              <p:spTgt spid="85"/>
                                            </p:tgtEl>
                                            <p:attrNameLst>
                                              <p:attrName>style.visibility</p:attrName>
                                            </p:attrNameLst>
                                          </p:cBhvr>
                                          <p:to>
                                            <p:strVal val="visible"/>
                                          </p:to>
                                        </p:set>
                                        <p:anim calcmode="lin" valueType="num">
                                          <p:cBhvr>
                                            <p:cTn id="161" dur="500" fill="hold"/>
                                            <p:tgtEl>
                                              <p:spTgt spid="85"/>
                                            </p:tgtEl>
                                            <p:attrNameLst>
                                              <p:attrName>ppt_w</p:attrName>
                                            </p:attrNameLst>
                                          </p:cBhvr>
                                          <p:tavLst>
                                            <p:tav tm="0">
                                              <p:val>
                                                <p:fltVal val="0"/>
                                              </p:val>
                                            </p:tav>
                                            <p:tav tm="100000">
                                              <p:val>
                                                <p:strVal val="#ppt_w"/>
                                              </p:val>
                                            </p:tav>
                                          </p:tavLst>
                                        </p:anim>
                                        <p:anim calcmode="lin" valueType="num">
                                          <p:cBhvr>
                                            <p:cTn id="162" dur="500" fill="hold"/>
                                            <p:tgtEl>
                                              <p:spTgt spid="85"/>
                                            </p:tgtEl>
                                            <p:attrNameLst>
                                              <p:attrName>ppt_h</p:attrName>
                                            </p:attrNameLst>
                                          </p:cBhvr>
                                          <p:tavLst>
                                            <p:tav tm="0">
                                              <p:val>
                                                <p:fltVal val="0"/>
                                              </p:val>
                                            </p:tav>
                                            <p:tav tm="100000">
                                              <p:val>
                                                <p:strVal val="#ppt_h"/>
                                              </p:val>
                                            </p:tav>
                                          </p:tavLst>
                                        </p:anim>
                                        <p:animEffect transition="in" filter="fade">
                                          <p:cBhvr>
                                            <p:cTn id="163" dur="500"/>
                                            <p:tgtEl>
                                              <p:spTgt spid="85"/>
                                            </p:tgtEl>
                                          </p:cBhvr>
                                        </p:animEffect>
                                      </p:childTnLst>
                                    </p:cTn>
                                  </p:par>
                                  <p:par>
                                    <p:cTn id="164" presetID="53" presetClass="entr" presetSubtype="16" fill="hold" grpId="0" nodeType="withEffect">
                                      <p:stCondLst>
                                        <p:cond delay="400"/>
                                      </p:stCondLst>
                                      <p:childTnLst>
                                        <p:set>
                                          <p:cBhvr>
                                            <p:cTn id="165" dur="1" fill="hold">
                                              <p:stCondLst>
                                                <p:cond delay="0"/>
                                              </p:stCondLst>
                                            </p:cTn>
                                            <p:tgtEl>
                                              <p:spTgt spid="86"/>
                                            </p:tgtEl>
                                            <p:attrNameLst>
                                              <p:attrName>style.visibility</p:attrName>
                                            </p:attrNameLst>
                                          </p:cBhvr>
                                          <p:to>
                                            <p:strVal val="visible"/>
                                          </p:to>
                                        </p:set>
                                        <p:anim calcmode="lin" valueType="num">
                                          <p:cBhvr>
                                            <p:cTn id="166" dur="500" fill="hold"/>
                                            <p:tgtEl>
                                              <p:spTgt spid="86"/>
                                            </p:tgtEl>
                                            <p:attrNameLst>
                                              <p:attrName>ppt_w</p:attrName>
                                            </p:attrNameLst>
                                          </p:cBhvr>
                                          <p:tavLst>
                                            <p:tav tm="0">
                                              <p:val>
                                                <p:fltVal val="0"/>
                                              </p:val>
                                            </p:tav>
                                            <p:tav tm="100000">
                                              <p:val>
                                                <p:strVal val="#ppt_w"/>
                                              </p:val>
                                            </p:tav>
                                          </p:tavLst>
                                        </p:anim>
                                        <p:anim calcmode="lin" valueType="num">
                                          <p:cBhvr>
                                            <p:cTn id="167" dur="500" fill="hold"/>
                                            <p:tgtEl>
                                              <p:spTgt spid="86"/>
                                            </p:tgtEl>
                                            <p:attrNameLst>
                                              <p:attrName>ppt_h</p:attrName>
                                            </p:attrNameLst>
                                          </p:cBhvr>
                                          <p:tavLst>
                                            <p:tav tm="0">
                                              <p:val>
                                                <p:fltVal val="0"/>
                                              </p:val>
                                            </p:tav>
                                            <p:tav tm="100000">
                                              <p:val>
                                                <p:strVal val="#ppt_h"/>
                                              </p:val>
                                            </p:tav>
                                          </p:tavLst>
                                        </p:anim>
                                        <p:animEffect transition="in" filter="fade">
                                          <p:cBhvr>
                                            <p:cTn id="168" dur="500"/>
                                            <p:tgtEl>
                                              <p:spTgt spid="86"/>
                                            </p:tgtEl>
                                          </p:cBhvr>
                                        </p:animEffect>
                                      </p:childTnLst>
                                    </p:cTn>
                                  </p:par>
                                  <p:par>
                                    <p:cTn id="169" presetID="53" presetClass="entr" presetSubtype="16" fill="hold" nodeType="withEffect">
                                      <p:stCondLst>
                                        <p:cond delay="400"/>
                                      </p:stCondLst>
                                      <p:childTnLst>
                                        <p:set>
                                          <p:cBhvr>
                                            <p:cTn id="170" dur="1" fill="hold">
                                              <p:stCondLst>
                                                <p:cond delay="0"/>
                                              </p:stCondLst>
                                            </p:cTn>
                                            <p:tgtEl>
                                              <p:spTgt spid="87"/>
                                            </p:tgtEl>
                                            <p:attrNameLst>
                                              <p:attrName>style.visibility</p:attrName>
                                            </p:attrNameLst>
                                          </p:cBhvr>
                                          <p:to>
                                            <p:strVal val="visible"/>
                                          </p:to>
                                        </p:set>
                                        <p:anim calcmode="lin" valueType="num">
                                          <p:cBhvr>
                                            <p:cTn id="171" dur="500" fill="hold"/>
                                            <p:tgtEl>
                                              <p:spTgt spid="87"/>
                                            </p:tgtEl>
                                            <p:attrNameLst>
                                              <p:attrName>ppt_w</p:attrName>
                                            </p:attrNameLst>
                                          </p:cBhvr>
                                          <p:tavLst>
                                            <p:tav tm="0">
                                              <p:val>
                                                <p:fltVal val="0"/>
                                              </p:val>
                                            </p:tav>
                                            <p:tav tm="100000">
                                              <p:val>
                                                <p:strVal val="#ppt_w"/>
                                              </p:val>
                                            </p:tav>
                                          </p:tavLst>
                                        </p:anim>
                                        <p:anim calcmode="lin" valueType="num">
                                          <p:cBhvr>
                                            <p:cTn id="172" dur="500" fill="hold"/>
                                            <p:tgtEl>
                                              <p:spTgt spid="87"/>
                                            </p:tgtEl>
                                            <p:attrNameLst>
                                              <p:attrName>ppt_h</p:attrName>
                                            </p:attrNameLst>
                                          </p:cBhvr>
                                          <p:tavLst>
                                            <p:tav tm="0">
                                              <p:val>
                                                <p:fltVal val="0"/>
                                              </p:val>
                                            </p:tav>
                                            <p:tav tm="100000">
                                              <p:val>
                                                <p:strVal val="#ppt_h"/>
                                              </p:val>
                                            </p:tav>
                                          </p:tavLst>
                                        </p:anim>
                                        <p:animEffect transition="in" filter="fade">
                                          <p:cBhvr>
                                            <p:cTn id="173" dur="500"/>
                                            <p:tgtEl>
                                              <p:spTgt spid="87"/>
                                            </p:tgtEl>
                                          </p:cBhvr>
                                        </p:animEffect>
                                      </p:childTnLst>
                                    </p:cTn>
                                  </p:par>
                                  <p:par>
                                    <p:cTn id="174" presetID="53" presetClass="entr" presetSubtype="16" fill="hold" nodeType="withEffect">
                                      <p:stCondLst>
                                        <p:cond delay="200"/>
                                      </p:stCondLst>
                                      <p:childTnLst>
                                        <p:set>
                                          <p:cBhvr>
                                            <p:cTn id="175" dur="1" fill="hold">
                                              <p:stCondLst>
                                                <p:cond delay="0"/>
                                              </p:stCondLst>
                                            </p:cTn>
                                            <p:tgtEl>
                                              <p:spTgt spid="90"/>
                                            </p:tgtEl>
                                            <p:attrNameLst>
                                              <p:attrName>style.visibility</p:attrName>
                                            </p:attrNameLst>
                                          </p:cBhvr>
                                          <p:to>
                                            <p:strVal val="visible"/>
                                          </p:to>
                                        </p:set>
                                        <p:anim calcmode="lin" valueType="num">
                                          <p:cBhvr>
                                            <p:cTn id="176" dur="500" fill="hold"/>
                                            <p:tgtEl>
                                              <p:spTgt spid="90"/>
                                            </p:tgtEl>
                                            <p:attrNameLst>
                                              <p:attrName>ppt_w</p:attrName>
                                            </p:attrNameLst>
                                          </p:cBhvr>
                                          <p:tavLst>
                                            <p:tav tm="0">
                                              <p:val>
                                                <p:fltVal val="0"/>
                                              </p:val>
                                            </p:tav>
                                            <p:tav tm="100000">
                                              <p:val>
                                                <p:strVal val="#ppt_w"/>
                                              </p:val>
                                            </p:tav>
                                          </p:tavLst>
                                        </p:anim>
                                        <p:anim calcmode="lin" valueType="num">
                                          <p:cBhvr>
                                            <p:cTn id="177" dur="500" fill="hold"/>
                                            <p:tgtEl>
                                              <p:spTgt spid="90"/>
                                            </p:tgtEl>
                                            <p:attrNameLst>
                                              <p:attrName>ppt_h</p:attrName>
                                            </p:attrNameLst>
                                          </p:cBhvr>
                                          <p:tavLst>
                                            <p:tav tm="0">
                                              <p:val>
                                                <p:fltVal val="0"/>
                                              </p:val>
                                            </p:tav>
                                            <p:tav tm="100000">
                                              <p:val>
                                                <p:strVal val="#ppt_h"/>
                                              </p:val>
                                            </p:tav>
                                          </p:tavLst>
                                        </p:anim>
                                        <p:animEffect transition="in" filter="fade">
                                          <p:cBhvr>
                                            <p:cTn id="178" dur="500"/>
                                            <p:tgtEl>
                                              <p:spTgt spid="90"/>
                                            </p:tgtEl>
                                          </p:cBhvr>
                                        </p:animEffect>
                                      </p:childTnLst>
                                    </p:cTn>
                                  </p:par>
                                  <p:par>
                                    <p:cTn id="179" presetID="53" presetClass="entr" presetSubtype="16" fill="hold" nodeType="withEffect">
                                      <p:stCondLst>
                                        <p:cond delay="400"/>
                                      </p:stCondLst>
                                      <p:childTnLst>
                                        <p:set>
                                          <p:cBhvr>
                                            <p:cTn id="180" dur="1" fill="hold">
                                              <p:stCondLst>
                                                <p:cond delay="0"/>
                                              </p:stCondLst>
                                            </p:cTn>
                                            <p:tgtEl>
                                              <p:spTgt spid="93"/>
                                            </p:tgtEl>
                                            <p:attrNameLst>
                                              <p:attrName>style.visibility</p:attrName>
                                            </p:attrNameLst>
                                          </p:cBhvr>
                                          <p:to>
                                            <p:strVal val="visible"/>
                                          </p:to>
                                        </p:set>
                                        <p:anim calcmode="lin" valueType="num">
                                          <p:cBhvr>
                                            <p:cTn id="181" dur="500" fill="hold"/>
                                            <p:tgtEl>
                                              <p:spTgt spid="93"/>
                                            </p:tgtEl>
                                            <p:attrNameLst>
                                              <p:attrName>ppt_w</p:attrName>
                                            </p:attrNameLst>
                                          </p:cBhvr>
                                          <p:tavLst>
                                            <p:tav tm="0">
                                              <p:val>
                                                <p:fltVal val="0"/>
                                              </p:val>
                                            </p:tav>
                                            <p:tav tm="100000">
                                              <p:val>
                                                <p:strVal val="#ppt_w"/>
                                              </p:val>
                                            </p:tav>
                                          </p:tavLst>
                                        </p:anim>
                                        <p:anim calcmode="lin" valueType="num">
                                          <p:cBhvr>
                                            <p:cTn id="182" dur="500" fill="hold"/>
                                            <p:tgtEl>
                                              <p:spTgt spid="93"/>
                                            </p:tgtEl>
                                            <p:attrNameLst>
                                              <p:attrName>ppt_h</p:attrName>
                                            </p:attrNameLst>
                                          </p:cBhvr>
                                          <p:tavLst>
                                            <p:tav tm="0">
                                              <p:val>
                                                <p:fltVal val="0"/>
                                              </p:val>
                                            </p:tav>
                                            <p:tav tm="100000">
                                              <p:val>
                                                <p:strVal val="#ppt_h"/>
                                              </p:val>
                                            </p:tav>
                                          </p:tavLst>
                                        </p:anim>
                                        <p:animEffect transition="in" filter="fade">
                                          <p:cBhvr>
                                            <p:cTn id="183" dur="500"/>
                                            <p:tgtEl>
                                              <p:spTgt spid="93"/>
                                            </p:tgtEl>
                                          </p:cBhvr>
                                        </p:animEffect>
                                      </p:childTnLst>
                                    </p:cTn>
                                  </p:par>
                                  <p:par>
                                    <p:cTn id="184" presetID="53" presetClass="entr" presetSubtype="16" fill="hold" grpId="0" nodeType="withEffect">
                                      <p:stCondLst>
                                        <p:cond delay="200"/>
                                      </p:stCondLst>
                                      <p:childTnLst>
                                        <p:set>
                                          <p:cBhvr>
                                            <p:cTn id="185" dur="1" fill="hold">
                                              <p:stCondLst>
                                                <p:cond delay="0"/>
                                              </p:stCondLst>
                                            </p:cTn>
                                            <p:tgtEl>
                                              <p:spTgt spid="96"/>
                                            </p:tgtEl>
                                            <p:attrNameLst>
                                              <p:attrName>style.visibility</p:attrName>
                                            </p:attrNameLst>
                                          </p:cBhvr>
                                          <p:to>
                                            <p:strVal val="visible"/>
                                          </p:to>
                                        </p:set>
                                        <p:anim calcmode="lin" valueType="num">
                                          <p:cBhvr>
                                            <p:cTn id="186" dur="500" fill="hold"/>
                                            <p:tgtEl>
                                              <p:spTgt spid="96"/>
                                            </p:tgtEl>
                                            <p:attrNameLst>
                                              <p:attrName>ppt_w</p:attrName>
                                            </p:attrNameLst>
                                          </p:cBhvr>
                                          <p:tavLst>
                                            <p:tav tm="0">
                                              <p:val>
                                                <p:fltVal val="0"/>
                                              </p:val>
                                            </p:tav>
                                            <p:tav tm="100000">
                                              <p:val>
                                                <p:strVal val="#ppt_w"/>
                                              </p:val>
                                            </p:tav>
                                          </p:tavLst>
                                        </p:anim>
                                        <p:anim calcmode="lin" valueType="num">
                                          <p:cBhvr>
                                            <p:cTn id="187" dur="500" fill="hold"/>
                                            <p:tgtEl>
                                              <p:spTgt spid="96"/>
                                            </p:tgtEl>
                                            <p:attrNameLst>
                                              <p:attrName>ppt_h</p:attrName>
                                            </p:attrNameLst>
                                          </p:cBhvr>
                                          <p:tavLst>
                                            <p:tav tm="0">
                                              <p:val>
                                                <p:fltVal val="0"/>
                                              </p:val>
                                            </p:tav>
                                            <p:tav tm="100000">
                                              <p:val>
                                                <p:strVal val="#ppt_h"/>
                                              </p:val>
                                            </p:tav>
                                          </p:tavLst>
                                        </p:anim>
                                        <p:animEffect transition="in" filter="fade">
                                          <p:cBhvr>
                                            <p:cTn id="188" dur="500"/>
                                            <p:tgtEl>
                                              <p:spTgt spid="96"/>
                                            </p:tgtEl>
                                          </p:cBhvr>
                                        </p:animEffect>
                                      </p:childTnLst>
                                    </p:cTn>
                                  </p:par>
                                </p:childTnLst>
                              </p:cTn>
                            </p:par>
                            <p:par>
                              <p:cTn id="189" fill="hold">
                                <p:stCondLst>
                                  <p:cond delay="2000"/>
                                </p:stCondLst>
                                <p:childTnLst>
                                  <p:par>
                                    <p:cTn id="190" presetID="2" presetClass="entr" presetSubtype="9" accel="52000" fill="hold" nodeType="afterEffect" p14:presetBounceEnd="48000">
                                      <p:stCondLst>
                                        <p:cond delay="0"/>
                                      </p:stCondLst>
                                      <p:childTnLst>
                                        <p:set>
                                          <p:cBhvr>
                                            <p:cTn id="191" dur="1" fill="hold">
                                              <p:stCondLst>
                                                <p:cond delay="0"/>
                                              </p:stCondLst>
                                            </p:cTn>
                                            <p:tgtEl>
                                              <p:spTgt spid="163"/>
                                            </p:tgtEl>
                                            <p:attrNameLst>
                                              <p:attrName>style.visibility</p:attrName>
                                            </p:attrNameLst>
                                          </p:cBhvr>
                                          <p:to>
                                            <p:strVal val="visible"/>
                                          </p:to>
                                        </p:set>
                                        <p:anim calcmode="lin" valueType="num" p14:bounceEnd="48000">
                                          <p:cBhvr additive="base">
                                            <p:cTn id="192" dur="2000" fill="hold"/>
                                            <p:tgtEl>
                                              <p:spTgt spid="163"/>
                                            </p:tgtEl>
                                            <p:attrNameLst>
                                              <p:attrName>ppt_x</p:attrName>
                                            </p:attrNameLst>
                                          </p:cBhvr>
                                          <p:tavLst>
                                            <p:tav tm="0">
                                              <p:val>
                                                <p:strVal val="0-#ppt_w/2"/>
                                              </p:val>
                                            </p:tav>
                                            <p:tav tm="100000">
                                              <p:val>
                                                <p:strVal val="#ppt_x"/>
                                              </p:val>
                                            </p:tav>
                                          </p:tavLst>
                                        </p:anim>
                                        <p:anim calcmode="lin" valueType="num" p14:bounceEnd="48000">
                                          <p:cBhvr additive="base">
                                            <p:cTn id="193" dur="2000" fill="hold"/>
                                            <p:tgtEl>
                                              <p:spTgt spid="163"/>
                                            </p:tgtEl>
                                            <p:attrNameLst>
                                              <p:attrName>ppt_y</p:attrName>
                                            </p:attrNameLst>
                                          </p:cBhvr>
                                          <p:tavLst>
                                            <p:tav tm="0">
                                              <p:val>
                                                <p:strVal val="0-#ppt_h/2"/>
                                              </p:val>
                                            </p:tav>
                                            <p:tav tm="100000">
                                              <p:val>
                                                <p:strVal val="#ppt_y"/>
                                              </p:val>
                                            </p:tav>
                                          </p:tavLst>
                                        </p:anim>
                                      </p:childTnLst>
                                    </p:cTn>
                                  </p:par>
                                  <p:par>
                                    <p:cTn id="194" presetID="2" presetClass="entr" presetSubtype="12" accel="52000" fill="hold" nodeType="withEffect" p14:presetBounceEnd="48000">
                                      <p:stCondLst>
                                        <p:cond delay="0"/>
                                      </p:stCondLst>
                                      <p:childTnLst>
                                        <p:set>
                                          <p:cBhvr>
                                            <p:cTn id="195" dur="1" fill="hold">
                                              <p:stCondLst>
                                                <p:cond delay="0"/>
                                              </p:stCondLst>
                                            </p:cTn>
                                            <p:tgtEl>
                                              <p:spTgt spid="103"/>
                                            </p:tgtEl>
                                            <p:attrNameLst>
                                              <p:attrName>style.visibility</p:attrName>
                                            </p:attrNameLst>
                                          </p:cBhvr>
                                          <p:to>
                                            <p:strVal val="visible"/>
                                          </p:to>
                                        </p:set>
                                        <p:anim calcmode="lin" valueType="num" p14:bounceEnd="48000">
                                          <p:cBhvr additive="base">
                                            <p:cTn id="196" dur="2000" fill="hold"/>
                                            <p:tgtEl>
                                              <p:spTgt spid="103"/>
                                            </p:tgtEl>
                                            <p:attrNameLst>
                                              <p:attrName>ppt_x</p:attrName>
                                            </p:attrNameLst>
                                          </p:cBhvr>
                                          <p:tavLst>
                                            <p:tav tm="0">
                                              <p:val>
                                                <p:strVal val="0-#ppt_w/2"/>
                                              </p:val>
                                            </p:tav>
                                            <p:tav tm="100000">
                                              <p:val>
                                                <p:strVal val="#ppt_x"/>
                                              </p:val>
                                            </p:tav>
                                          </p:tavLst>
                                        </p:anim>
                                        <p:anim calcmode="lin" valueType="num" p14:bounceEnd="48000">
                                          <p:cBhvr additive="base">
                                            <p:cTn id="197" dur="2000" fill="hold"/>
                                            <p:tgtEl>
                                              <p:spTgt spid="103"/>
                                            </p:tgtEl>
                                            <p:attrNameLst>
                                              <p:attrName>ppt_y</p:attrName>
                                            </p:attrNameLst>
                                          </p:cBhvr>
                                          <p:tavLst>
                                            <p:tav tm="0">
                                              <p:val>
                                                <p:strVal val="1+#ppt_h/2"/>
                                              </p:val>
                                            </p:tav>
                                            <p:tav tm="100000">
                                              <p:val>
                                                <p:strVal val="#ppt_y"/>
                                              </p:val>
                                            </p:tav>
                                          </p:tavLst>
                                        </p:anim>
                                      </p:childTnLst>
                                    </p:cTn>
                                  </p:par>
                                  <p:par>
                                    <p:cTn id="198" presetID="2" presetClass="entr" presetSubtype="3" accel="52000" fill="hold" nodeType="withEffect" p14:presetBounceEnd="48000">
                                      <p:stCondLst>
                                        <p:cond delay="0"/>
                                      </p:stCondLst>
                                      <p:childTnLst>
                                        <p:set>
                                          <p:cBhvr>
                                            <p:cTn id="199" dur="1" fill="hold">
                                              <p:stCondLst>
                                                <p:cond delay="0"/>
                                              </p:stCondLst>
                                            </p:cTn>
                                            <p:tgtEl>
                                              <p:spTgt spid="100"/>
                                            </p:tgtEl>
                                            <p:attrNameLst>
                                              <p:attrName>style.visibility</p:attrName>
                                            </p:attrNameLst>
                                          </p:cBhvr>
                                          <p:to>
                                            <p:strVal val="visible"/>
                                          </p:to>
                                        </p:set>
                                        <p:anim calcmode="lin" valueType="num" p14:bounceEnd="48000">
                                          <p:cBhvr additive="base">
                                            <p:cTn id="200" dur="2000" fill="hold"/>
                                            <p:tgtEl>
                                              <p:spTgt spid="100"/>
                                            </p:tgtEl>
                                            <p:attrNameLst>
                                              <p:attrName>ppt_x</p:attrName>
                                            </p:attrNameLst>
                                          </p:cBhvr>
                                          <p:tavLst>
                                            <p:tav tm="0">
                                              <p:val>
                                                <p:strVal val="1+#ppt_w/2"/>
                                              </p:val>
                                            </p:tav>
                                            <p:tav tm="100000">
                                              <p:val>
                                                <p:strVal val="#ppt_x"/>
                                              </p:val>
                                            </p:tav>
                                          </p:tavLst>
                                        </p:anim>
                                        <p:anim calcmode="lin" valueType="num" p14:bounceEnd="48000">
                                          <p:cBhvr additive="base">
                                            <p:cTn id="201" dur="2000" fill="hold"/>
                                            <p:tgtEl>
                                              <p:spTgt spid="100"/>
                                            </p:tgtEl>
                                            <p:attrNameLst>
                                              <p:attrName>ppt_y</p:attrName>
                                            </p:attrNameLst>
                                          </p:cBhvr>
                                          <p:tavLst>
                                            <p:tav tm="0">
                                              <p:val>
                                                <p:strVal val="0-#ppt_h/2"/>
                                              </p:val>
                                            </p:tav>
                                            <p:tav tm="100000">
                                              <p:val>
                                                <p:strVal val="#ppt_y"/>
                                              </p:val>
                                            </p:tav>
                                          </p:tavLst>
                                        </p:anim>
                                      </p:childTnLst>
                                    </p:cTn>
                                  </p:par>
                                  <p:par>
                                    <p:cTn id="202" presetID="2" presetClass="entr" presetSubtype="6" accel="52000" fill="hold" nodeType="withEffect" p14:presetBounceEnd="48000">
                                      <p:stCondLst>
                                        <p:cond delay="0"/>
                                      </p:stCondLst>
                                      <p:childTnLst>
                                        <p:set>
                                          <p:cBhvr>
                                            <p:cTn id="203" dur="1" fill="hold">
                                              <p:stCondLst>
                                                <p:cond delay="0"/>
                                              </p:stCondLst>
                                            </p:cTn>
                                            <p:tgtEl>
                                              <p:spTgt spid="166"/>
                                            </p:tgtEl>
                                            <p:attrNameLst>
                                              <p:attrName>style.visibility</p:attrName>
                                            </p:attrNameLst>
                                          </p:cBhvr>
                                          <p:to>
                                            <p:strVal val="visible"/>
                                          </p:to>
                                        </p:set>
                                        <p:anim calcmode="lin" valueType="num" p14:bounceEnd="48000">
                                          <p:cBhvr additive="base">
                                            <p:cTn id="204" dur="2000" fill="hold"/>
                                            <p:tgtEl>
                                              <p:spTgt spid="166"/>
                                            </p:tgtEl>
                                            <p:attrNameLst>
                                              <p:attrName>ppt_x</p:attrName>
                                            </p:attrNameLst>
                                          </p:cBhvr>
                                          <p:tavLst>
                                            <p:tav tm="0">
                                              <p:val>
                                                <p:strVal val="1+#ppt_w/2"/>
                                              </p:val>
                                            </p:tav>
                                            <p:tav tm="100000">
                                              <p:val>
                                                <p:strVal val="#ppt_x"/>
                                              </p:val>
                                            </p:tav>
                                          </p:tavLst>
                                        </p:anim>
                                        <p:anim calcmode="lin" valueType="num" p14:bounceEnd="48000">
                                          <p:cBhvr additive="base">
                                            <p:cTn id="205" dur="2000" fill="hold"/>
                                            <p:tgtEl>
                                              <p:spTgt spid="166"/>
                                            </p:tgtEl>
                                            <p:attrNameLst>
                                              <p:attrName>ppt_y</p:attrName>
                                            </p:attrNameLst>
                                          </p:cBhvr>
                                          <p:tavLst>
                                            <p:tav tm="0">
                                              <p:val>
                                                <p:strVal val="1+#ppt_h/2"/>
                                              </p:val>
                                            </p:tav>
                                            <p:tav tm="100000">
                                              <p:val>
                                                <p:strVal val="#ppt_y"/>
                                              </p:val>
                                            </p:tav>
                                          </p:tavLst>
                                        </p:anim>
                                      </p:childTnLst>
                                    </p:cTn>
                                  </p:par>
                                </p:childTnLst>
                              </p:cTn>
                            </p:par>
                            <p:par>
                              <p:cTn id="206" fill="hold">
                                <p:stCondLst>
                                  <p:cond delay="4000"/>
                                </p:stCondLst>
                                <p:childTnLst>
                                  <p:par>
                                    <p:cTn id="207" presetID="21" presetClass="entr" presetSubtype="1" fill="hold" grpId="0" nodeType="afterEffect">
                                      <p:stCondLst>
                                        <p:cond delay="0"/>
                                      </p:stCondLst>
                                      <p:childTnLst>
                                        <p:set>
                                          <p:cBhvr>
                                            <p:cTn id="208" dur="1" fill="hold">
                                              <p:stCondLst>
                                                <p:cond delay="0"/>
                                              </p:stCondLst>
                                            </p:cTn>
                                            <p:tgtEl>
                                              <p:spTgt spid="169"/>
                                            </p:tgtEl>
                                            <p:attrNameLst>
                                              <p:attrName>style.visibility</p:attrName>
                                            </p:attrNameLst>
                                          </p:cBhvr>
                                          <p:to>
                                            <p:strVal val="visible"/>
                                          </p:to>
                                        </p:set>
                                        <p:animEffect transition="in" filter="wheel(1)">
                                          <p:cBhvr>
                                            <p:cTn id="209" dur="1000"/>
                                            <p:tgtEl>
                                              <p:spTgt spid="169"/>
                                            </p:tgtEl>
                                          </p:cBhvr>
                                        </p:animEffect>
                                      </p:childTnLst>
                                    </p:cTn>
                                  </p:par>
                                  <p:par>
                                    <p:cTn id="210" presetID="21" presetClass="entr" presetSubtype="1" fill="hold" grpId="0" nodeType="withEffect">
                                      <p:stCondLst>
                                        <p:cond delay="300"/>
                                      </p:stCondLst>
                                      <p:childTnLst>
                                        <p:set>
                                          <p:cBhvr>
                                            <p:cTn id="211" dur="1" fill="hold">
                                              <p:stCondLst>
                                                <p:cond delay="0"/>
                                              </p:stCondLst>
                                            </p:cTn>
                                            <p:tgtEl>
                                              <p:spTgt spid="170"/>
                                            </p:tgtEl>
                                            <p:attrNameLst>
                                              <p:attrName>style.visibility</p:attrName>
                                            </p:attrNameLst>
                                          </p:cBhvr>
                                          <p:to>
                                            <p:strVal val="visible"/>
                                          </p:to>
                                        </p:set>
                                        <p:animEffect transition="in" filter="wheel(1)">
                                          <p:cBhvr>
                                            <p:cTn id="212" dur="1000"/>
                                            <p:tgtEl>
                                              <p:spTgt spid="170"/>
                                            </p:tgtEl>
                                          </p:cBhvr>
                                        </p:animEffect>
                                      </p:childTnLst>
                                    </p:cTn>
                                  </p:par>
                                  <p:par>
                                    <p:cTn id="213" presetID="21" presetClass="entr" presetSubtype="1" fill="hold" grpId="0" nodeType="withEffect">
                                      <p:stCondLst>
                                        <p:cond delay="600"/>
                                      </p:stCondLst>
                                      <p:childTnLst>
                                        <p:set>
                                          <p:cBhvr>
                                            <p:cTn id="214" dur="1" fill="hold">
                                              <p:stCondLst>
                                                <p:cond delay="0"/>
                                              </p:stCondLst>
                                            </p:cTn>
                                            <p:tgtEl>
                                              <p:spTgt spid="171"/>
                                            </p:tgtEl>
                                            <p:attrNameLst>
                                              <p:attrName>style.visibility</p:attrName>
                                            </p:attrNameLst>
                                          </p:cBhvr>
                                          <p:to>
                                            <p:strVal val="visible"/>
                                          </p:to>
                                        </p:set>
                                        <p:animEffect transition="in" filter="wheel(1)">
                                          <p:cBhvr>
                                            <p:cTn id="215" dur="1000"/>
                                            <p:tgtEl>
                                              <p:spTgt spid="171"/>
                                            </p:tgtEl>
                                          </p:cBhvr>
                                        </p:animEffect>
                                      </p:childTnLst>
                                    </p:cTn>
                                  </p:par>
                                  <p:par>
                                    <p:cTn id="216" presetID="21" presetClass="entr" presetSubtype="1" fill="hold" grpId="0" nodeType="withEffect">
                                      <p:stCondLst>
                                        <p:cond delay="1100"/>
                                      </p:stCondLst>
                                      <p:childTnLst>
                                        <p:set>
                                          <p:cBhvr>
                                            <p:cTn id="217" dur="1" fill="hold">
                                              <p:stCondLst>
                                                <p:cond delay="0"/>
                                              </p:stCondLst>
                                            </p:cTn>
                                            <p:tgtEl>
                                              <p:spTgt spid="172"/>
                                            </p:tgtEl>
                                            <p:attrNameLst>
                                              <p:attrName>style.visibility</p:attrName>
                                            </p:attrNameLst>
                                          </p:cBhvr>
                                          <p:to>
                                            <p:strVal val="visible"/>
                                          </p:to>
                                        </p:set>
                                        <p:animEffect transition="in" filter="wheel(1)">
                                          <p:cBhvr>
                                            <p:cTn id="218" dur="1000"/>
                                            <p:tgtEl>
                                              <p:spTgt spid="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p:bldP spid="86" grpId="0" animBg="1"/>
          <p:bldP spid="96" grpId="0" animBg="1"/>
          <p:bldP spid="104" grpId="0" animBg="1"/>
          <p:bldP spid="104" grpId="1" animBg="1"/>
          <p:bldP spid="104" grpId="2" animBg="1"/>
          <p:bldP spid="105" grpId="0" animBg="1"/>
          <p:bldP spid="105" grpId="1" animBg="1"/>
          <p:bldP spid="105" grpId="2" animBg="1"/>
          <p:bldP spid="133" grpId="0" animBg="1"/>
          <p:bldP spid="133" grpId="1" animBg="1"/>
          <p:bldP spid="133" grpId="2" animBg="1"/>
          <p:bldP spid="134" grpId="0" animBg="1"/>
          <p:bldP spid="134" grpId="1" animBg="1"/>
          <p:bldP spid="134" grpId="2" animBg="1"/>
          <p:bldP spid="138" grpId="0" animBg="1"/>
          <p:bldP spid="138" grpId="1" animBg="1"/>
          <p:bldP spid="138" grpId="2" animBg="1"/>
          <p:bldP spid="148" grpId="0" animBg="1"/>
          <p:bldP spid="148" grpId="1" animBg="1"/>
          <p:bldP spid="148" grpId="2" animBg="1"/>
          <p:bldP spid="155" grpId="0" animBg="1"/>
          <p:bldP spid="155" grpId="1" animBg="1"/>
          <p:bldP spid="155" grpId="2" animBg="1"/>
          <p:bldP spid="169" grpId="0"/>
          <p:bldP spid="170" grpId="0"/>
          <p:bldP spid="171" grpId="0"/>
          <p:bldP spid="17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
                                      </p:stCondLst>
                                      <p:childTnLst>
                                        <p:set>
                                          <p:cBhvr>
                                            <p:cTn id="6" dur="1" fill="hold">
                                              <p:stCondLst>
                                                <p:cond delay="0"/>
                                              </p:stCondLst>
                                            </p:cTn>
                                            <p:tgtEl>
                                              <p:spTgt spid="104"/>
                                            </p:tgtEl>
                                            <p:attrNameLst>
                                              <p:attrName>style.visibility</p:attrName>
                                            </p:attrNameLst>
                                          </p:cBhvr>
                                          <p:to>
                                            <p:strVal val="visible"/>
                                          </p:to>
                                        </p:set>
                                      </p:childTnLst>
                                    </p:cTn>
                                  </p:par>
                                  <p:par>
                                    <p:cTn id="7" presetID="53" presetClass="entr" presetSubtype="16" fill="hold" grpId="1" nodeType="withEffect">
                                      <p:stCondLst>
                                        <p:cond delay="200"/>
                                      </p:stCondLst>
                                      <p:childTnLst>
                                        <p:set>
                                          <p:cBhvr>
                                            <p:cTn id="8" dur="1" fill="hold">
                                              <p:stCondLst>
                                                <p:cond delay="0"/>
                                              </p:stCondLst>
                                            </p:cTn>
                                            <p:tgtEl>
                                              <p:spTgt spid="104"/>
                                            </p:tgtEl>
                                            <p:attrNameLst>
                                              <p:attrName>style.visibility</p:attrName>
                                            </p:attrNameLst>
                                          </p:cBhvr>
                                          <p:to>
                                            <p:strVal val="visible"/>
                                          </p:to>
                                        </p:set>
                                        <p:anim calcmode="lin" valueType="num">
                                          <p:cBhvr>
                                            <p:cTn id="9" dur="500" fill="hold"/>
                                            <p:tgtEl>
                                              <p:spTgt spid="104"/>
                                            </p:tgtEl>
                                            <p:attrNameLst>
                                              <p:attrName>ppt_w</p:attrName>
                                            </p:attrNameLst>
                                          </p:cBhvr>
                                          <p:tavLst>
                                            <p:tav tm="0">
                                              <p:val>
                                                <p:fltVal val="0"/>
                                              </p:val>
                                            </p:tav>
                                            <p:tav tm="100000">
                                              <p:val>
                                                <p:strVal val="#ppt_w"/>
                                              </p:val>
                                            </p:tav>
                                          </p:tavLst>
                                        </p:anim>
                                        <p:anim calcmode="lin" valueType="num">
                                          <p:cBhvr>
                                            <p:cTn id="10" dur="500" fill="hold"/>
                                            <p:tgtEl>
                                              <p:spTgt spid="104"/>
                                            </p:tgtEl>
                                            <p:attrNameLst>
                                              <p:attrName>ppt_h</p:attrName>
                                            </p:attrNameLst>
                                          </p:cBhvr>
                                          <p:tavLst>
                                            <p:tav tm="0">
                                              <p:val>
                                                <p:fltVal val="0"/>
                                              </p:val>
                                            </p:tav>
                                            <p:tav tm="100000">
                                              <p:val>
                                                <p:strVal val="#ppt_h"/>
                                              </p:val>
                                            </p:tav>
                                          </p:tavLst>
                                        </p:anim>
                                        <p:animEffect transition="in" filter="fade">
                                          <p:cBhvr>
                                            <p:cTn id="11" dur="500"/>
                                            <p:tgtEl>
                                              <p:spTgt spid="104"/>
                                            </p:tgtEl>
                                          </p:cBhvr>
                                        </p:animEffect>
                                      </p:childTnLst>
                                    </p:cTn>
                                  </p:par>
                                  <p:par>
                                    <p:cTn id="12" presetID="64" presetClass="path" presetSubtype="0" fill="hold" grpId="2" nodeType="withEffect">
                                      <p:stCondLst>
                                        <p:cond delay="200"/>
                                      </p:stCondLst>
                                      <p:childTnLst>
                                        <p:animMotion origin="layout" path="M -3.33333E-6 -1.35802E-6 L 0.05122 -0.3145 " pathEditMode="relative" rAng="0" ptsTypes="AA">
                                          <p:cBhvr>
                                            <p:cTn id="13" dur="500" spd="-100000" fill="hold"/>
                                            <p:tgtEl>
                                              <p:spTgt spid="104"/>
                                            </p:tgtEl>
                                            <p:attrNameLst>
                                              <p:attrName>ppt_x</p:attrName>
                                              <p:attrName>ppt_y</p:attrName>
                                            </p:attrNameLst>
                                          </p:cBhvr>
                                          <p:rCtr x="2552" y="-15741"/>
                                        </p:animMotion>
                                      </p:childTnLst>
                                    </p:cTn>
                                  </p:par>
                                  <p:par>
                                    <p:cTn id="14" presetID="1" presetClass="entr" presetSubtype="0" fill="hold" nodeType="withEffect">
                                      <p:stCondLst>
                                        <p:cond delay="600"/>
                                      </p:stCondLst>
                                      <p:childTnLst>
                                        <p:set>
                                          <p:cBhvr>
                                            <p:cTn id="15" dur="1" fill="hold">
                                              <p:stCondLst>
                                                <p:cond delay="0"/>
                                              </p:stCondLst>
                                            </p:cTn>
                                            <p:tgtEl>
                                              <p:spTgt spid="106"/>
                                            </p:tgtEl>
                                            <p:attrNameLst>
                                              <p:attrName>style.visibility</p:attrName>
                                            </p:attrNameLst>
                                          </p:cBhvr>
                                          <p:to>
                                            <p:strVal val="visible"/>
                                          </p:to>
                                        </p:set>
                                      </p:childTnLst>
                                    </p:cTn>
                                  </p:par>
                                  <p:par>
                                    <p:cTn id="16" presetID="53" presetClass="entr" presetSubtype="16" fill="hold" nodeType="withEffect">
                                      <p:stCondLst>
                                        <p:cond delay="600"/>
                                      </p:stCondLst>
                                      <p:childTnLst>
                                        <p:set>
                                          <p:cBhvr>
                                            <p:cTn id="17" dur="1" fill="hold">
                                              <p:stCondLst>
                                                <p:cond delay="0"/>
                                              </p:stCondLst>
                                            </p:cTn>
                                            <p:tgtEl>
                                              <p:spTgt spid="106"/>
                                            </p:tgtEl>
                                            <p:attrNameLst>
                                              <p:attrName>style.visibility</p:attrName>
                                            </p:attrNameLst>
                                          </p:cBhvr>
                                          <p:to>
                                            <p:strVal val="visible"/>
                                          </p:to>
                                        </p:set>
                                        <p:anim calcmode="lin" valueType="num">
                                          <p:cBhvr>
                                            <p:cTn id="18" dur="500" fill="hold"/>
                                            <p:tgtEl>
                                              <p:spTgt spid="106"/>
                                            </p:tgtEl>
                                            <p:attrNameLst>
                                              <p:attrName>ppt_w</p:attrName>
                                            </p:attrNameLst>
                                          </p:cBhvr>
                                          <p:tavLst>
                                            <p:tav tm="0">
                                              <p:val>
                                                <p:fltVal val="0"/>
                                              </p:val>
                                            </p:tav>
                                            <p:tav tm="100000">
                                              <p:val>
                                                <p:strVal val="#ppt_w"/>
                                              </p:val>
                                            </p:tav>
                                          </p:tavLst>
                                        </p:anim>
                                        <p:anim calcmode="lin" valueType="num">
                                          <p:cBhvr>
                                            <p:cTn id="19" dur="500" fill="hold"/>
                                            <p:tgtEl>
                                              <p:spTgt spid="106"/>
                                            </p:tgtEl>
                                            <p:attrNameLst>
                                              <p:attrName>ppt_h</p:attrName>
                                            </p:attrNameLst>
                                          </p:cBhvr>
                                          <p:tavLst>
                                            <p:tav tm="0">
                                              <p:val>
                                                <p:fltVal val="0"/>
                                              </p:val>
                                            </p:tav>
                                            <p:tav tm="100000">
                                              <p:val>
                                                <p:strVal val="#ppt_h"/>
                                              </p:val>
                                            </p:tav>
                                          </p:tavLst>
                                        </p:anim>
                                        <p:animEffect transition="in" filter="fade">
                                          <p:cBhvr>
                                            <p:cTn id="20" dur="500"/>
                                            <p:tgtEl>
                                              <p:spTgt spid="106"/>
                                            </p:tgtEl>
                                          </p:cBhvr>
                                        </p:animEffect>
                                      </p:childTnLst>
                                    </p:cTn>
                                  </p:par>
                                  <p:par>
                                    <p:cTn id="21" presetID="64" presetClass="path" presetSubtype="0" fill="hold" nodeType="withEffect">
                                      <p:stCondLst>
                                        <p:cond delay="600"/>
                                      </p:stCondLst>
                                      <p:childTnLst>
                                        <p:animMotion origin="layout" path="M -3.33333E-6 -4.5679E-6 L -0.13889 -0.41882 " pathEditMode="relative" rAng="0" ptsTypes="AA">
                                          <p:cBhvr>
                                            <p:cTn id="22" dur="500" spd="-100000" fill="hold"/>
                                            <p:tgtEl>
                                              <p:spTgt spid="106"/>
                                            </p:tgtEl>
                                            <p:attrNameLst>
                                              <p:attrName>ppt_x</p:attrName>
                                              <p:attrName>ppt_y</p:attrName>
                                            </p:attrNameLst>
                                          </p:cBhvr>
                                          <p:rCtr x="-6944" y="-20957"/>
                                        </p:animMotion>
                                      </p:childTnLst>
                                    </p:cTn>
                                  </p:par>
                                  <p:par>
                                    <p:cTn id="23" presetID="1" presetClass="entr" presetSubtype="0" fill="hold" nodeType="withEffect">
                                      <p:stCondLst>
                                        <p:cond delay="200"/>
                                      </p:stCondLst>
                                      <p:childTnLst>
                                        <p:set>
                                          <p:cBhvr>
                                            <p:cTn id="24" dur="1" fill="hold">
                                              <p:stCondLst>
                                                <p:cond delay="0"/>
                                              </p:stCondLst>
                                            </p:cTn>
                                            <p:tgtEl>
                                              <p:spTgt spid="118"/>
                                            </p:tgtEl>
                                            <p:attrNameLst>
                                              <p:attrName>style.visibility</p:attrName>
                                            </p:attrNameLst>
                                          </p:cBhvr>
                                          <p:to>
                                            <p:strVal val="visible"/>
                                          </p:to>
                                        </p:set>
                                      </p:childTnLst>
                                    </p:cTn>
                                  </p:par>
                                  <p:par>
                                    <p:cTn id="25" presetID="53" presetClass="entr" presetSubtype="16" fill="hold" nodeType="withEffect">
                                      <p:stCondLst>
                                        <p:cond delay="200"/>
                                      </p:stCondLst>
                                      <p:childTnLst>
                                        <p:set>
                                          <p:cBhvr>
                                            <p:cTn id="26" dur="1" fill="hold">
                                              <p:stCondLst>
                                                <p:cond delay="0"/>
                                              </p:stCondLst>
                                            </p:cTn>
                                            <p:tgtEl>
                                              <p:spTgt spid="118"/>
                                            </p:tgtEl>
                                            <p:attrNameLst>
                                              <p:attrName>style.visibility</p:attrName>
                                            </p:attrNameLst>
                                          </p:cBhvr>
                                          <p:to>
                                            <p:strVal val="visible"/>
                                          </p:to>
                                        </p:set>
                                        <p:anim calcmode="lin" valueType="num">
                                          <p:cBhvr>
                                            <p:cTn id="27" dur="500" fill="hold"/>
                                            <p:tgtEl>
                                              <p:spTgt spid="118"/>
                                            </p:tgtEl>
                                            <p:attrNameLst>
                                              <p:attrName>ppt_w</p:attrName>
                                            </p:attrNameLst>
                                          </p:cBhvr>
                                          <p:tavLst>
                                            <p:tav tm="0">
                                              <p:val>
                                                <p:fltVal val="0"/>
                                              </p:val>
                                            </p:tav>
                                            <p:tav tm="100000">
                                              <p:val>
                                                <p:strVal val="#ppt_w"/>
                                              </p:val>
                                            </p:tav>
                                          </p:tavLst>
                                        </p:anim>
                                        <p:anim calcmode="lin" valueType="num">
                                          <p:cBhvr>
                                            <p:cTn id="28" dur="500" fill="hold"/>
                                            <p:tgtEl>
                                              <p:spTgt spid="118"/>
                                            </p:tgtEl>
                                            <p:attrNameLst>
                                              <p:attrName>ppt_h</p:attrName>
                                            </p:attrNameLst>
                                          </p:cBhvr>
                                          <p:tavLst>
                                            <p:tav tm="0">
                                              <p:val>
                                                <p:fltVal val="0"/>
                                              </p:val>
                                            </p:tav>
                                            <p:tav tm="100000">
                                              <p:val>
                                                <p:strVal val="#ppt_h"/>
                                              </p:val>
                                            </p:tav>
                                          </p:tavLst>
                                        </p:anim>
                                        <p:animEffect transition="in" filter="fade">
                                          <p:cBhvr>
                                            <p:cTn id="29" dur="500"/>
                                            <p:tgtEl>
                                              <p:spTgt spid="118"/>
                                            </p:tgtEl>
                                          </p:cBhvr>
                                        </p:animEffect>
                                      </p:childTnLst>
                                    </p:cTn>
                                  </p:par>
                                  <p:par>
                                    <p:cTn id="30" presetID="64" presetClass="path" presetSubtype="0" fill="hold" nodeType="withEffect">
                                      <p:stCondLst>
                                        <p:cond delay="200"/>
                                      </p:stCondLst>
                                      <p:childTnLst>
                                        <p:animMotion origin="layout" path="M 2.77778E-6 -3.45679E-6 L -0.0125 -0.41666 " pathEditMode="relative" rAng="0" ptsTypes="AA">
                                          <p:cBhvr>
                                            <p:cTn id="31" dur="500" spd="-100000" fill="hold"/>
                                            <p:tgtEl>
                                              <p:spTgt spid="118"/>
                                            </p:tgtEl>
                                            <p:attrNameLst>
                                              <p:attrName>ppt_x</p:attrName>
                                              <p:attrName>ppt_y</p:attrName>
                                            </p:attrNameLst>
                                          </p:cBhvr>
                                          <p:rCtr x="-625" y="-20833"/>
                                        </p:animMotion>
                                      </p:childTnLst>
                                    </p:cTn>
                                  </p:par>
                                  <p:par>
                                    <p:cTn id="32" presetID="1" presetClass="entr" presetSubtype="0" fill="hold" grpId="0" nodeType="withEffect">
                                      <p:stCondLst>
                                        <p:cond delay="600"/>
                                      </p:stCondLst>
                                      <p:childTnLst>
                                        <p:set>
                                          <p:cBhvr>
                                            <p:cTn id="33" dur="1" fill="hold">
                                              <p:stCondLst>
                                                <p:cond delay="0"/>
                                              </p:stCondLst>
                                            </p:cTn>
                                            <p:tgtEl>
                                              <p:spTgt spid="134"/>
                                            </p:tgtEl>
                                            <p:attrNameLst>
                                              <p:attrName>style.visibility</p:attrName>
                                            </p:attrNameLst>
                                          </p:cBhvr>
                                          <p:to>
                                            <p:strVal val="visible"/>
                                          </p:to>
                                        </p:set>
                                      </p:childTnLst>
                                    </p:cTn>
                                  </p:par>
                                  <p:par>
                                    <p:cTn id="34" presetID="53" presetClass="entr" presetSubtype="16" fill="hold" grpId="1" nodeType="withEffect">
                                      <p:stCondLst>
                                        <p:cond delay="600"/>
                                      </p:stCondLst>
                                      <p:childTnLst>
                                        <p:set>
                                          <p:cBhvr>
                                            <p:cTn id="35" dur="1" fill="hold">
                                              <p:stCondLst>
                                                <p:cond delay="0"/>
                                              </p:stCondLst>
                                            </p:cTn>
                                            <p:tgtEl>
                                              <p:spTgt spid="134"/>
                                            </p:tgtEl>
                                            <p:attrNameLst>
                                              <p:attrName>style.visibility</p:attrName>
                                            </p:attrNameLst>
                                          </p:cBhvr>
                                          <p:to>
                                            <p:strVal val="visible"/>
                                          </p:to>
                                        </p:set>
                                        <p:anim calcmode="lin" valueType="num">
                                          <p:cBhvr>
                                            <p:cTn id="36" dur="500" fill="hold"/>
                                            <p:tgtEl>
                                              <p:spTgt spid="134"/>
                                            </p:tgtEl>
                                            <p:attrNameLst>
                                              <p:attrName>ppt_w</p:attrName>
                                            </p:attrNameLst>
                                          </p:cBhvr>
                                          <p:tavLst>
                                            <p:tav tm="0">
                                              <p:val>
                                                <p:fltVal val="0"/>
                                              </p:val>
                                            </p:tav>
                                            <p:tav tm="100000">
                                              <p:val>
                                                <p:strVal val="#ppt_w"/>
                                              </p:val>
                                            </p:tav>
                                          </p:tavLst>
                                        </p:anim>
                                        <p:anim calcmode="lin" valueType="num">
                                          <p:cBhvr>
                                            <p:cTn id="37" dur="500" fill="hold"/>
                                            <p:tgtEl>
                                              <p:spTgt spid="134"/>
                                            </p:tgtEl>
                                            <p:attrNameLst>
                                              <p:attrName>ppt_h</p:attrName>
                                            </p:attrNameLst>
                                          </p:cBhvr>
                                          <p:tavLst>
                                            <p:tav tm="0">
                                              <p:val>
                                                <p:fltVal val="0"/>
                                              </p:val>
                                            </p:tav>
                                            <p:tav tm="100000">
                                              <p:val>
                                                <p:strVal val="#ppt_h"/>
                                              </p:val>
                                            </p:tav>
                                          </p:tavLst>
                                        </p:anim>
                                        <p:animEffect transition="in" filter="fade">
                                          <p:cBhvr>
                                            <p:cTn id="38" dur="500"/>
                                            <p:tgtEl>
                                              <p:spTgt spid="134"/>
                                            </p:tgtEl>
                                          </p:cBhvr>
                                        </p:animEffect>
                                      </p:childTnLst>
                                    </p:cTn>
                                  </p:par>
                                  <p:par>
                                    <p:cTn id="39" presetID="64" presetClass="path" presetSubtype="0" fill="hold" grpId="2" nodeType="withEffect">
                                      <p:stCondLst>
                                        <p:cond delay="600"/>
                                      </p:stCondLst>
                                      <p:childTnLst>
                                        <p:animMotion origin="layout" path="M 1.38889E-6 4.5679E-6 L -0.10382 -0.27871 " pathEditMode="relative" rAng="0" ptsTypes="AA">
                                          <p:cBhvr>
                                            <p:cTn id="40" dur="500" spd="-100000" fill="hold"/>
                                            <p:tgtEl>
                                              <p:spTgt spid="134"/>
                                            </p:tgtEl>
                                            <p:attrNameLst>
                                              <p:attrName>ppt_x</p:attrName>
                                              <p:attrName>ppt_y</p:attrName>
                                            </p:attrNameLst>
                                          </p:cBhvr>
                                          <p:rCtr x="-5191" y="-13951"/>
                                        </p:animMotion>
                                      </p:childTnLst>
                                    </p:cTn>
                                  </p:par>
                                  <p:par>
                                    <p:cTn id="41" presetID="1" presetClass="entr" presetSubtype="0" fill="hold" nodeType="withEffect">
                                      <p:stCondLst>
                                        <p:cond delay="400"/>
                                      </p:stCondLst>
                                      <p:childTnLst>
                                        <p:set>
                                          <p:cBhvr>
                                            <p:cTn id="42" dur="1" fill="hold">
                                              <p:stCondLst>
                                                <p:cond delay="0"/>
                                              </p:stCondLst>
                                            </p:cTn>
                                            <p:tgtEl>
                                              <p:spTgt spid="135"/>
                                            </p:tgtEl>
                                            <p:attrNameLst>
                                              <p:attrName>style.visibility</p:attrName>
                                            </p:attrNameLst>
                                          </p:cBhvr>
                                          <p:to>
                                            <p:strVal val="visible"/>
                                          </p:to>
                                        </p:set>
                                      </p:childTnLst>
                                    </p:cTn>
                                  </p:par>
                                  <p:par>
                                    <p:cTn id="43" presetID="53" presetClass="entr" presetSubtype="16" fill="hold" nodeType="withEffect">
                                      <p:stCondLst>
                                        <p:cond delay="400"/>
                                      </p:stCondLst>
                                      <p:childTnLst>
                                        <p:set>
                                          <p:cBhvr>
                                            <p:cTn id="44" dur="1" fill="hold">
                                              <p:stCondLst>
                                                <p:cond delay="0"/>
                                              </p:stCondLst>
                                            </p:cTn>
                                            <p:tgtEl>
                                              <p:spTgt spid="135"/>
                                            </p:tgtEl>
                                            <p:attrNameLst>
                                              <p:attrName>style.visibility</p:attrName>
                                            </p:attrNameLst>
                                          </p:cBhvr>
                                          <p:to>
                                            <p:strVal val="visible"/>
                                          </p:to>
                                        </p:set>
                                        <p:anim calcmode="lin" valueType="num">
                                          <p:cBhvr>
                                            <p:cTn id="45" dur="500" fill="hold"/>
                                            <p:tgtEl>
                                              <p:spTgt spid="135"/>
                                            </p:tgtEl>
                                            <p:attrNameLst>
                                              <p:attrName>ppt_w</p:attrName>
                                            </p:attrNameLst>
                                          </p:cBhvr>
                                          <p:tavLst>
                                            <p:tav tm="0">
                                              <p:val>
                                                <p:fltVal val="0"/>
                                              </p:val>
                                            </p:tav>
                                            <p:tav tm="100000">
                                              <p:val>
                                                <p:strVal val="#ppt_w"/>
                                              </p:val>
                                            </p:tav>
                                          </p:tavLst>
                                        </p:anim>
                                        <p:anim calcmode="lin" valueType="num">
                                          <p:cBhvr>
                                            <p:cTn id="46" dur="500" fill="hold"/>
                                            <p:tgtEl>
                                              <p:spTgt spid="135"/>
                                            </p:tgtEl>
                                            <p:attrNameLst>
                                              <p:attrName>ppt_h</p:attrName>
                                            </p:attrNameLst>
                                          </p:cBhvr>
                                          <p:tavLst>
                                            <p:tav tm="0">
                                              <p:val>
                                                <p:fltVal val="0"/>
                                              </p:val>
                                            </p:tav>
                                            <p:tav tm="100000">
                                              <p:val>
                                                <p:strVal val="#ppt_h"/>
                                              </p:val>
                                            </p:tav>
                                          </p:tavLst>
                                        </p:anim>
                                        <p:animEffect transition="in" filter="fade">
                                          <p:cBhvr>
                                            <p:cTn id="47" dur="500"/>
                                            <p:tgtEl>
                                              <p:spTgt spid="135"/>
                                            </p:tgtEl>
                                          </p:cBhvr>
                                        </p:animEffect>
                                      </p:childTnLst>
                                    </p:cTn>
                                  </p:par>
                                  <p:par>
                                    <p:cTn id="48" presetID="64" presetClass="path" presetSubtype="0" fill="hold" nodeType="withEffect">
                                      <p:stCondLst>
                                        <p:cond delay="400"/>
                                      </p:stCondLst>
                                      <p:childTnLst>
                                        <p:animMotion origin="layout" path="M 3.05556E-6 7.40741E-7 L -0.18993 -0.35895 " pathEditMode="relative" rAng="0" ptsTypes="AA">
                                          <p:cBhvr>
                                            <p:cTn id="49" dur="500" spd="-100000" fill="hold"/>
                                            <p:tgtEl>
                                              <p:spTgt spid="135"/>
                                            </p:tgtEl>
                                            <p:attrNameLst>
                                              <p:attrName>ppt_x</p:attrName>
                                              <p:attrName>ppt_y</p:attrName>
                                            </p:attrNameLst>
                                          </p:cBhvr>
                                          <p:rCtr x="-9497" y="-17963"/>
                                        </p:animMotion>
                                      </p:childTnLst>
                                    </p:cTn>
                                  </p:par>
                                  <p:par>
                                    <p:cTn id="50" presetID="1" presetClass="entr" presetSubtype="0" fill="hold" grpId="0" nodeType="withEffect">
                                      <p:stCondLst>
                                        <p:cond delay="200"/>
                                      </p:stCondLst>
                                      <p:childTnLst>
                                        <p:set>
                                          <p:cBhvr>
                                            <p:cTn id="51" dur="1" fill="hold">
                                              <p:stCondLst>
                                                <p:cond delay="0"/>
                                              </p:stCondLst>
                                            </p:cTn>
                                            <p:tgtEl>
                                              <p:spTgt spid="138"/>
                                            </p:tgtEl>
                                            <p:attrNameLst>
                                              <p:attrName>style.visibility</p:attrName>
                                            </p:attrNameLst>
                                          </p:cBhvr>
                                          <p:to>
                                            <p:strVal val="visible"/>
                                          </p:to>
                                        </p:set>
                                      </p:childTnLst>
                                    </p:cTn>
                                  </p:par>
                                  <p:par>
                                    <p:cTn id="52" presetID="53" presetClass="entr" presetSubtype="16" fill="hold" grpId="1" nodeType="withEffect">
                                      <p:stCondLst>
                                        <p:cond delay="200"/>
                                      </p:stCondLst>
                                      <p:childTnLst>
                                        <p:set>
                                          <p:cBhvr>
                                            <p:cTn id="53" dur="1" fill="hold">
                                              <p:stCondLst>
                                                <p:cond delay="0"/>
                                              </p:stCondLst>
                                            </p:cTn>
                                            <p:tgtEl>
                                              <p:spTgt spid="138"/>
                                            </p:tgtEl>
                                            <p:attrNameLst>
                                              <p:attrName>style.visibility</p:attrName>
                                            </p:attrNameLst>
                                          </p:cBhvr>
                                          <p:to>
                                            <p:strVal val="visible"/>
                                          </p:to>
                                        </p:set>
                                        <p:anim calcmode="lin" valueType="num">
                                          <p:cBhvr>
                                            <p:cTn id="54" dur="500" fill="hold"/>
                                            <p:tgtEl>
                                              <p:spTgt spid="138"/>
                                            </p:tgtEl>
                                            <p:attrNameLst>
                                              <p:attrName>ppt_w</p:attrName>
                                            </p:attrNameLst>
                                          </p:cBhvr>
                                          <p:tavLst>
                                            <p:tav tm="0">
                                              <p:val>
                                                <p:fltVal val="0"/>
                                              </p:val>
                                            </p:tav>
                                            <p:tav tm="100000">
                                              <p:val>
                                                <p:strVal val="#ppt_w"/>
                                              </p:val>
                                            </p:tav>
                                          </p:tavLst>
                                        </p:anim>
                                        <p:anim calcmode="lin" valueType="num">
                                          <p:cBhvr>
                                            <p:cTn id="55" dur="500" fill="hold"/>
                                            <p:tgtEl>
                                              <p:spTgt spid="138"/>
                                            </p:tgtEl>
                                            <p:attrNameLst>
                                              <p:attrName>ppt_h</p:attrName>
                                            </p:attrNameLst>
                                          </p:cBhvr>
                                          <p:tavLst>
                                            <p:tav tm="0">
                                              <p:val>
                                                <p:fltVal val="0"/>
                                              </p:val>
                                            </p:tav>
                                            <p:tav tm="100000">
                                              <p:val>
                                                <p:strVal val="#ppt_h"/>
                                              </p:val>
                                            </p:tav>
                                          </p:tavLst>
                                        </p:anim>
                                        <p:animEffect transition="in" filter="fade">
                                          <p:cBhvr>
                                            <p:cTn id="56" dur="500"/>
                                            <p:tgtEl>
                                              <p:spTgt spid="138"/>
                                            </p:tgtEl>
                                          </p:cBhvr>
                                        </p:animEffect>
                                      </p:childTnLst>
                                    </p:cTn>
                                  </p:par>
                                  <p:par>
                                    <p:cTn id="57" presetID="64" presetClass="path" presetSubtype="0" fill="hold" grpId="2" nodeType="withEffect">
                                      <p:stCondLst>
                                        <p:cond delay="200"/>
                                      </p:stCondLst>
                                      <p:childTnLst>
                                        <p:animMotion origin="layout" path="M 1.94444E-6 7.40741E-7 L 0.1526 -0.4034 " pathEditMode="relative" rAng="0" ptsTypes="AA">
                                          <p:cBhvr>
                                            <p:cTn id="58" dur="500" spd="-100000" fill="hold"/>
                                            <p:tgtEl>
                                              <p:spTgt spid="138"/>
                                            </p:tgtEl>
                                            <p:attrNameLst>
                                              <p:attrName>ppt_x</p:attrName>
                                              <p:attrName>ppt_y</p:attrName>
                                            </p:attrNameLst>
                                          </p:cBhvr>
                                          <p:rCtr x="7622" y="-20185"/>
                                        </p:animMotion>
                                      </p:childTnLst>
                                    </p:cTn>
                                  </p:par>
                                  <p:par>
                                    <p:cTn id="59" presetID="1" presetClass="entr" presetSubtype="0" fill="hold" nodeType="withEffect">
                                      <p:stCondLst>
                                        <p:cond delay="0"/>
                                      </p:stCondLst>
                                      <p:childTnLst>
                                        <p:set>
                                          <p:cBhvr>
                                            <p:cTn id="60" dur="1" fill="hold">
                                              <p:stCondLst>
                                                <p:cond delay="0"/>
                                              </p:stCondLst>
                                            </p:cTn>
                                            <p:tgtEl>
                                              <p:spTgt spid="139"/>
                                            </p:tgtEl>
                                            <p:attrNameLst>
                                              <p:attrName>style.visibility</p:attrName>
                                            </p:attrNameLst>
                                          </p:cBhvr>
                                          <p:to>
                                            <p:strVal val="visible"/>
                                          </p:to>
                                        </p:set>
                                      </p:childTnLst>
                                    </p:cTn>
                                  </p:par>
                                  <p:par>
                                    <p:cTn id="61" presetID="53" presetClass="entr" presetSubtype="16" fill="hold" nodeType="withEffect">
                                      <p:stCondLst>
                                        <p:cond delay="0"/>
                                      </p:stCondLst>
                                      <p:childTnLst>
                                        <p:set>
                                          <p:cBhvr>
                                            <p:cTn id="62" dur="1" fill="hold">
                                              <p:stCondLst>
                                                <p:cond delay="0"/>
                                              </p:stCondLst>
                                            </p:cTn>
                                            <p:tgtEl>
                                              <p:spTgt spid="139"/>
                                            </p:tgtEl>
                                            <p:attrNameLst>
                                              <p:attrName>style.visibility</p:attrName>
                                            </p:attrNameLst>
                                          </p:cBhvr>
                                          <p:to>
                                            <p:strVal val="visible"/>
                                          </p:to>
                                        </p:set>
                                        <p:anim calcmode="lin" valueType="num">
                                          <p:cBhvr>
                                            <p:cTn id="63" dur="500" fill="hold"/>
                                            <p:tgtEl>
                                              <p:spTgt spid="139"/>
                                            </p:tgtEl>
                                            <p:attrNameLst>
                                              <p:attrName>ppt_w</p:attrName>
                                            </p:attrNameLst>
                                          </p:cBhvr>
                                          <p:tavLst>
                                            <p:tav tm="0">
                                              <p:val>
                                                <p:fltVal val="0"/>
                                              </p:val>
                                            </p:tav>
                                            <p:tav tm="100000">
                                              <p:val>
                                                <p:strVal val="#ppt_w"/>
                                              </p:val>
                                            </p:tav>
                                          </p:tavLst>
                                        </p:anim>
                                        <p:anim calcmode="lin" valueType="num">
                                          <p:cBhvr>
                                            <p:cTn id="64" dur="500" fill="hold"/>
                                            <p:tgtEl>
                                              <p:spTgt spid="139"/>
                                            </p:tgtEl>
                                            <p:attrNameLst>
                                              <p:attrName>ppt_h</p:attrName>
                                            </p:attrNameLst>
                                          </p:cBhvr>
                                          <p:tavLst>
                                            <p:tav tm="0">
                                              <p:val>
                                                <p:fltVal val="0"/>
                                              </p:val>
                                            </p:tav>
                                            <p:tav tm="100000">
                                              <p:val>
                                                <p:strVal val="#ppt_h"/>
                                              </p:val>
                                            </p:tav>
                                          </p:tavLst>
                                        </p:anim>
                                        <p:animEffect transition="in" filter="fade">
                                          <p:cBhvr>
                                            <p:cTn id="65" dur="500"/>
                                            <p:tgtEl>
                                              <p:spTgt spid="139"/>
                                            </p:tgtEl>
                                          </p:cBhvr>
                                        </p:animEffect>
                                      </p:childTnLst>
                                    </p:cTn>
                                  </p:par>
                                  <p:par>
                                    <p:cTn id="66" presetID="64" presetClass="path" presetSubtype="0" fill="hold" nodeType="withEffect">
                                      <p:stCondLst>
                                        <p:cond delay="0"/>
                                      </p:stCondLst>
                                      <p:childTnLst>
                                        <p:animMotion origin="layout" path="M 2.22222E-6 1.23457E-6 L -0.05122 -0.2787 " pathEditMode="relative" rAng="0" ptsTypes="AA">
                                          <p:cBhvr>
                                            <p:cTn id="67" dur="500" spd="-100000" fill="hold"/>
                                            <p:tgtEl>
                                              <p:spTgt spid="139"/>
                                            </p:tgtEl>
                                            <p:attrNameLst>
                                              <p:attrName>ppt_x</p:attrName>
                                              <p:attrName>ppt_y</p:attrName>
                                            </p:attrNameLst>
                                          </p:cBhvr>
                                          <p:rCtr x="-2569" y="-13951"/>
                                        </p:animMotion>
                                      </p:childTnLst>
                                    </p:cTn>
                                  </p:par>
                                  <p:par>
                                    <p:cTn id="68" presetID="1" presetClass="entr" presetSubtype="0" fill="hold" nodeType="withEffect">
                                      <p:stCondLst>
                                        <p:cond delay="400"/>
                                      </p:stCondLst>
                                      <p:childTnLst>
                                        <p:set>
                                          <p:cBhvr>
                                            <p:cTn id="69" dur="1" fill="hold">
                                              <p:stCondLst>
                                                <p:cond delay="0"/>
                                              </p:stCondLst>
                                            </p:cTn>
                                            <p:tgtEl>
                                              <p:spTgt spid="130"/>
                                            </p:tgtEl>
                                            <p:attrNameLst>
                                              <p:attrName>style.visibility</p:attrName>
                                            </p:attrNameLst>
                                          </p:cBhvr>
                                          <p:to>
                                            <p:strVal val="visible"/>
                                          </p:to>
                                        </p:set>
                                      </p:childTnLst>
                                    </p:cTn>
                                  </p:par>
                                  <p:par>
                                    <p:cTn id="70" presetID="53" presetClass="entr" presetSubtype="16" fill="hold" nodeType="withEffect">
                                      <p:stCondLst>
                                        <p:cond delay="400"/>
                                      </p:stCondLst>
                                      <p:childTnLst>
                                        <p:set>
                                          <p:cBhvr>
                                            <p:cTn id="71" dur="1" fill="hold">
                                              <p:stCondLst>
                                                <p:cond delay="0"/>
                                              </p:stCondLst>
                                            </p:cTn>
                                            <p:tgtEl>
                                              <p:spTgt spid="130"/>
                                            </p:tgtEl>
                                            <p:attrNameLst>
                                              <p:attrName>style.visibility</p:attrName>
                                            </p:attrNameLst>
                                          </p:cBhvr>
                                          <p:to>
                                            <p:strVal val="visible"/>
                                          </p:to>
                                        </p:set>
                                        <p:anim calcmode="lin" valueType="num">
                                          <p:cBhvr>
                                            <p:cTn id="72" dur="500" fill="hold"/>
                                            <p:tgtEl>
                                              <p:spTgt spid="130"/>
                                            </p:tgtEl>
                                            <p:attrNameLst>
                                              <p:attrName>ppt_w</p:attrName>
                                            </p:attrNameLst>
                                          </p:cBhvr>
                                          <p:tavLst>
                                            <p:tav tm="0">
                                              <p:val>
                                                <p:fltVal val="0"/>
                                              </p:val>
                                            </p:tav>
                                            <p:tav tm="100000">
                                              <p:val>
                                                <p:strVal val="#ppt_w"/>
                                              </p:val>
                                            </p:tav>
                                          </p:tavLst>
                                        </p:anim>
                                        <p:anim calcmode="lin" valueType="num">
                                          <p:cBhvr>
                                            <p:cTn id="73" dur="500" fill="hold"/>
                                            <p:tgtEl>
                                              <p:spTgt spid="130"/>
                                            </p:tgtEl>
                                            <p:attrNameLst>
                                              <p:attrName>ppt_h</p:attrName>
                                            </p:attrNameLst>
                                          </p:cBhvr>
                                          <p:tavLst>
                                            <p:tav tm="0">
                                              <p:val>
                                                <p:fltVal val="0"/>
                                              </p:val>
                                            </p:tav>
                                            <p:tav tm="100000">
                                              <p:val>
                                                <p:strVal val="#ppt_h"/>
                                              </p:val>
                                            </p:tav>
                                          </p:tavLst>
                                        </p:anim>
                                        <p:animEffect transition="in" filter="fade">
                                          <p:cBhvr>
                                            <p:cTn id="74" dur="500"/>
                                            <p:tgtEl>
                                              <p:spTgt spid="130"/>
                                            </p:tgtEl>
                                          </p:cBhvr>
                                        </p:animEffect>
                                      </p:childTnLst>
                                    </p:cTn>
                                  </p:par>
                                  <p:par>
                                    <p:cTn id="75" presetID="64" presetClass="path" presetSubtype="0" fill="hold" nodeType="withEffect">
                                      <p:stCondLst>
                                        <p:cond delay="400"/>
                                      </p:stCondLst>
                                      <p:childTnLst>
                                        <p:animMotion origin="layout" path="M -1.38889E-6 3.82716E-6 L 0.13021 -0.1926 " pathEditMode="relative" rAng="0" ptsTypes="AA">
                                          <p:cBhvr>
                                            <p:cTn id="76" dur="500" spd="-100000" fill="hold"/>
                                            <p:tgtEl>
                                              <p:spTgt spid="130"/>
                                            </p:tgtEl>
                                            <p:attrNameLst>
                                              <p:attrName>ppt_x</p:attrName>
                                              <p:attrName>ppt_y</p:attrName>
                                            </p:attrNameLst>
                                          </p:cBhvr>
                                          <p:rCtr x="6510" y="-9630"/>
                                        </p:animMotion>
                                      </p:childTnLst>
                                    </p:cTn>
                                  </p:par>
                                  <p:par>
                                    <p:cTn id="77" presetID="1" presetClass="entr" presetSubtype="0" fill="hold" grpId="0" nodeType="withEffect">
                                      <p:stCondLst>
                                        <p:cond delay="200"/>
                                      </p:stCondLst>
                                      <p:childTnLst>
                                        <p:set>
                                          <p:cBhvr>
                                            <p:cTn id="78" dur="1" fill="hold">
                                              <p:stCondLst>
                                                <p:cond delay="0"/>
                                              </p:stCondLst>
                                            </p:cTn>
                                            <p:tgtEl>
                                              <p:spTgt spid="155"/>
                                            </p:tgtEl>
                                            <p:attrNameLst>
                                              <p:attrName>style.visibility</p:attrName>
                                            </p:attrNameLst>
                                          </p:cBhvr>
                                          <p:to>
                                            <p:strVal val="visible"/>
                                          </p:to>
                                        </p:set>
                                      </p:childTnLst>
                                    </p:cTn>
                                  </p:par>
                                  <p:par>
                                    <p:cTn id="79" presetID="53" presetClass="entr" presetSubtype="16" fill="hold" grpId="1" nodeType="withEffect">
                                      <p:stCondLst>
                                        <p:cond delay="200"/>
                                      </p:stCondLst>
                                      <p:childTnLst>
                                        <p:set>
                                          <p:cBhvr>
                                            <p:cTn id="80" dur="1" fill="hold">
                                              <p:stCondLst>
                                                <p:cond delay="0"/>
                                              </p:stCondLst>
                                            </p:cTn>
                                            <p:tgtEl>
                                              <p:spTgt spid="155"/>
                                            </p:tgtEl>
                                            <p:attrNameLst>
                                              <p:attrName>style.visibility</p:attrName>
                                            </p:attrNameLst>
                                          </p:cBhvr>
                                          <p:to>
                                            <p:strVal val="visible"/>
                                          </p:to>
                                        </p:set>
                                        <p:anim calcmode="lin" valueType="num">
                                          <p:cBhvr>
                                            <p:cTn id="81" dur="500" fill="hold"/>
                                            <p:tgtEl>
                                              <p:spTgt spid="155"/>
                                            </p:tgtEl>
                                            <p:attrNameLst>
                                              <p:attrName>ppt_w</p:attrName>
                                            </p:attrNameLst>
                                          </p:cBhvr>
                                          <p:tavLst>
                                            <p:tav tm="0">
                                              <p:val>
                                                <p:fltVal val="0"/>
                                              </p:val>
                                            </p:tav>
                                            <p:tav tm="100000">
                                              <p:val>
                                                <p:strVal val="#ppt_w"/>
                                              </p:val>
                                            </p:tav>
                                          </p:tavLst>
                                        </p:anim>
                                        <p:anim calcmode="lin" valueType="num">
                                          <p:cBhvr>
                                            <p:cTn id="82" dur="500" fill="hold"/>
                                            <p:tgtEl>
                                              <p:spTgt spid="155"/>
                                            </p:tgtEl>
                                            <p:attrNameLst>
                                              <p:attrName>ppt_h</p:attrName>
                                            </p:attrNameLst>
                                          </p:cBhvr>
                                          <p:tavLst>
                                            <p:tav tm="0">
                                              <p:val>
                                                <p:fltVal val="0"/>
                                              </p:val>
                                            </p:tav>
                                            <p:tav tm="100000">
                                              <p:val>
                                                <p:strVal val="#ppt_h"/>
                                              </p:val>
                                            </p:tav>
                                          </p:tavLst>
                                        </p:anim>
                                        <p:animEffect transition="in" filter="fade">
                                          <p:cBhvr>
                                            <p:cTn id="83" dur="500"/>
                                            <p:tgtEl>
                                              <p:spTgt spid="155"/>
                                            </p:tgtEl>
                                          </p:cBhvr>
                                        </p:animEffect>
                                      </p:childTnLst>
                                    </p:cTn>
                                  </p:par>
                                  <p:par>
                                    <p:cTn id="84" presetID="1" presetClass="entr" presetSubtype="0" fill="hold" nodeType="withEffect">
                                      <p:stCondLst>
                                        <p:cond delay="200"/>
                                      </p:stCondLst>
                                      <p:childTnLst>
                                        <p:set>
                                          <p:cBhvr>
                                            <p:cTn id="85" dur="1" fill="hold">
                                              <p:stCondLst>
                                                <p:cond delay="0"/>
                                              </p:stCondLst>
                                            </p:cTn>
                                            <p:tgtEl>
                                              <p:spTgt spid="149"/>
                                            </p:tgtEl>
                                            <p:attrNameLst>
                                              <p:attrName>style.visibility</p:attrName>
                                            </p:attrNameLst>
                                          </p:cBhvr>
                                          <p:to>
                                            <p:strVal val="visible"/>
                                          </p:to>
                                        </p:set>
                                      </p:childTnLst>
                                    </p:cTn>
                                  </p:par>
                                  <p:par>
                                    <p:cTn id="86" presetID="53" presetClass="entr" presetSubtype="16" fill="hold" nodeType="withEffect">
                                      <p:stCondLst>
                                        <p:cond delay="200"/>
                                      </p:stCondLst>
                                      <p:childTnLst>
                                        <p:set>
                                          <p:cBhvr>
                                            <p:cTn id="87" dur="1" fill="hold">
                                              <p:stCondLst>
                                                <p:cond delay="0"/>
                                              </p:stCondLst>
                                            </p:cTn>
                                            <p:tgtEl>
                                              <p:spTgt spid="149"/>
                                            </p:tgtEl>
                                            <p:attrNameLst>
                                              <p:attrName>style.visibility</p:attrName>
                                            </p:attrNameLst>
                                          </p:cBhvr>
                                          <p:to>
                                            <p:strVal val="visible"/>
                                          </p:to>
                                        </p:set>
                                        <p:anim calcmode="lin" valueType="num">
                                          <p:cBhvr>
                                            <p:cTn id="88" dur="500" fill="hold"/>
                                            <p:tgtEl>
                                              <p:spTgt spid="149"/>
                                            </p:tgtEl>
                                            <p:attrNameLst>
                                              <p:attrName>ppt_w</p:attrName>
                                            </p:attrNameLst>
                                          </p:cBhvr>
                                          <p:tavLst>
                                            <p:tav tm="0">
                                              <p:val>
                                                <p:fltVal val="0"/>
                                              </p:val>
                                            </p:tav>
                                            <p:tav tm="100000">
                                              <p:val>
                                                <p:strVal val="#ppt_w"/>
                                              </p:val>
                                            </p:tav>
                                          </p:tavLst>
                                        </p:anim>
                                        <p:anim calcmode="lin" valueType="num">
                                          <p:cBhvr>
                                            <p:cTn id="89" dur="500" fill="hold"/>
                                            <p:tgtEl>
                                              <p:spTgt spid="149"/>
                                            </p:tgtEl>
                                            <p:attrNameLst>
                                              <p:attrName>ppt_h</p:attrName>
                                            </p:attrNameLst>
                                          </p:cBhvr>
                                          <p:tavLst>
                                            <p:tav tm="0">
                                              <p:val>
                                                <p:fltVal val="0"/>
                                              </p:val>
                                            </p:tav>
                                            <p:tav tm="100000">
                                              <p:val>
                                                <p:strVal val="#ppt_h"/>
                                              </p:val>
                                            </p:tav>
                                          </p:tavLst>
                                        </p:anim>
                                        <p:animEffect transition="in" filter="fade">
                                          <p:cBhvr>
                                            <p:cTn id="90" dur="500"/>
                                            <p:tgtEl>
                                              <p:spTgt spid="149"/>
                                            </p:tgtEl>
                                          </p:cBhvr>
                                        </p:animEffect>
                                      </p:childTnLst>
                                    </p:cTn>
                                  </p:par>
                                  <p:par>
                                    <p:cTn id="91" presetID="42" presetClass="path" presetSubtype="0" fill="hold" nodeType="withEffect">
                                      <p:stCondLst>
                                        <p:cond delay="200"/>
                                      </p:stCondLst>
                                      <p:childTnLst>
                                        <p:animMotion origin="layout" path="M 5.55556E-7 -4.5679E-6 L 0.14375 0.17223 " pathEditMode="relative" rAng="0" ptsTypes="AA">
                                          <p:cBhvr>
                                            <p:cTn id="92" dur="500" spd="-100000" fill="hold"/>
                                            <p:tgtEl>
                                              <p:spTgt spid="149"/>
                                            </p:tgtEl>
                                            <p:attrNameLst>
                                              <p:attrName>ppt_x</p:attrName>
                                              <p:attrName>ppt_y</p:attrName>
                                            </p:attrNameLst>
                                          </p:cBhvr>
                                          <p:rCtr x="7187" y="8611"/>
                                        </p:animMotion>
                                      </p:childTnLst>
                                    </p:cTn>
                                  </p:par>
                                  <p:par>
                                    <p:cTn id="93" presetID="1" presetClass="entr" presetSubtype="0" fill="hold" nodeType="withEffect">
                                      <p:stCondLst>
                                        <p:cond delay="600"/>
                                      </p:stCondLst>
                                      <p:childTnLst>
                                        <p:set>
                                          <p:cBhvr>
                                            <p:cTn id="94" dur="1" fill="hold">
                                              <p:stCondLst>
                                                <p:cond delay="0"/>
                                              </p:stCondLst>
                                            </p:cTn>
                                            <p:tgtEl>
                                              <p:spTgt spid="145"/>
                                            </p:tgtEl>
                                            <p:attrNameLst>
                                              <p:attrName>style.visibility</p:attrName>
                                            </p:attrNameLst>
                                          </p:cBhvr>
                                          <p:to>
                                            <p:strVal val="visible"/>
                                          </p:to>
                                        </p:set>
                                      </p:childTnLst>
                                    </p:cTn>
                                  </p:par>
                                  <p:par>
                                    <p:cTn id="95" presetID="53" presetClass="entr" presetSubtype="16" fill="hold" nodeType="withEffect">
                                      <p:stCondLst>
                                        <p:cond delay="600"/>
                                      </p:stCondLst>
                                      <p:childTnLst>
                                        <p:set>
                                          <p:cBhvr>
                                            <p:cTn id="96" dur="1" fill="hold">
                                              <p:stCondLst>
                                                <p:cond delay="0"/>
                                              </p:stCondLst>
                                            </p:cTn>
                                            <p:tgtEl>
                                              <p:spTgt spid="145"/>
                                            </p:tgtEl>
                                            <p:attrNameLst>
                                              <p:attrName>style.visibility</p:attrName>
                                            </p:attrNameLst>
                                          </p:cBhvr>
                                          <p:to>
                                            <p:strVal val="visible"/>
                                          </p:to>
                                        </p:set>
                                        <p:anim calcmode="lin" valueType="num">
                                          <p:cBhvr>
                                            <p:cTn id="97" dur="500" fill="hold"/>
                                            <p:tgtEl>
                                              <p:spTgt spid="145"/>
                                            </p:tgtEl>
                                            <p:attrNameLst>
                                              <p:attrName>ppt_w</p:attrName>
                                            </p:attrNameLst>
                                          </p:cBhvr>
                                          <p:tavLst>
                                            <p:tav tm="0">
                                              <p:val>
                                                <p:fltVal val="0"/>
                                              </p:val>
                                            </p:tav>
                                            <p:tav tm="100000">
                                              <p:val>
                                                <p:strVal val="#ppt_w"/>
                                              </p:val>
                                            </p:tav>
                                          </p:tavLst>
                                        </p:anim>
                                        <p:anim calcmode="lin" valueType="num">
                                          <p:cBhvr>
                                            <p:cTn id="98" dur="500" fill="hold"/>
                                            <p:tgtEl>
                                              <p:spTgt spid="145"/>
                                            </p:tgtEl>
                                            <p:attrNameLst>
                                              <p:attrName>ppt_h</p:attrName>
                                            </p:attrNameLst>
                                          </p:cBhvr>
                                          <p:tavLst>
                                            <p:tav tm="0">
                                              <p:val>
                                                <p:fltVal val="0"/>
                                              </p:val>
                                            </p:tav>
                                            <p:tav tm="100000">
                                              <p:val>
                                                <p:strVal val="#ppt_h"/>
                                              </p:val>
                                            </p:tav>
                                          </p:tavLst>
                                        </p:anim>
                                        <p:animEffect transition="in" filter="fade">
                                          <p:cBhvr>
                                            <p:cTn id="99" dur="500"/>
                                            <p:tgtEl>
                                              <p:spTgt spid="145"/>
                                            </p:tgtEl>
                                          </p:cBhvr>
                                        </p:animEffect>
                                      </p:childTnLst>
                                    </p:cTn>
                                  </p:par>
                                  <p:par>
                                    <p:cTn id="100" presetID="42" presetClass="path" presetSubtype="0" fill="hold" nodeType="withEffect">
                                      <p:stCondLst>
                                        <p:cond delay="600"/>
                                      </p:stCondLst>
                                      <p:childTnLst>
                                        <p:animMotion origin="layout" path="M -2.77778E-7 3.20988E-6 L 0.13507 0.28333 " pathEditMode="relative" rAng="0" ptsTypes="AA">
                                          <p:cBhvr>
                                            <p:cTn id="101" dur="500" spd="-100000" fill="hold"/>
                                            <p:tgtEl>
                                              <p:spTgt spid="145"/>
                                            </p:tgtEl>
                                            <p:attrNameLst>
                                              <p:attrName>ppt_x</p:attrName>
                                              <p:attrName>ppt_y</p:attrName>
                                            </p:attrNameLst>
                                          </p:cBhvr>
                                          <p:rCtr x="6753" y="14167"/>
                                        </p:animMotion>
                                      </p:childTnLst>
                                    </p:cTn>
                                  </p:par>
                                  <p:par>
                                    <p:cTn id="102" presetID="1" presetClass="entr" presetSubtype="0" fill="hold" grpId="0" nodeType="withEffect">
                                      <p:stCondLst>
                                        <p:cond delay="400"/>
                                      </p:stCondLst>
                                      <p:childTnLst>
                                        <p:set>
                                          <p:cBhvr>
                                            <p:cTn id="103" dur="1" fill="hold">
                                              <p:stCondLst>
                                                <p:cond delay="0"/>
                                              </p:stCondLst>
                                            </p:cTn>
                                            <p:tgtEl>
                                              <p:spTgt spid="105"/>
                                            </p:tgtEl>
                                            <p:attrNameLst>
                                              <p:attrName>style.visibility</p:attrName>
                                            </p:attrNameLst>
                                          </p:cBhvr>
                                          <p:to>
                                            <p:strVal val="visible"/>
                                          </p:to>
                                        </p:set>
                                      </p:childTnLst>
                                    </p:cTn>
                                  </p:par>
                                  <p:par>
                                    <p:cTn id="104" presetID="53" presetClass="entr" presetSubtype="16" fill="hold" grpId="1" nodeType="withEffect">
                                      <p:stCondLst>
                                        <p:cond delay="400"/>
                                      </p:stCondLst>
                                      <p:childTnLst>
                                        <p:set>
                                          <p:cBhvr>
                                            <p:cTn id="105" dur="1" fill="hold">
                                              <p:stCondLst>
                                                <p:cond delay="0"/>
                                              </p:stCondLst>
                                            </p:cTn>
                                            <p:tgtEl>
                                              <p:spTgt spid="105"/>
                                            </p:tgtEl>
                                            <p:attrNameLst>
                                              <p:attrName>style.visibility</p:attrName>
                                            </p:attrNameLst>
                                          </p:cBhvr>
                                          <p:to>
                                            <p:strVal val="visible"/>
                                          </p:to>
                                        </p:set>
                                        <p:anim calcmode="lin" valueType="num">
                                          <p:cBhvr>
                                            <p:cTn id="106" dur="500" fill="hold"/>
                                            <p:tgtEl>
                                              <p:spTgt spid="105"/>
                                            </p:tgtEl>
                                            <p:attrNameLst>
                                              <p:attrName>ppt_w</p:attrName>
                                            </p:attrNameLst>
                                          </p:cBhvr>
                                          <p:tavLst>
                                            <p:tav tm="0">
                                              <p:val>
                                                <p:fltVal val="0"/>
                                              </p:val>
                                            </p:tav>
                                            <p:tav tm="100000">
                                              <p:val>
                                                <p:strVal val="#ppt_w"/>
                                              </p:val>
                                            </p:tav>
                                          </p:tavLst>
                                        </p:anim>
                                        <p:anim calcmode="lin" valueType="num">
                                          <p:cBhvr>
                                            <p:cTn id="107" dur="500" fill="hold"/>
                                            <p:tgtEl>
                                              <p:spTgt spid="105"/>
                                            </p:tgtEl>
                                            <p:attrNameLst>
                                              <p:attrName>ppt_h</p:attrName>
                                            </p:attrNameLst>
                                          </p:cBhvr>
                                          <p:tavLst>
                                            <p:tav tm="0">
                                              <p:val>
                                                <p:fltVal val="0"/>
                                              </p:val>
                                            </p:tav>
                                            <p:tav tm="100000">
                                              <p:val>
                                                <p:strVal val="#ppt_h"/>
                                              </p:val>
                                            </p:tav>
                                          </p:tavLst>
                                        </p:anim>
                                        <p:animEffect transition="in" filter="fade">
                                          <p:cBhvr>
                                            <p:cTn id="108" dur="500"/>
                                            <p:tgtEl>
                                              <p:spTgt spid="105"/>
                                            </p:tgtEl>
                                          </p:cBhvr>
                                        </p:animEffect>
                                      </p:childTnLst>
                                    </p:cTn>
                                  </p:par>
                                  <p:par>
                                    <p:cTn id="109" presetID="42" presetClass="path" presetSubtype="0" fill="hold" grpId="2" nodeType="withEffect">
                                      <p:stCondLst>
                                        <p:cond delay="400"/>
                                      </p:stCondLst>
                                      <p:childTnLst>
                                        <p:animMotion origin="layout" path="M -3.33333E-6 1.23457E-6 L 0.0625 0.20555 " pathEditMode="relative" rAng="0" ptsTypes="AA">
                                          <p:cBhvr>
                                            <p:cTn id="110" dur="500" spd="-100000" fill="hold"/>
                                            <p:tgtEl>
                                              <p:spTgt spid="105"/>
                                            </p:tgtEl>
                                            <p:attrNameLst>
                                              <p:attrName>ppt_x</p:attrName>
                                              <p:attrName>ppt_y</p:attrName>
                                            </p:attrNameLst>
                                          </p:cBhvr>
                                          <p:rCtr x="3125" y="10278"/>
                                        </p:animMotion>
                                      </p:childTnLst>
                                    </p:cTn>
                                  </p:par>
                                  <p:par>
                                    <p:cTn id="111" presetID="1" presetClass="entr" presetSubtype="0" fill="hold" grpId="0" nodeType="withEffect">
                                      <p:stCondLst>
                                        <p:cond delay="200"/>
                                      </p:stCondLst>
                                      <p:childTnLst>
                                        <p:set>
                                          <p:cBhvr>
                                            <p:cTn id="112" dur="1" fill="hold">
                                              <p:stCondLst>
                                                <p:cond delay="0"/>
                                              </p:stCondLst>
                                            </p:cTn>
                                            <p:tgtEl>
                                              <p:spTgt spid="148"/>
                                            </p:tgtEl>
                                            <p:attrNameLst>
                                              <p:attrName>style.visibility</p:attrName>
                                            </p:attrNameLst>
                                          </p:cBhvr>
                                          <p:to>
                                            <p:strVal val="visible"/>
                                          </p:to>
                                        </p:set>
                                      </p:childTnLst>
                                    </p:cTn>
                                  </p:par>
                                  <p:par>
                                    <p:cTn id="113" presetID="53" presetClass="entr" presetSubtype="16" fill="hold" grpId="1" nodeType="withEffect">
                                      <p:stCondLst>
                                        <p:cond delay="200"/>
                                      </p:stCondLst>
                                      <p:childTnLst>
                                        <p:set>
                                          <p:cBhvr>
                                            <p:cTn id="114" dur="1" fill="hold">
                                              <p:stCondLst>
                                                <p:cond delay="0"/>
                                              </p:stCondLst>
                                            </p:cTn>
                                            <p:tgtEl>
                                              <p:spTgt spid="148"/>
                                            </p:tgtEl>
                                            <p:attrNameLst>
                                              <p:attrName>style.visibility</p:attrName>
                                            </p:attrNameLst>
                                          </p:cBhvr>
                                          <p:to>
                                            <p:strVal val="visible"/>
                                          </p:to>
                                        </p:set>
                                        <p:anim calcmode="lin" valueType="num">
                                          <p:cBhvr>
                                            <p:cTn id="115" dur="500" fill="hold"/>
                                            <p:tgtEl>
                                              <p:spTgt spid="148"/>
                                            </p:tgtEl>
                                            <p:attrNameLst>
                                              <p:attrName>ppt_w</p:attrName>
                                            </p:attrNameLst>
                                          </p:cBhvr>
                                          <p:tavLst>
                                            <p:tav tm="0">
                                              <p:val>
                                                <p:fltVal val="0"/>
                                              </p:val>
                                            </p:tav>
                                            <p:tav tm="100000">
                                              <p:val>
                                                <p:strVal val="#ppt_w"/>
                                              </p:val>
                                            </p:tav>
                                          </p:tavLst>
                                        </p:anim>
                                        <p:anim calcmode="lin" valueType="num">
                                          <p:cBhvr>
                                            <p:cTn id="116" dur="500" fill="hold"/>
                                            <p:tgtEl>
                                              <p:spTgt spid="148"/>
                                            </p:tgtEl>
                                            <p:attrNameLst>
                                              <p:attrName>ppt_h</p:attrName>
                                            </p:attrNameLst>
                                          </p:cBhvr>
                                          <p:tavLst>
                                            <p:tav tm="0">
                                              <p:val>
                                                <p:fltVal val="0"/>
                                              </p:val>
                                            </p:tav>
                                            <p:tav tm="100000">
                                              <p:val>
                                                <p:strVal val="#ppt_h"/>
                                              </p:val>
                                            </p:tav>
                                          </p:tavLst>
                                        </p:anim>
                                        <p:animEffect transition="in" filter="fade">
                                          <p:cBhvr>
                                            <p:cTn id="117" dur="500"/>
                                            <p:tgtEl>
                                              <p:spTgt spid="148"/>
                                            </p:tgtEl>
                                          </p:cBhvr>
                                        </p:animEffect>
                                      </p:childTnLst>
                                    </p:cTn>
                                  </p:par>
                                  <p:par>
                                    <p:cTn id="118" presetID="42" presetClass="path" presetSubtype="0" fill="hold" grpId="2" nodeType="withEffect">
                                      <p:stCondLst>
                                        <p:cond delay="200"/>
                                      </p:stCondLst>
                                      <p:childTnLst>
                                        <p:animMotion origin="layout" path="M 5.55556E-7 -1.97531E-6 L -0.01372 0.35 " pathEditMode="relative" rAng="0" ptsTypes="AA">
                                          <p:cBhvr>
                                            <p:cTn id="119" dur="500" spd="-100000" fill="hold"/>
                                            <p:tgtEl>
                                              <p:spTgt spid="148"/>
                                            </p:tgtEl>
                                            <p:attrNameLst>
                                              <p:attrName>ppt_x</p:attrName>
                                              <p:attrName>ppt_y</p:attrName>
                                            </p:attrNameLst>
                                          </p:cBhvr>
                                          <p:rCtr x="-694" y="17500"/>
                                        </p:animMotion>
                                      </p:childTnLst>
                                    </p:cTn>
                                  </p:par>
                                  <p:par>
                                    <p:cTn id="120" presetID="35" presetClass="path" presetSubtype="0" fill="hold" grpId="2" nodeType="withEffect">
                                      <p:stCondLst>
                                        <p:cond delay="200"/>
                                      </p:stCondLst>
                                      <p:childTnLst>
                                        <p:animMotion origin="layout" path="M 2.5E-6 -3.58025E-6 L 0.16875 -0.04074 " pathEditMode="relative" rAng="0" ptsTypes="AA">
                                          <p:cBhvr>
                                            <p:cTn id="121" dur="500" spd="-100000" fill="hold"/>
                                            <p:tgtEl>
                                              <p:spTgt spid="155"/>
                                            </p:tgtEl>
                                            <p:attrNameLst>
                                              <p:attrName>ppt_x</p:attrName>
                                              <p:attrName>ppt_y</p:attrName>
                                            </p:attrNameLst>
                                          </p:cBhvr>
                                          <p:rCtr x="8438" y="-2037"/>
                                        </p:animMotion>
                                      </p:childTnLst>
                                    </p:cTn>
                                  </p:par>
                                  <p:par>
                                    <p:cTn id="122" presetID="1" presetClass="entr" presetSubtype="0" fill="hold" nodeType="withEffect">
                                      <p:stCondLst>
                                        <p:cond delay="600"/>
                                      </p:stCondLst>
                                      <p:childTnLst>
                                        <p:set>
                                          <p:cBhvr>
                                            <p:cTn id="123" dur="1" fill="hold">
                                              <p:stCondLst>
                                                <p:cond delay="0"/>
                                              </p:stCondLst>
                                            </p:cTn>
                                            <p:tgtEl>
                                              <p:spTgt spid="142"/>
                                            </p:tgtEl>
                                            <p:attrNameLst>
                                              <p:attrName>style.visibility</p:attrName>
                                            </p:attrNameLst>
                                          </p:cBhvr>
                                          <p:to>
                                            <p:strVal val="visible"/>
                                          </p:to>
                                        </p:set>
                                      </p:childTnLst>
                                    </p:cTn>
                                  </p:par>
                                  <p:par>
                                    <p:cTn id="124" presetID="53" presetClass="entr" presetSubtype="16" fill="hold" nodeType="withEffect">
                                      <p:stCondLst>
                                        <p:cond delay="600"/>
                                      </p:stCondLst>
                                      <p:childTnLst>
                                        <p:set>
                                          <p:cBhvr>
                                            <p:cTn id="125" dur="1" fill="hold">
                                              <p:stCondLst>
                                                <p:cond delay="0"/>
                                              </p:stCondLst>
                                            </p:cTn>
                                            <p:tgtEl>
                                              <p:spTgt spid="142"/>
                                            </p:tgtEl>
                                            <p:attrNameLst>
                                              <p:attrName>style.visibility</p:attrName>
                                            </p:attrNameLst>
                                          </p:cBhvr>
                                          <p:to>
                                            <p:strVal val="visible"/>
                                          </p:to>
                                        </p:set>
                                        <p:anim calcmode="lin" valueType="num">
                                          <p:cBhvr>
                                            <p:cTn id="126" dur="500" fill="hold"/>
                                            <p:tgtEl>
                                              <p:spTgt spid="142"/>
                                            </p:tgtEl>
                                            <p:attrNameLst>
                                              <p:attrName>ppt_w</p:attrName>
                                            </p:attrNameLst>
                                          </p:cBhvr>
                                          <p:tavLst>
                                            <p:tav tm="0">
                                              <p:val>
                                                <p:fltVal val="0"/>
                                              </p:val>
                                            </p:tav>
                                            <p:tav tm="100000">
                                              <p:val>
                                                <p:strVal val="#ppt_w"/>
                                              </p:val>
                                            </p:tav>
                                          </p:tavLst>
                                        </p:anim>
                                        <p:anim calcmode="lin" valueType="num">
                                          <p:cBhvr>
                                            <p:cTn id="127" dur="500" fill="hold"/>
                                            <p:tgtEl>
                                              <p:spTgt spid="142"/>
                                            </p:tgtEl>
                                            <p:attrNameLst>
                                              <p:attrName>ppt_h</p:attrName>
                                            </p:attrNameLst>
                                          </p:cBhvr>
                                          <p:tavLst>
                                            <p:tav tm="0">
                                              <p:val>
                                                <p:fltVal val="0"/>
                                              </p:val>
                                            </p:tav>
                                            <p:tav tm="100000">
                                              <p:val>
                                                <p:strVal val="#ppt_h"/>
                                              </p:val>
                                            </p:tav>
                                          </p:tavLst>
                                        </p:anim>
                                        <p:animEffect transition="in" filter="fade">
                                          <p:cBhvr>
                                            <p:cTn id="128" dur="500"/>
                                            <p:tgtEl>
                                              <p:spTgt spid="142"/>
                                            </p:tgtEl>
                                          </p:cBhvr>
                                        </p:animEffect>
                                      </p:childTnLst>
                                    </p:cTn>
                                  </p:par>
                                  <p:par>
                                    <p:cTn id="129" presetID="42" presetClass="path" presetSubtype="0" fill="hold" nodeType="withEffect">
                                      <p:stCondLst>
                                        <p:cond delay="600"/>
                                      </p:stCondLst>
                                      <p:childTnLst>
                                        <p:animMotion origin="layout" path="M -2.22222E-6 4.93827E-6 L -0.04757 0.38549 " pathEditMode="relative" rAng="0" ptsTypes="AA">
                                          <p:cBhvr>
                                            <p:cTn id="130" dur="500" spd="-100000" fill="hold"/>
                                            <p:tgtEl>
                                              <p:spTgt spid="142"/>
                                            </p:tgtEl>
                                            <p:attrNameLst>
                                              <p:attrName>ppt_x</p:attrName>
                                              <p:attrName>ppt_y</p:attrName>
                                            </p:attrNameLst>
                                          </p:cBhvr>
                                          <p:rCtr x="-2378" y="19259"/>
                                        </p:animMotion>
                                      </p:childTnLst>
                                    </p:cTn>
                                  </p:par>
                                  <p:par>
                                    <p:cTn id="131" presetID="1" presetClass="entr" presetSubtype="0" fill="hold" nodeType="withEffect">
                                      <p:stCondLst>
                                        <p:cond delay="0"/>
                                      </p:stCondLst>
                                      <p:childTnLst>
                                        <p:set>
                                          <p:cBhvr>
                                            <p:cTn id="132" dur="1" fill="hold">
                                              <p:stCondLst>
                                                <p:cond delay="0"/>
                                              </p:stCondLst>
                                            </p:cTn>
                                            <p:tgtEl>
                                              <p:spTgt spid="109"/>
                                            </p:tgtEl>
                                            <p:attrNameLst>
                                              <p:attrName>style.visibility</p:attrName>
                                            </p:attrNameLst>
                                          </p:cBhvr>
                                          <p:to>
                                            <p:strVal val="visible"/>
                                          </p:to>
                                        </p:set>
                                      </p:childTnLst>
                                    </p:cTn>
                                  </p:par>
                                  <p:par>
                                    <p:cTn id="133" presetID="42" presetClass="path" presetSubtype="0" fill="hold" nodeType="withEffect">
                                      <p:stCondLst>
                                        <p:cond delay="0"/>
                                      </p:stCondLst>
                                      <p:childTnLst>
                                        <p:animMotion origin="layout" path="M 4.16667E-6 -3.20988E-6 L -0.0875 0.25895 " pathEditMode="relative" rAng="0" ptsTypes="AA">
                                          <p:cBhvr>
                                            <p:cTn id="134" dur="500" spd="-100000" fill="hold"/>
                                            <p:tgtEl>
                                              <p:spTgt spid="109"/>
                                            </p:tgtEl>
                                            <p:attrNameLst>
                                              <p:attrName>ppt_x</p:attrName>
                                              <p:attrName>ppt_y</p:attrName>
                                            </p:attrNameLst>
                                          </p:cBhvr>
                                          <p:rCtr x="-4375" y="12932"/>
                                        </p:animMotion>
                                      </p:childTnLst>
                                    </p:cTn>
                                  </p:par>
                                  <p:par>
                                    <p:cTn id="135" presetID="53" presetClass="entr" presetSubtype="16" fill="hold" nodeType="withEffect">
                                      <p:stCondLst>
                                        <p:cond delay="0"/>
                                      </p:stCondLst>
                                      <p:childTnLst>
                                        <p:set>
                                          <p:cBhvr>
                                            <p:cTn id="136" dur="1" fill="hold">
                                              <p:stCondLst>
                                                <p:cond delay="0"/>
                                              </p:stCondLst>
                                            </p:cTn>
                                            <p:tgtEl>
                                              <p:spTgt spid="109"/>
                                            </p:tgtEl>
                                            <p:attrNameLst>
                                              <p:attrName>style.visibility</p:attrName>
                                            </p:attrNameLst>
                                          </p:cBhvr>
                                          <p:to>
                                            <p:strVal val="visible"/>
                                          </p:to>
                                        </p:set>
                                        <p:anim calcmode="lin" valueType="num">
                                          <p:cBhvr>
                                            <p:cTn id="137" dur="500" fill="hold"/>
                                            <p:tgtEl>
                                              <p:spTgt spid="109"/>
                                            </p:tgtEl>
                                            <p:attrNameLst>
                                              <p:attrName>ppt_w</p:attrName>
                                            </p:attrNameLst>
                                          </p:cBhvr>
                                          <p:tavLst>
                                            <p:tav tm="0">
                                              <p:val>
                                                <p:fltVal val="0"/>
                                              </p:val>
                                            </p:tav>
                                            <p:tav tm="100000">
                                              <p:val>
                                                <p:strVal val="#ppt_w"/>
                                              </p:val>
                                            </p:tav>
                                          </p:tavLst>
                                        </p:anim>
                                        <p:anim calcmode="lin" valueType="num">
                                          <p:cBhvr>
                                            <p:cTn id="138" dur="500" fill="hold"/>
                                            <p:tgtEl>
                                              <p:spTgt spid="109"/>
                                            </p:tgtEl>
                                            <p:attrNameLst>
                                              <p:attrName>ppt_h</p:attrName>
                                            </p:attrNameLst>
                                          </p:cBhvr>
                                          <p:tavLst>
                                            <p:tav tm="0">
                                              <p:val>
                                                <p:fltVal val="0"/>
                                              </p:val>
                                            </p:tav>
                                            <p:tav tm="100000">
                                              <p:val>
                                                <p:strVal val="#ppt_h"/>
                                              </p:val>
                                            </p:tav>
                                          </p:tavLst>
                                        </p:anim>
                                        <p:animEffect transition="in" filter="fade">
                                          <p:cBhvr>
                                            <p:cTn id="139" dur="500"/>
                                            <p:tgtEl>
                                              <p:spTgt spid="109"/>
                                            </p:tgtEl>
                                          </p:cBhvr>
                                        </p:animEffect>
                                      </p:childTnLst>
                                    </p:cTn>
                                  </p:par>
                                  <p:par>
                                    <p:cTn id="140" presetID="1" presetClass="entr" presetSubtype="0" fill="hold" nodeType="withEffect">
                                      <p:stCondLst>
                                        <p:cond delay="400"/>
                                      </p:stCondLst>
                                      <p:childTnLst>
                                        <p:set>
                                          <p:cBhvr>
                                            <p:cTn id="141" dur="1" fill="hold">
                                              <p:stCondLst>
                                                <p:cond delay="0"/>
                                              </p:stCondLst>
                                            </p:cTn>
                                            <p:tgtEl>
                                              <p:spTgt spid="152"/>
                                            </p:tgtEl>
                                            <p:attrNameLst>
                                              <p:attrName>style.visibility</p:attrName>
                                            </p:attrNameLst>
                                          </p:cBhvr>
                                          <p:to>
                                            <p:strVal val="visible"/>
                                          </p:to>
                                        </p:set>
                                      </p:childTnLst>
                                    </p:cTn>
                                  </p:par>
                                  <p:par>
                                    <p:cTn id="142" presetID="53" presetClass="entr" presetSubtype="16" fill="hold" nodeType="withEffect">
                                      <p:stCondLst>
                                        <p:cond delay="400"/>
                                      </p:stCondLst>
                                      <p:childTnLst>
                                        <p:set>
                                          <p:cBhvr>
                                            <p:cTn id="143" dur="1" fill="hold">
                                              <p:stCondLst>
                                                <p:cond delay="0"/>
                                              </p:stCondLst>
                                            </p:cTn>
                                            <p:tgtEl>
                                              <p:spTgt spid="152"/>
                                            </p:tgtEl>
                                            <p:attrNameLst>
                                              <p:attrName>style.visibility</p:attrName>
                                            </p:attrNameLst>
                                          </p:cBhvr>
                                          <p:to>
                                            <p:strVal val="visible"/>
                                          </p:to>
                                        </p:set>
                                        <p:anim calcmode="lin" valueType="num">
                                          <p:cBhvr>
                                            <p:cTn id="144" dur="500" fill="hold"/>
                                            <p:tgtEl>
                                              <p:spTgt spid="152"/>
                                            </p:tgtEl>
                                            <p:attrNameLst>
                                              <p:attrName>ppt_w</p:attrName>
                                            </p:attrNameLst>
                                          </p:cBhvr>
                                          <p:tavLst>
                                            <p:tav tm="0">
                                              <p:val>
                                                <p:fltVal val="0"/>
                                              </p:val>
                                            </p:tav>
                                            <p:tav tm="100000">
                                              <p:val>
                                                <p:strVal val="#ppt_w"/>
                                              </p:val>
                                            </p:tav>
                                          </p:tavLst>
                                        </p:anim>
                                        <p:anim calcmode="lin" valueType="num">
                                          <p:cBhvr>
                                            <p:cTn id="145" dur="500" fill="hold"/>
                                            <p:tgtEl>
                                              <p:spTgt spid="152"/>
                                            </p:tgtEl>
                                            <p:attrNameLst>
                                              <p:attrName>ppt_h</p:attrName>
                                            </p:attrNameLst>
                                          </p:cBhvr>
                                          <p:tavLst>
                                            <p:tav tm="0">
                                              <p:val>
                                                <p:fltVal val="0"/>
                                              </p:val>
                                            </p:tav>
                                            <p:tav tm="100000">
                                              <p:val>
                                                <p:strVal val="#ppt_h"/>
                                              </p:val>
                                            </p:tav>
                                          </p:tavLst>
                                        </p:anim>
                                        <p:animEffect transition="in" filter="fade">
                                          <p:cBhvr>
                                            <p:cTn id="146" dur="500"/>
                                            <p:tgtEl>
                                              <p:spTgt spid="152"/>
                                            </p:tgtEl>
                                          </p:cBhvr>
                                        </p:animEffect>
                                      </p:childTnLst>
                                    </p:cTn>
                                  </p:par>
                                  <p:par>
                                    <p:cTn id="147" presetID="42" presetClass="path" presetSubtype="0" fill="hold" nodeType="withEffect">
                                      <p:stCondLst>
                                        <p:cond delay="400"/>
                                      </p:stCondLst>
                                      <p:childTnLst>
                                        <p:animMotion origin="layout" path="M -4.44444E-6 -4.69136E-6 L -0.18368 0.37439 " pathEditMode="relative" rAng="0" ptsTypes="AA">
                                          <p:cBhvr>
                                            <p:cTn id="148" dur="500" spd="-100000" fill="hold"/>
                                            <p:tgtEl>
                                              <p:spTgt spid="152"/>
                                            </p:tgtEl>
                                            <p:attrNameLst>
                                              <p:attrName>ppt_x</p:attrName>
                                              <p:attrName>ppt_y</p:attrName>
                                            </p:attrNameLst>
                                          </p:cBhvr>
                                          <p:rCtr x="-9184" y="18704"/>
                                        </p:animMotion>
                                      </p:childTnLst>
                                    </p:cTn>
                                  </p:par>
                                  <p:par>
                                    <p:cTn id="149" presetID="1" presetClass="entr" presetSubtype="0" fill="hold" grpId="0" nodeType="withEffect">
                                      <p:stCondLst>
                                        <p:cond delay="600"/>
                                      </p:stCondLst>
                                      <p:childTnLst>
                                        <p:set>
                                          <p:cBhvr>
                                            <p:cTn id="150" dur="1" fill="hold">
                                              <p:stCondLst>
                                                <p:cond delay="0"/>
                                              </p:stCondLst>
                                            </p:cTn>
                                            <p:tgtEl>
                                              <p:spTgt spid="133"/>
                                            </p:tgtEl>
                                            <p:attrNameLst>
                                              <p:attrName>style.visibility</p:attrName>
                                            </p:attrNameLst>
                                          </p:cBhvr>
                                          <p:to>
                                            <p:strVal val="visible"/>
                                          </p:to>
                                        </p:set>
                                      </p:childTnLst>
                                    </p:cTn>
                                  </p:par>
                                  <p:par>
                                    <p:cTn id="151" presetID="53" presetClass="entr" presetSubtype="16" fill="hold" grpId="1" nodeType="withEffect">
                                      <p:stCondLst>
                                        <p:cond delay="600"/>
                                      </p:stCondLst>
                                      <p:childTnLst>
                                        <p:set>
                                          <p:cBhvr>
                                            <p:cTn id="152" dur="1" fill="hold">
                                              <p:stCondLst>
                                                <p:cond delay="0"/>
                                              </p:stCondLst>
                                            </p:cTn>
                                            <p:tgtEl>
                                              <p:spTgt spid="133"/>
                                            </p:tgtEl>
                                            <p:attrNameLst>
                                              <p:attrName>style.visibility</p:attrName>
                                            </p:attrNameLst>
                                          </p:cBhvr>
                                          <p:to>
                                            <p:strVal val="visible"/>
                                          </p:to>
                                        </p:set>
                                        <p:anim calcmode="lin" valueType="num">
                                          <p:cBhvr>
                                            <p:cTn id="153" dur="500" fill="hold"/>
                                            <p:tgtEl>
                                              <p:spTgt spid="133"/>
                                            </p:tgtEl>
                                            <p:attrNameLst>
                                              <p:attrName>ppt_w</p:attrName>
                                            </p:attrNameLst>
                                          </p:cBhvr>
                                          <p:tavLst>
                                            <p:tav tm="0">
                                              <p:val>
                                                <p:fltVal val="0"/>
                                              </p:val>
                                            </p:tav>
                                            <p:tav tm="100000">
                                              <p:val>
                                                <p:strVal val="#ppt_w"/>
                                              </p:val>
                                            </p:tav>
                                          </p:tavLst>
                                        </p:anim>
                                        <p:anim calcmode="lin" valueType="num">
                                          <p:cBhvr>
                                            <p:cTn id="154" dur="500" fill="hold"/>
                                            <p:tgtEl>
                                              <p:spTgt spid="133"/>
                                            </p:tgtEl>
                                            <p:attrNameLst>
                                              <p:attrName>ppt_h</p:attrName>
                                            </p:attrNameLst>
                                          </p:cBhvr>
                                          <p:tavLst>
                                            <p:tav tm="0">
                                              <p:val>
                                                <p:fltVal val="0"/>
                                              </p:val>
                                            </p:tav>
                                            <p:tav tm="100000">
                                              <p:val>
                                                <p:strVal val="#ppt_h"/>
                                              </p:val>
                                            </p:tav>
                                          </p:tavLst>
                                        </p:anim>
                                        <p:animEffect transition="in" filter="fade">
                                          <p:cBhvr>
                                            <p:cTn id="155" dur="500"/>
                                            <p:tgtEl>
                                              <p:spTgt spid="133"/>
                                            </p:tgtEl>
                                          </p:cBhvr>
                                        </p:animEffect>
                                      </p:childTnLst>
                                    </p:cTn>
                                  </p:par>
                                  <p:par>
                                    <p:cTn id="156" presetID="42" presetClass="path" presetSubtype="0" fill="hold" grpId="2" nodeType="withEffect">
                                      <p:stCondLst>
                                        <p:cond delay="600"/>
                                      </p:stCondLst>
                                      <p:childTnLst>
                                        <p:animMotion origin="layout" path="M 8.33333E-7 -2.59259E-6 L -0.19879 0.28334 " pathEditMode="relative" rAng="0" ptsTypes="AA">
                                          <p:cBhvr>
                                            <p:cTn id="157" dur="500" spd="-100000" fill="hold"/>
                                            <p:tgtEl>
                                              <p:spTgt spid="133"/>
                                            </p:tgtEl>
                                            <p:attrNameLst>
                                              <p:attrName>ppt_x</p:attrName>
                                              <p:attrName>ppt_y</p:attrName>
                                            </p:attrNameLst>
                                          </p:cBhvr>
                                          <p:rCtr x="-9948" y="14167"/>
                                        </p:animMotion>
                                      </p:childTnLst>
                                    </p:cTn>
                                  </p:par>
                                </p:childTnLst>
                              </p:cTn>
                            </p:par>
                            <p:par>
                              <p:cTn id="158" fill="hold">
                                <p:stCondLst>
                                  <p:cond delay="1100"/>
                                </p:stCondLst>
                                <p:childTnLst>
                                  <p:par>
                                    <p:cTn id="159" presetID="53" presetClass="entr" presetSubtype="16" fill="hold" grpId="0" nodeType="afterEffect">
                                      <p:stCondLst>
                                        <p:cond delay="0"/>
                                      </p:stCondLst>
                                      <p:childTnLst>
                                        <p:set>
                                          <p:cBhvr>
                                            <p:cTn id="160" dur="1" fill="hold">
                                              <p:stCondLst>
                                                <p:cond delay="0"/>
                                              </p:stCondLst>
                                            </p:cTn>
                                            <p:tgtEl>
                                              <p:spTgt spid="85"/>
                                            </p:tgtEl>
                                            <p:attrNameLst>
                                              <p:attrName>style.visibility</p:attrName>
                                            </p:attrNameLst>
                                          </p:cBhvr>
                                          <p:to>
                                            <p:strVal val="visible"/>
                                          </p:to>
                                        </p:set>
                                        <p:anim calcmode="lin" valueType="num">
                                          <p:cBhvr>
                                            <p:cTn id="161" dur="500" fill="hold"/>
                                            <p:tgtEl>
                                              <p:spTgt spid="85"/>
                                            </p:tgtEl>
                                            <p:attrNameLst>
                                              <p:attrName>ppt_w</p:attrName>
                                            </p:attrNameLst>
                                          </p:cBhvr>
                                          <p:tavLst>
                                            <p:tav tm="0">
                                              <p:val>
                                                <p:fltVal val="0"/>
                                              </p:val>
                                            </p:tav>
                                            <p:tav tm="100000">
                                              <p:val>
                                                <p:strVal val="#ppt_w"/>
                                              </p:val>
                                            </p:tav>
                                          </p:tavLst>
                                        </p:anim>
                                        <p:anim calcmode="lin" valueType="num">
                                          <p:cBhvr>
                                            <p:cTn id="162" dur="500" fill="hold"/>
                                            <p:tgtEl>
                                              <p:spTgt spid="85"/>
                                            </p:tgtEl>
                                            <p:attrNameLst>
                                              <p:attrName>ppt_h</p:attrName>
                                            </p:attrNameLst>
                                          </p:cBhvr>
                                          <p:tavLst>
                                            <p:tav tm="0">
                                              <p:val>
                                                <p:fltVal val="0"/>
                                              </p:val>
                                            </p:tav>
                                            <p:tav tm="100000">
                                              <p:val>
                                                <p:strVal val="#ppt_h"/>
                                              </p:val>
                                            </p:tav>
                                          </p:tavLst>
                                        </p:anim>
                                        <p:animEffect transition="in" filter="fade">
                                          <p:cBhvr>
                                            <p:cTn id="163" dur="500"/>
                                            <p:tgtEl>
                                              <p:spTgt spid="85"/>
                                            </p:tgtEl>
                                          </p:cBhvr>
                                        </p:animEffect>
                                      </p:childTnLst>
                                    </p:cTn>
                                  </p:par>
                                  <p:par>
                                    <p:cTn id="164" presetID="53" presetClass="entr" presetSubtype="16" fill="hold" grpId="0" nodeType="withEffect">
                                      <p:stCondLst>
                                        <p:cond delay="400"/>
                                      </p:stCondLst>
                                      <p:childTnLst>
                                        <p:set>
                                          <p:cBhvr>
                                            <p:cTn id="165" dur="1" fill="hold">
                                              <p:stCondLst>
                                                <p:cond delay="0"/>
                                              </p:stCondLst>
                                            </p:cTn>
                                            <p:tgtEl>
                                              <p:spTgt spid="86"/>
                                            </p:tgtEl>
                                            <p:attrNameLst>
                                              <p:attrName>style.visibility</p:attrName>
                                            </p:attrNameLst>
                                          </p:cBhvr>
                                          <p:to>
                                            <p:strVal val="visible"/>
                                          </p:to>
                                        </p:set>
                                        <p:anim calcmode="lin" valueType="num">
                                          <p:cBhvr>
                                            <p:cTn id="166" dur="500" fill="hold"/>
                                            <p:tgtEl>
                                              <p:spTgt spid="86"/>
                                            </p:tgtEl>
                                            <p:attrNameLst>
                                              <p:attrName>ppt_w</p:attrName>
                                            </p:attrNameLst>
                                          </p:cBhvr>
                                          <p:tavLst>
                                            <p:tav tm="0">
                                              <p:val>
                                                <p:fltVal val="0"/>
                                              </p:val>
                                            </p:tav>
                                            <p:tav tm="100000">
                                              <p:val>
                                                <p:strVal val="#ppt_w"/>
                                              </p:val>
                                            </p:tav>
                                          </p:tavLst>
                                        </p:anim>
                                        <p:anim calcmode="lin" valueType="num">
                                          <p:cBhvr>
                                            <p:cTn id="167" dur="500" fill="hold"/>
                                            <p:tgtEl>
                                              <p:spTgt spid="86"/>
                                            </p:tgtEl>
                                            <p:attrNameLst>
                                              <p:attrName>ppt_h</p:attrName>
                                            </p:attrNameLst>
                                          </p:cBhvr>
                                          <p:tavLst>
                                            <p:tav tm="0">
                                              <p:val>
                                                <p:fltVal val="0"/>
                                              </p:val>
                                            </p:tav>
                                            <p:tav tm="100000">
                                              <p:val>
                                                <p:strVal val="#ppt_h"/>
                                              </p:val>
                                            </p:tav>
                                          </p:tavLst>
                                        </p:anim>
                                        <p:animEffect transition="in" filter="fade">
                                          <p:cBhvr>
                                            <p:cTn id="168" dur="500"/>
                                            <p:tgtEl>
                                              <p:spTgt spid="86"/>
                                            </p:tgtEl>
                                          </p:cBhvr>
                                        </p:animEffect>
                                      </p:childTnLst>
                                    </p:cTn>
                                  </p:par>
                                  <p:par>
                                    <p:cTn id="169" presetID="53" presetClass="entr" presetSubtype="16" fill="hold" nodeType="withEffect">
                                      <p:stCondLst>
                                        <p:cond delay="400"/>
                                      </p:stCondLst>
                                      <p:childTnLst>
                                        <p:set>
                                          <p:cBhvr>
                                            <p:cTn id="170" dur="1" fill="hold">
                                              <p:stCondLst>
                                                <p:cond delay="0"/>
                                              </p:stCondLst>
                                            </p:cTn>
                                            <p:tgtEl>
                                              <p:spTgt spid="87"/>
                                            </p:tgtEl>
                                            <p:attrNameLst>
                                              <p:attrName>style.visibility</p:attrName>
                                            </p:attrNameLst>
                                          </p:cBhvr>
                                          <p:to>
                                            <p:strVal val="visible"/>
                                          </p:to>
                                        </p:set>
                                        <p:anim calcmode="lin" valueType="num">
                                          <p:cBhvr>
                                            <p:cTn id="171" dur="500" fill="hold"/>
                                            <p:tgtEl>
                                              <p:spTgt spid="87"/>
                                            </p:tgtEl>
                                            <p:attrNameLst>
                                              <p:attrName>ppt_w</p:attrName>
                                            </p:attrNameLst>
                                          </p:cBhvr>
                                          <p:tavLst>
                                            <p:tav tm="0">
                                              <p:val>
                                                <p:fltVal val="0"/>
                                              </p:val>
                                            </p:tav>
                                            <p:tav tm="100000">
                                              <p:val>
                                                <p:strVal val="#ppt_w"/>
                                              </p:val>
                                            </p:tav>
                                          </p:tavLst>
                                        </p:anim>
                                        <p:anim calcmode="lin" valueType="num">
                                          <p:cBhvr>
                                            <p:cTn id="172" dur="500" fill="hold"/>
                                            <p:tgtEl>
                                              <p:spTgt spid="87"/>
                                            </p:tgtEl>
                                            <p:attrNameLst>
                                              <p:attrName>ppt_h</p:attrName>
                                            </p:attrNameLst>
                                          </p:cBhvr>
                                          <p:tavLst>
                                            <p:tav tm="0">
                                              <p:val>
                                                <p:fltVal val="0"/>
                                              </p:val>
                                            </p:tav>
                                            <p:tav tm="100000">
                                              <p:val>
                                                <p:strVal val="#ppt_h"/>
                                              </p:val>
                                            </p:tav>
                                          </p:tavLst>
                                        </p:anim>
                                        <p:animEffect transition="in" filter="fade">
                                          <p:cBhvr>
                                            <p:cTn id="173" dur="500"/>
                                            <p:tgtEl>
                                              <p:spTgt spid="87"/>
                                            </p:tgtEl>
                                          </p:cBhvr>
                                        </p:animEffect>
                                      </p:childTnLst>
                                    </p:cTn>
                                  </p:par>
                                  <p:par>
                                    <p:cTn id="174" presetID="53" presetClass="entr" presetSubtype="16" fill="hold" nodeType="withEffect">
                                      <p:stCondLst>
                                        <p:cond delay="200"/>
                                      </p:stCondLst>
                                      <p:childTnLst>
                                        <p:set>
                                          <p:cBhvr>
                                            <p:cTn id="175" dur="1" fill="hold">
                                              <p:stCondLst>
                                                <p:cond delay="0"/>
                                              </p:stCondLst>
                                            </p:cTn>
                                            <p:tgtEl>
                                              <p:spTgt spid="90"/>
                                            </p:tgtEl>
                                            <p:attrNameLst>
                                              <p:attrName>style.visibility</p:attrName>
                                            </p:attrNameLst>
                                          </p:cBhvr>
                                          <p:to>
                                            <p:strVal val="visible"/>
                                          </p:to>
                                        </p:set>
                                        <p:anim calcmode="lin" valueType="num">
                                          <p:cBhvr>
                                            <p:cTn id="176" dur="500" fill="hold"/>
                                            <p:tgtEl>
                                              <p:spTgt spid="90"/>
                                            </p:tgtEl>
                                            <p:attrNameLst>
                                              <p:attrName>ppt_w</p:attrName>
                                            </p:attrNameLst>
                                          </p:cBhvr>
                                          <p:tavLst>
                                            <p:tav tm="0">
                                              <p:val>
                                                <p:fltVal val="0"/>
                                              </p:val>
                                            </p:tav>
                                            <p:tav tm="100000">
                                              <p:val>
                                                <p:strVal val="#ppt_w"/>
                                              </p:val>
                                            </p:tav>
                                          </p:tavLst>
                                        </p:anim>
                                        <p:anim calcmode="lin" valueType="num">
                                          <p:cBhvr>
                                            <p:cTn id="177" dur="500" fill="hold"/>
                                            <p:tgtEl>
                                              <p:spTgt spid="90"/>
                                            </p:tgtEl>
                                            <p:attrNameLst>
                                              <p:attrName>ppt_h</p:attrName>
                                            </p:attrNameLst>
                                          </p:cBhvr>
                                          <p:tavLst>
                                            <p:tav tm="0">
                                              <p:val>
                                                <p:fltVal val="0"/>
                                              </p:val>
                                            </p:tav>
                                            <p:tav tm="100000">
                                              <p:val>
                                                <p:strVal val="#ppt_h"/>
                                              </p:val>
                                            </p:tav>
                                          </p:tavLst>
                                        </p:anim>
                                        <p:animEffect transition="in" filter="fade">
                                          <p:cBhvr>
                                            <p:cTn id="178" dur="500"/>
                                            <p:tgtEl>
                                              <p:spTgt spid="90"/>
                                            </p:tgtEl>
                                          </p:cBhvr>
                                        </p:animEffect>
                                      </p:childTnLst>
                                    </p:cTn>
                                  </p:par>
                                  <p:par>
                                    <p:cTn id="179" presetID="53" presetClass="entr" presetSubtype="16" fill="hold" nodeType="withEffect">
                                      <p:stCondLst>
                                        <p:cond delay="400"/>
                                      </p:stCondLst>
                                      <p:childTnLst>
                                        <p:set>
                                          <p:cBhvr>
                                            <p:cTn id="180" dur="1" fill="hold">
                                              <p:stCondLst>
                                                <p:cond delay="0"/>
                                              </p:stCondLst>
                                            </p:cTn>
                                            <p:tgtEl>
                                              <p:spTgt spid="93"/>
                                            </p:tgtEl>
                                            <p:attrNameLst>
                                              <p:attrName>style.visibility</p:attrName>
                                            </p:attrNameLst>
                                          </p:cBhvr>
                                          <p:to>
                                            <p:strVal val="visible"/>
                                          </p:to>
                                        </p:set>
                                        <p:anim calcmode="lin" valueType="num">
                                          <p:cBhvr>
                                            <p:cTn id="181" dur="500" fill="hold"/>
                                            <p:tgtEl>
                                              <p:spTgt spid="93"/>
                                            </p:tgtEl>
                                            <p:attrNameLst>
                                              <p:attrName>ppt_w</p:attrName>
                                            </p:attrNameLst>
                                          </p:cBhvr>
                                          <p:tavLst>
                                            <p:tav tm="0">
                                              <p:val>
                                                <p:fltVal val="0"/>
                                              </p:val>
                                            </p:tav>
                                            <p:tav tm="100000">
                                              <p:val>
                                                <p:strVal val="#ppt_w"/>
                                              </p:val>
                                            </p:tav>
                                          </p:tavLst>
                                        </p:anim>
                                        <p:anim calcmode="lin" valueType="num">
                                          <p:cBhvr>
                                            <p:cTn id="182" dur="500" fill="hold"/>
                                            <p:tgtEl>
                                              <p:spTgt spid="93"/>
                                            </p:tgtEl>
                                            <p:attrNameLst>
                                              <p:attrName>ppt_h</p:attrName>
                                            </p:attrNameLst>
                                          </p:cBhvr>
                                          <p:tavLst>
                                            <p:tav tm="0">
                                              <p:val>
                                                <p:fltVal val="0"/>
                                              </p:val>
                                            </p:tav>
                                            <p:tav tm="100000">
                                              <p:val>
                                                <p:strVal val="#ppt_h"/>
                                              </p:val>
                                            </p:tav>
                                          </p:tavLst>
                                        </p:anim>
                                        <p:animEffect transition="in" filter="fade">
                                          <p:cBhvr>
                                            <p:cTn id="183" dur="500"/>
                                            <p:tgtEl>
                                              <p:spTgt spid="93"/>
                                            </p:tgtEl>
                                          </p:cBhvr>
                                        </p:animEffect>
                                      </p:childTnLst>
                                    </p:cTn>
                                  </p:par>
                                  <p:par>
                                    <p:cTn id="184" presetID="53" presetClass="entr" presetSubtype="16" fill="hold" grpId="0" nodeType="withEffect">
                                      <p:stCondLst>
                                        <p:cond delay="200"/>
                                      </p:stCondLst>
                                      <p:childTnLst>
                                        <p:set>
                                          <p:cBhvr>
                                            <p:cTn id="185" dur="1" fill="hold">
                                              <p:stCondLst>
                                                <p:cond delay="0"/>
                                              </p:stCondLst>
                                            </p:cTn>
                                            <p:tgtEl>
                                              <p:spTgt spid="96"/>
                                            </p:tgtEl>
                                            <p:attrNameLst>
                                              <p:attrName>style.visibility</p:attrName>
                                            </p:attrNameLst>
                                          </p:cBhvr>
                                          <p:to>
                                            <p:strVal val="visible"/>
                                          </p:to>
                                        </p:set>
                                        <p:anim calcmode="lin" valueType="num">
                                          <p:cBhvr>
                                            <p:cTn id="186" dur="500" fill="hold"/>
                                            <p:tgtEl>
                                              <p:spTgt spid="96"/>
                                            </p:tgtEl>
                                            <p:attrNameLst>
                                              <p:attrName>ppt_w</p:attrName>
                                            </p:attrNameLst>
                                          </p:cBhvr>
                                          <p:tavLst>
                                            <p:tav tm="0">
                                              <p:val>
                                                <p:fltVal val="0"/>
                                              </p:val>
                                            </p:tav>
                                            <p:tav tm="100000">
                                              <p:val>
                                                <p:strVal val="#ppt_w"/>
                                              </p:val>
                                            </p:tav>
                                          </p:tavLst>
                                        </p:anim>
                                        <p:anim calcmode="lin" valueType="num">
                                          <p:cBhvr>
                                            <p:cTn id="187" dur="500" fill="hold"/>
                                            <p:tgtEl>
                                              <p:spTgt spid="96"/>
                                            </p:tgtEl>
                                            <p:attrNameLst>
                                              <p:attrName>ppt_h</p:attrName>
                                            </p:attrNameLst>
                                          </p:cBhvr>
                                          <p:tavLst>
                                            <p:tav tm="0">
                                              <p:val>
                                                <p:fltVal val="0"/>
                                              </p:val>
                                            </p:tav>
                                            <p:tav tm="100000">
                                              <p:val>
                                                <p:strVal val="#ppt_h"/>
                                              </p:val>
                                            </p:tav>
                                          </p:tavLst>
                                        </p:anim>
                                        <p:animEffect transition="in" filter="fade">
                                          <p:cBhvr>
                                            <p:cTn id="188" dur="500"/>
                                            <p:tgtEl>
                                              <p:spTgt spid="96"/>
                                            </p:tgtEl>
                                          </p:cBhvr>
                                        </p:animEffect>
                                      </p:childTnLst>
                                    </p:cTn>
                                  </p:par>
                                </p:childTnLst>
                              </p:cTn>
                            </p:par>
                            <p:par>
                              <p:cTn id="189" fill="hold">
                                <p:stCondLst>
                                  <p:cond delay="2000"/>
                                </p:stCondLst>
                                <p:childTnLst>
                                  <p:par>
                                    <p:cTn id="190" presetID="2" presetClass="entr" presetSubtype="9" accel="52000" fill="hold" nodeType="afterEffect">
                                      <p:stCondLst>
                                        <p:cond delay="0"/>
                                      </p:stCondLst>
                                      <p:childTnLst>
                                        <p:set>
                                          <p:cBhvr>
                                            <p:cTn id="191" dur="1" fill="hold">
                                              <p:stCondLst>
                                                <p:cond delay="0"/>
                                              </p:stCondLst>
                                            </p:cTn>
                                            <p:tgtEl>
                                              <p:spTgt spid="163"/>
                                            </p:tgtEl>
                                            <p:attrNameLst>
                                              <p:attrName>style.visibility</p:attrName>
                                            </p:attrNameLst>
                                          </p:cBhvr>
                                          <p:to>
                                            <p:strVal val="visible"/>
                                          </p:to>
                                        </p:set>
                                        <p:anim calcmode="lin" valueType="num">
                                          <p:cBhvr additive="base">
                                            <p:cTn id="192" dur="2000" fill="hold"/>
                                            <p:tgtEl>
                                              <p:spTgt spid="163"/>
                                            </p:tgtEl>
                                            <p:attrNameLst>
                                              <p:attrName>ppt_x</p:attrName>
                                            </p:attrNameLst>
                                          </p:cBhvr>
                                          <p:tavLst>
                                            <p:tav tm="0">
                                              <p:val>
                                                <p:strVal val="0-#ppt_w/2"/>
                                              </p:val>
                                            </p:tav>
                                            <p:tav tm="100000">
                                              <p:val>
                                                <p:strVal val="#ppt_x"/>
                                              </p:val>
                                            </p:tav>
                                          </p:tavLst>
                                        </p:anim>
                                        <p:anim calcmode="lin" valueType="num">
                                          <p:cBhvr additive="base">
                                            <p:cTn id="193" dur="2000" fill="hold"/>
                                            <p:tgtEl>
                                              <p:spTgt spid="163"/>
                                            </p:tgtEl>
                                            <p:attrNameLst>
                                              <p:attrName>ppt_y</p:attrName>
                                            </p:attrNameLst>
                                          </p:cBhvr>
                                          <p:tavLst>
                                            <p:tav tm="0">
                                              <p:val>
                                                <p:strVal val="0-#ppt_h/2"/>
                                              </p:val>
                                            </p:tav>
                                            <p:tav tm="100000">
                                              <p:val>
                                                <p:strVal val="#ppt_y"/>
                                              </p:val>
                                            </p:tav>
                                          </p:tavLst>
                                        </p:anim>
                                      </p:childTnLst>
                                    </p:cTn>
                                  </p:par>
                                  <p:par>
                                    <p:cTn id="194" presetID="2" presetClass="entr" presetSubtype="12" accel="52000" fill="hold" nodeType="withEffect">
                                      <p:stCondLst>
                                        <p:cond delay="0"/>
                                      </p:stCondLst>
                                      <p:childTnLst>
                                        <p:set>
                                          <p:cBhvr>
                                            <p:cTn id="195" dur="1" fill="hold">
                                              <p:stCondLst>
                                                <p:cond delay="0"/>
                                              </p:stCondLst>
                                            </p:cTn>
                                            <p:tgtEl>
                                              <p:spTgt spid="103"/>
                                            </p:tgtEl>
                                            <p:attrNameLst>
                                              <p:attrName>style.visibility</p:attrName>
                                            </p:attrNameLst>
                                          </p:cBhvr>
                                          <p:to>
                                            <p:strVal val="visible"/>
                                          </p:to>
                                        </p:set>
                                        <p:anim calcmode="lin" valueType="num">
                                          <p:cBhvr additive="base">
                                            <p:cTn id="196" dur="2000" fill="hold"/>
                                            <p:tgtEl>
                                              <p:spTgt spid="103"/>
                                            </p:tgtEl>
                                            <p:attrNameLst>
                                              <p:attrName>ppt_x</p:attrName>
                                            </p:attrNameLst>
                                          </p:cBhvr>
                                          <p:tavLst>
                                            <p:tav tm="0">
                                              <p:val>
                                                <p:strVal val="0-#ppt_w/2"/>
                                              </p:val>
                                            </p:tav>
                                            <p:tav tm="100000">
                                              <p:val>
                                                <p:strVal val="#ppt_x"/>
                                              </p:val>
                                            </p:tav>
                                          </p:tavLst>
                                        </p:anim>
                                        <p:anim calcmode="lin" valueType="num">
                                          <p:cBhvr additive="base">
                                            <p:cTn id="197" dur="2000" fill="hold"/>
                                            <p:tgtEl>
                                              <p:spTgt spid="103"/>
                                            </p:tgtEl>
                                            <p:attrNameLst>
                                              <p:attrName>ppt_y</p:attrName>
                                            </p:attrNameLst>
                                          </p:cBhvr>
                                          <p:tavLst>
                                            <p:tav tm="0">
                                              <p:val>
                                                <p:strVal val="1+#ppt_h/2"/>
                                              </p:val>
                                            </p:tav>
                                            <p:tav tm="100000">
                                              <p:val>
                                                <p:strVal val="#ppt_y"/>
                                              </p:val>
                                            </p:tav>
                                          </p:tavLst>
                                        </p:anim>
                                      </p:childTnLst>
                                    </p:cTn>
                                  </p:par>
                                  <p:par>
                                    <p:cTn id="198" presetID="2" presetClass="entr" presetSubtype="3" accel="52000" fill="hold" nodeType="withEffect">
                                      <p:stCondLst>
                                        <p:cond delay="0"/>
                                      </p:stCondLst>
                                      <p:childTnLst>
                                        <p:set>
                                          <p:cBhvr>
                                            <p:cTn id="199" dur="1" fill="hold">
                                              <p:stCondLst>
                                                <p:cond delay="0"/>
                                              </p:stCondLst>
                                            </p:cTn>
                                            <p:tgtEl>
                                              <p:spTgt spid="100"/>
                                            </p:tgtEl>
                                            <p:attrNameLst>
                                              <p:attrName>style.visibility</p:attrName>
                                            </p:attrNameLst>
                                          </p:cBhvr>
                                          <p:to>
                                            <p:strVal val="visible"/>
                                          </p:to>
                                        </p:set>
                                        <p:anim calcmode="lin" valueType="num">
                                          <p:cBhvr additive="base">
                                            <p:cTn id="200" dur="2000" fill="hold"/>
                                            <p:tgtEl>
                                              <p:spTgt spid="100"/>
                                            </p:tgtEl>
                                            <p:attrNameLst>
                                              <p:attrName>ppt_x</p:attrName>
                                            </p:attrNameLst>
                                          </p:cBhvr>
                                          <p:tavLst>
                                            <p:tav tm="0">
                                              <p:val>
                                                <p:strVal val="1+#ppt_w/2"/>
                                              </p:val>
                                            </p:tav>
                                            <p:tav tm="100000">
                                              <p:val>
                                                <p:strVal val="#ppt_x"/>
                                              </p:val>
                                            </p:tav>
                                          </p:tavLst>
                                        </p:anim>
                                        <p:anim calcmode="lin" valueType="num">
                                          <p:cBhvr additive="base">
                                            <p:cTn id="201" dur="2000" fill="hold"/>
                                            <p:tgtEl>
                                              <p:spTgt spid="100"/>
                                            </p:tgtEl>
                                            <p:attrNameLst>
                                              <p:attrName>ppt_y</p:attrName>
                                            </p:attrNameLst>
                                          </p:cBhvr>
                                          <p:tavLst>
                                            <p:tav tm="0">
                                              <p:val>
                                                <p:strVal val="0-#ppt_h/2"/>
                                              </p:val>
                                            </p:tav>
                                            <p:tav tm="100000">
                                              <p:val>
                                                <p:strVal val="#ppt_y"/>
                                              </p:val>
                                            </p:tav>
                                          </p:tavLst>
                                        </p:anim>
                                      </p:childTnLst>
                                    </p:cTn>
                                  </p:par>
                                  <p:par>
                                    <p:cTn id="202" presetID="2" presetClass="entr" presetSubtype="6" accel="52000" fill="hold" nodeType="withEffect">
                                      <p:stCondLst>
                                        <p:cond delay="0"/>
                                      </p:stCondLst>
                                      <p:childTnLst>
                                        <p:set>
                                          <p:cBhvr>
                                            <p:cTn id="203" dur="1" fill="hold">
                                              <p:stCondLst>
                                                <p:cond delay="0"/>
                                              </p:stCondLst>
                                            </p:cTn>
                                            <p:tgtEl>
                                              <p:spTgt spid="166"/>
                                            </p:tgtEl>
                                            <p:attrNameLst>
                                              <p:attrName>style.visibility</p:attrName>
                                            </p:attrNameLst>
                                          </p:cBhvr>
                                          <p:to>
                                            <p:strVal val="visible"/>
                                          </p:to>
                                        </p:set>
                                        <p:anim calcmode="lin" valueType="num">
                                          <p:cBhvr additive="base">
                                            <p:cTn id="204" dur="2000" fill="hold"/>
                                            <p:tgtEl>
                                              <p:spTgt spid="166"/>
                                            </p:tgtEl>
                                            <p:attrNameLst>
                                              <p:attrName>ppt_x</p:attrName>
                                            </p:attrNameLst>
                                          </p:cBhvr>
                                          <p:tavLst>
                                            <p:tav tm="0">
                                              <p:val>
                                                <p:strVal val="1+#ppt_w/2"/>
                                              </p:val>
                                            </p:tav>
                                            <p:tav tm="100000">
                                              <p:val>
                                                <p:strVal val="#ppt_x"/>
                                              </p:val>
                                            </p:tav>
                                          </p:tavLst>
                                        </p:anim>
                                        <p:anim calcmode="lin" valueType="num">
                                          <p:cBhvr additive="base">
                                            <p:cTn id="205" dur="2000" fill="hold"/>
                                            <p:tgtEl>
                                              <p:spTgt spid="166"/>
                                            </p:tgtEl>
                                            <p:attrNameLst>
                                              <p:attrName>ppt_y</p:attrName>
                                            </p:attrNameLst>
                                          </p:cBhvr>
                                          <p:tavLst>
                                            <p:tav tm="0">
                                              <p:val>
                                                <p:strVal val="1+#ppt_h/2"/>
                                              </p:val>
                                            </p:tav>
                                            <p:tav tm="100000">
                                              <p:val>
                                                <p:strVal val="#ppt_y"/>
                                              </p:val>
                                            </p:tav>
                                          </p:tavLst>
                                        </p:anim>
                                      </p:childTnLst>
                                    </p:cTn>
                                  </p:par>
                                </p:childTnLst>
                              </p:cTn>
                            </p:par>
                            <p:par>
                              <p:cTn id="206" fill="hold">
                                <p:stCondLst>
                                  <p:cond delay="4000"/>
                                </p:stCondLst>
                                <p:childTnLst>
                                  <p:par>
                                    <p:cTn id="207" presetID="21" presetClass="entr" presetSubtype="1" fill="hold" grpId="0" nodeType="afterEffect">
                                      <p:stCondLst>
                                        <p:cond delay="0"/>
                                      </p:stCondLst>
                                      <p:childTnLst>
                                        <p:set>
                                          <p:cBhvr>
                                            <p:cTn id="208" dur="1" fill="hold">
                                              <p:stCondLst>
                                                <p:cond delay="0"/>
                                              </p:stCondLst>
                                            </p:cTn>
                                            <p:tgtEl>
                                              <p:spTgt spid="169"/>
                                            </p:tgtEl>
                                            <p:attrNameLst>
                                              <p:attrName>style.visibility</p:attrName>
                                            </p:attrNameLst>
                                          </p:cBhvr>
                                          <p:to>
                                            <p:strVal val="visible"/>
                                          </p:to>
                                        </p:set>
                                        <p:animEffect transition="in" filter="wheel(1)">
                                          <p:cBhvr>
                                            <p:cTn id="209" dur="1000"/>
                                            <p:tgtEl>
                                              <p:spTgt spid="169"/>
                                            </p:tgtEl>
                                          </p:cBhvr>
                                        </p:animEffect>
                                      </p:childTnLst>
                                    </p:cTn>
                                  </p:par>
                                  <p:par>
                                    <p:cTn id="210" presetID="21" presetClass="entr" presetSubtype="1" fill="hold" grpId="0" nodeType="withEffect">
                                      <p:stCondLst>
                                        <p:cond delay="300"/>
                                      </p:stCondLst>
                                      <p:childTnLst>
                                        <p:set>
                                          <p:cBhvr>
                                            <p:cTn id="211" dur="1" fill="hold">
                                              <p:stCondLst>
                                                <p:cond delay="0"/>
                                              </p:stCondLst>
                                            </p:cTn>
                                            <p:tgtEl>
                                              <p:spTgt spid="170"/>
                                            </p:tgtEl>
                                            <p:attrNameLst>
                                              <p:attrName>style.visibility</p:attrName>
                                            </p:attrNameLst>
                                          </p:cBhvr>
                                          <p:to>
                                            <p:strVal val="visible"/>
                                          </p:to>
                                        </p:set>
                                        <p:animEffect transition="in" filter="wheel(1)">
                                          <p:cBhvr>
                                            <p:cTn id="212" dur="1000"/>
                                            <p:tgtEl>
                                              <p:spTgt spid="170"/>
                                            </p:tgtEl>
                                          </p:cBhvr>
                                        </p:animEffect>
                                      </p:childTnLst>
                                    </p:cTn>
                                  </p:par>
                                  <p:par>
                                    <p:cTn id="213" presetID="21" presetClass="entr" presetSubtype="1" fill="hold" grpId="0" nodeType="withEffect">
                                      <p:stCondLst>
                                        <p:cond delay="600"/>
                                      </p:stCondLst>
                                      <p:childTnLst>
                                        <p:set>
                                          <p:cBhvr>
                                            <p:cTn id="214" dur="1" fill="hold">
                                              <p:stCondLst>
                                                <p:cond delay="0"/>
                                              </p:stCondLst>
                                            </p:cTn>
                                            <p:tgtEl>
                                              <p:spTgt spid="171"/>
                                            </p:tgtEl>
                                            <p:attrNameLst>
                                              <p:attrName>style.visibility</p:attrName>
                                            </p:attrNameLst>
                                          </p:cBhvr>
                                          <p:to>
                                            <p:strVal val="visible"/>
                                          </p:to>
                                        </p:set>
                                        <p:animEffect transition="in" filter="wheel(1)">
                                          <p:cBhvr>
                                            <p:cTn id="215" dur="1000"/>
                                            <p:tgtEl>
                                              <p:spTgt spid="171"/>
                                            </p:tgtEl>
                                          </p:cBhvr>
                                        </p:animEffect>
                                      </p:childTnLst>
                                    </p:cTn>
                                  </p:par>
                                  <p:par>
                                    <p:cTn id="216" presetID="21" presetClass="entr" presetSubtype="1" fill="hold" grpId="0" nodeType="withEffect">
                                      <p:stCondLst>
                                        <p:cond delay="1100"/>
                                      </p:stCondLst>
                                      <p:childTnLst>
                                        <p:set>
                                          <p:cBhvr>
                                            <p:cTn id="217" dur="1" fill="hold">
                                              <p:stCondLst>
                                                <p:cond delay="0"/>
                                              </p:stCondLst>
                                            </p:cTn>
                                            <p:tgtEl>
                                              <p:spTgt spid="172"/>
                                            </p:tgtEl>
                                            <p:attrNameLst>
                                              <p:attrName>style.visibility</p:attrName>
                                            </p:attrNameLst>
                                          </p:cBhvr>
                                          <p:to>
                                            <p:strVal val="visible"/>
                                          </p:to>
                                        </p:set>
                                        <p:animEffect transition="in" filter="wheel(1)">
                                          <p:cBhvr>
                                            <p:cTn id="218" dur="1000"/>
                                            <p:tgtEl>
                                              <p:spTgt spid="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p:bldP spid="86" grpId="0" animBg="1"/>
          <p:bldP spid="96" grpId="0" animBg="1"/>
          <p:bldP spid="104" grpId="0" animBg="1"/>
          <p:bldP spid="104" grpId="1" animBg="1"/>
          <p:bldP spid="104" grpId="2" animBg="1"/>
          <p:bldP spid="105" grpId="0" animBg="1"/>
          <p:bldP spid="105" grpId="1" animBg="1"/>
          <p:bldP spid="105" grpId="2" animBg="1"/>
          <p:bldP spid="133" grpId="0" animBg="1"/>
          <p:bldP spid="133" grpId="1" animBg="1"/>
          <p:bldP spid="133" grpId="2" animBg="1"/>
          <p:bldP spid="134" grpId="0" animBg="1"/>
          <p:bldP spid="134" grpId="1" animBg="1"/>
          <p:bldP spid="134" grpId="2" animBg="1"/>
          <p:bldP spid="138" grpId="0" animBg="1"/>
          <p:bldP spid="138" grpId="1" animBg="1"/>
          <p:bldP spid="138" grpId="2" animBg="1"/>
          <p:bldP spid="148" grpId="0" animBg="1"/>
          <p:bldP spid="148" grpId="1" animBg="1"/>
          <p:bldP spid="148" grpId="2" animBg="1"/>
          <p:bldP spid="155" grpId="0" animBg="1"/>
          <p:bldP spid="155" grpId="1" animBg="1"/>
          <p:bldP spid="155" grpId="2" animBg="1"/>
          <p:bldP spid="169" grpId="0"/>
          <p:bldP spid="170" grpId="0"/>
          <p:bldP spid="171" grpId="0"/>
          <p:bldP spid="172"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4EB6F687-A94D-4476-B6B4-3289CAEB785C"/>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红色微立体"/>
</p:tagLst>
</file>

<file path=ppt/theme/theme1.xml><?xml version="1.0" encoding="utf-8"?>
<a:theme xmlns:a="http://schemas.openxmlformats.org/drawingml/2006/main" name="第一PPT，www.1ppt.com">
  <a:themeElements>
    <a:clrScheme name="自定义 209">
      <a:dk1>
        <a:sysClr val="windowText" lastClr="000000"/>
      </a:dk1>
      <a:lt1>
        <a:sysClr val="window" lastClr="FFFFFF"/>
      </a:lt1>
      <a:dk2>
        <a:srgbClr val="44546A"/>
      </a:dk2>
      <a:lt2>
        <a:srgbClr val="E7E6E6"/>
      </a:lt2>
      <a:accent1>
        <a:srgbClr val="C00000"/>
      </a:accent1>
      <a:accent2>
        <a:srgbClr val="C00000"/>
      </a:accent2>
      <a:accent3>
        <a:srgbClr val="C00000"/>
      </a:accent3>
      <a:accent4>
        <a:srgbClr val="C00000"/>
      </a:accent4>
      <a:accent5>
        <a:srgbClr val="C00000"/>
      </a:accent5>
      <a:accent6>
        <a:srgbClr val="C00000"/>
      </a:accent6>
      <a:hlink>
        <a:srgbClr val="C00000"/>
      </a:hlink>
      <a:folHlink>
        <a:srgbClr val="C00000"/>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2148</Words>
  <Application>Microsoft Office PowerPoint</Application>
  <PresentationFormat>自定义</PresentationFormat>
  <Paragraphs>350</Paragraphs>
  <Slides>26</Slides>
  <Notes>26</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26</vt:i4>
      </vt:variant>
    </vt:vector>
  </HeadingPairs>
  <TitlesOfParts>
    <vt:vector size="44" baseType="lpstr">
      <vt:lpstr>DFGothic-EB</vt:lpstr>
      <vt:lpstr>MS PGothic</vt:lpstr>
      <vt:lpstr>Raleway</vt:lpstr>
      <vt:lpstr>Raleway Light</vt:lpstr>
      <vt:lpstr>Roboto condensed</vt:lpstr>
      <vt:lpstr>等线</vt:lpstr>
      <vt:lpstr>等线 Light</vt:lpstr>
      <vt:lpstr>方正兰亭粗黑简体</vt:lpstr>
      <vt:lpstr>华文黑体</vt:lpstr>
      <vt:lpstr>宋体</vt:lpstr>
      <vt:lpstr>微软雅黑</vt:lpstr>
      <vt:lpstr>Agency FB</vt:lpstr>
      <vt:lpstr>Arial</vt:lpstr>
      <vt:lpstr>Calibri</vt:lpstr>
      <vt:lpstr>Corbel</vt:lpstr>
      <vt:lpstr>Open Sans</vt:lpstr>
      <vt:lpstr>Roboto</vt:lpstr>
      <vt:lpstr>第一PPT，www.1ppt.com</vt:lpstr>
      <vt:lpstr>PowerPoint 演示文稿</vt:lpstr>
      <vt:lpstr>PowerPoint 演示文稿</vt:lpstr>
      <vt:lpstr>PowerPoint 演示文稿</vt:lpstr>
      <vt:lpstr>PowerPoint 演示文稿</vt:lpstr>
      <vt:lpstr>20XX工作概述</vt:lpstr>
      <vt:lpstr>我们的工作团队</vt:lpstr>
      <vt:lpstr>我们的工作团队</vt:lpstr>
      <vt:lpstr>PowerPoint 演示文稿</vt:lpstr>
      <vt:lpstr>工作完成概述</vt:lpstr>
      <vt:lpstr>重点任务完成</vt:lpstr>
      <vt:lpstr>工作完成阶段</vt:lpstr>
      <vt:lpstr>工作完成比例</vt:lpstr>
      <vt:lpstr>PowerPoint 演示文稿</vt:lpstr>
      <vt:lpstr>工作存在问题</vt:lpstr>
      <vt:lpstr>工作解决方法</vt:lpstr>
      <vt:lpstr>项目成果展示二</vt:lpstr>
      <vt:lpstr>项目成果展示</vt:lpstr>
      <vt:lpstr>PowerPoint 演示文稿</vt:lpstr>
      <vt:lpstr>工作效率提高</vt:lpstr>
      <vt:lpstr>工作效率提高</vt:lpstr>
      <vt:lpstr>团队努力方向</vt:lpstr>
      <vt:lpstr>PowerPoint 演示文稿</vt:lpstr>
      <vt:lpstr>营业额提升路径</vt:lpstr>
      <vt:lpstr>团队扩大计划</vt:lpstr>
      <vt:lpstr>团队扩大计划</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红色微立体</dc:title>
  <dc:creator/>
  <cp:keywords>www.1ppt.com</cp:keywords>
  <cp:lastModifiedBy/>
  <cp:revision>1</cp:revision>
  <dcterms:created xsi:type="dcterms:W3CDTF">2016-10-17T14:00:15Z</dcterms:created>
  <dcterms:modified xsi:type="dcterms:W3CDTF">2019-05-17T06:46:25Z</dcterms:modified>
</cp:coreProperties>
</file>