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81" r:id="rId5"/>
    <p:sldId id="259" r:id="rId6"/>
    <p:sldId id="260" r:id="rId7"/>
    <p:sldId id="262" r:id="rId8"/>
    <p:sldId id="276" r:id="rId9"/>
    <p:sldId id="261" r:id="rId10"/>
    <p:sldId id="263" r:id="rId11"/>
    <p:sldId id="264" r:id="rId12"/>
    <p:sldId id="265" r:id="rId13"/>
    <p:sldId id="277" r:id="rId14"/>
    <p:sldId id="267" r:id="rId15"/>
    <p:sldId id="270" r:id="rId16"/>
    <p:sldId id="266" r:id="rId17"/>
    <p:sldId id="282" r:id="rId18"/>
    <p:sldId id="278" r:id="rId19"/>
    <p:sldId id="269" r:id="rId20"/>
    <p:sldId id="268" r:id="rId21"/>
    <p:sldId id="271" r:id="rId22"/>
    <p:sldId id="280" r:id="rId23"/>
    <p:sldId id="283" r:id="rId24"/>
    <p:sldId id="27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E3B3"/>
    <a:srgbClr val="8CBD84"/>
    <a:srgbClr val="EEBD2B"/>
    <a:srgbClr val="ABA444"/>
    <a:srgbClr val="ECD00E"/>
    <a:srgbClr val="78754E"/>
    <a:srgbClr val="EFED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72" d="100"/>
          <a:sy n="72" d="100"/>
        </p:scale>
        <p:origin x="798"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5B81E2-E153-4D2A-931F-B8F706E30864}" type="datetimeFigureOut">
              <a:rPr lang="zh-CN" altLang="en-US" smtClean="0"/>
              <a:t>2019/11/16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51A1E2-7C5C-4B0F-85D2-05C387C889F0}" type="slidenum">
              <a:rPr lang="zh-CN" altLang="en-US" smtClean="0"/>
              <a:t>‹#›</a:t>
            </a:fld>
            <a:endParaRPr lang="zh-CN" altLang="en-US"/>
          </a:p>
        </p:txBody>
      </p:sp>
    </p:spTree>
    <p:extLst>
      <p:ext uri="{BB962C8B-B14F-4D97-AF65-F5344CB8AC3E}">
        <p14:creationId xmlns:p14="http://schemas.microsoft.com/office/powerpoint/2010/main" val="2564730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a:t>
            </a:fld>
            <a:endParaRPr lang="zh-CN" altLang="en-US"/>
          </a:p>
        </p:txBody>
      </p:sp>
    </p:spTree>
    <p:extLst>
      <p:ext uri="{BB962C8B-B14F-4D97-AF65-F5344CB8AC3E}">
        <p14:creationId xmlns:p14="http://schemas.microsoft.com/office/powerpoint/2010/main" val="3485653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2</a:t>
            </a:fld>
            <a:endParaRPr lang="zh-CN" altLang="en-US"/>
          </a:p>
        </p:txBody>
      </p:sp>
    </p:spTree>
    <p:extLst>
      <p:ext uri="{BB962C8B-B14F-4D97-AF65-F5344CB8AC3E}">
        <p14:creationId xmlns:p14="http://schemas.microsoft.com/office/powerpoint/2010/main" val="203021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3</a:t>
            </a:fld>
            <a:endParaRPr lang="zh-CN" altLang="en-US"/>
          </a:p>
        </p:txBody>
      </p:sp>
    </p:spTree>
    <p:extLst>
      <p:ext uri="{BB962C8B-B14F-4D97-AF65-F5344CB8AC3E}">
        <p14:creationId xmlns:p14="http://schemas.microsoft.com/office/powerpoint/2010/main" val="1108244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4</a:t>
            </a:fld>
            <a:endParaRPr lang="zh-CN" altLang="en-US"/>
          </a:p>
        </p:txBody>
      </p:sp>
    </p:spTree>
    <p:extLst>
      <p:ext uri="{BB962C8B-B14F-4D97-AF65-F5344CB8AC3E}">
        <p14:creationId xmlns:p14="http://schemas.microsoft.com/office/powerpoint/2010/main" val="1095608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5</a:t>
            </a:fld>
            <a:endParaRPr lang="zh-CN" altLang="en-US"/>
          </a:p>
        </p:txBody>
      </p:sp>
    </p:spTree>
    <p:extLst>
      <p:ext uri="{BB962C8B-B14F-4D97-AF65-F5344CB8AC3E}">
        <p14:creationId xmlns:p14="http://schemas.microsoft.com/office/powerpoint/2010/main" val="510159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6</a:t>
            </a:fld>
            <a:endParaRPr lang="zh-CN" altLang="en-US"/>
          </a:p>
        </p:txBody>
      </p:sp>
    </p:spTree>
    <p:extLst>
      <p:ext uri="{BB962C8B-B14F-4D97-AF65-F5344CB8AC3E}">
        <p14:creationId xmlns:p14="http://schemas.microsoft.com/office/powerpoint/2010/main" val="15713424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7</a:t>
            </a:fld>
            <a:endParaRPr lang="zh-CN" altLang="en-US"/>
          </a:p>
        </p:txBody>
      </p:sp>
    </p:spTree>
    <p:extLst>
      <p:ext uri="{BB962C8B-B14F-4D97-AF65-F5344CB8AC3E}">
        <p14:creationId xmlns:p14="http://schemas.microsoft.com/office/powerpoint/2010/main" val="2883636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8</a:t>
            </a:fld>
            <a:endParaRPr lang="zh-CN" altLang="en-US"/>
          </a:p>
        </p:txBody>
      </p:sp>
    </p:spTree>
    <p:extLst>
      <p:ext uri="{BB962C8B-B14F-4D97-AF65-F5344CB8AC3E}">
        <p14:creationId xmlns:p14="http://schemas.microsoft.com/office/powerpoint/2010/main" val="25077738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9</a:t>
            </a:fld>
            <a:endParaRPr lang="zh-CN" altLang="en-US"/>
          </a:p>
        </p:txBody>
      </p:sp>
    </p:spTree>
    <p:extLst>
      <p:ext uri="{BB962C8B-B14F-4D97-AF65-F5344CB8AC3E}">
        <p14:creationId xmlns:p14="http://schemas.microsoft.com/office/powerpoint/2010/main" val="20971810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10</a:t>
            </a:fld>
            <a:endParaRPr lang="zh-CN" altLang="en-US"/>
          </a:p>
        </p:txBody>
      </p:sp>
    </p:spTree>
    <p:extLst>
      <p:ext uri="{BB962C8B-B14F-4D97-AF65-F5344CB8AC3E}">
        <p14:creationId xmlns:p14="http://schemas.microsoft.com/office/powerpoint/2010/main" val="42815391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11</a:t>
            </a:fld>
            <a:endParaRPr lang="zh-CN" altLang="en-US"/>
          </a:p>
        </p:txBody>
      </p:sp>
    </p:spTree>
    <p:extLst>
      <p:ext uri="{BB962C8B-B14F-4D97-AF65-F5344CB8AC3E}">
        <p14:creationId xmlns:p14="http://schemas.microsoft.com/office/powerpoint/2010/main" val="34101951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12</a:t>
            </a:fld>
            <a:endParaRPr lang="zh-CN" altLang="en-US"/>
          </a:p>
        </p:txBody>
      </p:sp>
    </p:spTree>
    <p:extLst>
      <p:ext uri="{BB962C8B-B14F-4D97-AF65-F5344CB8AC3E}">
        <p14:creationId xmlns:p14="http://schemas.microsoft.com/office/powerpoint/2010/main" val="29537426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13</a:t>
            </a:fld>
            <a:endParaRPr lang="zh-CN" altLang="en-US"/>
          </a:p>
        </p:txBody>
      </p:sp>
    </p:spTree>
    <p:extLst>
      <p:ext uri="{BB962C8B-B14F-4D97-AF65-F5344CB8AC3E}">
        <p14:creationId xmlns:p14="http://schemas.microsoft.com/office/powerpoint/2010/main" val="29802322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14</a:t>
            </a:fld>
            <a:endParaRPr lang="zh-CN" altLang="en-US"/>
          </a:p>
        </p:txBody>
      </p:sp>
    </p:spTree>
    <p:extLst>
      <p:ext uri="{BB962C8B-B14F-4D97-AF65-F5344CB8AC3E}">
        <p14:creationId xmlns:p14="http://schemas.microsoft.com/office/powerpoint/2010/main" val="17551772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15</a:t>
            </a:fld>
            <a:endParaRPr lang="zh-CN" altLang="en-US"/>
          </a:p>
        </p:txBody>
      </p:sp>
    </p:spTree>
    <p:extLst>
      <p:ext uri="{BB962C8B-B14F-4D97-AF65-F5344CB8AC3E}">
        <p14:creationId xmlns:p14="http://schemas.microsoft.com/office/powerpoint/2010/main" val="25941949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16</a:t>
            </a:fld>
            <a:endParaRPr lang="zh-CN" altLang="en-US"/>
          </a:p>
        </p:txBody>
      </p:sp>
    </p:spTree>
    <p:extLst>
      <p:ext uri="{BB962C8B-B14F-4D97-AF65-F5344CB8AC3E}">
        <p14:creationId xmlns:p14="http://schemas.microsoft.com/office/powerpoint/2010/main" val="12816922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17</a:t>
            </a:fld>
            <a:endParaRPr lang="zh-CN" altLang="en-US"/>
          </a:p>
        </p:txBody>
      </p:sp>
    </p:spTree>
    <p:extLst>
      <p:ext uri="{BB962C8B-B14F-4D97-AF65-F5344CB8AC3E}">
        <p14:creationId xmlns:p14="http://schemas.microsoft.com/office/powerpoint/2010/main" val="1533105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18</a:t>
            </a:fld>
            <a:endParaRPr lang="zh-CN" altLang="en-US"/>
          </a:p>
        </p:txBody>
      </p:sp>
    </p:spTree>
    <p:extLst>
      <p:ext uri="{BB962C8B-B14F-4D97-AF65-F5344CB8AC3E}">
        <p14:creationId xmlns:p14="http://schemas.microsoft.com/office/powerpoint/2010/main" val="114608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19</a:t>
            </a:fld>
            <a:endParaRPr lang="zh-CN" altLang="en-US"/>
          </a:p>
        </p:txBody>
      </p:sp>
    </p:spTree>
    <p:extLst>
      <p:ext uri="{BB962C8B-B14F-4D97-AF65-F5344CB8AC3E}">
        <p14:creationId xmlns:p14="http://schemas.microsoft.com/office/powerpoint/2010/main" val="170484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20</a:t>
            </a:fld>
            <a:endParaRPr lang="zh-CN" altLang="en-US"/>
          </a:p>
        </p:txBody>
      </p:sp>
    </p:spTree>
    <p:extLst>
      <p:ext uri="{BB962C8B-B14F-4D97-AF65-F5344CB8AC3E}">
        <p14:creationId xmlns:p14="http://schemas.microsoft.com/office/powerpoint/2010/main" val="21493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21</a:t>
            </a:fld>
            <a:endParaRPr lang="zh-CN" altLang="en-US"/>
          </a:p>
        </p:txBody>
      </p:sp>
    </p:spTree>
    <p:extLst>
      <p:ext uri="{BB962C8B-B14F-4D97-AF65-F5344CB8AC3E}">
        <p14:creationId xmlns:p14="http://schemas.microsoft.com/office/powerpoint/2010/main" val="40873769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22</a:t>
            </a:fld>
            <a:endParaRPr lang="zh-CN" altLang="en-US"/>
          </a:p>
        </p:txBody>
      </p:sp>
    </p:spTree>
    <p:extLst>
      <p:ext uri="{BB962C8B-B14F-4D97-AF65-F5344CB8AC3E}">
        <p14:creationId xmlns:p14="http://schemas.microsoft.com/office/powerpoint/2010/main" val="5035115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23</a:t>
            </a:fld>
            <a:endParaRPr lang="zh-CN" altLang="en-US"/>
          </a:p>
        </p:txBody>
      </p:sp>
    </p:spTree>
    <p:extLst>
      <p:ext uri="{BB962C8B-B14F-4D97-AF65-F5344CB8AC3E}">
        <p14:creationId xmlns:p14="http://schemas.microsoft.com/office/powerpoint/2010/main" val="28614446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951A1E2-7C5C-4B0F-85D2-05C387C889F0}" type="slidenum">
              <a:rPr lang="zh-CN" altLang="en-US" smtClean="0"/>
              <a:t>24</a:t>
            </a:fld>
            <a:endParaRPr lang="zh-CN" altLang="en-US"/>
          </a:p>
        </p:txBody>
      </p:sp>
    </p:spTree>
    <p:extLst>
      <p:ext uri="{BB962C8B-B14F-4D97-AF65-F5344CB8AC3E}">
        <p14:creationId xmlns:p14="http://schemas.microsoft.com/office/powerpoint/2010/main" val="29014059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2019/11/16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882255" y="1135380"/>
            <a:ext cx="1762760" cy="2390140"/>
            <a:chOff x="7882255" y="1135380"/>
            <a:chExt cx="1762760" cy="2390140"/>
          </a:xfrm>
        </p:grpSpPr>
        <p:sp>
          <p:nvSpPr>
            <p:cNvPr id="18" name="文本框 17"/>
            <p:cNvSpPr txBox="1"/>
            <p:nvPr/>
          </p:nvSpPr>
          <p:spPr>
            <a:xfrm>
              <a:off x="8578850" y="1135380"/>
              <a:ext cx="1066165" cy="1322070"/>
            </a:xfrm>
            <a:prstGeom prst="rect">
              <a:avLst/>
            </a:prstGeom>
            <a:noFill/>
          </p:spPr>
          <p:txBody>
            <a:bodyPr wrap="square" rtlCol="0">
              <a:spAutoFit/>
            </a:bodyPr>
            <a:lstStyle/>
            <a:p>
              <a:r>
                <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rPr>
                <a:t>日</a:t>
              </a:r>
            </a:p>
          </p:txBody>
        </p:sp>
        <p:sp>
          <p:nvSpPr>
            <p:cNvPr id="20" name="文本框 19"/>
            <p:cNvSpPr txBox="1"/>
            <p:nvPr/>
          </p:nvSpPr>
          <p:spPr>
            <a:xfrm>
              <a:off x="7882255" y="2203450"/>
              <a:ext cx="1066165" cy="1322070"/>
            </a:xfrm>
            <a:prstGeom prst="rect">
              <a:avLst/>
            </a:prstGeom>
            <a:noFill/>
          </p:spPr>
          <p:txBody>
            <a:bodyPr wrap="square" rtlCol="0">
              <a:spAutoFit/>
            </a:bodyPr>
            <a:lstStyle/>
            <a:p>
              <a:r>
                <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rPr>
                <a:t>系</a:t>
              </a:r>
            </a:p>
          </p:txBody>
        </p:sp>
      </p:grpSp>
      <p:sp>
        <p:nvSpPr>
          <p:cNvPr id="21" name="文本框 20"/>
          <p:cNvSpPr txBox="1"/>
          <p:nvPr/>
        </p:nvSpPr>
        <p:spPr>
          <a:xfrm>
            <a:off x="8956935" y="2319847"/>
            <a:ext cx="921385" cy="2377440"/>
          </a:xfrm>
          <a:prstGeom prst="rect">
            <a:avLst/>
          </a:prstGeom>
          <a:noFill/>
        </p:spPr>
        <p:txBody>
          <a:bodyPr vert="eaVert" wrap="none" rtlCol="0">
            <a:spAutoFit/>
          </a:bodyPr>
          <a:lstStyle/>
          <a:p>
            <a:r>
              <a:rPr lang="zh-CN" altLang="en-US" sz="4400" dirty="0">
                <a:solidFill>
                  <a:schemeClr val="tx1">
                    <a:lumMod val="75000"/>
                    <a:lumOff val="25000"/>
                  </a:schemeClr>
                </a:solidFill>
                <a:latin typeface="方正清刻本悦宋简体" panose="02000000000000000000" charset="-122"/>
                <a:ea typeface="方正清刻本悦宋简体" panose="02000000000000000000" charset="-122"/>
              </a:rPr>
              <a:t>小</a:t>
            </a:r>
            <a:r>
              <a:rPr lang="zh-CN" altLang="en-US" sz="4800" dirty="0">
                <a:solidFill>
                  <a:schemeClr val="tx1">
                    <a:lumMod val="75000"/>
                    <a:lumOff val="25000"/>
                  </a:schemeClr>
                </a:solidFill>
                <a:latin typeface="方正清刻本悦宋简体" panose="02000000000000000000" charset="-122"/>
                <a:ea typeface="方正清刻本悦宋简体" panose="02000000000000000000" charset="-122"/>
              </a:rPr>
              <a:t>の</a:t>
            </a:r>
            <a:r>
              <a:rPr lang="zh-CN" altLang="en-US" sz="44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nvGrpSpPr>
          <p:cNvPr id="13" name="组合 12"/>
          <p:cNvGrpSpPr/>
          <p:nvPr/>
        </p:nvGrpSpPr>
        <p:grpSpPr>
          <a:xfrm>
            <a:off x="8208645" y="3448050"/>
            <a:ext cx="843915" cy="2117090"/>
            <a:chOff x="8208645" y="3448050"/>
            <a:chExt cx="843915" cy="2117090"/>
          </a:xfrm>
        </p:grpSpPr>
        <p:sp>
          <p:nvSpPr>
            <p:cNvPr id="22" name="矩形 21"/>
            <p:cNvSpPr/>
            <p:nvPr/>
          </p:nvSpPr>
          <p:spPr>
            <a:xfrm>
              <a:off x="8550910" y="3448050"/>
              <a:ext cx="501650" cy="2117090"/>
            </a:xfrm>
            <a:prstGeom prst="rect">
              <a:avLst/>
            </a:prstGeom>
          </p:spPr>
          <p:txBody>
            <a:bodyPr vert="eaVert" wrap="square">
              <a:spAutoFit/>
            </a:bodyPr>
            <a:lstStyle/>
            <a:p>
              <a:pPr>
                <a:lnSpc>
                  <a:spcPct val="130000"/>
                </a:lnSpc>
              </a:pPr>
              <a:r>
                <a:rPr lang="zh-CN" altLang="en-US" sz="8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text.Click here to enter your text.Click here to enter your text.</a:t>
              </a:r>
            </a:p>
          </p:txBody>
        </p:sp>
        <p:sp>
          <p:nvSpPr>
            <p:cNvPr id="25" name="矩形 24"/>
            <p:cNvSpPr/>
            <p:nvPr/>
          </p:nvSpPr>
          <p:spPr>
            <a:xfrm>
              <a:off x="8208645" y="3525520"/>
              <a:ext cx="422275" cy="1247140"/>
            </a:xfrm>
            <a:prstGeom prst="rect">
              <a:avLst/>
            </a:prstGeom>
          </p:spPr>
          <p:txBody>
            <a:bodyPr vert="eaVert" wrap="square">
              <a:spAutoFit/>
            </a:bodyPr>
            <a:lstStyle/>
            <a:p>
              <a:pPr>
                <a:lnSpc>
                  <a:spcPct val="130000"/>
                </a:lnSpc>
              </a:pPr>
              <a:r>
                <a:rPr lang="zh-CN" altLang="en-US" sz="1200" dirty="0">
                  <a:solidFill>
                    <a:schemeClr val="tx1">
                      <a:lumMod val="75000"/>
                      <a:lumOff val="25000"/>
                    </a:schemeClr>
                  </a:solidFill>
                  <a:latin typeface="造字工房悦圆演示版常规体" charset="-122"/>
                  <a:ea typeface="造字工房悦圆演示版常规体" charset="-122"/>
                  <a:cs typeface="+mn-lt"/>
                  <a:sym typeface="Arial" panose="020B0604020202020204" pitchFamily="34" charset="0"/>
                </a:rPr>
                <a:t>爱上日系小清新</a:t>
              </a:r>
            </a:p>
          </p:txBody>
        </p:sp>
      </p:grpSp>
      <p:pic>
        <p:nvPicPr>
          <p:cNvPr id="14" name="图片 13" descr="3"/>
          <p:cNvPicPr>
            <a:picLocks noChangeAspect="1"/>
          </p:cNvPicPr>
          <p:nvPr/>
        </p:nvPicPr>
        <p:blipFill>
          <a:blip r:embed="rId3"/>
          <a:srcRect l="16451" t="26544" r="13022" b="21858"/>
          <a:stretch>
            <a:fillRect/>
          </a:stretch>
        </p:blipFill>
        <p:spPr>
          <a:xfrm rot="2040000">
            <a:off x="6613038" y="1276677"/>
            <a:ext cx="832485" cy="1069975"/>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1028" y="4084124"/>
            <a:ext cx="2459044" cy="2962031"/>
          </a:xfrm>
          <a:prstGeom prst="rect">
            <a:avLst/>
          </a:prstGeom>
        </p:spPr>
      </p:pic>
      <p:pic>
        <p:nvPicPr>
          <p:cNvPr id="11" name="图片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500"/>
                                        <p:tgtEl>
                                          <p:spTgt spid="12"/>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21"/>
                                        </p:tgtEl>
                                        <p:attrNameLst>
                                          <p:attrName>style.visibility</p:attrName>
                                        </p:attrNameLst>
                                      </p:cBhvr>
                                      <p:to>
                                        <p:strVal val="visible"/>
                                      </p:to>
                                    </p:set>
                                    <p:animEffect transition="in" filter="wipe(up)">
                                      <p:cBhvr>
                                        <p:cTn id="14" dur="500"/>
                                        <p:tgtEl>
                                          <p:spTgt spid="21"/>
                                        </p:tgtEl>
                                      </p:cBhvr>
                                    </p:animEffect>
                                  </p:childTnLst>
                                </p:cTn>
                              </p:par>
                            </p:childTnLst>
                          </p:cTn>
                        </p:par>
                        <p:par>
                          <p:cTn id="15" fill="hold">
                            <p:stCondLst>
                              <p:cond delay="1250"/>
                            </p:stCondLst>
                            <p:childTnLst>
                              <p:par>
                                <p:cTn id="16" presetID="22" presetClass="entr" presetSubtype="1"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childTnLst>
                          </p:cTn>
                        </p:par>
                        <p:par>
                          <p:cTn id="19" fill="hold">
                            <p:stCondLst>
                              <p:cond delay="1750"/>
                            </p:stCondLst>
                            <p:childTnLst>
                              <p:par>
                                <p:cTn id="20" presetID="22" presetClass="entr" presetSubtype="4"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2250"/>
                            </p:stCondLst>
                            <p:childTnLst>
                              <p:par>
                                <p:cTn id="24" presetID="22" presetClass="entr" presetSubtype="4"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down)">
                                      <p:cBhvr>
                                        <p:cTn id="26" dur="500"/>
                                        <p:tgtEl>
                                          <p:spTgt spid="11"/>
                                        </p:tgtEl>
                                      </p:cBhvr>
                                    </p:animEffect>
                                  </p:childTnLst>
                                </p:cTn>
                              </p:par>
                            </p:childTnLst>
                          </p:cTn>
                        </p:par>
                        <p:par>
                          <p:cTn id="27" fill="hold">
                            <p:stCondLst>
                              <p:cond delay="2750"/>
                            </p:stCondLst>
                            <p:childTnLst>
                              <p:par>
                                <p:cTn id="28" presetID="2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60420" y="-5715"/>
            <a:ext cx="8835390" cy="686371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10867390" y="1631315"/>
            <a:ext cx="367030" cy="1372235"/>
          </a:xfrm>
          <a:prstGeom prst="rect">
            <a:avLst/>
          </a:prstGeom>
          <a:noFill/>
        </p:spPr>
        <p:txBody>
          <a:bodyPr vert="eaVert" wrap="square" rtlCol="0">
            <a:spAutoFit/>
          </a:bodyPr>
          <a:lstStyle/>
          <a:p>
            <a:pPr algn="dist"/>
            <a:r>
              <a:rPr lang="en-US" altLang="zh-CN" sz="1200" dirty="0">
                <a:solidFill>
                  <a:schemeClr val="tx1">
                    <a:lumMod val="75000"/>
                    <a:lumOff val="25000"/>
                  </a:schemeClr>
                </a:solidFill>
              </a:rPr>
              <a:t>CONTENTS</a:t>
            </a:r>
          </a:p>
        </p:txBody>
      </p:sp>
      <p:grpSp>
        <p:nvGrpSpPr>
          <p:cNvPr id="15" name="组合 14"/>
          <p:cNvGrpSpPr/>
          <p:nvPr/>
        </p:nvGrpSpPr>
        <p:grpSpPr>
          <a:xfrm>
            <a:off x="9820275" y="728345"/>
            <a:ext cx="1198245" cy="2275205"/>
            <a:chOff x="9820275" y="728345"/>
            <a:chExt cx="1198245" cy="2275205"/>
          </a:xfrm>
        </p:grpSpPr>
        <p:sp>
          <p:nvSpPr>
            <p:cNvPr id="5" name="文本框 4"/>
            <p:cNvSpPr txBox="1"/>
            <p:nvPr/>
          </p:nvSpPr>
          <p:spPr>
            <a:xfrm>
              <a:off x="9971405" y="728345"/>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目</a:t>
              </a:r>
            </a:p>
          </p:txBody>
        </p:sp>
        <p:sp>
          <p:nvSpPr>
            <p:cNvPr id="8" name="文本框 7"/>
            <p:cNvSpPr txBox="1"/>
            <p:nvPr/>
          </p:nvSpPr>
          <p:spPr>
            <a:xfrm>
              <a:off x="9820275" y="1804670"/>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录</a:t>
              </a:r>
            </a:p>
          </p:txBody>
        </p:sp>
      </p:grpSp>
      <p:grpSp>
        <p:nvGrpSpPr>
          <p:cNvPr id="2" name="组合 1"/>
          <p:cNvGrpSpPr/>
          <p:nvPr/>
        </p:nvGrpSpPr>
        <p:grpSpPr>
          <a:xfrm>
            <a:off x="5010150" y="1769110"/>
            <a:ext cx="4020185" cy="659130"/>
            <a:chOff x="5010150" y="1769110"/>
            <a:chExt cx="4020185" cy="659130"/>
          </a:xfrm>
        </p:grpSpPr>
        <p:sp>
          <p:nvSpPr>
            <p:cNvPr id="11" name="椭圆 10"/>
            <p:cNvSpPr/>
            <p:nvPr/>
          </p:nvSpPr>
          <p:spPr>
            <a:xfrm>
              <a:off x="5010150" y="17964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01</a:t>
              </a:r>
            </a:p>
          </p:txBody>
        </p:sp>
        <p:sp>
          <p:nvSpPr>
            <p:cNvPr id="38" name="文本框 37"/>
            <p:cNvSpPr txBox="1"/>
            <p:nvPr/>
          </p:nvSpPr>
          <p:spPr>
            <a:xfrm>
              <a:off x="5808345" y="176911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8" name="文本框 17"/>
            <p:cNvSpPr txBox="1"/>
            <p:nvPr/>
          </p:nvSpPr>
          <p:spPr>
            <a:xfrm>
              <a:off x="5821045" y="218122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3" name="组合 2"/>
          <p:cNvGrpSpPr/>
          <p:nvPr/>
        </p:nvGrpSpPr>
        <p:grpSpPr>
          <a:xfrm>
            <a:off x="5009515" y="2771775"/>
            <a:ext cx="4020820" cy="659130"/>
            <a:chOff x="5009515" y="2771775"/>
            <a:chExt cx="4020820" cy="659130"/>
          </a:xfrm>
        </p:grpSpPr>
        <p:sp>
          <p:nvSpPr>
            <p:cNvPr id="12" name="椭圆 11"/>
            <p:cNvSpPr/>
            <p:nvPr/>
          </p:nvSpPr>
          <p:spPr>
            <a:xfrm>
              <a:off x="5009515" y="277685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sym typeface="+mn-ea"/>
                </a:rPr>
                <a:t>02</a:t>
              </a:r>
            </a:p>
          </p:txBody>
        </p:sp>
        <p:sp>
          <p:nvSpPr>
            <p:cNvPr id="40" name="文本框 39"/>
            <p:cNvSpPr txBox="1"/>
            <p:nvPr/>
          </p:nvSpPr>
          <p:spPr>
            <a:xfrm>
              <a:off x="5808345" y="277177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9" name="文本框 18"/>
            <p:cNvSpPr txBox="1"/>
            <p:nvPr/>
          </p:nvSpPr>
          <p:spPr>
            <a:xfrm>
              <a:off x="5821045" y="318389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9" name="组合 8"/>
          <p:cNvGrpSpPr/>
          <p:nvPr/>
        </p:nvGrpSpPr>
        <p:grpSpPr>
          <a:xfrm>
            <a:off x="5008880" y="3752850"/>
            <a:ext cx="4021455" cy="659130"/>
            <a:chOff x="5008880" y="3752850"/>
            <a:chExt cx="4021455" cy="659130"/>
          </a:xfrm>
        </p:grpSpPr>
        <p:sp>
          <p:nvSpPr>
            <p:cNvPr id="14" name="椭圆 13"/>
            <p:cNvSpPr/>
            <p:nvPr/>
          </p:nvSpPr>
          <p:spPr>
            <a:xfrm>
              <a:off x="5008880" y="3782060"/>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03</a:t>
              </a:r>
            </a:p>
          </p:txBody>
        </p:sp>
        <p:sp>
          <p:nvSpPr>
            <p:cNvPr id="42" name="文本框 41"/>
            <p:cNvSpPr txBox="1"/>
            <p:nvPr/>
          </p:nvSpPr>
          <p:spPr>
            <a:xfrm>
              <a:off x="5808345" y="375285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0" name="文本框 19"/>
            <p:cNvSpPr txBox="1"/>
            <p:nvPr/>
          </p:nvSpPr>
          <p:spPr>
            <a:xfrm>
              <a:off x="5821045" y="416496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10" name="组合 9"/>
          <p:cNvGrpSpPr/>
          <p:nvPr/>
        </p:nvGrpSpPr>
        <p:grpSpPr>
          <a:xfrm>
            <a:off x="5008245" y="4838065"/>
            <a:ext cx="4022090" cy="659130"/>
            <a:chOff x="5008245" y="4838065"/>
            <a:chExt cx="4022090" cy="659130"/>
          </a:xfrm>
        </p:grpSpPr>
        <p:sp>
          <p:nvSpPr>
            <p:cNvPr id="17" name="椭圆 16"/>
            <p:cNvSpPr/>
            <p:nvPr/>
          </p:nvSpPr>
          <p:spPr>
            <a:xfrm>
              <a:off x="5008245" y="48698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04</a:t>
              </a:r>
            </a:p>
          </p:txBody>
        </p:sp>
        <p:sp>
          <p:nvSpPr>
            <p:cNvPr id="44" name="文本框 43"/>
            <p:cNvSpPr txBox="1"/>
            <p:nvPr/>
          </p:nvSpPr>
          <p:spPr>
            <a:xfrm>
              <a:off x="5808345" y="483806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1" name="文本框 20"/>
            <p:cNvSpPr txBox="1"/>
            <p:nvPr/>
          </p:nvSpPr>
          <p:spPr>
            <a:xfrm>
              <a:off x="5821045" y="525018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pic>
        <p:nvPicPr>
          <p:cNvPr id="22" name="图片 21" descr="3"/>
          <p:cNvPicPr>
            <a:picLocks noChangeAspect="1"/>
          </p:cNvPicPr>
          <p:nvPr/>
        </p:nvPicPr>
        <p:blipFill>
          <a:blip r:embed="rId3"/>
          <a:srcRect l="16451" t="26544" r="13022" b="21858"/>
          <a:stretch>
            <a:fillRect/>
          </a:stretch>
        </p:blipFill>
        <p:spPr>
          <a:xfrm rot="2040000">
            <a:off x="10976610" y="558165"/>
            <a:ext cx="832485" cy="1069975"/>
          </a:xfrm>
          <a:prstGeom prst="rect">
            <a:avLst/>
          </a:prstGeom>
        </p:spPr>
      </p:pic>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752" y="550611"/>
            <a:ext cx="6462897" cy="6462897"/>
          </a:xfrm>
          <a:prstGeom prst="rect">
            <a:avLst/>
          </a:prstGeom>
        </p:spPr>
      </p:pic>
      <p:pic>
        <p:nvPicPr>
          <p:cNvPr id="24" name="图片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632931">
            <a:off x="8289155" y="5042154"/>
            <a:ext cx="3719885" cy="205821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inVertical)">
                                      <p:cBhvr>
                                        <p:cTn id="11" dur="500"/>
                                        <p:tgtEl>
                                          <p:spTgt spid="15"/>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arn(inVertical)">
                                      <p:cBhvr>
                                        <p:cTn id="15" dur="500"/>
                                        <p:tgtEl>
                                          <p:spTgt spid="22"/>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500"/>
                                        <p:tgtEl>
                                          <p:spTgt spid="2"/>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randombar(horizontal)">
                                      <p:cBhvr>
                                        <p:cTn id="23" dur="500"/>
                                        <p:tgtEl>
                                          <p:spTgt spid="3"/>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descr="3"/>
          <p:cNvPicPr>
            <a:picLocks noChangeAspect="1"/>
          </p:cNvPicPr>
          <p:nvPr/>
        </p:nvPicPr>
        <p:blipFill>
          <a:blip r:embed="rId3"/>
          <a:srcRect l="16451" t="26544" r="13022" b="21858"/>
          <a:stretch>
            <a:fillRect/>
          </a:stretch>
        </p:blipFill>
        <p:spPr>
          <a:xfrm rot="2040000">
            <a:off x="10174584" y="333554"/>
            <a:ext cx="832485" cy="1069975"/>
          </a:xfrm>
          <a:prstGeom prst="rect">
            <a:avLst/>
          </a:prstGeom>
        </p:spPr>
      </p:pic>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第一节</a:t>
            </a:r>
          </a:p>
        </p:txBody>
      </p:sp>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500"/>
                                        <p:tgtEl>
                                          <p:spTgt spid="8"/>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500"/>
                                        <p:tgtEl>
                                          <p:spTgt spid="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2260316"/>
            <a:ext cx="12192000" cy="28562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3" cstate="print">
            <a:extLst>
              <a:ext uri="{28A0092B-C50C-407E-A947-70E740481C1C}">
                <a14:useLocalDpi xmlns:a14="http://schemas.microsoft.com/office/drawing/2010/main" val="0"/>
              </a:ext>
            </a:extLst>
          </a:blip>
          <a:srcRect t="39001" b="29089"/>
          <a:stretch/>
        </p:blipFill>
        <p:spPr>
          <a:xfrm>
            <a:off x="2605356" y="667823"/>
            <a:ext cx="6858000" cy="2188396"/>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48099" y="4398036"/>
            <a:ext cx="3561708" cy="2755637"/>
          </a:xfrm>
          <a:prstGeom prst="rect">
            <a:avLst/>
          </a:prstGeom>
        </p:spPr>
      </p:pic>
      <p:sp>
        <p:nvSpPr>
          <p:cNvPr id="12" name="文本框 11"/>
          <p:cNvSpPr txBox="1"/>
          <p:nvPr/>
        </p:nvSpPr>
        <p:spPr>
          <a:xfrm>
            <a:off x="5191760" y="2687626"/>
            <a:ext cx="1808480" cy="337185"/>
          </a:xfrm>
          <a:prstGeom prst="rect">
            <a:avLst/>
          </a:prstGeom>
          <a:noFill/>
        </p:spPr>
        <p:txBody>
          <a:bodyPr wrap="none" rtlCol="0">
            <a:spAutoFit/>
          </a:bodyPr>
          <a:lstStyle/>
          <a:p>
            <a:pPr algn="ct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4" name="文本框 13"/>
          <p:cNvSpPr txBox="1"/>
          <p:nvPr/>
        </p:nvSpPr>
        <p:spPr>
          <a:xfrm>
            <a:off x="1176201" y="3136127"/>
            <a:ext cx="9839599" cy="181588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spTree>
    <p:extLst>
      <p:ext uri="{BB962C8B-B14F-4D97-AF65-F5344CB8AC3E}">
        <p14:creationId xmlns:p14="http://schemas.microsoft.com/office/powerpoint/2010/main" val="22221820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483870" y="4132049"/>
            <a:ext cx="2670810" cy="1532751"/>
            <a:chOff x="483870" y="4132049"/>
            <a:chExt cx="2670810" cy="1532751"/>
          </a:xfrm>
        </p:grpSpPr>
        <p:sp>
          <p:nvSpPr>
            <p:cNvPr id="1586" name="Shape 1586"/>
            <p:cNvSpPr/>
            <p:nvPr/>
          </p:nvSpPr>
          <p:spPr>
            <a:xfrm>
              <a:off x="483870" y="4577323"/>
              <a:ext cx="2670810" cy="1087477"/>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latin typeface="+mn-lt"/>
                <a:ea typeface="微软雅黑" panose="020B0503020204020204" charset="-122"/>
                <a:cs typeface="+mn-lt"/>
                <a:sym typeface="Arial" panose="020B0604020202020204" pitchFamily="34" charset="0"/>
              </a:endParaRPr>
            </a:p>
          </p:txBody>
        </p:sp>
        <p:sp>
          <p:nvSpPr>
            <p:cNvPr id="1587" name="Shape 1587"/>
            <p:cNvSpPr/>
            <p:nvPr/>
          </p:nvSpPr>
          <p:spPr>
            <a:xfrm>
              <a:off x="64865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5" name="组合 14"/>
          <p:cNvGrpSpPr/>
          <p:nvPr/>
        </p:nvGrpSpPr>
        <p:grpSpPr>
          <a:xfrm>
            <a:off x="3346450" y="4132049"/>
            <a:ext cx="2670810" cy="1532255"/>
            <a:chOff x="3346450" y="4132049"/>
            <a:chExt cx="2670810" cy="1532255"/>
          </a:xfrm>
        </p:grpSpPr>
        <p:sp>
          <p:nvSpPr>
            <p:cNvPr id="7" name="Shape 1586"/>
            <p:cNvSpPr/>
            <p:nvPr/>
          </p:nvSpPr>
          <p:spPr>
            <a:xfrm>
              <a:off x="3346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8" name="Shape 1587"/>
            <p:cNvSpPr/>
            <p:nvPr/>
          </p:nvSpPr>
          <p:spPr>
            <a:xfrm>
              <a:off x="3511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9" name="组合 18"/>
          <p:cNvGrpSpPr/>
          <p:nvPr/>
        </p:nvGrpSpPr>
        <p:grpSpPr>
          <a:xfrm>
            <a:off x="6267450" y="4132049"/>
            <a:ext cx="2670810" cy="1532255"/>
            <a:chOff x="6267450" y="4132049"/>
            <a:chExt cx="2670810" cy="1532255"/>
          </a:xfrm>
        </p:grpSpPr>
        <p:sp>
          <p:nvSpPr>
            <p:cNvPr id="9" name="Shape 1586"/>
            <p:cNvSpPr/>
            <p:nvPr/>
          </p:nvSpPr>
          <p:spPr>
            <a:xfrm>
              <a:off x="6267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0" name="Shape 1587"/>
            <p:cNvSpPr/>
            <p:nvPr/>
          </p:nvSpPr>
          <p:spPr>
            <a:xfrm>
              <a:off x="6432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0" name="组合 19"/>
          <p:cNvGrpSpPr/>
          <p:nvPr/>
        </p:nvGrpSpPr>
        <p:grpSpPr>
          <a:xfrm>
            <a:off x="9230995" y="4132049"/>
            <a:ext cx="2670810" cy="1532255"/>
            <a:chOff x="9230995" y="4132049"/>
            <a:chExt cx="2670810" cy="1532255"/>
          </a:xfrm>
        </p:grpSpPr>
        <p:sp>
          <p:nvSpPr>
            <p:cNvPr id="11" name="Shape 1586"/>
            <p:cNvSpPr/>
            <p:nvPr/>
          </p:nvSpPr>
          <p:spPr>
            <a:xfrm>
              <a:off x="9230995"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2" name="Shape 1587"/>
            <p:cNvSpPr/>
            <p:nvPr/>
          </p:nvSpPr>
          <p:spPr>
            <a:xfrm>
              <a:off x="9395778"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272" y="1294544"/>
            <a:ext cx="1458006" cy="2655870"/>
          </a:xfrm>
          <a:prstGeom prst="rect">
            <a:avLst/>
          </a:prstGeom>
        </p:spPr>
      </p:pic>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2852" y="1294544"/>
            <a:ext cx="1458006" cy="2655870"/>
          </a:xfrm>
          <a:prstGeom prst="rect">
            <a:avLst/>
          </a:prstGeom>
        </p:spPr>
      </p:pic>
      <p:pic>
        <p:nvPicPr>
          <p:cNvPr id="17" name="图片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3852" y="1294544"/>
            <a:ext cx="1458006" cy="2655870"/>
          </a:xfrm>
          <a:prstGeom prst="rect">
            <a:avLst/>
          </a:prstGeom>
        </p:spPr>
      </p:pic>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7397" y="1294544"/>
            <a:ext cx="1458006" cy="26558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75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anim calcmode="lin" valueType="num">
                                      <p:cBhvr>
                                        <p:cTn id="39" dur="1000" fill="hold"/>
                                        <p:tgtEl>
                                          <p:spTgt spid="20"/>
                                        </p:tgtEl>
                                        <p:attrNameLst>
                                          <p:attrName>ppt_x</p:attrName>
                                        </p:attrNameLst>
                                      </p:cBhvr>
                                      <p:tavLst>
                                        <p:tav tm="0">
                                          <p:val>
                                            <p:strVal val="#ppt_x"/>
                                          </p:val>
                                        </p:tav>
                                        <p:tav tm="100000">
                                          <p:val>
                                            <p:strVal val="#ppt_x"/>
                                          </p:val>
                                        </p:tav>
                                      </p:tavLst>
                                    </p:anim>
                                    <p:anim calcmode="lin" valueType="num">
                                      <p:cBhvr>
                                        <p:cTn id="4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327785" y="-8255"/>
            <a:ext cx="1560195"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766945" y="1620058"/>
            <a:ext cx="5818505" cy="916112"/>
            <a:chOff x="4766945" y="1620058"/>
            <a:chExt cx="5818505" cy="916112"/>
          </a:xfrm>
        </p:grpSpPr>
        <p:sp>
          <p:nvSpPr>
            <p:cNvPr id="44" name="文本框 43"/>
            <p:cNvSpPr txBox="1"/>
            <p:nvPr/>
          </p:nvSpPr>
          <p:spPr>
            <a:xfrm>
              <a:off x="4766945" y="1620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4766945" y="2012950"/>
              <a:ext cx="5818505"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7" name="组合 6"/>
          <p:cNvGrpSpPr/>
          <p:nvPr/>
        </p:nvGrpSpPr>
        <p:grpSpPr>
          <a:xfrm>
            <a:off x="4766945" y="3058333"/>
            <a:ext cx="5818505" cy="885463"/>
            <a:chOff x="4766945" y="3058333"/>
            <a:chExt cx="5818505" cy="885463"/>
          </a:xfrm>
        </p:grpSpPr>
        <p:sp>
          <p:nvSpPr>
            <p:cNvPr id="9" name="文本框 8"/>
            <p:cNvSpPr txBox="1"/>
            <p:nvPr/>
          </p:nvSpPr>
          <p:spPr>
            <a:xfrm>
              <a:off x="4766945" y="3058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4766945" y="3451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4766945" y="4455333"/>
            <a:ext cx="5818505" cy="885463"/>
            <a:chOff x="4766945" y="4455333"/>
            <a:chExt cx="5818505" cy="885463"/>
          </a:xfrm>
        </p:grpSpPr>
        <p:sp>
          <p:nvSpPr>
            <p:cNvPr id="11" name="文本框 10"/>
            <p:cNvSpPr txBox="1"/>
            <p:nvPr/>
          </p:nvSpPr>
          <p:spPr>
            <a:xfrm>
              <a:off x="4766945" y="4455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3" name="文本框 12"/>
            <p:cNvSpPr txBox="1"/>
            <p:nvPr/>
          </p:nvSpPr>
          <p:spPr>
            <a:xfrm>
              <a:off x="4766945" y="4848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707" y="1158004"/>
            <a:ext cx="4586442" cy="45864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6943725" y="1366058"/>
            <a:ext cx="4277360" cy="1131556"/>
            <a:chOff x="6943725" y="1366058"/>
            <a:chExt cx="4277360" cy="1131556"/>
          </a:xfrm>
        </p:grpSpPr>
        <p:sp>
          <p:nvSpPr>
            <p:cNvPr id="44" name="文本框 43"/>
            <p:cNvSpPr txBox="1"/>
            <p:nvPr/>
          </p:nvSpPr>
          <p:spPr>
            <a:xfrm>
              <a:off x="6943725" y="1366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943725" y="1758950"/>
              <a:ext cx="4277360"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20" name="组合 19"/>
          <p:cNvGrpSpPr/>
          <p:nvPr/>
        </p:nvGrpSpPr>
        <p:grpSpPr>
          <a:xfrm>
            <a:off x="6943725" y="3444413"/>
            <a:ext cx="4277360" cy="1100906"/>
            <a:chOff x="6943725" y="3444413"/>
            <a:chExt cx="4277360" cy="1100906"/>
          </a:xfrm>
        </p:grpSpPr>
        <p:sp>
          <p:nvSpPr>
            <p:cNvPr id="5" name="文本框 4"/>
            <p:cNvSpPr txBox="1"/>
            <p:nvPr/>
          </p:nvSpPr>
          <p:spPr>
            <a:xfrm>
              <a:off x="6943725" y="34444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6" name="文本框 5"/>
            <p:cNvSpPr txBox="1"/>
            <p:nvPr/>
          </p:nvSpPr>
          <p:spPr>
            <a:xfrm>
              <a:off x="6943725" y="383730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8" name="组合 17"/>
          <p:cNvGrpSpPr/>
          <p:nvPr/>
        </p:nvGrpSpPr>
        <p:grpSpPr>
          <a:xfrm>
            <a:off x="629920" y="2486198"/>
            <a:ext cx="4277360" cy="1100906"/>
            <a:chOff x="629920" y="2486198"/>
            <a:chExt cx="4277360" cy="1100906"/>
          </a:xfrm>
        </p:grpSpPr>
        <p:sp>
          <p:nvSpPr>
            <p:cNvPr id="7" name="文本框 6"/>
            <p:cNvSpPr txBox="1"/>
            <p:nvPr/>
          </p:nvSpPr>
          <p:spPr>
            <a:xfrm>
              <a:off x="3098800" y="248619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629920" y="287909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25" name="组合 24"/>
          <p:cNvGrpSpPr/>
          <p:nvPr/>
        </p:nvGrpSpPr>
        <p:grpSpPr>
          <a:xfrm>
            <a:off x="629920" y="4844588"/>
            <a:ext cx="4277360" cy="1100906"/>
            <a:chOff x="629920" y="4844588"/>
            <a:chExt cx="4277360" cy="1100906"/>
          </a:xfrm>
        </p:grpSpPr>
        <p:sp>
          <p:nvSpPr>
            <p:cNvPr id="9" name="文本框 8"/>
            <p:cNvSpPr txBox="1"/>
            <p:nvPr/>
          </p:nvSpPr>
          <p:spPr>
            <a:xfrm>
              <a:off x="3098800" y="484458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629920" y="52374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6205" y="1335305"/>
            <a:ext cx="1257520" cy="1036233"/>
          </a:xfrm>
          <a:prstGeom prst="rect">
            <a:avLst/>
          </a:prstGeom>
          <a:effectLst>
            <a:outerShdw blurRad="50800" dist="38100" dir="2700000" sx="102000" sy="102000" algn="tl" rotWithShape="0">
              <a:prstClr val="black">
                <a:alpha val="40000"/>
              </a:prstClr>
            </a:outerShdw>
          </a:effectLst>
        </p:spPr>
      </p:pic>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71805" y="2432917"/>
            <a:ext cx="1257520" cy="1036233"/>
          </a:xfrm>
          <a:prstGeom prst="rect">
            <a:avLst/>
          </a:prstGeom>
          <a:effectLst>
            <a:outerShdw blurRad="50800" dist="38100" dir="2700000" sx="102000" sy="102000" algn="tl" rotWithShape="0">
              <a:prstClr val="black">
                <a:alpha val="40000"/>
              </a:prstClr>
            </a:outerShdw>
          </a:effectLst>
        </p:spPr>
      </p:pic>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71805" y="4733478"/>
            <a:ext cx="1257520" cy="1036233"/>
          </a:xfrm>
          <a:prstGeom prst="rect">
            <a:avLst/>
          </a:prstGeom>
          <a:effectLst>
            <a:outerShdw blurRad="50800" dist="38100" dir="2700000" sx="102000" sy="102000" algn="tl" rotWithShape="0">
              <a:prstClr val="black">
                <a:alpha val="40000"/>
              </a:prstClr>
            </a:outerShdw>
          </a:effectLst>
        </p:spPr>
      </p:pic>
      <p:pic>
        <p:nvPicPr>
          <p:cNvPr id="17" name="图片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6205" y="3355831"/>
            <a:ext cx="1257520" cy="1036233"/>
          </a:xfrm>
          <a:prstGeom prst="rect">
            <a:avLst/>
          </a:prstGeom>
          <a:effectLst>
            <a:outerShdw blurRad="50800" dist="38100" dir="2700000" sx="102000" sy="102000" algn="tl" rotWithShape="0">
              <a:prstClr val="black">
                <a:alpha val="40000"/>
              </a:prstClr>
            </a:outerShdw>
          </a:effectLst>
        </p:spPr>
      </p:pic>
      <p:sp>
        <p:nvSpPr>
          <p:cNvPr id="19" name="椭圆 18"/>
          <p:cNvSpPr/>
          <p:nvPr/>
        </p:nvSpPr>
        <p:spPr>
          <a:xfrm>
            <a:off x="1744980" y="318447"/>
            <a:ext cx="591820" cy="591820"/>
          </a:xfrm>
          <a:prstGeom prst="ellipse">
            <a:avLst/>
          </a:prstGeom>
          <a:solidFill>
            <a:srgbClr val="C5E3B3">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rotWithShape="1">
          <a:blip r:embed="rId4">
            <a:extLst>
              <a:ext uri="{28A0092B-C50C-407E-A947-70E740481C1C}">
                <a14:useLocalDpi xmlns:a14="http://schemas.microsoft.com/office/drawing/2010/main" val="0"/>
              </a:ext>
            </a:extLst>
          </a:blip>
          <a:srcRect l="20027" t="26004"/>
          <a:stretch/>
        </p:blipFill>
        <p:spPr>
          <a:xfrm>
            <a:off x="0" y="0"/>
            <a:ext cx="1355417" cy="1228714"/>
          </a:xfrm>
          <a:prstGeom prst="rect">
            <a:avLst/>
          </a:prstGeom>
        </p:spPr>
      </p:pic>
      <p:sp>
        <p:nvSpPr>
          <p:cNvPr id="21" name="椭圆 20"/>
          <p:cNvSpPr/>
          <p:nvPr/>
        </p:nvSpPr>
        <p:spPr>
          <a:xfrm>
            <a:off x="553248" y="1504224"/>
            <a:ext cx="370840" cy="370840"/>
          </a:xfrm>
          <a:prstGeom prst="ellipse">
            <a:avLst/>
          </a:prstGeom>
          <a:solidFill>
            <a:srgbClr val="C5E3B3">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935228" y="1587500"/>
            <a:ext cx="330328" cy="330328"/>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图片 23"/>
          <p:cNvPicPr>
            <a:picLocks noChangeAspect="1"/>
          </p:cNvPicPr>
          <p:nvPr/>
        </p:nvPicPr>
        <p:blipFill rotWithShape="1">
          <a:blip r:embed="rId4">
            <a:extLst>
              <a:ext uri="{28A0092B-C50C-407E-A947-70E740481C1C}">
                <a14:useLocalDpi xmlns:a14="http://schemas.microsoft.com/office/drawing/2010/main" val="0"/>
              </a:ext>
            </a:extLst>
          </a:blip>
          <a:srcRect l="34199" t="41404"/>
          <a:stretch/>
        </p:blipFill>
        <p:spPr>
          <a:xfrm rot="10800000">
            <a:off x="11076774" y="5885010"/>
            <a:ext cx="1115225" cy="9729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right)">
                                      <p:cBhvr>
                                        <p:cTn id="27" dur="500"/>
                                        <p:tgtEl>
                                          <p:spTgt spid="18"/>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right)">
                                      <p:cBhvr>
                                        <p:cTn id="31" dur="500"/>
                                        <p:tgtEl>
                                          <p:spTgt spid="2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第二节</a:t>
            </a:r>
          </a:p>
        </p:txBody>
      </p:sp>
      <p:pic>
        <p:nvPicPr>
          <p:cNvPr id="9" name="图片 8" descr="3"/>
          <p:cNvPicPr>
            <a:picLocks noChangeAspect="1"/>
          </p:cNvPicPr>
          <p:nvPr/>
        </p:nvPicPr>
        <p:blipFill>
          <a:blip r:embed="rId3"/>
          <a:srcRect l="16451" t="26544" r="13022" b="21858"/>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020" y="1406525"/>
            <a:ext cx="12255500"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065530" y="2073448"/>
            <a:ext cx="3738880" cy="706755"/>
          </a:xfrm>
          <a:prstGeom prst="rect">
            <a:avLst/>
          </a:prstGeom>
          <a:noFill/>
        </p:spPr>
        <p:txBody>
          <a:bodyPr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065530" y="2980055"/>
            <a:ext cx="6815455" cy="22467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3"/>
          <a:stretch>
            <a:fillRect/>
          </a:stretch>
        </p:blipFill>
        <p:spPr>
          <a:xfrm rot="600000" flipH="1">
            <a:off x="-469898" y="618886"/>
            <a:ext cx="1972310" cy="150368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7438490" y="1222040"/>
            <a:ext cx="5748976" cy="57489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randombar(horizontal)">
                                      <p:cBhvr>
                                        <p:cTn id="11" dur="500"/>
                                        <p:tgtEl>
                                          <p:spTgt spid="4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randombar(horizontal)">
                                      <p:cBhvr>
                                        <p:cTn id="15" dur="500"/>
                                        <p:tgtEl>
                                          <p:spTgt spid="45"/>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horizont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085850" y="0"/>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descr="4"/>
          <p:cNvPicPr>
            <a:picLocks noChangeAspect="1"/>
          </p:cNvPicPr>
          <p:nvPr/>
        </p:nvPicPr>
        <p:blipFill>
          <a:blip r:embed="rId3"/>
          <a:srcRect l="12111" t="15358" r="13324" b="9373"/>
          <a:stretch>
            <a:fillRect/>
          </a:stretch>
        </p:blipFill>
        <p:spPr>
          <a:xfrm>
            <a:off x="210820" y="2037080"/>
            <a:ext cx="5378450" cy="3085465"/>
          </a:xfrm>
          <a:prstGeom prst="rect">
            <a:avLst/>
          </a:prstGeom>
        </p:spPr>
      </p:pic>
      <p:grpSp>
        <p:nvGrpSpPr>
          <p:cNvPr id="8" name="组合 7"/>
          <p:cNvGrpSpPr/>
          <p:nvPr/>
        </p:nvGrpSpPr>
        <p:grpSpPr>
          <a:xfrm>
            <a:off x="6235700" y="1529253"/>
            <a:ext cx="4277360" cy="1100906"/>
            <a:chOff x="6235700" y="1529253"/>
            <a:chExt cx="4277360" cy="1100906"/>
          </a:xfrm>
        </p:grpSpPr>
        <p:sp>
          <p:nvSpPr>
            <p:cNvPr id="44" name="文本框 43"/>
            <p:cNvSpPr txBox="1"/>
            <p:nvPr/>
          </p:nvSpPr>
          <p:spPr>
            <a:xfrm>
              <a:off x="6235700" y="1529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235700" y="1922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0" name="组合 9"/>
          <p:cNvGrpSpPr/>
          <p:nvPr/>
        </p:nvGrpSpPr>
        <p:grpSpPr>
          <a:xfrm>
            <a:off x="6235700" y="3053253"/>
            <a:ext cx="4277360" cy="1100906"/>
            <a:chOff x="6235700" y="3053253"/>
            <a:chExt cx="4277360" cy="1100906"/>
          </a:xfrm>
        </p:grpSpPr>
        <p:sp>
          <p:nvSpPr>
            <p:cNvPr id="4" name="文本框 3"/>
            <p:cNvSpPr txBox="1"/>
            <p:nvPr/>
          </p:nvSpPr>
          <p:spPr>
            <a:xfrm>
              <a:off x="6235700" y="3053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6235700" y="3446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3" name="组合 12"/>
          <p:cNvGrpSpPr/>
          <p:nvPr/>
        </p:nvGrpSpPr>
        <p:grpSpPr>
          <a:xfrm>
            <a:off x="6235700" y="4577888"/>
            <a:ext cx="4277360" cy="1100906"/>
            <a:chOff x="6235700" y="4577888"/>
            <a:chExt cx="4277360" cy="1100906"/>
          </a:xfrm>
        </p:grpSpPr>
        <p:sp>
          <p:nvSpPr>
            <p:cNvPr id="6" name="文本框 5"/>
            <p:cNvSpPr txBox="1"/>
            <p:nvPr/>
          </p:nvSpPr>
          <p:spPr>
            <a:xfrm>
              <a:off x="6235700" y="457788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6235700" y="49707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randombar(horizontal)">
                                      <p:cBhvr>
                                        <p:cTn id="15" dur="500"/>
                                        <p:tgtEl>
                                          <p:spTgt spid="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711960" y="1799128"/>
            <a:ext cx="5373245" cy="1100906"/>
            <a:chOff x="711960" y="1799128"/>
            <a:chExt cx="5373245" cy="1100906"/>
          </a:xfrm>
        </p:grpSpPr>
        <p:sp>
          <p:nvSpPr>
            <p:cNvPr id="44" name="文本框 43"/>
            <p:cNvSpPr txBox="1"/>
            <p:nvPr/>
          </p:nvSpPr>
          <p:spPr>
            <a:xfrm>
              <a:off x="180784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180784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960"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8" name="组合 17"/>
          <p:cNvGrpSpPr/>
          <p:nvPr/>
        </p:nvGrpSpPr>
        <p:grpSpPr>
          <a:xfrm>
            <a:off x="6283575" y="1799128"/>
            <a:ext cx="5274060" cy="1100906"/>
            <a:chOff x="6283575" y="1799128"/>
            <a:chExt cx="5274060" cy="1100906"/>
          </a:xfrm>
        </p:grpSpPr>
        <p:grpSp>
          <p:nvGrpSpPr>
            <p:cNvPr id="14" name="组合 13"/>
            <p:cNvGrpSpPr/>
            <p:nvPr/>
          </p:nvGrpSpPr>
          <p:grpSpPr>
            <a:xfrm>
              <a:off x="7280275" y="1799128"/>
              <a:ext cx="4277360" cy="1100906"/>
              <a:chOff x="7280275" y="1799128"/>
              <a:chExt cx="4277360" cy="1100906"/>
            </a:xfrm>
          </p:grpSpPr>
          <p:sp>
            <p:nvSpPr>
              <p:cNvPr id="7" name="文本框 6"/>
              <p:cNvSpPr txBox="1"/>
              <p:nvPr/>
            </p:nvSpPr>
            <p:spPr>
              <a:xfrm>
                <a:off x="728027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728027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3575"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9" name="组合 18"/>
          <p:cNvGrpSpPr/>
          <p:nvPr/>
        </p:nvGrpSpPr>
        <p:grpSpPr>
          <a:xfrm>
            <a:off x="711960" y="4048933"/>
            <a:ext cx="5373245" cy="1100906"/>
            <a:chOff x="711960" y="4048933"/>
            <a:chExt cx="5373245" cy="1100906"/>
          </a:xfrm>
        </p:grpSpPr>
        <p:sp>
          <p:nvSpPr>
            <p:cNvPr id="4" name="文本框 3"/>
            <p:cNvSpPr txBox="1"/>
            <p:nvPr/>
          </p:nvSpPr>
          <p:spPr>
            <a:xfrm>
              <a:off x="180784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180784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960" y="4048933"/>
              <a:ext cx="996700" cy="996700"/>
            </a:xfrm>
            <a:prstGeom prst="rect">
              <a:avLst/>
            </a:prstGeom>
            <a:effectLst>
              <a:outerShdw blurRad="50800" dist="38100" dir="2700000" sx="102000" sy="102000" algn="tl" rotWithShape="0">
                <a:prstClr val="black">
                  <a:alpha val="40000"/>
                </a:prstClr>
              </a:outerShdw>
            </a:effectLst>
          </p:spPr>
        </p:pic>
      </p:grpSp>
      <p:grpSp>
        <p:nvGrpSpPr>
          <p:cNvPr id="21" name="组合 20"/>
          <p:cNvGrpSpPr/>
          <p:nvPr/>
        </p:nvGrpSpPr>
        <p:grpSpPr>
          <a:xfrm>
            <a:off x="6283575" y="4048933"/>
            <a:ext cx="5274060" cy="1100906"/>
            <a:chOff x="6283575" y="4048933"/>
            <a:chExt cx="5274060" cy="1100906"/>
          </a:xfrm>
        </p:grpSpPr>
        <p:grpSp>
          <p:nvGrpSpPr>
            <p:cNvPr id="20" name="组合 19"/>
            <p:cNvGrpSpPr/>
            <p:nvPr/>
          </p:nvGrpSpPr>
          <p:grpSpPr>
            <a:xfrm>
              <a:off x="7280275" y="4048933"/>
              <a:ext cx="4277360" cy="1100906"/>
              <a:chOff x="7280275" y="4048933"/>
              <a:chExt cx="4277360" cy="1100906"/>
            </a:xfrm>
          </p:grpSpPr>
          <p:sp>
            <p:nvSpPr>
              <p:cNvPr id="10" name="文本框 9"/>
              <p:cNvSpPr txBox="1"/>
              <p:nvPr/>
            </p:nvSpPr>
            <p:spPr>
              <a:xfrm>
                <a:off x="728027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728027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7" name="图片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3575" y="4048933"/>
              <a:ext cx="996700" cy="996700"/>
            </a:xfrm>
            <a:prstGeom prst="rect">
              <a:avLst/>
            </a:prstGeom>
            <a:effectLst>
              <a:outerShdw blurRad="50800" dist="38100" dir="2700000" sx="102000" sy="102000" algn="tl" rotWithShape="0">
                <a:prstClr val="black">
                  <a:alpha val="40000"/>
                </a:prstClr>
              </a:outerShdw>
            </a:effectLst>
          </p:spPr>
        </p:pic>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750"/>
                                        <p:tgtEl>
                                          <p:spTgt spid="13"/>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750"/>
                                        <p:tgtEl>
                                          <p:spTgt spid="18"/>
                                        </p:tgtEl>
                                      </p:cBhvr>
                                    </p:animEffect>
                                  </p:childTnLst>
                                </p:cTn>
                              </p:par>
                              <p:par>
                                <p:cTn id="11" presetID="14" presetClass="entr" presetSubtype="1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randombar(horizontal)">
                                      <p:cBhvr>
                                        <p:cTn id="13" dur="750"/>
                                        <p:tgtEl>
                                          <p:spTgt spid="19"/>
                                        </p:tgtEl>
                                      </p:cBhvr>
                                    </p:animEffect>
                                  </p:childTnLst>
                                </p:cTn>
                              </p:par>
                              <p:par>
                                <p:cTn id="14" presetID="14" presetClass="entr" presetSubtype="1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randombar(horizontal)">
                                      <p:cBhvr>
                                        <p:cTn id="16"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544897" y="0"/>
            <a:ext cx="1007110" cy="5168900"/>
            <a:chOff x="1544897" y="0"/>
            <a:chExt cx="1007110" cy="5168900"/>
          </a:xfrm>
        </p:grpSpPr>
        <p:sp>
          <p:nvSpPr>
            <p:cNvPr id="8" name="矩形 7"/>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pic>
        <p:nvPicPr>
          <p:cNvPr id="3" name="图片 2" descr="4"/>
          <p:cNvPicPr>
            <a:picLocks noChangeAspect="1"/>
          </p:cNvPicPr>
          <p:nvPr/>
        </p:nvPicPr>
        <p:blipFill>
          <a:blip r:embed="rId3"/>
          <a:srcRect l="12111" t="15358" r="13324" b="9373"/>
          <a:stretch>
            <a:fillRect/>
          </a:stretch>
        </p:blipFill>
        <p:spPr>
          <a:xfrm>
            <a:off x="-269875" y="4658264"/>
            <a:ext cx="3989705" cy="2289175"/>
          </a:xfrm>
          <a:prstGeom prst="rect">
            <a:avLst/>
          </a:prstGeom>
        </p:spPr>
      </p:pic>
      <p:grpSp>
        <p:nvGrpSpPr>
          <p:cNvPr id="16" name="组合 15"/>
          <p:cNvGrpSpPr/>
          <p:nvPr/>
        </p:nvGrpSpPr>
        <p:grpSpPr>
          <a:xfrm>
            <a:off x="9484995" y="1952625"/>
            <a:ext cx="1257300" cy="2952194"/>
            <a:chOff x="9484995" y="1952625"/>
            <a:chExt cx="1257300" cy="2952194"/>
          </a:xfrm>
        </p:grpSpPr>
        <p:sp>
          <p:nvSpPr>
            <p:cNvPr id="7" name="文本框 6"/>
            <p:cNvSpPr txBox="1"/>
            <p:nvPr/>
          </p:nvSpPr>
          <p:spPr>
            <a:xfrm>
              <a:off x="948499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 name="文本框 1"/>
            <p:cNvSpPr txBox="1"/>
            <p:nvPr/>
          </p:nvSpPr>
          <p:spPr>
            <a:xfrm>
              <a:off x="991129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15" name="组合 14"/>
          <p:cNvGrpSpPr/>
          <p:nvPr/>
        </p:nvGrpSpPr>
        <p:grpSpPr>
          <a:xfrm>
            <a:off x="7625715" y="1952625"/>
            <a:ext cx="1257300" cy="2952194"/>
            <a:chOff x="7625715" y="1952625"/>
            <a:chExt cx="1257300" cy="2952194"/>
          </a:xfrm>
        </p:grpSpPr>
        <p:sp>
          <p:nvSpPr>
            <p:cNvPr id="9" name="文本框 8"/>
            <p:cNvSpPr txBox="1"/>
            <p:nvPr/>
          </p:nvSpPr>
          <p:spPr>
            <a:xfrm>
              <a:off x="762571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0" name="文本框 9"/>
            <p:cNvSpPr txBox="1"/>
            <p:nvPr/>
          </p:nvSpPr>
          <p:spPr>
            <a:xfrm>
              <a:off x="805201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6" name="组合 5"/>
          <p:cNvGrpSpPr/>
          <p:nvPr/>
        </p:nvGrpSpPr>
        <p:grpSpPr>
          <a:xfrm>
            <a:off x="5474970" y="1952625"/>
            <a:ext cx="1257300" cy="2952194"/>
            <a:chOff x="5474970" y="1952625"/>
            <a:chExt cx="1257300" cy="2952194"/>
          </a:xfrm>
        </p:grpSpPr>
        <p:sp>
          <p:nvSpPr>
            <p:cNvPr id="11" name="文本框 10"/>
            <p:cNvSpPr txBox="1"/>
            <p:nvPr/>
          </p:nvSpPr>
          <p:spPr>
            <a:xfrm>
              <a:off x="5474970"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2" name="文本框 11"/>
            <p:cNvSpPr txBox="1"/>
            <p:nvPr/>
          </p:nvSpPr>
          <p:spPr>
            <a:xfrm>
              <a:off x="590127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5" name="组合 4"/>
          <p:cNvGrpSpPr/>
          <p:nvPr/>
        </p:nvGrpSpPr>
        <p:grpSpPr>
          <a:xfrm>
            <a:off x="3489960" y="1952625"/>
            <a:ext cx="1257300" cy="2952194"/>
            <a:chOff x="3489960" y="1952625"/>
            <a:chExt cx="1257300" cy="2952194"/>
          </a:xfrm>
        </p:grpSpPr>
        <p:sp>
          <p:nvSpPr>
            <p:cNvPr id="13" name="文本框 12"/>
            <p:cNvSpPr txBox="1"/>
            <p:nvPr/>
          </p:nvSpPr>
          <p:spPr>
            <a:xfrm>
              <a:off x="3489960" y="1952625"/>
              <a:ext cx="459740" cy="2594610"/>
            </a:xfrm>
            <a:prstGeom prst="rect">
              <a:avLst/>
            </a:prstGeom>
            <a:noFill/>
          </p:spPr>
          <p:txBody>
            <a:bodyPr vert="eaVert" wrap="square" rtlCol="0">
              <a:spAutoFit/>
            </a:bodyPr>
            <a:lstStyle/>
            <a:p>
              <a:pPr algn="l"/>
              <a:r>
                <a:rPr lang="zh-CN" altLang="en-US" dirty="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391626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up)">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第三节</a:t>
            </a:r>
          </a:p>
        </p:txBody>
      </p:sp>
      <p:pic>
        <p:nvPicPr>
          <p:cNvPr id="9" name="图片 8" descr="3"/>
          <p:cNvPicPr>
            <a:picLocks noChangeAspect="1"/>
          </p:cNvPicPr>
          <p:nvPr/>
        </p:nvPicPr>
        <p:blipFill>
          <a:blip r:embed="rId3"/>
          <a:srcRect l="16451" t="26544" r="13022" b="21858"/>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462780" y="1134745"/>
            <a:ext cx="2830830" cy="283083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462780" y="1461135"/>
            <a:ext cx="2830830" cy="2331085"/>
            <a:chOff x="4462780" y="1461135"/>
            <a:chExt cx="2830830" cy="2331085"/>
          </a:xfrm>
        </p:grpSpPr>
        <p:pic>
          <p:nvPicPr>
            <p:cNvPr id="9" name="图片 8" descr="596c2a291f484"/>
            <p:cNvPicPr>
              <a:picLocks noChangeAspect="1"/>
            </p:cNvPicPr>
            <p:nvPr/>
          </p:nvPicPr>
          <p:blipFill>
            <a:blip r:embed="rId3"/>
            <a:srcRect l="15244" t="24580" r="31810" b="21720"/>
            <a:stretch>
              <a:fillRect/>
            </a:stretch>
          </p:blipFill>
          <p:spPr>
            <a:xfrm>
              <a:off x="6646545" y="3029585"/>
              <a:ext cx="647065" cy="762635"/>
            </a:xfrm>
            <a:prstGeom prst="rect">
              <a:avLst/>
            </a:prstGeom>
          </p:spPr>
        </p:pic>
        <p:pic>
          <p:nvPicPr>
            <p:cNvPr id="3" name="图片 2" descr="596c2a291f484"/>
            <p:cNvPicPr>
              <a:picLocks noChangeAspect="1"/>
            </p:cNvPicPr>
            <p:nvPr/>
          </p:nvPicPr>
          <p:blipFill>
            <a:blip r:embed="rId3"/>
            <a:srcRect l="15244" t="24580" r="31810" b="21720"/>
            <a:stretch>
              <a:fillRect/>
            </a:stretch>
          </p:blipFill>
          <p:spPr>
            <a:xfrm>
              <a:off x="4462780" y="1461135"/>
              <a:ext cx="647065" cy="762635"/>
            </a:xfrm>
            <a:prstGeom prst="rect">
              <a:avLst/>
            </a:prstGeom>
          </p:spPr>
        </p:pic>
      </p:grpSp>
      <p:sp>
        <p:nvSpPr>
          <p:cNvPr id="13" name="文本框 12"/>
          <p:cNvSpPr txBox="1"/>
          <p:nvPr/>
        </p:nvSpPr>
        <p:spPr>
          <a:xfrm>
            <a:off x="5337810" y="1483995"/>
            <a:ext cx="428625" cy="2159635"/>
          </a:xfrm>
          <a:prstGeom prst="rect">
            <a:avLst/>
          </a:prstGeom>
          <a:noFill/>
        </p:spPr>
        <p:txBody>
          <a:bodyPr vert="eaVert" wrap="square" rtlCol="0">
            <a:spAutoFit/>
          </a:bodyPr>
          <a:lstStyle/>
          <a:p>
            <a:pPr algn="l"/>
            <a:r>
              <a:rPr lang="zh-CN" altLang="en-US" sz="160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5801995" y="1572260"/>
            <a:ext cx="828675" cy="2063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a:t>
            </a:r>
          </a:p>
        </p:txBody>
      </p:sp>
      <p:sp>
        <p:nvSpPr>
          <p:cNvPr id="45" name="文本框 44"/>
          <p:cNvSpPr txBox="1"/>
          <p:nvPr/>
        </p:nvSpPr>
        <p:spPr>
          <a:xfrm>
            <a:off x="1561465" y="4479925"/>
            <a:ext cx="8634095" cy="9002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5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500"/>
                                        <p:tgtEl>
                                          <p:spTgt spid="1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2500"/>
                            </p:stCondLst>
                            <p:childTnLst>
                              <p:par>
                                <p:cTn id="21" presetID="14" presetClass="entr" presetSubtype="10"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randombar(horizontal)">
                                      <p:cBhvr>
                                        <p:cTn id="2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p:bldP spid="14" grpId="0"/>
      <p:bldP spid="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0" y="1558607"/>
            <a:ext cx="4200525" cy="3791585"/>
            <a:chOff x="0" y="1558607"/>
            <a:chExt cx="4200525" cy="3791585"/>
          </a:xfrm>
        </p:grpSpPr>
        <p:sp>
          <p:nvSpPr>
            <p:cNvPr id="8" name="矩形 7"/>
            <p:cNvSpPr/>
            <p:nvPr/>
          </p:nvSpPr>
          <p:spPr>
            <a:xfrm>
              <a:off x="0" y="1558607"/>
              <a:ext cx="4200525"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603567" y="1957704"/>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5365115" y="1330498"/>
            <a:ext cx="5637530" cy="885463"/>
            <a:chOff x="5365115" y="1330498"/>
            <a:chExt cx="5637530" cy="885463"/>
          </a:xfrm>
        </p:grpSpPr>
        <p:sp>
          <p:nvSpPr>
            <p:cNvPr id="44" name="文本框 43"/>
            <p:cNvSpPr txBox="1"/>
            <p:nvPr/>
          </p:nvSpPr>
          <p:spPr>
            <a:xfrm>
              <a:off x="5365115" y="1330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5365115" y="1723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5365115" y="2854498"/>
            <a:ext cx="5637530" cy="885463"/>
            <a:chOff x="5365115" y="2854498"/>
            <a:chExt cx="5637530" cy="885463"/>
          </a:xfrm>
        </p:grpSpPr>
        <p:sp>
          <p:nvSpPr>
            <p:cNvPr id="3" name="文本框 2"/>
            <p:cNvSpPr txBox="1"/>
            <p:nvPr/>
          </p:nvSpPr>
          <p:spPr>
            <a:xfrm>
              <a:off x="5365115" y="2854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5365115" y="3247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5" name="组合 14"/>
          <p:cNvGrpSpPr/>
          <p:nvPr/>
        </p:nvGrpSpPr>
        <p:grpSpPr>
          <a:xfrm>
            <a:off x="5365115" y="4379133"/>
            <a:ext cx="5637530" cy="885463"/>
            <a:chOff x="5365115" y="4379133"/>
            <a:chExt cx="5637530" cy="885463"/>
          </a:xfrm>
        </p:grpSpPr>
        <p:sp>
          <p:nvSpPr>
            <p:cNvPr id="6" name="文本框 5"/>
            <p:cNvSpPr txBox="1"/>
            <p:nvPr/>
          </p:nvSpPr>
          <p:spPr>
            <a:xfrm>
              <a:off x="5365115" y="43791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5365115" y="4772025"/>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629" y="1892300"/>
            <a:ext cx="3058794" cy="3058794"/>
          </a:xfrm>
          <a:prstGeom prst="rect">
            <a:avLst/>
          </a:prstGeom>
        </p:spPr>
      </p:pic>
      <p:pic>
        <p:nvPicPr>
          <p:cNvPr id="11" name="图片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42465" y="4156738"/>
            <a:ext cx="1435670" cy="7943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294130" y="1697990"/>
            <a:ext cx="1578610" cy="1578610"/>
            <a:chOff x="2350" y="2727"/>
            <a:chExt cx="2486" cy="2486"/>
          </a:xfrm>
        </p:grpSpPr>
        <p:sp>
          <p:nvSpPr>
            <p:cNvPr id="2" name="椭圆 1"/>
            <p:cNvSpPr/>
            <p:nvPr/>
          </p:nvSpPr>
          <p:spPr>
            <a:xfrm>
              <a:off x="2350"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pic>
          <p:nvPicPr>
            <p:cNvPr id="9" name="图片 8" descr="596c2a291f484"/>
            <p:cNvPicPr>
              <a:picLocks noChangeAspect="1"/>
            </p:cNvPicPr>
            <p:nvPr/>
          </p:nvPicPr>
          <p:blipFill>
            <a:blip r:embed="rId3"/>
            <a:srcRect l="15244" t="24580" r="31810" b="21720"/>
            <a:stretch>
              <a:fillRect/>
            </a:stretch>
          </p:blipFill>
          <p:spPr>
            <a:xfrm>
              <a:off x="2350" y="2727"/>
              <a:ext cx="1262" cy="1486"/>
            </a:xfrm>
            <a:prstGeom prst="rect">
              <a:avLst/>
            </a:prstGeom>
          </p:spPr>
        </p:pic>
      </p:grpSp>
      <p:grpSp>
        <p:nvGrpSpPr>
          <p:cNvPr id="12" name="组合 11"/>
          <p:cNvGrpSpPr/>
          <p:nvPr/>
        </p:nvGrpSpPr>
        <p:grpSpPr>
          <a:xfrm>
            <a:off x="3864610" y="1697990"/>
            <a:ext cx="1578610" cy="1578610"/>
            <a:chOff x="6265" y="2727"/>
            <a:chExt cx="2486" cy="2486"/>
          </a:xfrm>
        </p:grpSpPr>
        <p:sp>
          <p:nvSpPr>
            <p:cNvPr id="3" name="椭圆 2"/>
            <p:cNvSpPr/>
            <p:nvPr/>
          </p:nvSpPr>
          <p:spPr>
            <a:xfrm>
              <a:off x="6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02</a:t>
              </a:r>
            </a:p>
          </p:txBody>
        </p:sp>
        <p:pic>
          <p:nvPicPr>
            <p:cNvPr id="4" name="图片 3" descr="596c2a291f484"/>
            <p:cNvPicPr>
              <a:picLocks noChangeAspect="1"/>
            </p:cNvPicPr>
            <p:nvPr/>
          </p:nvPicPr>
          <p:blipFill>
            <a:blip r:embed="rId3"/>
            <a:srcRect l="15244" t="24580" r="31810" b="21720"/>
            <a:stretch>
              <a:fillRect/>
            </a:stretch>
          </p:blipFill>
          <p:spPr>
            <a:xfrm>
              <a:off x="6265" y="2727"/>
              <a:ext cx="1262" cy="1486"/>
            </a:xfrm>
            <a:prstGeom prst="rect">
              <a:avLst/>
            </a:prstGeom>
          </p:spPr>
        </p:pic>
      </p:grpSp>
      <p:grpSp>
        <p:nvGrpSpPr>
          <p:cNvPr id="11" name="组合 10"/>
          <p:cNvGrpSpPr/>
          <p:nvPr/>
        </p:nvGrpSpPr>
        <p:grpSpPr>
          <a:xfrm>
            <a:off x="6435090" y="1697990"/>
            <a:ext cx="1578610" cy="1578610"/>
            <a:chOff x="10265" y="2727"/>
            <a:chExt cx="2486" cy="2486"/>
          </a:xfrm>
        </p:grpSpPr>
        <p:sp>
          <p:nvSpPr>
            <p:cNvPr id="5" name="椭圆 4"/>
            <p:cNvSpPr/>
            <p:nvPr/>
          </p:nvSpPr>
          <p:spPr>
            <a:xfrm>
              <a:off x="10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03</a:t>
              </a:r>
            </a:p>
          </p:txBody>
        </p:sp>
        <p:pic>
          <p:nvPicPr>
            <p:cNvPr id="6" name="图片 5" descr="596c2a291f484"/>
            <p:cNvPicPr>
              <a:picLocks noChangeAspect="1"/>
            </p:cNvPicPr>
            <p:nvPr/>
          </p:nvPicPr>
          <p:blipFill>
            <a:blip r:embed="rId3"/>
            <a:srcRect l="15244" t="24580" r="31810" b="21720"/>
            <a:stretch>
              <a:fillRect/>
            </a:stretch>
          </p:blipFill>
          <p:spPr>
            <a:xfrm>
              <a:off x="10265" y="2727"/>
              <a:ext cx="1262" cy="1486"/>
            </a:xfrm>
            <a:prstGeom prst="rect">
              <a:avLst/>
            </a:prstGeom>
          </p:spPr>
        </p:pic>
      </p:grpSp>
      <p:grpSp>
        <p:nvGrpSpPr>
          <p:cNvPr id="10" name="组合 9"/>
          <p:cNvGrpSpPr/>
          <p:nvPr/>
        </p:nvGrpSpPr>
        <p:grpSpPr>
          <a:xfrm>
            <a:off x="9005570" y="1697990"/>
            <a:ext cx="1578610" cy="1578610"/>
            <a:chOff x="14493" y="2727"/>
            <a:chExt cx="2486" cy="2486"/>
          </a:xfrm>
        </p:grpSpPr>
        <p:sp>
          <p:nvSpPr>
            <p:cNvPr id="7" name="椭圆 6"/>
            <p:cNvSpPr/>
            <p:nvPr/>
          </p:nvSpPr>
          <p:spPr>
            <a:xfrm>
              <a:off x="14493"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04</a:t>
              </a:r>
            </a:p>
          </p:txBody>
        </p:sp>
        <p:pic>
          <p:nvPicPr>
            <p:cNvPr id="8" name="图片 7" descr="596c2a291f484"/>
            <p:cNvPicPr>
              <a:picLocks noChangeAspect="1"/>
            </p:cNvPicPr>
            <p:nvPr/>
          </p:nvPicPr>
          <p:blipFill>
            <a:blip r:embed="rId3"/>
            <a:srcRect l="15244" t="24580" r="31810" b="21720"/>
            <a:stretch>
              <a:fillRect/>
            </a:stretch>
          </p:blipFill>
          <p:spPr>
            <a:xfrm>
              <a:off x="14493" y="2727"/>
              <a:ext cx="1262" cy="1486"/>
            </a:xfrm>
            <a:prstGeom prst="rect">
              <a:avLst/>
            </a:prstGeom>
          </p:spPr>
        </p:pic>
      </p:grpSp>
      <p:grpSp>
        <p:nvGrpSpPr>
          <p:cNvPr id="20" name="组合 19"/>
          <p:cNvGrpSpPr/>
          <p:nvPr/>
        </p:nvGrpSpPr>
        <p:grpSpPr>
          <a:xfrm>
            <a:off x="912813" y="3626168"/>
            <a:ext cx="2341245" cy="1655445"/>
            <a:chOff x="912813" y="3626168"/>
            <a:chExt cx="2341245" cy="1655445"/>
          </a:xfrm>
        </p:grpSpPr>
        <p:sp>
          <p:nvSpPr>
            <p:cNvPr id="1586" name="Shape 1586"/>
            <p:cNvSpPr/>
            <p:nvPr/>
          </p:nvSpPr>
          <p:spPr>
            <a:xfrm>
              <a:off x="102076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87" name="Shape 1587"/>
            <p:cNvSpPr/>
            <p:nvPr/>
          </p:nvSpPr>
          <p:spPr>
            <a:xfrm>
              <a:off x="91281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1" name="组合 20"/>
          <p:cNvGrpSpPr/>
          <p:nvPr/>
        </p:nvGrpSpPr>
        <p:grpSpPr>
          <a:xfrm>
            <a:off x="3483293" y="3626168"/>
            <a:ext cx="2341245" cy="1655445"/>
            <a:chOff x="3483293" y="3626168"/>
            <a:chExt cx="2341245" cy="1655445"/>
          </a:xfrm>
        </p:grpSpPr>
        <p:sp>
          <p:nvSpPr>
            <p:cNvPr id="14" name="Shape 1586"/>
            <p:cNvSpPr/>
            <p:nvPr/>
          </p:nvSpPr>
          <p:spPr>
            <a:xfrm>
              <a:off x="359124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 name="Shape 1587"/>
            <p:cNvSpPr/>
            <p:nvPr/>
          </p:nvSpPr>
          <p:spPr>
            <a:xfrm>
              <a:off x="348329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2" name="组合 21"/>
          <p:cNvGrpSpPr/>
          <p:nvPr/>
        </p:nvGrpSpPr>
        <p:grpSpPr>
          <a:xfrm>
            <a:off x="6053773" y="3626168"/>
            <a:ext cx="2341245" cy="1655445"/>
            <a:chOff x="6053773" y="3626168"/>
            <a:chExt cx="2341245" cy="1655445"/>
          </a:xfrm>
        </p:grpSpPr>
        <p:sp>
          <p:nvSpPr>
            <p:cNvPr id="16" name="Shape 1586"/>
            <p:cNvSpPr/>
            <p:nvPr/>
          </p:nvSpPr>
          <p:spPr>
            <a:xfrm>
              <a:off x="616172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7" name="Shape 1587"/>
            <p:cNvSpPr/>
            <p:nvPr/>
          </p:nvSpPr>
          <p:spPr>
            <a:xfrm>
              <a:off x="605377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3" name="组合 22"/>
          <p:cNvGrpSpPr/>
          <p:nvPr/>
        </p:nvGrpSpPr>
        <p:grpSpPr>
          <a:xfrm>
            <a:off x="8624253" y="3650298"/>
            <a:ext cx="2341245" cy="1655445"/>
            <a:chOff x="8624253" y="3650298"/>
            <a:chExt cx="2341245" cy="1655445"/>
          </a:xfrm>
        </p:grpSpPr>
        <p:sp>
          <p:nvSpPr>
            <p:cNvPr id="18" name="Shape 1586"/>
            <p:cNvSpPr/>
            <p:nvPr/>
          </p:nvSpPr>
          <p:spPr>
            <a:xfrm>
              <a:off x="8732203" y="397351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9" name="Shape 1587"/>
            <p:cNvSpPr/>
            <p:nvPr/>
          </p:nvSpPr>
          <p:spPr>
            <a:xfrm>
              <a:off x="8624253" y="365029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arn(inVertical)">
                                      <p:cBhvr>
                                        <p:cTn id="11" dur="500"/>
                                        <p:tgtEl>
                                          <p:spTgt spid="12"/>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randombar(horizontal)">
                                      <p:cBhvr>
                                        <p:cTn id="27" dur="500"/>
                                        <p:tgtEl>
                                          <p:spTgt spid="21"/>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randombar(horizontal)">
                                      <p:cBhvr>
                                        <p:cTn id="31" dur="500"/>
                                        <p:tgtEl>
                                          <p:spTgt spid="22"/>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randombar(horizontal)">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4394587"/>
            <a:ext cx="12192000" cy="24634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147609" y="711527"/>
            <a:ext cx="800219" cy="3683060"/>
          </a:xfrm>
          <a:prstGeom prst="rect">
            <a:avLst/>
          </a:prstGeom>
          <a:noFill/>
        </p:spPr>
        <p:txBody>
          <a:bodyPr vert="eaVert"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547718"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3"/>
          <a:stretch>
            <a:fillRect/>
          </a:stretch>
        </p:blipFill>
        <p:spPr>
          <a:xfrm rot="600000" flipH="1">
            <a:off x="361509" y="4398801"/>
            <a:ext cx="1972310" cy="1503680"/>
          </a:xfrm>
          <a:prstGeom prst="rect">
            <a:avLst/>
          </a:prstGeom>
        </p:spPr>
      </p:pic>
      <p:sp>
        <p:nvSpPr>
          <p:cNvPr id="9" name="文本框 8"/>
          <p:cNvSpPr txBox="1"/>
          <p:nvPr/>
        </p:nvSpPr>
        <p:spPr>
          <a:xfrm>
            <a:off x="3911330"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29212" y="496186"/>
            <a:ext cx="6462897" cy="6462897"/>
          </a:xfrm>
          <a:prstGeom prst="rect">
            <a:avLst/>
          </a:prstGeom>
        </p:spPr>
      </p:pic>
    </p:spTree>
    <p:extLst>
      <p:ext uri="{BB962C8B-B14F-4D97-AF65-F5344CB8AC3E}">
        <p14:creationId xmlns:p14="http://schemas.microsoft.com/office/powerpoint/2010/main" val="18867918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500"/>
                                        <p:tgtEl>
                                          <p:spTgt spid="4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up)">
                                      <p:cBhvr>
                                        <p:cTn id="11" dur="500"/>
                                        <p:tgtEl>
                                          <p:spTgt spid="4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第四节</a:t>
            </a:r>
          </a:p>
        </p:txBody>
      </p:sp>
      <p:pic>
        <p:nvPicPr>
          <p:cNvPr id="9" name="图片 8" descr="3"/>
          <p:cNvPicPr>
            <a:picLocks noChangeAspect="1"/>
          </p:cNvPicPr>
          <p:nvPr/>
        </p:nvPicPr>
        <p:blipFill>
          <a:blip r:embed="rId3"/>
          <a:srcRect l="16451" t="26544" r="13022" b="21858"/>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5917565" y="-28575"/>
            <a:ext cx="6274435" cy="686752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1550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0578" y="1262248"/>
            <a:ext cx="1677037" cy="2020067"/>
          </a:xfrm>
          <a:prstGeom prst="rect">
            <a:avLst/>
          </a:prstGeom>
        </p:spPr>
      </p:pic>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8020" y="1262248"/>
            <a:ext cx="1677037" cy="2020067"/>
          </a:xfrm>
          <a:prstGeom prst="rect">
            <a:avLst/>
          </a:prstGeom>
        </p:spPr>
      </p:pic>
      <p:grpSp>
        <p:nvGrpSpPr>
          <p:cNvPr id="6" name="组合 5"/>
          <p:cNvGrpSpPr/>
          <p:nvPr/>
        </p:nvGrpSpPr>
        <p:grpSpPr>
          <a:xfrm>
            <a:off x="791208" y="3282315"/>
            <a:ext cx="4295775" cy="654050"/>
            <a:chOff x="791208" y="3282315"/>
            <a:chExt cx="4295775" cy="654050"/>
          </a:xfrm>
        </p:grpSpPr>
        <p:sp>
          <p:nvSpPr>
            <p:cNvPr id="38" name="文本框 37"/>
            <p:cNvSpPr txBox="1"/>
            <p:nvPr/>
          </p:nvSpPr>
          <p:spPr>
            <a:xfrm>
              <a:off x="90836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7912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
        <p:nvSpPr>
          <p:cNvPr id="15" name="文本框 14"/>
          <p:cNvSpPr txBox="1"/>
          <p:nvPr/>
        </p:nvSpPr>
        <p:spPr>
          <a:xfrm>
            <a:off x="74596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nvGrpSpPr>
          <p:cNvPr id="7" name="组合 6"/>
          <p:cNvGrpSpPr/>
          <p:nvPr/>
        </p:nvGrpSpPr>
        <p:grpSpPr>
          <a:xfrm>
            <a:off x="7095808" y="3282315"/>
            <a:ext cx="4295775" cy="654050"/>
            <a:chOff x="7095808" y="3282315"/>
            <a:chExt cx="4295775" cy="654050"/>
          </a:xfrm>
        </p:grpSpPr>
        <p:sp>
          <p:nvSpPr>
            <p:cNvPr id="4" name="文本框 3"/>
            <p:cNvSpPr txBox="1"/>
            <p:nvPr/>
          </p:nvSpPr>
          <p:spPr>
            <a:xfrm>
              <a:off x="709580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6" name="文本框 15"/>
            <p:cNvSpPr txBox="1"/>
            <p:nvPr/>
          </p:nvSpPr>
          <p:spPr>
            <a:xfrm>
              <a:off x="70958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rot="18900000">
            <a:off x="5200008" y="1819438"/>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sp>
        <p:nvSpPr>
          <p:cNvPr id="2" name="Rectángulo redondeado 2"/>
          <p:cNvSpPr/>
          <p:nvPr/>
        </p:nvSpPr>
        <p:spPr>
          <a:xfrm rot="18900000">
            <a:off x="429195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02</a:t>
            </a:r>
          </a:p>
        </p:txBody>
      </p:sp>
      <p:sp>
        <p:nvSpPr>
          <p:cNvPr id="4" name="Rectángulo redondeado 2"/>
          <p:cNvSpPr/>
          <p:nvPr/>
        </p:nvSpPr>
        <p:spPr>
          <a:xfrm rot="18900000">
            <a:off x="5200008" y="381016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03</a:t>
            </a:r>
          </a:p>
        </p:txBody>
      </p:sp>
      <p:sp>
        <p:nvSpPr>
          <p:cNvPr id="5" name="Rectángulo redondeado 2"/>
          <p:cNvSpPr/>
          <p:nvPr/>
        </p:nvSpPr>
        <p:spPr>
          <a:xfrm rot="18900000">
            <a:off x="614107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04</a:t>
            </a:r>
          </a:p>
        </p:txBody>
      </p:sp>
      <p:grpSp>
        <p:nvGrpSpPr>
          <p:cNvPr id="13" name="组合 12"/>
          <p:cNvGrpSpPr/>
          <p:nvPr/>
        </p:nvGrpSpPr>
        <p:grpSpPr>
          <a:xfrm>
            <a:off x="7169785" y="1424478"/>
            <a:ext cx="3344545" cy="1047566"/>
            <a:chOff x="7169785" y="1424478"/>
            <a:chExt cx="3344545" cy="1047566"/>
          </a:xfrm>
        </p:grpSpPr>
        <p:sp>
          <p:nvSpPr>
            <p:cNvPr id="44" name="文本框 43"/>
            <p:cNvSpPr txBox="1"/>
            <p:nvPr/>
          </p:nvSpPr>
          <p:spPr>
            <a:xfrm>
              <a:off x="7169785" y="142447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7169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6" name="组合 15"/>
          <p:cNvGrpSpPr/>
          <p:nvPr/>
        </p:nvGrpSpPr>
        <p:grpSpPr>
          <a:xfrm>
            <a:off x="7169785" y="4257213"/>
            <a:ext cx="3344545" cy="1047566"/>
            <a:chOff x="7169785" y="4257213"/>
            <a:chExt cx="3344545" cy="1047566"/>
          </a:xfrm>
        </p:grpSpPr>
        <p:sp>
          <p:nvSpPr>
            <p:cNvPr id="6" name="文本框 5"/>
            <p:cNvSpPr txBox="1"/>
            <p:nvPr/>
          </p:nvSpPr>
          <p:spPr>
            <a:xfrm>
              <a:off x="7169785" y="42572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7169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4" name="组合 13"/>
          <p:cNvGrpSpPr/>
          <p:nvPr/>
        </p:nvGrpSpPr>
        <p:grpSpPr>
          <a:xfrm>
            <a:off x="946785" y="1424478"/>
            <a:ext cx="3344545" cy="1047566"/>
            <a:chOff x="946785" y="1424478"/>
            <a:chExt cx="3344545" cy="1047566"/>
          </a:xfrm>
        </p:grpSpPr>
        <p:sp>
          <p:nvSpPr>
            <p:cNvPr id="8" name="文本框 7"/>
            <p:cNvSpPr txBox="1"/>
            <p:nvPr/>
          </p:nvSpPr>
          <p:spPr>
            <a:xfrm>
              <a:off x="2482850" y="142447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9" name="文本框 8"/>
            <p:cNvSpPr txBox="1"/>
            <p:nvPr/>
          </p:nvSpPr>
          <p:spPr>
            <a:xfrm>
              <a:off x="946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5" name="组合 14"/>
          <p:cNvGrpSpPr/>
          <p:nvPr/>
        </p:nvGrpSpPr>
        <p:grpSpPr>
          <a:xfrm>
            <a:off x="946785" y="4257213"/>
            <a:ext cx="3344545" cy="1047566"/>
            <a:chOff x="946785" y="4257213"/>
            <a:chExt cx="3344545" cy="1047566"/>
          </a:xfrm>
        </p:grpSpPr>
        <p:sp>
          <p:nvSpPr>
            <p:cNvPr id="10" name="文本框 9"/>
            <p:cNvSpPr txBox="1"/>
            <p:nvPr/>
          </p:nvSpPr>
          <p:spPr>
            <a:xfrm>
              <a:off x="2482850" y="4257213"/>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946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8100" y="4425805"/>
            <a:ext cx="1338620" cy="2438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750" fill="hold"/>
                                        <p:tgtEl>
                                          <p:spTgt spid="4"/>
                                        </p:tgtEl>
                                        <p:attrNameLst>
                                          <p:attrName>ppt_w</p:attrName>
                                        </p:attrNameLst>
                                      </p:cBhvr>
                                      <p:tavLst>
                                        <p:tav tm="0">
                                          <p:val>
                                            <p:fltVal val="0"/>
                                          </p:val>
                                        </p:tav>
                                        <p:tav tm="100000">
                                          <p:val>
                                            <p:strVal val="#ppt_w"/>
                                          </p:val>
                                        </p:tav>
                                      </p:tavLst>
                                    </p:anim>
                                    <p:anim calcmode="lin" valueType="num">
                                      <p:cBhvr>
                                        <p:cTn id="18" dur="750" fill="hold"/>
                                        <p:tgtEl>
                                          <p:spTgt spid="4"/>
                                        </p:tgtEl>
                                        <p:attrNameLst>
                                          <p:attrName>ppt_h</p:attrName>
                                        </p:attrNameLst>
                                      </p:cBhvr>
                                      <p:tavLst>
                                        <p:tav tm="0">
                                          <p:val>
                                            <p:fltVal val="0"/>
                                          </p:val>
                                        </p:tav>
                                        <p:tav tm="100000">
                                          <p:val>
                                            <p:strVal val="#ppt_h"/>
                                          </p:val>
                                        </p:tav>
                                      </p:tavLst>
                                    </p:anim>
                                    <p:animEffect transition="in" filter="fade">
                                      <p:cBhvr>
                                        <p:cTn id="19" dur="750"/>
                                        <p:tgtEl>
                                          <p:spTgt spid="4"/>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750" fill="hold"/>
                                        <p:tgtEl>
                                          <p:spTgt spid="5"/>
                                        </p:tgtEl>
                                        <p:attrNameLst>
                                          <p:attrName>ppt_w</p:attrName>
                                        </p:attrNameLst>
                                      </p:cBhvr>
                                      <p:tavLst>
                                        <p:tav tm="0">
                                          <p:val>
                                            <p:fltVal val="0"/>
                                          </p:val>
                                        </p:tav>
                                        <p:tav tm="100000">
                                          <p:val>
                                            <p:strVal val="#ppt_w"/>
                                          </p:val>
                                        </p:tav>
                                      </p:tavLst>
                                    </p:anim>
                                    <p:anim calcmode="lin" valueType="num">
                                      <p:cBhvr>
                                        <p:cTn id="23" dur="750" fill="hold"/>
                                        <p:tgtEl>
                                          <p:spTgt spid="5"/>
                                        </p:tgtEl>
                                        <p:attrNameLst>
                                          <p:attrName>ppt_h</p:attrName>
                                        </p:attrNameLst>
                                      </p:cBhvr>
                                      <p:tavLst>
                                        <p:tav tm="0">
                                          <p:val>
                                            <p:fltVal val="0"/>
                                          </p:val>
                                        </p:tav>
                                        <p:tav tm="100000">
                                          <p:val>
                                            <p:strVal val="#ppt_h"/>
                                          </p:val>
                                        </p:tav>
                                      </p:tavLst>
                                    </p:anim>
                                    <p:animEffect transition="in" filter="fade">
                                      <p:cBhvr>
                                        <p:cTn id="24" dur="750"/>
                                        <p:tgtEl>
                                          <p:spTgt spid="5"/>
                                        </p:tgtEl>
                                      </p:cBhvr>
                                    </p:animEffect>
                                  </p:childTnLst>
                                </p:cTn>
                              </p:par>
                            </p:childTnLst>
                          </p:cTn>
                        </p:par>
                        <p:par>
                          <p:cTn id="25" fill="hold">
                            <p:stCondLst>
                              <p:cond delay="1250"/>
                            </p:stCondLst>
                            <p:childTnLst>
                              <p:par>
                                <p:cTn id="26" presetID="14" presetClass="entr" presetSubtype="1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par>
                          <p:cTn id="29" fill="hold">
                            <p:stCondLst>
                              <p:cond delay="1750"/>
                            </p:stCondLst>
                            <p:childTnLst>
                              <p:par>
                                <p:cTn id="30" presetID="14" presetClass="entr" presetSubtype="1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par>
                          <p:cTn id="33" fill="hold">
                            <p:stCondLst>
                              <p:cond delay="2250"/>
                            </p:stCondLst>
                            <p:childTnLst>
                              <p:par>
                                <p:cTn id="34" presetID="14" presetClass="entr" presetSubtype="10"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randombar(horizontal)">
                                      <p:cBhvr>
                                        <p:cTn id="36" dur="500"/>
                                        <p:tgtEl>
                                          <p:spTgt spid="15"/>
                                        </p:tgtEl>
                                      </p:cBhvr>
                                    </p:animEffect>
                                  </p:childTnLst>
                                </p:cTn>
                              </p:par>
                            </p:childTnLst>
                          </p:cTn>
                        </p:par>
                        <p:par>
                          <p:cTn id="37" fill="hold">
                            <p:stCondLst>
                              <p:cond delay="2750"/>
                            </p:stCondLst>
                            <p:childTnLst>
                              <p:par>
                                <p:cTn id="38" presetID="14" presetClass="entr" presetSubtype="1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randombar(horizontal)">
                                      <p:cBhvr>
                                        <p:cTn id="4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67810" y="-35560"/>
            <a:ext cx="3765550" cy="6929755"/>
            <a:chOff x="4067810" y="-35560"/>
            <a:chExt cx="3765550" cy="6929755"/>
          </a:xfrm>
        </p:grpSpPr>
        <p:sp>
          <p:nvSpPr>
            <p:cNvPr id="8" name="矩形 7"/>
            <p:cNvSpPr/>
            <p:nvPr/>
          </p:nvSpPr>
          <p:spPr>
            <a:xfrm>
              <a:off x="4067810" y="-35560"/>
              <a:ext cx="3765550" cy="692975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371340" y="1962785"/>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0424" y="1962785"/>
            <a:ext cx="3058794" cy="305879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78260" y="4227223"/>
            <a:ext cx="1435670" cy="794356"/>
          </a:xfrm>
          <a:prstGeom prst="rect">
            <a:avLst/>
          </a:prstGeom>
        </p:spPr>
      </p:pic>
      <p:grpSp>
        <p:nvGrpSpPr>
          <p:cNvPr id="16" name="组合 15"/>
          <p:cNvGrpSpPr/>
          <p:nvPr/>
        </p:nvGrpSpPr>
        <p:grpSpPr>
          <a:xfrm>
            <a:off x="-633981" y="2355215"/>
            <a:ext cx="4295775" cy="2938588"/>
            <a:chOff x="-633981" y="2355215"/>
            <a:chExt cx="4295775" cy="2938588"/>
          </a:xfrm>
        </p:grpSpPr>
        <p:sp>
          <p:nvSpPr>
            <p:cNvPr id="5" name="文本框 4"/>
            <p:cNvSpPr txBox="1"/>
            <p:nvPr/>
          </p:nvSpPr>
          <p:spPr>
            <a:xfrm>
              <a:off x="546735" y="2355215"/>
              <a:ext cx="3064510" cy="398780"/>
            </a:xfrm>
            <a:prstGeom prst="rect">
              <a:avLst/>
            </a:prstGeom>
            <a:noFill/>
          </p:spPr>
          <p:txBody>
            <a:bodyPr wrap="square" rtlCol="0">
              <a:spAutoFit/>
            </a:bodyPr>
            <a:lstStyle/>
            <a:p>
              <a:pPr algn="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1" name="文本框 10"/>
            <p:cNvSpPr txBox="1"/>
            <p:nvPr/>
          </p:nvSpPr>
          <p:spPr>
            <a:xfrm>
              <a:off x="93729"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633981"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grpSp>
        <p:nvGrpSpPr>
          <p:cNvPr id="18" name="组合 17"/>
          <p:cNvGrpSpPr/>
          <p:nvPr/>
        </p:nvGrpSpPr>
        <p:grpSpPr>
          <a:xfrm>
            <a:off x="8130540" y="2355215"/>
            <a:ext cx="4295775" cy="2938588"/>
            <a:chOff x="8130540" y="2355215"/>
            <a:chExt cx="4295775" cy="2938588"/>
          </a:xfrm>
        </p:grpSpPr>
        <p:grpSp>
          <p:nvGrpSpPr>
            <p:cNvPr id="17" name="组合 16"/>
            <p:cNvGrpSpPr/>
            <p:nvPr/>
          </p:nvGrpSpPr>
          <p:grpSpPr>
            <a:xfrm>
              <a:off x="8130540" y="2355215"/>
              <a:ext cx="3568065" cy="2938588"/>
              <a:chOff x="8130540" y="2355215"/>
              <a:chExt cx="3568065" cy="2938588"/>
            </a:xfrm>
          </p:grpSpPr>
          <p:sp>
            <p:nvSpPr>
              <p:cNvPr id="4" name="文本框 3"/>
              <p:cNvSpPr txBox="1"/>
              <p:nvPr/>
            </p:nvSpPr>
            <p:spPr>
              <a:xfrm>
                <a:off x="8130540" y="2355215"/>
                <a:ext cx="3064510" cy="398780"/>
              </a:xfrm>
              <a:prstGeom prst="rect">
                <a:avLst/>
              </a:prstGeom>
              <a:noFill/>
            </p:spPr>
            <p:txBody>
              <a:bodyPr wrap="square" rtlCol="0">
                <a:spAutoFit/>
              </a:bodyPr>
              <a:lstStyle/>
              <a:p>
                <a:pPr algn="l"/>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8130540"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sp>
          <p:nvSpPr>
            <p:cNvPr id="14" name="文本框 13"/>
            <p:cNvSpPr txBox="1"/>
            <p:nvPr/>
          </p:nvSpPr>
          <p:spPr>
            <a:xfrm>
              <a:off x="8130540"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right)">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544897" y="0"/>
            <a:ext cx="1007110" cy="5168900"/>
            <a:chOff x="1544897" y="0"/>
            <a:chExt cx="1007110" cy="5168900"/>
          </a:xfrm>
        </p:grpSpPr>
        <p:sp>
          <p:nvSpPr>
            <p:cNvPr id="7" name="矩形 6"/>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grpSp>
        <p:nvGrpSpPr>
          <p:cNvPr id="19" name="组合 18"/>
          <p:cNvGrpSpPr/>
          <p:nvPr/>
        </p:nvGrpSpPr>
        <p:grpSpPr>
          <a:xfrm>
            <a:off x="3623362" y="1914525"/>
            <a:ext cx="1250898" cy="3462529"/>
            <a:chOff x="3623362" y="1914525"/>
            <a:chExt cx="1250898" cy="3462529"/>
          </a:xfrm>
        </p:grpSpPr>
        <p:sp>
          <p:nvSpPr>
            <p:cNvPr id="18" name="椭圆 17"/>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7" name="文本框 1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0" name="组合 19"/>
          <p:cNvGrpSpPr/>
          <p:nvPr/>
        </p:nvGrpSpPr>
        <p:grpSpPr>
          <a:xfrm>
            <a:off x="6417362" y="1914525"/>
            <a:ext cx="1250898" cy="3462529"/>
            <a:chOff x="3623362" y="1914525"/>
            <a:chExt cx="1250898" cy="3462529"/>
          </a:xfrm>
        </p:grpSpPr>
        <p:sp>
          <p:nvSpPr>
            <p:cNvPr id="21" name="椭圆 20"/>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3" name="文本框 22"/>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4" name="组合 23"/>
          <p:cNvGrpSpPr/>
          <p:nvPr/>
        </p:nvGrpSpPr>
        <p:grpSpPr>
          <a:xfrm>
            <a:off x="9211362" y="1914525"/>
            <a:ext cx="1250898" cy="3462529"/>
            <a:chOff x="3623362" y="1914525"/>
            <a:chExt cx="1250898" cy="3462529"/>
          </a:xfrm>
        </p:grpSpPr>
        <p:sp>
          <p:nvSpPr>
            <p:cNvPr id="25" name="椭圆 24"/>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7" name="文本框 2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28" name="图片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797" y="3201411"/>
            <a:ext cx="2351560" cy="4138746"/>
          </a:xfrm>
          <a:prstGeom prst="rect">
            <a:avLst/>
          </a:prstGeom>
        </p:spPr>
      </p:pic>
    </p:spTree>
    <p:extLst>
      <p:ext uri="{BB962C8B-B14F-4D97-AF65-F5344CB8AC3E}">
        <p14:creationId xmlns:p14="http://schemas.microsoft.com/office/powerpoint/2010/main" val="2955394796"/>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up)">
                                      <p:cBhvr>
                                        <p:cTn id="7" dur="500"/>
                                        <p:tgtEl>
                                          <p:spTgt spid="2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500"/>
                                        <p:tgtEl>
                                          <p:spTgt spid="2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up)">
                                      <p:cBhvr>
                                        <p:cTn id="2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80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950913" y="3845642"/>
            <a:ext cx="2341245" cy="1655445"/>
            <a:chOff x="1395413" y="3600768"/>
            <a:chExt cx="2341245" cy="1655445"/>
          </a:xfrm>
        </p:grpSpPr>
        <p:sp>
          <p:nvSpPr>
            <p:cNvPr id="5"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6"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4" name="组合 33"/>
          <p:cNvGrpSpPr/>
          <p:nvPr/>
        </p:nvGrpSpPr>
        <p:grpSpPr>
          <a:xfrm>
            <a:off x="952817" y="1203167"/>
            <a:ext cx="2289176" cy="2289176"/>
            <a:chOff x="952817" y="1203167"/>
            <a:chExt cx="2289176" cy="2289176"/>
          </a:xfrm>
        </p:grpSpPr>
        <p:sp>
          <p:nvSpPr>
            <p:cNvPr id="8" name="椭圆 7"/>
            <p:cNvSpPr/>
            <p:nvPr/>
          </p:nvSpPr>
          <p:spPr>
            <a:xfrm>
              <a:off x="9528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b="38468"/>
            <a:stretch/>
          </p:blipFill>
          <p:spPr>
            <a:xfrm>
              <a:off x="985544" y="1608729"/>
              <a:ext cx="2234859" cy="1691776"/>
            </a:xfrm>
            <a:prstGeom prst="rect">
              <a:avLst/>
            </a:prstGeom>
          </p:spPr>
        </p:pic>
      </p:grpSp>
      <p:sp>
        <p:nvSpPr>
          <p:cNvPr id="22" name="矩形 21"/>
          <p:cNvSpPr/>
          <p:nvPr/>
        </p:nvSpPr>
        <p:spPr>
          <a:xfrm>
            <a:off x="45758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4938713" y="3845642"/>
            <a:ext cx="2341245" cy="1655445"/>
            <a:chOff x="1395413" y="3600768"/>
            <a:chExt cx="2341245" cy="1655445"/>
          </a:xfrm>
        </p:grpSpPr>
        <p:sp>
          <p:nvSpPr>
            <p:cNvPr id="24"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25"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5" name="组合 34"/>
          <p:cNvGrpSpPr/>
          <p:nvPr/>
        </p:nvGrpSpPr>
        <p:grpSpPr>
          <a:xfrm>
            <a:off x="4940617" y="1203167"/>
            <a:ext cx="2289176" cy="2289176"/>
            <a:chOff x="4940617" y="1203167"/>
            <a:chExt cx="2289176" cy="2289176"/>
          </a:xfrm>
        </p:grpSpPr>
        <p:sp>
          <p:nvSpPr>
            <p:cNvPr id="26" name="椭圆 25"/>
            <p:cNvSpPr/>
            <p:nvPr/>
          </p:nvSpPr>
          <p:spPr>
            <a:xfrm>
              <a:off x="49406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7" name="图片 26"/>
            <p:cNvPicPr>
              <a:picLocks noChangeAspect="1"/>
            </p:cNvPicPr>
            <p:nvPr/>
          </p:nvPicPr>
          <p:blipFill rotWithShape="1">
            <a:blip r:embed="rId3">
              <a:extLst>
                <a:ext uri="{28A0092B-C50C-407E-A947-70E740481C1C}">
                  <a14:useLocalDpi xmlns:a14="http://schemas.microsoft.com/office/drawing/2010/main" val="0"/>
                </a:ext>
              </a:extLst>
            </a:blip>
            <a:srcRect b="38468"/>
            <a:stretch/>
          </p:blipFill>
          <p:spPr>
            <a:xfrm>
              <a:off x="4973344" y="1608729"/>
              <a:ext cx="2234859" cy="1691776"/>
            </a:xfrm>
            <a:prstGeom prst="rect">
              <a:avLst/>
            </a:prstGeom>
          </p:spPr>
        </p:pic>
      </p:grpSp>
      <p:sp>
        <p:nvSpPr>
          <p:cNvPr id="28" name="矩形 27"/>
          <p:cNvSpPr/>
          <p:nvPr/>
        </p:nvSpPr>
        <p:spPr>
          <a:xfrm>
            <a:off x="85636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8926513" y="3845642"/>
            <a:ext cx="2341245" cy="1655445"/>
            <a:chOff x="1395413" y="3600768"/>
            <a:chExt cx="2341245" cy="1655445"/>
          </a:xfrm>
        </p:grpSpPr>
        <p:sp>
          <p:nvSpPr>
            <p:cNvPr id="30"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31"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6" name="组合 35"/>
          <p:cNvGrpSpPr/>
          <p:nvPr/>
        </p:nvGrpSpPr>
        <p:grpSpPr>
          <a:xfrm>
            <a:off x="8928417" y="1203167"/>
            <a:ext cx="2289176" cy="2289176"/>
            <a:chOff x="8928417" y="1203167"/>
            <a:chExt cx="2289176" cy="2289176"/>
          </a:xfrm>
        </p:grpSpPr>
        <p:sp>
          <p:nvSpPr>
            <p:cNvPr id="32" name="椭圆 31"/>
            <p:cNvSpPr/>
            <p:nvPr/>
          </p:nvSpPr>
          <p:spPr>
            <a:xfrm>
              <a:off x="89284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rotWithShape="1">
            <a:blip r:embed="rId3">
              <a:extLst>
                <a:ext uri="{28A0092B-C50C-407E-A947-70E740481C1C}">
                  <a14:useLocalDpi xmlns:a14="http://schemas.microsoft.com/office/drawing/2010/main" val="0"/>
                </a:ext>
              </a:extLst>
            </a:blip>
            <a:srcRect b="38468"/>
            <a:stretch/>
          </p:blipFill>
          <p:spPr>
            <a:xfrm>
              <a:off x="8961144" y="1608729"/>
              <a:ext cx="2234859" cy="1691776"/>
            </a:xfrm>
            <a:prstGeom prst="rect">
              <a:avLst/>
            </a:prstGeom>
          </p:spPr>
        </p:pic>
      </p:grpSp>
    </p:spTree>
    <p:extLst>
      <p:ext uri="{BB962C8B-B14F-4D97-AF65-F5344CB8AC3E}">
        <p14:creationId xmlns:p14="http://schemas.microsoft.com/office/powerpoint/2010/main" val="2532023587"/>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inVertical)">
                                      <p:cBhvr>
                                        <p:cTn id="11" dur="500"/>
                                        <p:tgtEl>
                                          <p:spTgt spid="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barn(inVertical)">
                                      <p:cBhvr>
                                        <p:cTn id="15" dur="500"/>
                                        <p:tgtEl>
                                          <p:spTgt spid="34"/>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barn(inVertical)">
                                      <p:cBhvr>
                                        <p:cTn id="19" dur="500"/>
                                        <p:tgtEl>
                                          <p:spTgt spid="22"/>
                                        </p:tgtEl>
                                      </p:cBhvr>
                                    </p:animEffect>
                                  </p:childTnLst>
                                </p:cTn>
                              </p:par>
                            </p:childTnLst>
                          </p:cTn>
                        </p:par>
                        <p:par>
                          <p:cTn id="20" fill="hold">
                            <p:stCondLst>
                              <p:cond delay="2000"/>
                            </p:stCondLst>
                            <p:childTnLst>
                              <p:par>
                                <p:cTn id="21" presetID="16" presetClass="entr" presetSubtype="21"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inVertical)">
                                      <p:cBhvr>
                                        <p:cTn id="23" dur="500"/>
                                        <p:tgtEl>
                                          <p:spTgt spid="23"/>
                                        </p:tgtEl>
                                      </p:cBhvr>
                                    </p:animEffect>
                                  </p:childTnLst>
                                </p:cTn>
                              </p:par>
                            </p:childTnLst>
                          </p:cTn>
                        </p:par>
                        <p:par>
                          <p:cTn id="24" fill="hold">
                            <p:stCondLst>
                              <p:cond delay="2500"/>
                            </p:stCondLst>
                            <p:childTnLst>
                              <p:par>
                                <p:cTn id="25" presetID="16" presetClass="entr" presetSubtype="21"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barn(inVertical)">
                                      <p:cBhvr>
                                        <p:cTn id="27" dur="500"/>
                                        <p:tgtEl>
                                          <p:spTgt spid="35"/>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arn(inVertical)">
                                      <p:cBhvr>
                                        <p:cTn id="31" dur="500"/>
                                        <p:tgtEl>
                                          <p:spTgt spid="28"/>
                                        </p:tgtEl>
                                      </p:cBhvr>
                                    </p:animEffect>
                                  </p:childTnLst>
                                </p:cTn>
                              </p:par>
                            </p:childTnLst>
                          </p:cTn>
                        </p:par>
                        <p:par>
                          <p:cTn id="32" fill="hold">
                            <p:stCondLst>
                              <p:cond delay="3500"/>
                            </p:stCondLst>
                            <p:childTnLst>
                              <p:par>
                                <p:cTn id="33" presetID="16" presetClass="entr" presetSubtype="21"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barn(inVertical)">
                                      <p:cBhvr>
                                        <p:cTn id="35" dur="500"/>
                                        <p:tgtEl>
                                          <p:spTgt spid="29"/>
                                        </p:tgtEl>
                                      </p:cBhvr>
                                    </p:animEffect>
                                  </p:childTnLst>
                                </p:cTn>
                              </p:par>
                            </p:childTnLst>
                          </p:cTn>
                        </p:par>
                        <p:par>
                          <p:cTn id="36" fill="hold">
                            <p:stCondLst>
                              <p:cond delay="4000"/>
                            </p:stCondLst>
                            <p:childTnLst>
                              <p:par>
                                <p:cTn id="37" presetID="16" presetClass="entr" presetSubtype="21"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inVertical)">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2"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886200" y="-5715"/>
            <a:ext cx="829691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descr="3"/>
          <p:cNvPicPr>
            <a:picLocks noChangeAspect="1"/>
          </p:cNvPicPr>
          <p:nvPr/>
        </p:nvPicPr>
        <p:blipFill>
          <a:blip r:embed="rId3"/>
          <a:srcRect l="16451" t="26544" r="13022" b="21858"/>
          <a:stretch>
            <a:fillRect/>
          </a:stretch>
        </p:blipFill>
        <p:spPr>
          <a:xfrm rot="2040000">
            <a:off x="9461885" y="1146703"/>
            <a:ext cx="832485" cy="1069975"/>
          </a:xfrm>
          <a:prstGeom prst="rect">
            <a:avLst/>
          </a:prstGeom>
        </p:spPr>
      </p:pic>
      <p:sp>
        <p:nvSpPr>
          <p:cNvPr id="2" name="文本框 1"/>
          <p:cNvSpPr txBox="1"/>
          <p:nvPr/>
        </p:nvSpPr>
        <p:spPr>
          <a:xfrm>
            <a:off x="8477885" y="1757045"/>
            <a:ext cx="1106170" cy="3999865"/>
          </a:xfrm>
          <a:prstGeom prst="rect">
            <a:avLst/>
          </a:prstGeom>
          <a:noFill/>
        </p:spPr>
        <p:txBody>
          <a:bodyPr vert="eaVert" wrap="square" rtlCol="0">
            <a:spAutoFit/>
          </a:bodyPr>
          <a:lstStyle/>
          <a:p>
            <a:pPr algn="l"/>
            <a:r>
              <a:rPr lang="zh-CN" altLang="en-US" sz="6000" dirty="0">
                <a:solidFill>
                  <a:schemeClr val="tx1">
                    <a:lumMod val="75000"/>
                    <a:lumOff val="25000"/>
                  </a:schemeClr>
                </a:solidFill>
                <a:latin typeface="方正清刻本悦宋简体" panose="02000000000000000000" charset="-122"/>
                <a:ea typeface="方正清刻本悦宋简体" panose="02000000000000000000" charset="-122"/>
              </a:rPr>
              <a:t>谢谢观看</a:t>
            </a:r>
          </a:p>
        </p:txBody>
      </p:sp>
      <p:sp>
        <p:nvSpPr>
          <p:cNvPr id="3" name="文本框 2"/>
          <p:cNvSpPr txBox="1"/>
          <p:nvPr/>
        </p:nvSpPr>
        <p:spPr>
          <a:xfrm>
            <a:off x="9596755" y="228092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1028" y="4084124"/>
            <a:ext cx="2459044" cy="2962031"/>
          </a:xfrm>
          <a:prstGeom prst="rect">
            <a:avLst/>
          </a:prstGeom>
        </p:spPr>
      </p:pic>
      <p:pic>
        <p:nvPicPr>
          <p:cNvPr id="10" name="图片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pic>
        <p:nvPicPr>
          <p:cNvPr id="11" name="图片 10" descr="3"/>
          <p:cNvPicPr>
            <a:picLocks noChangeAspect="1"/>
          </p:cNvPicPr>
          <p:nvPr/>
        </p:nvPicPr>
        <p:blipFill>
          <a:blip r:embed="rId3"/>
          <a:srcRect l="16451" t="26544" r="13022" b="21858"/>
          <a:stretch>
            <a:fillRect/>
          </a:stretch>
        </p:blipFill>
        <p:spPr>
          <a:xfrm rot="20403175" flipH="1">
            <a:off x="7749437" y="4194031"/>
            <a:ext cx="832485" cy="10699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TotalTime>
  <Words>4395</Words>
  <Application>Microsoft Office PowerPoint</Application>
  <PresentationFormat>宽屏</PresentationFormat>
  <Paragraphs>200</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方正清刻本悦宋简体</vt:lpstr>
      <vt:lpstr>微软雅黑</vt:lpstr>
      <vt:lpstr>造字工房悦圆演示版常规体</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24</cp:revision>
  <dcterms:created xsi:type="dcterms:W3CDTF">2018-06-04T07:16:00Z</dcterms:created>
  <dcterms:modified xsi:type="dcterms:W3CDTF">2019-11-16T07:57:11Z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