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60" r:id="rId5"/>
    <p:sldId id="261" r:id="rId6"/>
    <p:sldId id="264" r:id="rId7"/>
    <p:sldId id="268" r:id="rId8"/>
    <p:sldId id="267" r:id="rId9"/>
    <p:sldId id="266" r:id="rId10"/>
    <p:sldId id="263" r:id="rId11"/>
    <p:sldId id="265" r:id="rId12"/>
    <p:sldId id="272" r:id="rId13"/>
    <p:sldId id="271" r:id="rId14"/>
    <p:sldId id="270" r:id="rId15"/>
    <p:sldId id="262" r:id="rId16"/>
    <p:sldId id="269" r:id="rId17"/>
    <p:sldId id="276" r:id="rId18"/>
    <p:sldId id="275" r:id="rId19"/>
    <p:sldId id="274" r:id="rId20"/>
    <p:sldId id="259" r:id="rId21"/>
    <p:sldId id="273" r:id="rId22"/>
    <p:sldId id="280" r:id="rId23"/>
    <p:sldId id="279" r:id="rId24"/>
    <p:sldId id="278" r:id="rId25"/>
    <p:sldId id="277" r:id="rId26"/>
    <p:sldId id="257" r:id="rId27"/>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13" autoAdjust="0"/>
    <p:restoredTop sz="94660"/>
  </p:normalViewPr>
  <p:slideViewPr>
    <p:cSldViewPr snapToGrid="0" showGuides="1">
      <p:cViewPr varScale="1">
        <p:scale>
          <a:sx n="56" d="100"/>
          <a:sy n="56" d="100"/>
        </p:scale>
        <p:origin x="-108" y="-162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27.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hemeOverride" Target="../theme/themeOverride1.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slide" Target="slide8.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slide" Target="slide13.xml"/><Relationship Id="rId3" Type="http://schemas.openxmlformats.org/officeDocument/2006/relationships/tags" Target="../tags/tag4.xml"/><Relationship Id="rId2" Type="http://schemas.openxmlformats.org/officeDocument/2006/relationships/tags" Target="../tags/tag3.xml"/><Relationship Id="rId17" Type="http://schemas.openxmlformats.org/officeDocument/2006/relationships/notesSlide" Target="../notesSlides/notesSlide2.xml"/><Relationship Id="rId16" Type="http://schemas.openxmlformats.org/officeDocument/2006/relationships/slideLayout" Target="../slideLayouts/slideLayout7.xml"/><Relationship Id="rId15" Type="http://schemas.openxmlformats.org/officeDocument/2006/relationships/themeOverride" Target="../theme/themeOverride2.xml"/><Relationship Id="rId14" Type="http://schemas.openxmlformats.org/officeDocument/2006/relationships/tags" Target="../tags/tag12.xml"/><Relationship Id="rId13" Type="http://schemas.openxmlformats.org/officeDocument/2006/relationships/tags" Target="../tags/tag11.xml"/><Relationship Id="rId12" Type="http://schemas.openxmlformats.org/officeDocument/2006/relationships/tags" Target="../tags/tag10.xml"/><Relationship Id="rId11" Type="http://schemas.openxmlformats.org/officeDocument/2006/relationships/tags" Target="../tags/tag9.xml"/><Relationship Id="rId10" Type="http://schemas.openxmlformats.org/officeDocument/2006/relationships/slide" Target="slide4.xml"/><Relationship Id="rId1" Type="http://schemas.openxmlformats.org/officeDocument/2006/relationships/slide" Target="slide3.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7.xml"/><Relationship Id="rId5" Type="http://schemas.openxmlformats.org/officeDocument/2006/relationships/themeOverride" Target="../theme/themeOverride3.xml"/><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themeOverride" Target="../theme/themeOverride4.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7.xml"/><Relationship Id="rId5" Type="http://schemas.openxmlformats.org/officeDocument/2006/relationships/themeOverride" Target="../theme/themeOverride8.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13.xml"/><Relationship Id="rId6" Type="http://schemas.openxmlformats.org/officeDocument/2006/relationships/slideLayout" Target="../slideLayouts/slideLayout7.xml"/><Relationship Id="rId5" Type="http://schemas.openxmlformats.org/officeDocument/2006/relationships/themeOverride" Target="../theme/themeOverride13.xml"/><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18.xml"/><Relationship Id="rId6" Type="http://schemas.openxmlformats.org/officeDocument/2006/relationships/slideLayout" Target="../slideLayouts/slideLayout7.xml"/><Relationship Id="rId5" Type="http://schemas.openxmlformats.org/officeDocument/2006/relationships/themeOverride" Target="../theme/themeOverride18.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themeOverride" Target="../theme/themeOverride24.xml"/><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smtClean="0">
                <a:cs typeface="+mn-ea"/>
                <a:sym typeface="+mn-lt"/>
              </a:rPr>
              <a:t>清新简约</a:t>
            </a:r>
            <a:r>
              <a:rPr lang="zh-CN" altLang="en-US" sz="5400" spc="600" dirty="0">
                <a:cs typeface="+mn-ea"/>
                <a:sym typeface="+mn-lt"/>
              </a:rPr>
              <a:t>工作</a:t>
            </a:r>
            <a:r>
              <a:rPr lang="zh-CN" altLang="en-US" sz="5400" spc="600" dirty="0" smtClean="0">
                <a:cs typeface="+mn-ea"/>
                <a:sym typeface="+mn-lt"/>
              </a:rPr>
              <a:t>报告</a:t>
            </a:r>
            <a:endParaRPr lang="zh-CN" altLang="en-US" sz="5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 action="ppaction://hlinksldjump"/>
            </p:cNvPr>
            <p:cNvSpPr/>
            <p:nvPr>
              <p:custDataLst>
                <p:tags r:id="rId2"/>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项目介绍</a:t>
              </a:r>
              <a:endParaRPr lang="zh-CN" altLang="en-US" sz="3200" spc="600" dirty="0">
                <a:solidFill>
                  <a:schemeClr val="tx1"/>
                </a:solidFill>
                <a:cs typeface="+mn-ea"/>
                <a:sym typeface="+mn-lt"/>
              </a:endParaRPr>
            </a:p>
          </p:txBody>
        </p:sp>
        <p:sp>
          <p:nvSpPr>
            <p:cNvPr id="4" name="MH_Number_1">
              <a:hlinkClick r:id="rId1" action="ppaction://hlinksldjump"/>
            </p:cNvPr>
            <p:cNvSpPr/>
            <p:nvPr>
              <p:custDataLst>
                <p:tags r:id="rId3"/>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4" action="ppaction://hlinksldjump"/>
            </p:cNvPr>
            <p:cNvSpPr/>
            <p:nvPr>
              <p:custDataLst>
                <p:tags r:id="rId5"/>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发展前景</a:t>
              </a:r>
              <a:endParaRPr lang="zh-CN" altLang="en-US" sz="3200" spc="600" dirty="0">
                <a:solidFill>
                  <a:schemeClr val="tx1"/>
                </a:solidFill>
                <a:cs typeface="+mn-ea"/>
                <a:sym typeface="+mn-lt"/>
              </a:endParaRPr>
            </a:p>
          </p:txBody>
        </p:sp>
        <p:sp>
          <p:nvSpPr>
            <p:cNvPr id="6" name="MH_Number_2">
              <a:hlinkClick r:id="rId4" action="ppaction://hlinksldjump"/>
            </p:cNvPr>
            <p:cNvSpPr/>
            <p:nvPr>
              <p:custDataLst>
                <p:tags r:id="rId6"/>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7"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产品经营</a:t>
              </a:r>
              <a:endParaRPr lang="zh-CN" altLang="en-US" sz="3200" spc="600" dirty="0">
                <a:solidFill>
                  <a:schemeClr val="tx1"/>
                </a:solidFill>
                <a:cs typeface="+mn-ea"/>
                <a:sym typeface="+mn-lt"/>
              </a:endParaRPr>
            </a:p>
          </p:txBody>
        </p:sp>
        <p:sp>
          <p:nvSpPr>
            <p:cNvPr id="8" name="MH_Number_3">
              <a:hlinkClick r:id="rId7"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0" action="ppaction://hlinksldjump"/>
            </p:cNvPr>
            <p:cNvSpPr/>
            <p:nvPr>
              <p:custDataLst>
                <p:tags r:id="rId11"/>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合作与目标</a:t>
              </a:r>
              <a:endParaRPr lang="zh-CN" altLang="en-US" sz="3200" spc="600" dirty="0">
                <a:solidFill>
                  <a:schemeClr val="tx1"/>
                </a:solidFill>
                <a:cs typeface="+mn-ea"/>
                <a:sym typeface="+mn-lt"/>
              </a:endParaRPr>
            </a:p>
          </p:txBody>
        </p:sp>
        <p:sp>
          <p:nvSpPr>
            <p:cNvPr id="10" name="MH_Number_4">
              <a:hlinkClick r:id="rId10" action="ppaction://hlinksldjump"/>
            </p:cNvPr>
            <p:cNvSpPr/>
            <p:nvPr>
              <p:custDataLst>
                <p:tags r:id="rId12"/>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13"/>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endParaRPr lang="zh-CN" altLang="en-US" sz="6600">
              <a:solidFill>
                <a:schemeClr val="accent1">
                  <a:lumMod val="75000"/>
                </a:schemeClr>
              </a:solidFill>
              <a:cs typeface="+mn-ea"/>
              <a:sym typeface="+mn-lt"/>
            </a:endParaRPr>
          </a:p>
        </p:txBody>
      </p:sp>
      <p:sp>
        <p:nvSpPr>
          <p:cNvPr id="12" name="PA_MH_Others_2"/>
          <p:cNvSpPr txBox="1"/>
          <p:nvPr>
            <p:custDataLst>
              <p:tags r:id="rId14"/>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endParaRPr lang="zh-CN" altLang="en-US" sz="1600" dirty="0">
              <a:latin typeface="+mn-lt"/>
              <a:ea typeface="+mn-ea"/>
              <a:cs typeface="+mn-ea"/>
              <a:sym typeface="+mn-lt"/>
            </a:endParaRP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a:t>
              </a:r>
              <a:r>
                <a:rPr lang="zh-CN" altLang="en-US" sz="4000" spc="600" dirty="0">
                  <a:solidFill>
                    <a:schemeClr val="tx1"/>
                  </a:solidFill>
                  <a:cs typeface="+mn-ea"/>
                  <a:sym typeface="+mn-lt"/>
                </a:rPr>
                <a:t>项目介绍</a:t>
              </a:r>
              <a:endParaRPr lang="zh-CN" altLang="en-US" sz="4000" spc="600" dirty="0">
                <a:solidFill>
                  <a:schemeClr val="tx1"/>
                </a:solidFill>
                <a:cs typeface="+mn-ea"/>
                <a:sym typeface="+mn-lt"/>
              </a:endParaRP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endParaRPr lang="zh-CN" altLang="en-US" sz="3200" spc="600" dirty="0">
              <a:cs typeface="+mn-ea"/>
              <a:sym typeface="+mn-lt"/>
            </a:endParaRPr>
          </a:p>
        </p:txBody>
      </p:sp>
      <p:grpSp>
        <p:nvGrpSpPr>
          <p:cNvPr id="4" name="88216c01-8cbc-4591-9b0f-de391bfde3cb"/>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11" name="is1ide-Oval 12"/>
              <p:cNvSpPr/>
              <p:nvPr/>
            </p:nvSpPr>
            <p:spPr>
              <a:xfrm>
                <a:off x="1796375" y="2770233"/>
                <a:ext cx="2068186" cy="2068186"/>
              </a:xfrm>
              <a:prstGeom prst="ellipse">
                <a:avLst/>
              </a:prstGeom>
              <a:blipFill dpi="0" rotWithShape="1">
                <a:blip r:embed="rId1" cstate="screen"/>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2" name="is1ide-Arc 13"/>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13" name="is1ide-Oval 14"/>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14" name="is1ide-任意多边形: 形状 36"/>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p>
            </p:txBody>
          </p:sp>
          <p:sp>
            <p:nvSpPr>
              <p:cNvPr id="15" name="is1ide-Oval 16"/>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16" name="is1ide-任意多边形: 形状 38"/>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p>
            </p:txBody>
          </p:sp>
          <p:sp>
            <p:nvSpPr>
              <p:cNvPr id="17" name="is1ide-Arc 18"/>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18" name="is1ide-Oval 19"/>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19" name="is1ide-任意多边形: 形状 41"/>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p>
            </p:txBody>
          </p:sp>
          <p:sp>
            <p:nvSpPr>
              <p:cNvPr id="20" name="is1ide-文本框 42"/>
              <p:cNvSpPr txBox="1"/>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endParaRPr lang="zh-CN" altLang="en-US" sz="1800" b="1"/>
              </a:p>
            </p:txBody>
          </p:sp>
          <p:sp>
            <p:nvSpPr>
              <p:cNvPr id="21" name="is1ide-文本框 43"/>
              <p:cNvSpPr txBox="1"/>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endParaRPr lang="zh-CN" altLang="en-US" sz="1800" b="1"/>
              </a:p>
            </p:txBody>
          </p:sp>
          <p:sp>
            <p:nvSpPr>
              <p:cNvPr id="22" name="is1ide-文本框 44"/>
              <p:cNvSpPr txBox="1"/>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endParaRPr lang="zh-CN" altLang="en-US" sz="1800" b="1"/>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smtClean="0"/>
                  <a:t>点击输入文字内容</a:t>
                </a:r>
                <a:endParaRPr lang="zh-CN" altLang="en-US" sz="2400" b="1" dirty="0"/>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smtClean="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smtClean="0">
                    <a:cs typeface="+mn-ea"/>
                    <a:sym typeface="+mn-lt"/>
                  </a:rPr>
                  <a:t>点击此处更换文本编辑文字，点击此处更换文本编辑文字</a:t>
                </a:r>
                <a:endParaRPr lang="zh-CN" altLang="en-US" dirty="0"/>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endParaRPr lang="zh-CN" altLang="en-US" sz="3200" spc="600" dirty="0">
              <a:cs typeface="+mn-ea"/>
              <a:sym typeface="+mn-lt"/>
            </a:endParaRPr>
          </a:p>
        </p:txBody>
      </p:sp>
      <p:grpSp>
        <p:nvGrpSpPr>
          <p:cNvPr id="4" name="377b1eae-7609-44a4-8c05-8b99e943baaa"/>
          <p:cNvGrpSpPr>
            <a:grpSpLocks noChangeAspect="1"/>
          </p:cNvGrpSpPr>
          <p:nvPr/>
        </p:nvGrpSpPr>
        <p:grpSpPr>
          <a:xfrm>
            <a:off x="920685" y="1650675"/>
            <a:ext cx="10345662" cy="3984013"/>
            <a:chOff x="891810" y="1344178"/>
            <a:chExt cx="10345662" cy="3984013"/>
          </a:xfrm>
        </p:grpSpPr>
        <p:sp>
          <p:nvSpPr>
            <p:cNvPr id="5" name="îṥļîḑé-Oval 6"/>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400">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9" name="îṥļîḑé-任意多边形: 形状 10"/>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1" name="îṥļîḑé-任意多边形: 形状 12"/>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3" name="îṥļîḑé-任意多边形: 形状 14"/>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400">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p:cNvGrpSpPr/>
            <p:nvPr/>
          </p:nvGrpSpPr>
          <p:grpSpPr>
            <a:xfrm>
              <a:off x="4277702" y="1344178"/>
              <a:ext cx="3288629" cy="909134"/>
              <a:chOff x="251866" y="1863712"/>
              <a:chExt cx="3288629" cy="909134"/>
            </a:xfrm>
            <a:noFill/>
          </p:grpSpPr>
          <p:sp>
            <p:nvSpPr>
              <p:cNvPr id="17" name="îṥļîḑé-文本框 19"/>
              <p:cNvSpPr txBox="1"/>
              <p:nvPr/>
            </p:nvSpPr>
            <p:spPr>
              <a:xfrm>
                <a:off x="251866" y="2295215"/>
                <a:ext cx="3288629" cy="477631"/>
              </a:xfrm>
              <a:prstGeom prst="rect">
                <a:avLst/>
              </a:prstGeom>
              <a:grpFill/>
            </p:spPr>
            <p:txBody>
              <a:bodyPr wrap="square" lIns="0" tIns="0" rIns="0" bIns="0" anchor="ctr">
                <a:noAutofit/>
              </a:bodyPr>
              <a:lstStyle/>
              <a:p>
                <a:pPr algn="ct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ṥļîḑé-Rectangle 19"/>
              <p:cNvSpPr/>
              <p:nvPr/>
            </p:nvSpPr>
            <p:spPr>
              <a:xfrm>
                <a:off x="251866" y="1863712"/>
                <a:ext cx="3288629" cy="306375"/>
              </a:xfrm>
              <a:prstGeom prst="rect">
                <a:avLst/>
              </a:prstGeom>
              <a:grpFill/>
            </p:spPr>
            <p:txBody>
              <a:bodyPr wrap="none" lIns="0" tIns="0" rIns="0" bIns="0" anchor="ctr">
                <a:normAutofit/>
              </a:bodyPr>
              <a:lstStyle/>
              <a:p>
                <a:pPr lvl="0" algn="ctr" defTabSz="914400">
                  <a:spcBef>
                    <a:spcPct val="0"/>
                  </a:spcBef>
                  <a:defRPr/>
                </a:pPr>
                <a:r>
                  <a:rPr lang="zh-CN" altLang="en-US" sz="2000" b="1" dirty="0">
                    <a:solidFill>
                      <a:schemeClr val="accent4"/>
                    </a:solidFill>
                  </a:rPr>
                  <a:t>标题文本预设</a:t>
                </a:r>
                <a:endParaRPr lang="zh-CN" altLang="en-US" sz="2000" b="1" dirty="0">
                  <a:solidFill>
                    <a:schemeClr val="accent4"/>
                  </a:solidFill>
                </a:endParaRPr>
              </a:p>
            </p:txBody>
          </p:sp>
        </p:grpSp>
        <p:sp>
          <p:nvSpPr>
            <p:cNvPr id="16" name="îṥļîḑé-文本框 21"/>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endParaRPr lang="zh-CN" altLang="en-US" sz="3200" spc="600" dirty="0">
              <a:cs typeface="+mn-ea"/>
              <a:sym typeface="+mn-lt"/>
            </a:endParaRPr>
          </a:p>
        </p:txBody>
      </p:sp>
      <p:grpSp>
        <p:nvGrpSpPr>
          <p:cNvPr id="4" name="00e6aa4c-33c1-4c4c-8d0d-59f2d3a7bcb8"/>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9" name="íṡľíḍè-任意多边形: 形状 15"/>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p>
            </p:txBody>
          </p:sp>
        </p:grpSp>
        <p:grpSp>
          <p:nvGrpSpPr>
            <p:cNvPr id="11" name="组合 10"/>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7" name="íṡľíḍè-任意多边形: 形状 18"/>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p>
            </p:txBody>
          </p:sp>
        </p:grpSp>
        <p:grpSp>
          <p:nvGrpSpPr>
            <p:cNvPr id="12" name="组合 11"/>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5" name="íṡľíḍè-任意多边形: 形状 21"/>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p:spPr>
            <p:txBody>
              <a:bodyPr anchor="ctr"/>
              <a:lstStyle/>
              <a:p>
                <a:pPr algn="ctr"/>
              </a:p>
            </p:txBody>
          </p:sp>
        </p:grpSp>
        <p:grpSp>
          <p:nvGrpSpPr>
            <p:cNvPr id="13" name="组合 12"/>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3" name="íṡľíḍè-任意多边形: 形状 24"/>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p:spPr>
            <p:txBody>
              <a:bodyPr anchor="ctr"/>
              <a:lstStyle/>
              <a:p>
                <a:pPr algn="ct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400">
                  <a:spcBef>
                    <a:spcPct val="0"/>
                  </a:spcBef>
                  <a:defRPr/>
                </a:pPr>
                <a:r>
                  <a:rPr lang="zh-CN" altLang="en-US" sz="2000" b="1" dirty="0">
                    <a:solidFill>
                      <a:schemeClr val="accent6"/>
                    </a:solidFill>
                  </a:rPr>
                  <a:t>标题文本预设</a:t>
                </a:r>
                <a:endParaRPr lang="zh-CN" altLang="en-US" sz="2000" b="1" dirty="0">
                  <a:solidFill>
                    <a:schemeClr val="accent6"/>
                  </a:solidFill>
                </a:endParaRP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400">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400">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400">
                  <a:spcBef>
                    <a:spcPct val="0"/>
                  </a:spcBef>
                  <a:defRPr/>
                </a:pPr>
                <a:r>
                  <a:rPr lang="zh-CN" altLang="en-US" sz="2000" b="1" dirty="0">
                    <a:solidFill>
                      <a:schemeClr val="accent4"/>
                    </a:solidFill>
                  </a:rPr>
                  <a:t>标题文本预设</a:t>
                </a:r>
                <a:endParaRPr lang="zh-CN" altLang="en-US" sz="2000" b="1" dirty="0">
                  <a:solidFill>
                    <a:schemeClr val="accent4"/>
                  </a:solidFill>
                </a:endParaRPr>
              </a:p>
            </p:txBody>
          </p:sp>
        </p:grpSp>
        <p:grpSp>
          <p:nvGrpSpPr>
            <p:cNvPr id="18" name="组合 17"/>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3" name="íṡľíḍè-任意多边形: 形状 45"/>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400">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endParaRPr lang="zh-CN" altLang="en-US" sz="3200" spc="600" dirty="0">
              <a:cs typeface="+mn-ea"/>
              <a:sym typeface="+mn-lt"/>
            </a:endParaRP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endParaRPr lang="zh-CN" altLang="en-US" sz="2000" b="1">
                      <a:solidFill>
                        <a:schemeClr val="accent1"/>
                      </a:solidFill>
                    </a:endParaRP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endParaRPr lang="zh-CN" altLang="en-US" sz="2000" b="1">
                      <a:solidFill>
                        <a:schemeClr val="accent2"/>
                      </a:solidFill>
                    </a:endParaRP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endParaRPr lang="zh-CN" altLang="en-US" sz="2000" b="1">
                      <a:solidFill>
                        <a:schemeClr val="accent5"/>
                      </a:solidFill>
                    </a:endParaRP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endParaRPr lang="zh-CN" altLang="en-US" sz="2000" b="1" dirty="0">
                      <a:solidFill>
                        <a:schemeClr val="accent1"/>
                      </a:solidFill>
                    </a:endParaRP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endParaRPr lang="zh-CN" altLang="en-US" sz="2000" b="1">
                      <a:solidFill>
                        <a:schemeClr val="accent2"/>
                      </a:solidFill>
                    </a:endParaRP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endParaRPr lang="zh-CN" altLang="en-US" sz="2000" b="1">
                      <a:solidFill>
                        <a:schemeClr val="accent5"/>
                      </a:solidFill>
                    </a:endParaRP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endParaRPr lang="zh-CN" altLang="en-US" sz="1600" dirty="0">
              <a:latin typeface="+mn-lt"/>
              <a:ea typeface="+mn-ea"/>
              <a:cs typeface="+mn-ea"/>
              <a:sym typeface="+mn-lt"/>
            </a:endParaRP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发展前景</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400">
                  <a:spcBef>
                    <a:spcPct val="0"/>
                  </a:spcBef>
                  <a:defRPr/>
                </a:pPr>
                <a:r>
                  <a:rPr lang="zh-CN" altLang="en-US" sz="2000" b="1" dirty="0">
                    <a:solidFill>
                      <a:schemeClr val="accent2"/>
                    </a:solidFill>
                  </a:rPr>
                  <a:t>标题文本预设</a:t>
                </a:r>
                <a:endParaRPr lang="zh-CN" altLang="en-US" sz="2000" b="1" dirty="0">
                  <a:solidFill>
                    <a:schemeClr val="accent2"/>
                  </a:solidFill>
                </a:endParaRP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fontScale="92500"/>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400">
                  <a:defRPr/>
                </a:pPr>
                <a:r>
                  <a:rPr lang="zh-CN" altLang="en-US" sz="2000" b="1" dirty="0">
                    <a:solidFill>
                      <a:schemeClr val="accent4"/>
                    </a:solidFill>
                  </a:rPr>
                  <a:t>标题文本预设</a:t>
                </a:r>
                <a:endParaRPr lang="zh-CN" altLang="en-US" sz="2000" b="1" dirty="0">
                  <a:solidFill>
                    <a:schemeClr val="accent4"/>
                  </a:solidFill>
                </a:endParaRP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400">
                  <a:defRPr/>
                </a:pPr>
                <a:r>
                  <a:rPr lang="zh-CN" altLang="en-US" sz="2000" b="1">
                    <a:solidFill>
                      <a:schemeClr val="accent1"/>
                    </a:solidFill>
                  </a:rPr>
                  <a:t>标题文本预设</a:t>
                </a:r>
                <a:endParaRPr lang="zh-CN" altLang="en-US" sz="2000" b="1">
                  <a:solidFill>
                    <a:schemeClr val="accent1"/>
                  </a:solidFill>
                </a:endParaRPr>
              </a:p>
            </p:txBody>
          </p:sp>
        </p:grpSp>
        <p:sp>
          <p:nvSpPr>
            <p:cNvPr id="12" name="íślíḋè-Freeform: Shape 27"/>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p:spPr>
          <p:txBody>
            <a:bodyPr anchor="ctr"/>
            <a:lstStyle/>
            <a:p>
              <a:pPr algn="ct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p:spPr>
          <p:txBody>
            <a:bodyPr anchor="ctr"/>
            <a:lstStyle/>
            <a:p>
              <a:pPr algn="ctr"/>
            </a:p>
          </p:txBody>
        </p:sp>
        <p:sp>
          <p:nvSpPr>
            <p:cNvPr id="14" name="íślíḋè-Freeform: Shape 32"/>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p:spPr>
          <p:txBody>
            <a:bodyPr anchor="ctr"/>
            <a:lstStyle/>
            <a:p>
              <a:pPr algn="ctr"/>
            </a:p>
          </p:txBody>
        </p:sp>
        <p:sp>
          <p:nvSpPr>
            <p:cNvPr id="15" name="íślíḋè-Freeform: Shape 42"/>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ln>
          </p:spPr>
          <p:txBody>
            <a:bodyPr anchor="ctr"/>
            <a:lstStyle/>
            <a:p>
              <a:pPr algn="ctr"/>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400">
                  <a:defRPr/>
                </a:pPr>
                <a:r>
                  <a:rPr lang="zh-CN" altLang="en-US" sz="2000" b="1">
                    <a:solidFill>
                      <a:schemeClr val="accent2"/>
                    </a:solidFill>
                  </a:rPr>
                  <a:t>标题文本预设</a:t>
                </a:r>
                <a:endParaRPr lang="zh-CN" altLang="en-US" sz="2000" b="1">
                  <a:solidFill>
                    <a:schemeClr val="accent2"/>
                  </a:solidFill>
                </a:endParaRP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400">
                  <a:defRPr/>
                </a:pPr>
                <a:r>
                  <a:rPr lang="zh-CN" altLang="en-US" sz="2000" b="1">
                    <a:solidFill>
                      <a:schemeClr val="accent4"/>
                    </a:solidFill>
                  </a:rPr>
                  <a:t>标题文本预设</a:t>
                </a:r>
                <a:endParaRPr lang="zh-CN" altLang="en-US" sz="2000" b="1">
                  <a:solidFill>
                    <a:schemeClr val="accent4"/>
                  </a:solidFill>
                </a:endParaRP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1" fmla="*/ 467393 w 1227003"/>
                    <a:gd name="connsiteY0-2" fmla="*/ 1313625 h 1313625"/>
                    <a:gd name="connsiteX1-3" fmla="*/ 477090 w 1227003"/>
                    <a:gd name="connsiteY1-4" fmla="*/ 1279288 h 1313625"/>
                    <a:gd name="connsiteX2-5" fmla="*/ 480192 w 1227003"/>
                    <a:gd name="connsiteY2-6" fmla="*/ 1272556 h 1313625"/>
                    <a:gd name="connsiteX3-7" fmla="*/ 541601 w 1227003"/>
                    <a:gd name="connsiteY3-8" fmla="*/ 1139360 h 1313625"/>
                    <a:gd name="connsiteX4-9" fmla="*/ 752732 w 1227003"/>
                    <a:gd name="connsiteY4-10" fmla="*/ 903467 h 1313625"/>
                    <a:gd name="connsiteX5-11" fmla="*/ 1038845 w 1227003"/>
                    <a:gd name="connsiteY5-12" fmla="*/ 767963 h 1313625"/>
                    <a:gd name="connsiteX6-13" fmla="*/ 1186648 w 1227003"/>
                    <a:gd name="connsiteY6-14" fmla="*/ 746493 h 1313625"/>
                    <a:gd name="connsiteX7-15" fmla="*/ 1186649 w 1227003"/>
                    <a:gd name="connsiteY7-16" fmla="*/ 746494 h 1313625"/>
                    <a:gd name="connsiteX8-17" fmla="*/ 1191326 w 1227003"/>
                    <a:gd name="connsiteY8-18" fmla="*/ 745815 h 1313625"/>
                    <a:gd name="connsiteX9-19" fmla="*/ 1227003 w 1227003"/>
                    <a:gd name="connsiteY9-20" fmla="*/ 746261 h 1313625"/>
                    <a:gd name="connsiteX10-21" fmla="*/ 1148361 w 1227003"/>
                    <a:gd name="connsiteY10-22" fmla="*/ 308817 h 1313625"/>
                    <a:gd name="connsiteX11-23" fmla="*/ 1108651 w 1227003"/>
                    <a:gd name="connsiteY11-24" fmla="*/ 312624 h 1313625"/>
                    <a:gd name="connsiteX12-25" fmla="*/ 1051342 w 1227003"/>
                    <a:gd name="connsiteY12-26" fmla="*/ 318120 h 1313625"/>
                    <a:gd name="connsiteX13-27" fmla="*/ 1028048 w 1227003"/>
                    <a:gd name="connsiteY13-28" fmla="*/ 322960 h 1313625"/>
                    <a:gd name="connsiteX14-29" fmla="*/ 1026107 w 1227003"/>
                    <a:gd name="connsiteY14-30" fmla="*/ 322960 h 1313625"/>
                    <a:gd name="connsiteX15-31" fmla="*/ 1051342 w 1227003"/>
                    <a:gd name="connsiteY15-32" fmla="*/ 318118 h 1313625"/>
                    <a:gd name="connsiteX16-33" fmla="*/ 1108652 w 1227003"/>
                    <a:gd name="connsiteY16-34" fmla="*/ 312623 h 1313625"/>
                    <a:gd name="connsiteX17-35" fmla="*/ 1148361 w 1227003"/>
                    <a:gd name="connsiteY17-36" fmla="*/ 308815 h 1313625"/>
                    <a:gd name="connsiteX18-37" fmla="*/ 1147224 w 1227003"/>
                    <a:gd name="connsiteY18-38" fmla="*/ 302491 h 1313625"/>
                    <a:gd name="connsiteX19-39" fmla="*/ 1029842 w 1227003"/>
                    <a:gd name="connsiteY19-40" fmla="*/ 319540 h 1313625"/>
                    <a:gd name="connsiteX20-41" fmla="*/ 352636 w 1227003"/>
                    <a:gd name="connsiteY20-42" fmla="*/ 235 h 1313625"/>
                    <a:gd name="connsiteX21-43" fmla="*/ 352478 w 1227003"/>
                    <a:gd name="connsiteY21-44" fmla="*/ 0 h 1313625"/>
                    <a:gd name="connsiteX22-45" fmla="*/ 352164 w 1227003"/>
                    <a:gd name="connsiteY22-46" fmla="*/ 235 h 1313625"/>
                    <a:gd name="connsiteX23-47" fmla="*/ 0 w 1227003"/>
                    <a:gd name="connsiteY23-48" fmla="*/ 263270 h 1313625"/>
                    <a:gd name="connsiteX24-49" fmla="*/ 180 w 1227003"/>
                    <a:gd name="connsiteY24-50" fmla="*/ 263488 h 1313625"/>
                    <a:gd name="connsiteX25-51" fmla="*/ 114169 w 1227003"/>
                    <a:gd name="connsiteY25-52" fmla="*/ 1003468 h 1313625"/>
                    <a:gd name="connsiteX26-53" fmla="*/ 64509 w 1227003"/>
                    <a:gd name="connsiteY26-54" fmla="*/ 1111184 h 1313625"/>
                    <a:gd name="connsiteX27-55" fmla="*/ 70253 w 1227003"/>
                    <a:gd name="connsiteY27-56" fmla="*/ 1114070 h 1313625"/>
                    <a:gd name="connsiteX28-57" fmla="*/ 86181 w 1227003"/>
                    <a:gd name="connsiteY28-58" fmla="*/ 1074575 h 1313625"/>
                    <a:gd name="connsiteX29-59" fmla="*/ 106708 w 1227003"/>
                    <a:gd name="connsiteY29-60" fmla="*/ 1023678 h 1313625"/>
                    <a:gd name="connsiteX30-61" fmla="*/ 489698 w 1227003"/>
                    <a:gd name="connsiteY30-62" fmla="*/ 551303 h 1313625"/>
                    <a:gd name="connsiteX31-63" fmla="*/ 544351 w 1227003"/>
                    <a:gd name="connsiteY31-64" fmla="*/ 515610 h 1313625"/>
                    <a:gd name="connsiteX32-65" fmla="*/ 489697 w 1227003"/>
                    <a:gd name="connsiteY32-66" fmla="*/ 551304 h 1313625"/>
                    <a:gd name="connsiteX33-67" fmla="*/ 106708 w 1227003"/>
                    <a:gd name="connsiteY33-68" fmla="*/ 1023679 h 1313625"/>
                    <a:gd name="connsiteX34-69" fmla="*/ 86181 w 1227003"/>
                    <a:gd name="connsiteY34-70" fmla="*/ 1074576 h 1313625"/>
                    <a:gd name="connsiteX35-71" fmla="*/ 70254 w 1227003"/>
                    <a:gd name="connsiteY35-72" fmla="*/ 1114071 h 1313625"/>
                    <a:gd name="connsiteX36-73" fmla="*/ 467393 w 1227003"/>
                    <a:gd name="connsiteY36-74" fmla="*/ 1313625 h 1313625"/>
                    <a:gd name="connsiteX0-75" fmla="*/ 467393 w 1227003"/>
                    <a:gd name="connsiteY0-76" fmla="*/ 1313625 h 1313625"/>
                    <a:gd name="connsiteX1-77" fmla="*/ 477090 w 1227003"/>
                    <a:gd name="connsiteY1-78" fmla="*/ 1279288 h 1313625"/>
                    <a:gd name="connsiteX2-79" fmla="*/ 480192 w 1227003"/>
                    <a:gd name="connsiteY2-80" fmla="*/ 1272556 h 1313625"/>
                    <a:gd name="connsiteX3-81" fmla="*/ 541601 w 1227003"/>
                    <a:gd name="connsiteY3-82" fmla="*/ 1139360 h 1313625"/>
                    <a:gd name="connsiteX4-83" fmla="*/ 752732 w 1227003"/>
                    <a:gd name="connsiteY4-84" fmla="*/ 903467 h 1313625"/>
                    <a:gd name="connsiteX5-85" fmla="*/ 1038845 w 1227003"/>
                    <a:gd name="connsiteY5-86" fmla="*/ 767963 h 1313625"/>
                    <a:gd name="connsiteX6-87" fmla="*/ 1186648 w 1227003"/>
                    <a:gd name="connsiteY6-88" fmla="*/ 746493 h 1313625"/>
                    <a:gd name="connsiteX7-89" fmla="*/ 1186649 w 1227003"/>
                    <a:gd name="connsiteY7-90" fmla="*/ 746494 h 1313625"/>
                    <a:gd name="connsiteX8-91" fmla="*/ 1191326 w 1227003"/>
                    <a:gd name="connsiteY8-92" fmla="*/ 745815 h 1313625"/>
                    <a:gd name="connsiteX9-93" fmla="*/ 1227003 w 1227003"/>
                    <a:gd name="connsiteY9-94" fmla="*/ 746261 h 1313625"/>
                    <a:gd name="connsiteX10-95" fmla="*/ 1148361 w 1227003"/>
                    <a:gd name="connsiteY10-96" fmla="*/ 308817 h 1313625"/>
                    <a:gd name="connsiteX11-97" fmla="*/ 1108651 w 1227003"/>
                    <a:gd name="connsiteY11-98" fmla="*/ 312624 h 1313625"/>
                    <a:gd name="connsiteX12-99" fmla="*/ 1051342 w 1227003"/>
                    <a:gd name="connsiteY12-100" fmla="*/ 318120 h 1313625"/>
                    <a:gd name="connsiteX13-101" fmla="*/ 1028048 w 1227003"/>
                    <a:gd name="connsiteY13-102" fmla="*/ 322960 h 1313625"/>
                    <a:gd name="connsiteX14-103" fmla="*/ 1026107 w 1227003"/>
                    <a:gd name="connsiteY14-104" fmla="*/ 322960 h 1313625"/>
                    <a:gd name="connsiteX15-105" fmla="*/ 1051342 w 1227003"/>
                    <a:gd name="connsiteY15-106" fmla="*/ 318118 h 1313625"/>
                    <a:gd name="connsiteX16-107" fmla="*/ 1108652 w 1227003"/>
                    <a:gd name="connsiteY16-108" fmla="*/ 312623 h 1313625"/>
                    <a:gd name="connsiteX17-109" fmla="*/ 1148361 w 1227003"/>
                    <a:gd name="connsiteY17-110" fmla="*/ 308815 h 1313625"/>
                    <a:gd name="connsiteX18-111" fmla="*/ 1147224 w 1227003"/>
                    <a:gd name="connsiteY18-112" fmla="*/ 302491 h 1313625"/>
                    <a:gd name="connsiteX19-113" fmla="*/ 1029842 w 1227003"/>
                    <a:gd name="connsiteY19-114" fmla="*/ 319540 h 1313625"/>
                    <a:gd name="connsiteX20-115" fmla="*/ 352636 w 1227003"/>
                    <a:gd name="connsiteY20-116" fmla="*/ 235 h 1313625"/>
                    <a:gd name="connsiteX21-117" fmla="*/ 352478 w 1227003"/>
                    <a:gd name="connsiteY21-118" fmla="*/ 0 h 1313625"/>
                    <a:gd name="connsiteX22-119" fmla="*/ 352164 w 1227003"/>
                    <a:gd name="connsiteY22-120" fmla="*/ 235 h 1313625"/>
                    <a:gd name="connsiteX23-121" fmla="*/ 0 w 1227003"/>
                    <a:gd name="connsiteY23-122" fmla="*/ 263270 h 1313625"/>
                    <a:gd name="connsiteX24-123" fmla="*/ 180 w 1227003"/>
                    <a:gd name="connsiteY24-124" fmla="*/ 263488 h 1313625"/>
                    <a:gd name="connsiteX25-125" fmla="*/ 114169 w 1227003"/>
                    <a:gd name="connsiteY25-126" fmla="*/ 1003468 h 1313625"/>
                    <a:gd name="connsiteX26-127" fmla="*/ 64509 w 1227003"/>
                    <a:gd name="connsiteY26-128" fmla="*/ 1111184 h 1313625"/>
                    <a:gd name="connsiteX27-129" fmla="*/ 70253 w 1227003"/>
                    <a:gd name="connsiteY27-130" fmla="*/ 1114070 h 1313625"/>
                    <a:gd name="connsiteX28-131" fmla="*/ 86181 w 1227003"/>
                    <a:gd name="connsiteY28-132" fmla="*/ 1074575 h 1313625"/>
                    <a:gd name="connsiteX29-133" fmla="*/ 106708 w 1227003"/>
                    <a:gd name="connsiteY29-134" fmla="*/ 1023678 h 1313625"/>
                    <a:gd name="connsiteX30-135" fmla="*/ 489698 w 1227003"/>
                    <a:gd name="connsiteY30-136" fmla="*/ 551303 h 1313625"/>
                    <a:gd name="connsiteX31-137" fmla="*/ 544351 w 1227003"/>
                    <a:gd name="connsiteY31-138" fmla="*/ 515610 h 1313625"/>
                    <a:gd name="connsiteX32-139" fmla="*/ 106708 w 1227003"/>
                    <a:gd name="connsiteY32-140" fmla="*/ 1023679 h 1313625"/>
                    <a:gd name="connsiteX33-141" fmla="*/ 86181 w 1227003"/>
                    <a:gd name="connsiteY33-142" fmla="*/ 1074576 h 1313625"/>
                    <a:gd name="connsiteX34-143" fmla="*/ 70254 w 1227003"/>
                    <a:gd name="connsiteY34-144" fmla="*/ 1114071 h 1313625"/>
                    <a:gd name="connsiteX35-145" fmla="*/ 467393 w 1227003"/>
                    <a:gd name="connsiteY35-146" fmla="*/ 1313625 h 1313625"/>
                    <a:gd name="connsiteX0-147" fmla="*/ 467393 w 1227003"/>
                    <a:gd name="connsiteY0-148" fmla="*/ 1313625 h 1313625"/>
                    <a:gd name="connsiteX1-149" fmla="*/ 477090 w 1227003"/>
                    <a:gd name="connsiteY1-150" fmla="*/ 1279288 h 1313625"/>
                    <a:gd name="connsiteX2-151" fmla="*/ 480192 w 1227003"/>
                    <a:gd name="connsiteY2-152" fmla="*/ 1272556 h 1313625"/>
                    <a:gd name="connsiteX3-153" fmla="*/ 541601 w 1227003"/>
                    <a:gd name="connsiteY3-154" fmla="*/ 1139360 h 1313625"/>
                    <a:gd name="connsiteX4-155" fmla="*/ 752732 w 1227003"/>
                    <a:gd name="connsiteY4-156" fmla="*/ 903467 h 1313625"/>
                    <a:gd name="connsiteX5-157" fmla="*/ 1038845 w 1227003"/>
                    <a:gd name="connsiteY5-158" fmla="*/ 767963 h 1313625"/>
                    <a:gd name="connsiteX6-159" fmla="*/ 1186648 w 1227003"/>
                    <a:gd name="connsiteY6-160" fmla="*/ 746493 h 1313625"/>
                    <a:gd name="connsiteX7-161" fmla="*/ 1186649 w 1227003"/>
                    <a:gd name="connsiteY7-162" fmla="*/ 746494 h 1313625"/>
                    <a:gd name="connsiteX8-163" fmla="*/ 1191326 w 1227003"/>
                    <a:gd name="connsiteY8-164" fmla="*/ 745815 h 1313625"/>
                    <a:gd name="connsiteX9-165" fmla="*/ 1227003 w 1227003"/>
                    <a:gd name="connsiteY9-166" fmla="*/ 746261 h 1313625"/>
                    <a:gd name="connsiteX10-167" fmla="*/ 1148361 w 1227003"/>
                    <a:gd name="connsiteY10-168" fmla="*/ 308817 h 1313625"/>
                    <a:gd name="connsiteX11-169" fmla="*/ 1108651 w 1227003"/>
                    <a:gd name="connsiteY11-170" fmla="*/ 312624 h 1313625"/>
                    <a:gd name="connsiteX12-171" fmla="*/ 1051342 w 1227003"/>
                    <a:gd name="connsiteY12-172" fmla="*/ 318120 h 1313625"/>
                    <a:gd name="connsiteX13-173" fmla="*/ 1028048 w 1227003"/>
                    <a:gd name="connsiteY13-174" fmla="*/ 322960 h 1313625"/>
                    <a:gd name="connsiteX14-175" fmla="*/ 1026107 w 1227003"/>
                    <a:gd name="connsiteY14-176" fmla="*/ 322960 h 1313625"/>
                    <a:gd name="connsiteX15-177" fmla="*/ 1051342 w 1227003"/>
                    <a:gd name="connsiteY15-178" fmla="*/ 318118 h 1313625"/>
                    <a:gd name="connsiteX16-179" fmla="*/ 1108652 w 1227003"/>
                    <a:gd name="connsiteY16-180" fmla="*/ 312623 h 1313625"/>
                    <a:gd name="connsiteX17-181" fmla="*/ 1148361 w 1227003"/>
                    <a:gd name="connsiteY17-182" fmla="*/ 308815 h 1313625"/>
                    <a:gd name="connsiteX18-183" fmla="*/ 1147224 w 1227003"/>
                    <a:gd name="connsiteY18-184" fmla="*/ 302491 h 1313625"/>
                    <a:gd name="connsiteX19-185" fmla="*/ 1029842 w 1227003"/>
                    <a:gd name="connsiteY19-186" fmla="*/ 319540 h 1313625"/>
                    <a:gd name="connsiteX20-187" fmla="*/ 352636 w 1227003"/>
                    <a:gd name="connsiteY20-188" fmla="*/ 235 h 1313625"/>
                    <a:gd name="connsiteX21-189" fmla="*/ 352478 w 1227003"/>
                    <a:gd name="connsiteY21-190" fmla="*/ 0 h 1313625"/>
                    <a:gd name="connsiteX22-191" fmla="*/ 352164 w 1227003"/>
                    <a:gd name="connsiteY22-192" fmla="*/ 235 h 1313625"/>
                    <a:gd name="connsiteX23-193" fmla="*/ 0 w 1227003"/>
                    <a:gd name="connsiteY23-194" fmla="*/ 263270 h 1313625"/>
                    <a:gd name="connsiteX24-195" fmla="*/ 180 w 1227003"/>
                    <a:gd name="connsiteY24-196" fmla="*/ 263488 h 1313625"/>
                    <a:gd name="connsiteX25-197" fmla="*/ 114169 w 1227003"/>
                    <a:gd name="connsiteY25-198" fmla="*/ 1003468 h 1313625"/>
                    <a:gd name="connsiteX26-199" fmla="*/ 64509 w 1227003"/>
                    <a:gd name="connsiteY26-200" fmla="*/ 1111184 h 1313625"/>
                    <a:gd name="connsiteX27-201" fmla="*/ 70253 w 1227003"/>
                    <a:gd name="connsiteY27-202" fmla="*/ 1114070 h 1313625"/>
                    <a:gd name="connsiteX28-203" fmla="*/ 86181 w 1227003"/>
                    <a:gd name="connsiteY28-204" fmla="*/ 1074575 h 1313625"/>
                    <a:gd name="connsiteX29-205" fmla="*/ 106708 w 1227003"/>
                    <a:gd name="connsiteY29-206" fmla="*/ 1023678 h 1313625"/>
                    <a:gd name="connsiteX30-207" fmla="*/ 489698 w 1227003"/>
                    <a:gd name="connsiteY30-208" fmla="*/ 551303 h 1313625"/>
                    <a:gd name="connsiteX31-209" fmla="*/ 106708 w 1227003"/>
                    <a:gd name="connsiteY31-210" fmla="*/ 1023679 h 1313625"/>
                    <a:gd name="connsiteX32-211" fmla="*/ 86181 w 1227003"/>
                    <a:gd name="connsiteY32-212" fmla="*/ 1074576 h 1313625"/>
                    <a:gd name="connsiteX33-213" fmla="*/ 70254 w 1227003"/>
                    <a:gd name="connsiteY33-214" fmla="*/ 1114071 h 1313625"/>
                    <a:gd name="connsiteX34-215" fmla="*/ 467393 w 1227003"/>
                    <a:gd name="connsiteY34-216" fmla="*/ 1313625 h 1313625"/>
                    <a:gd name="connsiteX0-217" fmla="*/ 467393 w 1227003"/>
                    <a:gd name="connsiteY0-218" fmla="*/ 1313625 h 1313625"/>
                    <a:gd name="connsiteX1-219" fmla="*/ 477090 w 1227003"/>
                    <a:gd name="connsiteY1-220" fmla="*/ 1279288 h 1313625"/>
                    <a:gd name="connsiteX2-221" fmla="*/ 480192 w 1227003"/>
                    <a:gd name="connsiteY2-222" fmla="*/ 1272556 h 1313625"/>
                    <a:gd name="connsiteX3-223" fmla="*/ 541601 w 1227003"/>
                    <a:gd name="connsiteY3-224" fmla="*/ 1139360 h 1313625"/>
                    <a:gd name="connsiteX4-225" fmla="*/ 752732 w 1227003"/>
                    <a:gd name="connsiteY4-226" fmla="*/ 903467 h 1313625"/>
                    <a:gd name="connsiteX5-227" fmla="*/ 1038845 w 1227003"/>
                    <a:gd name="connsiteY5-228" fmla="*/ 767963 h 1313625"/>
                    <a:gd name="connsiteX6-229" fmla="*/ 1186648 w 1227003"/>
                    <a:gd name="connsiteY6-230" fmla="*/ 746493 h 1313625"/>
                    <a:gd name="connsiteX7-231" fmla="*/ 1186649 w 1227003"/>
                    <a:gd name="connsiteY7-232" fmla="*/ 746494 h 1313625"/>
                    <a:gd name="connsiteX8-233" fmla="*/ 1191326 w 1227003"/>
                    <a:gd name="connsiteY8-234" fmla="*/ 745815 h 1313625"/>
                    <a:gd name="connsiteX9-235" fmla="*/ 1227003 w 1227003"/>
                    <a:gd name="connsiteY9-236" fmla="*/ 746261 h 1313625"/>
                    <a:gd name="connsiteX10-237" fmla="*/ 1148361 w 1227003"/>
                    <a:gd name="connsiteY10-238" fmla="*/ 308817 h 1313625"/>
                    <a:gd name="connsiteX11-239" fmla="*/ 1108651 w 1227003"/>
                    <a:gd name="connsiteY11-240" fmla="*/ 312624 h 1313625"/>
                    <a:gd name="connsiteX12-241" fmla="*/ 1051342 w 1227003"/>
                    <a:gd name="connsiteY12-242" fmla="*/ 318120 h 1313625"/>
                    <a:gd name="connsiteX13-243" fmla="*/ 1028048 w 1227003"/>
                    <a:gd name="connsiteY13-244" fmla="*/ 322960 h 1313625"/>
                    <a:gd name="connsiteX14-245" fmla="*/ 1026107 w 1227003"/>
                    <a:gd name="connsiteY14-246" fmla="*/ 322960 h 1313625"/>
                    <a:gd name="connsiteX15-247" fmla="*/ 1051342 w 1227003"/>
                    <a:gd name="connsiteY15-248" fmla="*/ 318118 h 1313625"/>
                    <a:gd name="connsiteX16-249" fmla="*/ 1108652 w 1227003"/>
                    <a:gd name="connsiteY16-250" fmla="*/ 312623 h 1313625"/>
                    <a:gd name="connsiteX17-251" fmla="*/ 1148361 w 1227003"/>
                    <a:gd name="connsiteY17-252" fmla="*/ 308815 h 1313625"/>
                    <a:gd name="connsiteX18-253" fmla="*/ 1147224 w 1227003"/>
                    <a:gd name="connsiteY18-254" fmla="*/ 302491 h 1313625"/>
                    <a:gd name="connsiteX19-255" fmla="*/ 1029842 w 1227003"/>
                    <a:gd name="connsiteY19-256" fmla="*/ 319540 h 1313625"/>
                    <a:gd name="connsiteX20-257" fmla="*/ 352636 w 1227003"/>
                    <a:gd name="connsiteY20-258" fmla="*/ 235 h 1313625"/>
                    <a:gd name="connsiteX21-259" fmla="*/ 352478 w 1227003"/>
                    <a:gd name="connsiteY21-260" fmla="*/ 0 h 1313625"/>
                    <a:gd name="connsiteX22-261" fmla="*/ 352164 w 1227003"/>
                    <a:gd name="connsiteY22-262" fmla="*/ 235 h 1313625"/>
                    <a:gd name="connsiteX23-263" fmla="*/ 0 w 1227003"/>
                    <a:gd name="connsiteY23-264" fmla="*/ 263270 h 1313625"/>
                    <a:gd name="connsiteX24-265" fmla="*/ 180 w 1227003"/>
                    <a:gd name="connsiteY24-266" fmla="*/ 263488 h 1313625"/>
                    <a:gd name="connsiteX25-267" fmla="*/ 114169 w 1227003"/>
                    <a:gd name="connsiteY25-268" fmla="*/ 1003468 h 1313625"/>
                    <a:gd name="connsiteX26-269" fmla="*/ 64509 w 1227003"/>
                    <a:gd name="connsiteY26-270" fmla="*/ 1111184 h 1313625"/>
                    <a:gd name="connsiteX27-271" fmla="*/ 70253 w 1227003"/>
                    <a:gd name="connsiteY27-272" fmla="*/ 1114070 h 1313625"/>
                    <a:gd name="connsiteX28-273" fmla="*/ 86181 w 1227003"/>
                    <a:gd name="connsiteY28-274" fmla="*/ 1074575 h 1313625"/>
                    <a:gd name="connsiteX29-275" fmla="*/ 106708 w 1227003"/>
                    <a:gd name="connsiteY29-276" fmla="*/ 1023678 h 1313625"/>
                    <a:gd name="connsiteX30-277" fmla="*/ 106708 w 1227003"/>
                    <a:gd name="connsiteY30-278" fmla="*/ 1023679 h 1313625"/>
                    <a:gd name="connsiteX31-279" fmla="*/ 86181 w 1227003"/>
                    <a:gd name="connsiteY31-280" fmla="*/ 1074576 h 1313625"/>
                    <a:gd name="connsiteX32-281" fmla="*/ 70254 w 1227003"/>
                    <a:gd name="connsiteY32-282" fmla="*/ 1114071 h 1313625"/>
                    <a:gd name="connsiteX33-283" fmla="*/ 467393 w 1227003"/>
                    <a:gd name="connsiteY33-284" fmla="*/ 1313625 h 13136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21" name="îŝḷîḓé-任意多边形: 形状 54" title="yn974ulF9k"/>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p:spPr>
            <p:txBody>
              <a:bodyPr anchor="ctr"/>
              <a:lstStyle/>
              <a:p>
                <a:pPr algn="ct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p:spPr>
            <p:txBody>
              <a:bodyPr anchor="ctr"/>
              <a:lstStyle/>
              <a:p>
                <a:pPr algn="ctr"/>
              </a:p>
            </p:txBody>
          </p:sp>
          <p:sp>
            <p:nvSpPr>
              <p:cNvPr id="23" name="îŝḷîḓé-任意多边形: 形状 56" title="eESxyZhHeg"/>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p:spPr>
            <p:txBody>
              <a:bodyPr anchor="ctr"/>
              <a:lstStyle/>
              <a:p>
                <a:pPr algn="ct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400">
                  <a:defRPr/>
                </a:pPr>
                <a:r>
                  <a:rPr lang="zh-CN" altLang="en-US" sz="2000" b="1">
                    <a:solidFill>
                      <a:schemeClr val="accent2"/>
                    </a:solidFill>
                  </a:rPr>
                  <a:t>标题文本预设</a:t>
                </a:r>
                <a:endParaRPr lang="zh-CN" altLang="en-US" sz="2000" b="1">
                  <a:solidFill>
                    <a:schemeClr val="accent2"/>
                  </a:solidFill>
                </a:endParaRP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400">
                  <a:defRPr/>
                </a:pPr>
                <a:r>
                  <a:rPr lang="zh-CN" altLang="en-US" sz="2000" b="1">
                    <a:solidFill>
                      <a:schemeClr val="accent4"/>
                    </a:solidFill>
                  </a:rPr>
                  <a:t>标题文本预设</a:t>
                </a:r>
                <a:endParaRPr lang="zh-CN" altLang="en-US" sz="2000" b="1">
                  <a:solidFill>
                    <a:schemeClr val="accent4"/>
                  </a:solidFill>
                </a:endParaRP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lnSpcReduction="10000"/>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400">
                  <a:defRPr/>
                </a:pPr>
                <a:r>
                  <a:rPr lang="zh-CN" altLang="en-US" sz="2000" b="1" dirty="0">
                    <a:solidFill>
                      <a:schemeClr val="accent2"/>
                    </a:solidFill>
                  </a:rPr>
                  <a:t>标题文本预设</a:t>
                </a:r>
                <a:endParaRPr lang="zh-CN" altLang="en-US" sz="2000" b="1" dirty="0">
                  <a:solidFill>
                    <a:schemeClr val="accent2"/>
                  </a:solidFill>
                </a:endParaRP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400">
                  <a:defRPr/>
                </a:pPr>
                <a:r>
                  <a:rPr lang="zh-CN" altLang="en-US" sz="2000" b="1">
                    <a:solidFill>
                      <a:schemeClr val="accent4"/>
                    </a:solidFill>
                  </a:rPr>
                  <a:t>标题文本预设</a:t>
                </a:r>
                <a:endParaRPr lang="zh-CN" altLang="en-US" sz="2000" b="1">
                  <a:solidFill>
                    <a:schemeClr val="accent4"/>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a:t>
                </a:r>
                <a:r>
                  <a:rPr lang="zh-CN" altLang="en-US" sz="1200" dirty="0" smtClean="0">
                    <a:cs typeface="+mn-ea"/>
                    <a:sym typeface="+mn-lt"/>
                  </a:rPr>
                  <a:t>本编辑文字，</a:t>
                </a:r>
                <a:r>
                  <a:rPr lang="zh-CN" altLang="en-US" sz="1200" dirty="0">
                    <a:cs typeface="+mn-ea"/>
                    <a:sym typeface="+mn-lt"/>
                  </a:rPr>
                  <a:t>点击此处更换文</a:t>
                </a:r>
                <a:r>
                  <a:rPr lang="zh-CN" altLang="en-US" sz="1200" dirty="0" smtClean="0">
                    <a:cs typeface="+mn-ea"/>
                    <a:sym typeface="+mn-lt"/>
                  </a:rPr>
                  <a:t>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11" name="íślíḋè-Freeform: Shape 15"/>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p>
            </p:txBody>
          </p:sp>
          <p:sp>
            <p:nvSpPr>
              <p:cNvPr id="12" name="íślíḋè-Freeform: Shape 16"/>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p>
            </p:txBody>
          </p:sp>
          <p:sp>
            <p:nvSpPr>
              <p:cNvPr id="13" name="íślíḋè-TextBox 22"/>
              <p:cNvSpPr txBox="1"/>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bodyPr>
              <a:lstStyle/>
              <a:p>
                <a:pPr algn="ctr">
                  <a:buClr>
                    <a:prstClr val="white"/>
                  </a:buClr>
                  <a:defRPr/>
                </a:pPr>
                <a:r>
                  <a:rPr lang="zh-CN" altLang="en-US" sz="2000" b="1">
                    <a:solidFill>
                      <a:schemeClr val="bg1"/>
                    </a:solidFill>
                  </a:rPr>
                  <a:t>标题文本预设</a:t>
                </a:r>
                <a:endParaRPr lang="zh-CN" altLang="en-US" sz="2000" b="1">
                  <a:solidFill>
                    <a:schemeClr val="bg1"/>
                  </a:solidFill>
                </a:endParaRP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endParaRPr lang="zh-CN" altLang="en-US" sz="1600" b="1">
                    <a:solidFill>
                      <a:schemeClr val="accent2">
                        <a:lumMod val="100000"/>
                      </a:schemeClr>
                    </a:solidFill>
                  </a:endParaRPr>
                </a:p>
              </p:txBody>
            </p:sp>
            <p:sp>
              <p:nvSpPr>
                <p:cNvPr id="21" name="íślíḋè-TextBox 26"/>
                <p:cNvSpPr txBox="1"/>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endParaRPr lang="zh-CN" altLang="en-US" sz="1600" b="1">
                    <a:solidFill>
                      <a:schemeClr val="accent2">
                        <a:lumMod val="100000"/>
                      </a:schemeClr>
                    </a:solidFill>
                  </a:endParaRPr>
                </a:p>
              </p:txBody>
            </p:sp>
            <p:sp>
              <p:nvSpPr>
                <p:cNvPr id="23" name="íślíḋè-TextBox 18"/>
                <p:cNvSpPr txBox="1"/>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endParaRPr lang="zh-CN" altLang="en-US" sz="1600" b="1">
                    <a:solidFill>
                      <a:schemeClr val="accent3">
                        <a:lumMod val="100000"/>
                      </a:schemeClr>
                    </a:solidFill>
                  </a:endParaRPr>
                </a:p>
              </p:txBody>
            </p:sp>
            <p:sp>
              <p:nvSpPr>
                <p:cNvPr id="17" name="íślíḋè-TextBox 29"/>
                <p:cNvSpPr txBox="1"/>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endParaRPr lang="zh-CN" altLang="en-US" sz="1600" b="1">
                    <a:solidFill>
                      <a:schemeClr val="accent3">
                        <a:lumMod val="100000"/>
                      </a:schemeClr>
                    </a:solidFill>
                  </a:endParaRPr>
                </a:p>
              </p:txBody>
            </p:sp>
            <p:sp>
              <p:nvSpPr>
                <p:cNvPr id="19" name="íślíḋè-TextBox 20"/>
                <p:cNvSpPr txBox="1"/>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endParaRPr lang="en-US" sz="4400" b="1">
                  <a:solidFill>
                    <a:schemeClr val="bg1"/>
                  </a:solidFill>
                </a:endParaRP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endParaRPr lang="en-US" sz="4400" b="1">
                  <a:solidFill>
                    <a:schemeClr val="bg1"/>
                  </a:solidFill>
                </a:endParaRP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endParaRPr lang="en-US" sz="4400" b="1">
                  <a:solidFill>
                    <a:schemeClr val="bg1"/>
                  </a:solidFill>
                </a:endParaRP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endParaRPr lang="en-US" sz="4400" b="1">
                  <a:solidFill>
                    <a:schemeClr val="bg1"/>
                  </a:solidFill>
                </a:endParaRP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endParaRPr lang="zh-CN" altLang="en-US" sz="2000" b="1" dirty="0">
                    <a:solidFill>
                      <a:schemeClr val="accent2"/>
                    </a:solidFill>
                  </a:endParaRP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endParaRPr lang="zh-CN" altLang="en-US" sz="2000" b="1">
                    <a:solidFill>
                      <a:schemeClr val="accent4"/>
                    </a:solidFill>
                  </a:endParaRP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endParaRPr lang="zh-CN" altLang="en-US" sz="2000" b="1">
                    <a:solidFill>
                      <a:schemeClr val="accent1"/>
                    </a:solidFill>
                  </a:endParaRP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endParaRPr lang="zh-CN" altLang="en-US" sz="2000" b="1">
                    <a:solidFill>
                      <a:schemeClr val="accent3"/>
                    </a:solidFill>
                  </a:endParaRP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endParaRPr lang="zh-CN" altLang="en-US" sz="1600" dirty="0">
              <a:latin typeface="+mn-lt"/>
              <a:ea typeface="+mn-ea"/>
              <a:cs typeface="+mn-ea"/>
              <a:sym typeface="+mn-lt"/>
            </a:endParaRP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产品经营</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endParaRPr lang="ar-SA" b="1"/>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endParaRPr lang="ar-SA" b="1"/>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endParaRPr lang="ar-SA" b="1"/>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endParaRPr lang="ar-SA" b="1"/>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endParaRPr lang="ar-SA" b="1"/>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p:nvPr/>
            </p:nvSpPr>
            <p:spPr bwMode="auto">
              <a:xfrm>
                <a:off x="1001619"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1"/>
                    </a:solidFill>
                    <a:effectLst/>
                  </a:rPr>
                  <a:t>标题文本预设</a:t>
                </a:r>
                <a:endParaRPr lang="zh-CN" altLang="en-US" sz="2000">
                  <a:solidFill>
                    <a:schemeClr val="accent1"/>
                  </a:solidFill>
                  <a:effectLst/>
                </a:endParaRPr>
              </a:p>
            </p:txBody>
          </p:sp>
          <p:sp>
            <p:nvSpPr>
              <p:cNvPr id="30" name="îṥļîḑé-TextBox 58"/>
              <p:cNvSpPr txBox="1"/>
              <p:nvPr/>
            </p:nvSpPr>
            <p:spPr bwMode="auto">
              <a:xfrm>
                <a:off x="1001619"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p:nvPr/>
            </p:nvSpPr>
            <p:spPr bwMode="auto">
              <a:xfrm>
                <a:off x="2950013"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2"/>
                    </a:solidFill>
                    <a:effectLst/>
                  </a:rPr>
                  <a:t>标题文本预设</a:t>
                </a:r>
                <a:endParaRPr lang="zh-CN" altLang="en-US" sz="2000">
                  <a:solidFill>
                    <a:schemeClr val="accent2"/>
                  </a:solidFill>
                  <a:effectLst/>
                </a:endParaRPr>
              </a:p>
            </p:txBody>
          </p:sp>
          <p:sp>
            <p:nvSpPr>
              <p:cNvPr id="28" name="îṥļîḑé-TextBox 62"/>
              <p:cNvSpPr txBox="1"/>
              <p:nvPr/>
            </p:nvSpPr>
            <p:spPr bwMode="auto">
              <a:xfrm>
                <a:off x="2950013"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p:nvPr/>
            </p:nvSpPr>
            <p:spPr bwMode="auto">
              <a:xfrm>
                <a:off x="6738721"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4"/>
                    </a:solidFill>
                    <a:effectLst/>
                  </a:rPr>
                  <a:t>标题文本预设</a:t>
                </a:r>
                <a:endParaRPr lang="zh-CN" altLang="en-US" sz="2000">
                  <a:solidFill>
                    <a:schemeClr val="accent4"/>
                  </a:solidFill>
                  <a:effectLst/>
                </a:endParaRPr>
              </a:p>
            </p:txBody>
          </p:sp>
          <p:sp>
            <p:nvSpPr>
              <p:cNvPr id="26" name="îṥļîḑé-TextBox 64"/>
              <p:cNvSpPr txBox="1"/>
              <p:nvPr/>
            </p:nvSpPr>
            <p:spPr bwMode="auto">
              <a:xfrm>
                <a:off x="6738721"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p:nvPr/>
            </p:nvSpPr>
            <p:spPr bwMode="auto">
              <a:xfrm>
                <a:off x="4656567"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3"/>
                    </a:solidFill>
                    <a:effectLst/>
                  </a:rPr>
                  <a:t>标题文本预设</a:t>
                </a:r>
                <a:endParaRPr lang="zh-CN" altLang="en-US" sz="2000">
                  <a:solidFill>
                    <a:schemeClr val="accent3"/>
                  </a:solidFill>
                  <a:effectLst/>
                </a:endParaRPr>
              </a:p>
            </p:txBody>
          </p:sp>
          <p:sp>
            <p:nvSpPr>
              <p:cNvPr id="24" name="îṥļîḑé-TextBox 66"/>
              <p:cNvSpPr txBox="1"/>
              <p:nvPr/>
            </p:nvSpPr>
            <p:spPr bwMode="auto">
              <a:xfrm>
                <a:off x="4656567"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p:nvPr/>
            </p:nvSpPr>
            <p:spPr bwMode="auto">
              <a:xfrm>
                <a:off x="8662916"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5"/>
                    </a:solidFill>
                    <a:effectLst/>
                  </a:rPr>
                  <a:t>标题文本预设</a:t>
                </a:r>
                <a:endParaRPr lang="zh-CN" altLang="en-US" sz="2000">
                  <a:solidFill>
                    <a:schemeClr val="accent5"/>
                  </a:solidFill>
                  <a:effectLst/>
                </a:endParaRPr>
              </a:p>
            </p:txBody>
          </p:sp>
          <p:sp>
            <p:nvSpPr>
              <p:cNvPr id="22" name="îṥļîḑé-TextBox 68"/>
              <p:cNvSpPr txBox="1"/>
              <p:nvPr/>
            </p:nvSpPr>
            <p:spPr bwMode="auto">
              <a:xfrm>
                <a:off x="8662916"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endParaRPr lang="zh-CN" altLang="en-US" sz="2000" b="1">
                        <a:solidFill>
                          <a:schemeClr val="accent1"/>
                        </a:solidFill>
                      </a:endParaRP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endParaRPr lang="zh-CN" altLang="en-US" sz="2000" b="1">
                        <a:solidFill>
                          <a:schemeClr val="accent2"/>
                        </a:solidFill>
                      </a:endParaRP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endParaRPr lang="zh-CN" altLang="en-US" sz="2000" b="1" dirty="0">
                        <a:solidFill>
                          <a:schemeClr val="accent1"/>
                        </a:solidFill>
                      </a:endParaRP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endParaRPr lang="zh-CN" altLang="en-US" sz="2000" b="1">
                        <a:solidFill>
                          <a:schemeClr val="accent2"/>
                        </a:solidFill>
                      </a:endParaRP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ln>
            </p:spPr>
            <p:txBody>
              <a:bodyPr anchor="ctr"/>
              <a:lstStyle/>
              <a:p>
                <a:pPr algn="ct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ln>
            </p:spPr>
            <p:txBody>
              <a:bodyPr anchor="ctr"/>
              <a:lstStyle/>
              <a:p>
                <a:pPr algn="ct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ln>
          </p:spPr>
          <p:txBody>
            <a:bodyPr vert="horz" wrap="none" lIns="91440" tIns="45720" rIns="91440" bIns="45720" anchor="ctr" anchorCtr="1" compatLnSpc="1">
              <a:normAutofit/>
            </a:bodyPr>
            <a:lstStyle/>
            <a:p>
              <a:pPr algn="ctr"/>
              <a:r>
                <a:rPr lang="en-US" sz="1200" b="1">
                  <a:solidFill>
                    <a:schemeClr val="bg1"/>
                  </a:solidFill>
                </a:rPr>
                <a:t>1</a:t>
              </a:r>
              <a:endParaRPr lang="en-US" sz="1200" b="1">
                <a:solidFill>
                  <a:schemeClr val="bg1"/>
                </a:solidFill>
              </a:endParaRP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ln>
            </p:spPr>
            <p:txBody>
              <a:bodyPr anchor="ctr"/>
              <a:lstStyle/>
              <a:p>
                <a:pPr algn="ctr"/>
              </a:p>
            </p:txBody>
          </p:sp>
          <p:sp>
            <p:nvSpPr>
              <p:cNvPr id="48" name="ïšḻïďê-Isosceles Triangle 69"/>
              <p:cNvSpPr/>
              <p:nvPr/>
            </p:nvSpPr>
            <p:spPr bwMode="auto">
              <a:xfrm rot="5400000">
                <a:off x="2882999" y="1871666"/>
                <a:ext cx="395818" cy="350953"/>
              </a:xfrm>
              <a:prstGeom prst="triangle">
                <a:avLst/>
              </a:prstGeom>
              <a:grpFill/>
              <a:ln w="19050">
                <a:noFill/>
                <a:round/>
              </a:ln>
            </p:spPr>
            <p:txBody>
              <a:bodyPr anchor="ctr"/>
              <a:lstStyle/>
              <a:p>
                <a:pPr algn="ct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ln>
            </p:spPr>
            <p:txBody>
              <a:bodyPr anchor="ctr"/>
              <a:lstStyle/>
              <a:p>
                <a:pPr algn="ctr"/>
              </a:p>
            </p:txBody>
          </p:sp>
          <p:sp>
            <p:nvSpPr>
              <p:cNvPr id="46" name="ïšḻïďê-Isosceles Triangle 72"/>
              <p:cNvSpPr/>
              <p:nvPr/>
            </p:nvSpPr>
            <p:spPr bwMode="auto">
              <a:xfrm rot="5400000">
                <a:off x="4316677" y="1871666"/>
                <a:ext cx="395818" cy="350953"/>
              </a:xfrm>
              <a:prstGeom prst="triangle">
                <a:avLst/>
              </a:prstGeom>
              <a:grpFill/>
              <a:ln w="19050">
                <a:noFill/>
                <a:round/>
              </a:ln>
            </p:spPr>
            <p:txBody>
              <a:bodyPr anchor="ctr"/>
              <a:lstStyle/>
              <a:p>
                <a:pPr algn="ct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ln>
            </p:spPr>
            <p:txBody>
              <a:bodyPr anchor="ctr"/>
              <a:lstStyle/>
              <a:p>
                <a:pPr algn="ctr"/>
              </a:p>
            </p:txBody>
          </p:sp>
          <p:sp>
            <p:nvSpPr>
              <p:cNvPr id="44" name="ïšḻïďê-Isosceles Triangle 75"/>
              <p:cNvSpPr/>
              <p:nvPr/>
            </p:nvSpPr>
            <p:spPr bwMode="auto">
              <a:xfrm rot="5400000">
                <a:off x="5750357" y="1871666"/>
                <a:ext cx="395818" cy="350953"/>
              </a:xfrm>
              <a:prstGeom prst="triangle">
                <a:avLst/>
              </a:prstGeom>
              <a:grpFill/>
              <a:ln w="19050">
                <a:noFill/>
                <a:round/>
              </a:ln>
            </p:spPr>
            <p:txBody>
              <a:bodyPr anchor="ctr"/>
              <a:lstStyle/>
              <a:p>
                <a:pPr algn="ct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ln>
            </p:spPr>
            <p:txBody>
              <a:bodyPr anchor="ctr"/>
              <a:lstStyle/>
              <a:p>
                <a:pPr algn="ctr"/>
              </a:p>
            </p:txBody>
          </p:sp>
          <p:sp>
            <p:nvSpPr>
              <p:cNvPr id="41" name="ïšḻïďê-Isosceles Triangle 78"/>
              <p:cNvSpPr/>
              <p:nvPr/>
            </p:nvSpPr>
            <p:spPr bwMode="auto">
              <a:xfrm rot="5400000">
                <a:off x="7184035" y="1871667"/>
                <a:ext cx="395818" cy="350953"/>
              </a:xfrm>
              <a:prstGeom prst="triangle">
                <a:avLst/>
              </a:prstGeom>
              <a:grpFill/>
              <a:ln w="19050">
                <a:noFill/>
                <a:round/>
              </a:ln>
            </p:spPr>
            <p:txBody>
              <a:bodyPr anchor="ctr"/>
              <a:lstStyle/>
              <a:p>
                <a:pPr algn="ct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ln>
            </p:spPr>
            <p:txBody>
              <a:bodyPr anchor="ctr"/>
              <a:lstStyle/>
              <a:p>
                <a:pPr algn="ct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ln>
          </p:spPr>
          <p:txBody>
            <a:bodyPr vert="horz" wrap="none" lIns="91440" tIns="45720" rIns="91440" bIns="45720" anchor="ctr" anchorCtr="1" compatLnSpc="1">
              <a:normAutofit/>
            </a:bodyPr>
            <a:lstStyle/>
            <a:p>
              <a:pPr algn="ctr"/>
              <a:r>
                <a:rPr lang="en-US" sz="1200" b="1">
                  <a:solidFill>
                    <a:schemeClr val="bg1"/>
                  </a:solidFill>
                </a:rPr>
                <a:t>2</a:t>
              </a:r>
              <a:endParaRPr lang="en-US" sz="1200" b="1">
                <a:solidFill>
                  <a:schemeClr val="bg1"/>
                </a:solidFill>
              </a:endParaRP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ln>
          </p:spPr>
          <p:txBody>
            <a:bodyPr vert="horz" wrap="none" lIns="91440" tIns="45720" rIns="91440" bIns="45720" anchor="ctr" anchorCtr="1" compatLnSpc="1">
              <a:normAutofit/>
            </a:bodyPr>
            <a:lstStyle/>
            <a:p>
              <a:pPr algn="ctr"/>
              <a:r>
                <a:rPr lang="en-US" sz="1200" b="1">
                  <a:solidFill>
                    <a:schemeClr val="bg1"/>
                  </a:solidFill>
                </a:rPr>
                <a:t>3</a:t>
              </a:r>
              <a:endParaRPr lang="en-US" sz="1200" b="1">
                <a:solidFill>
                  <a:schemeClr val="bg1"/>
                </a:solidFill>
              </a:endParaRP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ln>
          </p:spPr>
          <p:txBody>
            <a:bodyPr vert="horz" wrap="none" lIns="91440" tIns="45720" rIns="91440" bIns="45720" anchor="ctr" anchorCtr="1" compatLnSpc="1">
              <a:normAutofit/>
            </a:bodyPr>
            <a:lstStyle/>
            <a:p>
              <a:pPr algn="ctr"/>
              <a:r>
                <a:rPr lang="en-US" sz="1200" b="1">
                  <a:solidFill>
                    <a:schemeClr val="bg1"/>
                  </a:solidFill>
                </a:rPr>
                <a:t>4</a:t>
              </a:r>
              <a:endParaRPr lang="en-US" sz="1200" b="1">
                <a:solidFill>
                  <a:schemeClr val="bg1"/>
                </a:solidFill>
              </a:endParaRP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ln>
          </p:spPr>
          <p:txBody>
            <a:bodyPr vert="horz" wrap="none" lIns="91440" tIns="45720" rIns="91440" bIns="45720" anchor="ctr" anchorCtr="1" compatLnSpc="1">
              <a:normAutofit/>
            </a:bodyPr>
            <a:lstStyle/>
            <a:p>
              <a:pPr algn="ctr"/>
              <a:r>
                <a:rPr lang="en-US" sz="1200" b="1">
                  <a:solidFill>
                    <a:schemeClr val="bg1"/>
                  </a:solidFill>
                </a:rPr>
                <a:t>5</a:t>
              </a:r>
              <a:endParaRPr lang="en-US" sz="1200" b="1">
                <a:solidFill>
                  <a:schemeClr val="bg1"/>
                </a:solidFill>
              </a:endParaRP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ln>
          </p:spPr>
          <p:txBody>
            <a:bodyPr vert="horz" wrap="none" lIns="91440" tIns="45720" rIns="91440" bIns="45720" anchor="ctr" anchorCtr="1" compatLnSpc="1">
              <a:normAutofit/>
            </a:bodyPr>
            <a:lstStyle/>
            <a:p>
              <a:r>
                <a:rPr lang="zh-CN" altLang="en-US" sz="1400" b="1" dirty="0">
                  <a:solidFill>
                    <a:schemeClr val="bg1"/>
                  </a:solidFill>
                </a:rPr>
                <a:t>标题文本预设</a:t>
              </a:r>
              <a:endParaRPr lang="zh-CN" altLang="en-US" sz="1400" b="1" dirty="0">
                <a:solidFill>
                  <a:schemeClr val="bg1"/>
                </a:solidFill>
              </a:endParaRP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ln>
          </p:spPr>
          <p:txBody>
            <a:bodyPr vert="horz" wrap="none" lIns="91440" tIns="45720" rIns="91440" bIns="45720" anchor="ctr" anchorCtr="1" compatLnSpc="1">
              <a:normAutofit/>
            </a:bodyPr>
            <a:lstStyle/>
            <a:p>
              <a:r>
                <a:rPr lang="zh-CN" altLang="en-US" sz="1400" b="1">
                  <a:solidFill>
                    <a:schemeClr val="bg1"/>
                  </a:solidFill>
                </a:rPr>
                <a:t>标题文本预设</a:t>
              </a:r>
              <a:endParaRPr lang="zh-CN" altLang="en-US" sz="1400" b="1">
                <a:solidFill>
                  <a:schemeClr val="bg1"/>
                </a:solidFill>
              </a:endParaRP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ln>
          </p:spPr>
          <p:txBody>
            <a:bodyPr vert="horz" wrap="none" lIns="91440" tIns="45720" rIns="91440" bIns="45720" anchor="ctr" anchorCtr="1" compatLnSpc="1">
              <a:normAutofit/>
            </a:bodyPr>
            <a:lstStyle/>
            <a:p>
              <a:r>
                <a:rPr lang="zh-CN" altLang="en-US" sz="1400" b="1">
                  <a:solidFill>
                    <a:schemeClr val="bg1"/>
                  </a:solidFill>
                </a:rPr>
                <a:t>标题文本预设</a:t>
              </a:r>
              <a:endParaRPr lang="zh-CN" altLang="en-US" sz="1400" b="1">
                <a:solidFill>
                  <a:schemeClr val="bg1"/>
                </a:solidFill>
              </a:endParaRP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ln>
          </p:spPr>
          <p:txBody>
            <a:bodyPr vert="horz" wrap="none" lIns="91440" tIns="45720" rIns="91440" bIns="45720" anchor="ctr" anchorCtr="1" compatLnSpc="1">
              <a:normAutofit/>
            </a:bodyPr>
            <a:lstStyle/>
            <a:p>
              <a:r>
                <a:rPr lang="zh-CN" altLang="en-US" sz="1400" b="1">
                  <a:solidFill>
                    <a:schemeClr val="bg1"/>
                  </a:solidFill>
                </a:rPr>
                <a:t>标题文本预设</a:t>
              </a:r>
              <a:endParaRPr lang="zh-CN" altLang="en-US" sz="1400" b="1">
                <a:solidFill>
                  <a:schemeClr val="bg1"/>
                </a:solidFill>
              </a:endParaRP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ln>
          </p:spPr>
          <p:txBody>
            <a:bodyPr vert="horz" wrap="none" lIns="91440" tIns="45720" rIns="91440" bIns="45720" anchor="ctr" anchorCtr="1" compatLnSpc="1">
              <a:normAutofit/>
            </a:bodyPr>
            <a:lstStyle/>
            <a:p>
              <a:r>
                <a:rPr lang="zh-CN" altLang="en-US" sz="1400" b="1">
                  <a:solidFill>
                    <a:schemeClr val="bg1"/>
                  </a:solidFill>
                </a:rPr>
                <a:t>标题文本预设</a:t>
              </a:r>
              <a:endParaRPr lang="zh-CN" altLang="en-US" sz="1400" b="1">
                <a:solidFill>
                  <a:schemeClr val="bg1"/>
                </a:solidFill>
              </a:endParaRP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3"/>
                    </a:solidFill>
                    <a:effectLst/>
                  </a:rPr>
                  <a:t>标题</a:t>
                </a:r>
                <a:r>
                  <a:rPr lang="zh-CN" altLang="en-US" sz="2000" dirty="0" smtClean="0">
                    <a:solidFill>
                      <a:schemeClr val="accent3"/>
                    </a:solidFill>
                    <a:effectLst/>
                  </a:rPr>
                  <a:t>文本</a:t>
                </a:r>
                <a:endParaRPr lang="zh-CN" altLang="en-US" sz="2000" dirty="0">
                  <a:solidFill>
                    <a:schemeClr val="accent3"/>
                  </a:solidFill>
                  <a:effectLst/>
                </a:endParaRPr>
              </a:p>
            </p:txBody>
          </p:sp>
          <p:sp>
            <p:nvSpPr>
              <p:cNvPr id="39" name="ïšḻïďê-TextBox 50"/>
              <p:cNvSpPr txBox="1"/>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4">
                        <a:lumMod val="100000"/>
                      </a:schemeClr>
                    </a:solidFill>
                    <a:effectLst/>
                  </a:rPr>
                  <a:t>标题</a:t>
                </a:r>
                <a:r>
                  <a:rPr lang="zh-CN" altLang="en-US" sz="2000" dirty="0" smtClean="0">
                    <a:solidFill>
                      <a:schemeClr val="accent4">
                        <a:lumMod val="100000"/>
                      </a:schemeClr>
                    </a:solidFill>
                    <a:effectLst/>
                  </a:rPr>
                  <a:t>文本</a:t>
                </a:r>
                <a:endParaRPr lang="zh-CN" altLang="en-US" sz="2000" dirty="0">
                  <a:solidFill>
                    <a:schemeClr val="accent4">
                      <a:lumMod val="100000"/>
                    </a:schemeClr>
                  </a:solidFill>
                  <a:effectLst/>
                </a:endParaRPr>
              </a:p>
            </p:txBody>
          </p:sp>
          <p:sp>
            <p:nvSpPr>
              <p:cNvPr id="37" name="ïšḻïďê-TextBox 83"/>
              <p:cNvSpPr txBox="1"/>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5">
                        <a:lumMod val="100000"/>
                      </a:schemeClr>
                    </a:solidFill>
                    <a:effectLst/>
                  </a:rPr>
                  <a:t>标题</a:t>
                </a:r>
                <a:r>
                  <a:rPr lang="zh-CN" altLang="en-US" sz="2000" dirty="0" smtClean="0">
                    <a:solidFill>
                      <a:schemeClr val="accent5">
                        <a:lumMod val="100000"/>
                      </a:schemeClr>
                    </a:solidFill>
                    <a:effectLst/>
                  </a:rPr>
                  <a:t>文本</a:t>
                </a:r>
                <a:endParaRPr lang="zh-CN" altLang="en-US" sz="2000" dirty="0">
                  <a:solidFill>
                    <a:schemeClr val="accent5">
                      <a:lumMod val="100000"/>
                    </a:schemeClr>
                  </a:solidFill>
                  <a:effectLst/>
                </a:endParaRPr>
              </a:p>
            </p:txBody>
          </p:sp>
          <p:sp>
            <p:nvSpPr>
              <p:cNvPr id="35" name="ïšḻïďê-TextBox 98"/>
              <p:cNvSpPr txBox="1"/>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2">
                        <a:lumMod val="100000"/>
                      </a:schemeClr>
                    </a:solidFill>
                    <a:effectLst/>
                  </a:rPr>
                  <a:t>标题</a:t>
                </a:r>
                <a:r>
                  <a:rPr lang="zh-CN" altLang="en-US" sz="2000" dirty="0" smtClean="0">
                    <a:solidFill>
                      <a:schemeClr val="accent2">
                        <a:lumMod val="100000"/>
                      </a:schemeClr>
                    </a:solidFill>
                    <a:effectLst/>
                  </a:rPr>
                  <a:t>文本</a:t>
                </a:r>
                <a:endParaRPr lang="zh-CN" altLang="en-US" sz="2000" dirty="0">
                  <a:solidFill>
                    <a:schemeClr val="accent2">
                      <a:lumMod val="100000"/>
                    </a:schemeClr>
                  </a:solidFill>
                  <a:effectLst/>
                </a:endParaRPr>
              </a:p>
            </p:txBody>
          </p:sp>
          <p:sp>
            <p:nvSpPr>
              <p:cNvPr id="33" name="ïšḻïďê-TextBox 101"/>
              <p:cNvSpPr txBox="1"/>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1">
                        <a:lumMod val="100000"/>
                      </a:schemeClr>
                    </a:solidFill>
                    <a:effectLst/>
                  </a:rPr>
                  <a:t>标题</a:t>
                </a:r>
                <a:r>
                  <a:rPr lang="zh-CN" altLang="en-US" sz="2000" dirty="0" smtClean="0">
                    <a:solidFill>
                      <a:schemeClr val="accent1">
                        <a:lumMod val="100000"/>
                      </a:schemeClr>
                    </a:solidFill>
                    <a:effectLst/>
                  </a:rPr>
                  <a:t>文本</a:t>
                </a:r>
                <a:endParaRPr lang="zh-CN" altLang="en-US" sz="2000" dirty="0">
                  <a:solidFill>
                    <a:schemeClr val="accent1">
                      <a:lumMod val="100000"/>
                    </a:schemeClr>
                  </a:solidFill>
                  <a:effectLst/>
                </a:endParaRPr>
              </a:p>
            </p:txBody>
          </p:sp>
          <p:sp>
            <p:nvSpPr>
              <p:cNvPr id="31" name="ïšḻïďê-TextBox 104"/>
              <p:cNvSpPr txBox="1"/>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400">
                  <a:defRPr/>
                </a:pPr>
                <a:r>
                  <a:rPr lang="zh-CN" altLang="en-US" sz="2000" b="1" dirty="0">
                    <a:solidFill>
                      <a:schemeClr val="accent1"/>
                    </a:solidFill>
                  </a:rPr>
                  <a:t>标题文本预设</a:t>
                </a:r>
                <a:endParaRPr lang="zh-CN" altLang="en-US" sz="2000" b="1" dirty="0">
                  <a:solidFill>
                    <a:schemeClr val="accent1"/>
                  </a:solidFill>
                </a:endParaRP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400">
                  <a:defRPr/>
                </a:pPr>
                <a:r>
                  <a:rPr lang="zh-CN" altLang="en-US" sz="2000" b="1">
                    <a:solidFill>
                      <a:schemeClr val="accent2"/>
                    </a:solidFill>
                  </a:rPr>
                  <a:t>标题文本预设</a:t>
                </a:r>
                <a:endParaRPr lang="zh-CN" altLang="en-US" sz="2000" b="1">
                  <a:solidFill>
                    <a:schemeClr val="accent2"/>
                  </a:solidFill>
                </a:endParaRP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400">
                  <a:defRPr/>
                </a:pPr>
                <a:r>
                  <a:rPr lang="zh-CN" altLang="en-US" sz="2000" b="1">
                    <a:solidFill>
                      <a:schemeClr val="accent6"/>
                    </a:solidFill>
                  </a:rPr>
                  <a:t>标题文本预设</a:t>
                </a:r>
                <a:endParaRPr lang="zh-CN" altLang="en-US" sz="2000" b="1">
                  <a:solidFill>
                    <a:schemeClr val="accent6"/>
                  </a:solidFill>
                </a:endParaRP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400">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400">
                  <a:defRPr/>
                </a:pPr>
                <a:r>
                  <a:rPr lang="zh-CN" altLang="en-US" sz="2000" b="1">
                    <a:solidFill>
                      <a:schemeClr val="accent4"/>
                    </a:solidFill>
                  </a:rPr>
                  <a:t>标题文本预设</a:t>
                </a:r>
                <a:endParaRPr lang="zh-CN" altLang="en-US" sz="2000" b="1">
                  <a:solidFill>
                    <a:schemeClr val="accent4"/>
                  </a:solidFill>
                </a:endParaRPr>
              </a:p>
            </p:txBody>
          </p:sp>
        </p:grpSp>
        <p:sp>
          <p:nvSpPr>
            <p:cNvPr id="10" name="íṡľíḍè-任意多边形: 形状 61"/>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p>
          </p:txBody>
        </p:sp>
        <p:sp>
          <p:nvSpPr>
            <p:cNvPr id="11" name="íṡľíḍè-任意多边形: 形状 62"/>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p>
          </p:txBody>
        </p:sp>
        <p:sp>
          <p:nvSpPr>
            <p:cNvPr id="12" name="íṡľíḍè-任意多边形: 形状 63"/>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p>
          </p:txBody>
        </p:sp>
        <p:sp>
          <p:nvSpPr>
            <p:cNvPr id="14" name="íṡľíḍè-任意多边形: 形状 66"/>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ln>
          </p:spPr>
          <p:txBody>
            <a:bodyPr anchor="ctr"/>
            <a:lstStyle/>
            <a:p>
              <a:pPr algn="ctr"/>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endParaRPr lang="zh-CN" altLang="en-US" sz="1600" dirty="0">
              <a:latin typeface="+mn-lt"/>
              <a:ea typeface="+mn-ea"/>
              <a:cs typeface="+mn-ea"/>
              <a:sym typeface="+mn-lt"/>
            </a:endParaRP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合作与目标</a:t>
              </a:r>
              <a:endParaRPr lang="zh-CN" altLang="en-US" sz="4000" spc="600" dirty="0">
                <a:solidFill>
                  <a:schemeClr val="tx1"/>
                </a:solidFill>
                <a:cs typeface="+mn-ea"/>
                <a:sym typeface="+mn-lt"/>
              </a:endParaRP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p>
          </p:txBody>
        </p:sp>
        <p:sp>
          <p:nvSpPr>
            <p:cNvPr id="6" name="îṥļîḑé-Freeform: Shape 4"/>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p>
          </p:txBody>
        </p:sp>
        <p:sp>
          <p:nvSpPr>
            <p:cNvPr id="7" name="îṥļîḑé-Freeform: Shape 5"/>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p>
          </p:txBody>
        </p:sp>
        <p:sp>
          <p:nvSpPr>
            <p:cNvPr id="8" name="îṥļîḑé-Freeform: Shape 6"/>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p>
          </p:txBody>
        </p:sp>
        <p:sp>
          <p:nvSpPr>
            <p:cNvPr id="9" name="îṥļîḑé-Freeform: Shape 7"/>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p>
          </p:txBody>
        </p:sp>
        <p:sp>
          <p:nvSpPr>
            <p:cNvPr id="10" name="îṥļîḑé-Freeform: Shape 8"/>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p>
          </p:txBody>
        </p:sp>
        <p:sp>
          <p:nvSpPr>
            <p:cNvPr id="11" name="îṥļîḑé-Oval 10"/>
            <p:cNvSpPr/>
            <p:nvPr/>
          </p:nvSpPr>
          <p:spPr bwMode="auto">
            <a:xfrm>
              <a:off x="4289477" y="1116933"/>
              <a:ext cx="1138627" cy="1138628"/>
            </a:xfrm>
            <a:prstGeom prst="ellipse">
              <a:avLst/>
            </a:prstGeom>
            <a:noFill/>
            <a:ln w="6350" cap="flat">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anchor="ctr"/>
            <a:lstStyle/>
            <a:p>
              <a:pPr algn="ct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4" name="îṥļîḑé-Freeform: Shape 15"/>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5" name="îṥļîḑé-Freeform: Shape 16"/>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6" name="îṥļîḑé-Freeform: Shape 17"/>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7" name="îṥļîḑé-Freeform: Shape 18"/>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8" name="îṥļîḑé-Freeform: Shape 19"/>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9" name="îṥļîḑé-Freeform: Shape 20"/>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60" name="îṥļîḑé-Freeform: Shape 21"/>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61" name="îṥļîḑé-Freeform: Shape 22"/>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grpSp>
        <p:sp>
          <p:nvSpPr>
            <p:cNvPr id="13" name="îṥļîḑé-Freeform: Shape 12"/>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p>
          </p:txBody>
        </p:sp>
        <p:sp>
          <p:nvSpPr>
            <p:cNvPr id="14" name="îṥļîḑé-Oval 24"/>
            <p:cNvSpPr/>
            <p:nvPr/>
          </p:nvSpPr>
          <p:spPr bwMode="auto">
            <a:xfrm>
              <a:off x="4289476" y="2872738"/>
              <a:ext cx="1138627" cy="1138628"/>
            </a:xfrm>
            <a:prstGeom prst="ellipse">
              <a:avLst/>
            </a:prstGeom>
            <a:noFill/>
            <a:ln w="6350" cap="flat">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anchor="ctr"/>
            <a:lstStyle/>
            <a:p>
              <a:pPr algn="ct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49" name="îṥļîḑé-Rectangle 29"/>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50" name="îṥļîḑé-Rectangle 30"/>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51" name="îṥļîḑé-Freeform: Shape 31"/>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52" name="îṥļîḑé-Freeform: Shape 32"/>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grpSp>
        <p:sp>
          <p:nvSpPr>
            <p:cNvPr id="16" name="îṥļîḑé-Freeform: Shape 26"/>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p>
          </p:txBody>
        </p:sp>
        <p:sp>
          <p:nvSpPr>
            <p:cNvPr id="17" name="îṥļîḑé-Oval 34"/>
            <p:cNvSpPr/>
            <p:nvPr/>
          </p:nvSpPr>
          <p:spPr bwMode="auto">
            <a:xfrm>
              <a:off x="6045280" y="2872736"/>
              <a:ext cx="1141147" cy="1138628"/>
            </a:xfrm>
            <a:prstGeom prst="ellipse">
              <a:avLst/>
            </a:prstGeom>
            <a:noFill/>
            <a:ln w="6350" cap="flat">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anchor="ctr"/>
            <a:lstStyle/>
            <a:p>
              <a:pPr algn="ct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1" name="îṥļîḑé-Freeform: Shape 39"/>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2" name="îṥļîḑé-Freeform: Shape 40"/>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3" name="îṥļîḑé-Freeform: Shape 41"/>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4" name="îṥļîḑé-Freeform: Shape 42"/>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5" name="îṥļîḑé-Freeform: Shape 43"/>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6" name="îṥļîḑé-Freeform: Shape 44"/>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47" name="îṥļîḑé-Freeform: Shape 45"/>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grpSp>
        <p:sp>
          <p:nvSpPr>
            <p:cNvPr id="19" name="îṥļîḑé-Freeform: Shape 36"/>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p>
          </p:txBody>
        </p:sp>
        <p:sp>
          <p:nvSpPr>
            <p:cNvPr id="20" name="îṥļîḑé-Oval 47"/>
            <p:cNvSpPr/>
            <p:nvPr/>
          </p:nvSpPr>
          <p:spPr bwMode="auto">
            <a:xfrm>
              <a:off x="6045280" y="4626023"/>
              <a:ext cx="1141147" cy="1141148"/>
            </a:xfrm>
            <a:prstGeom prst="ellipse">
              <a:avLst/>
            </a:prstGeom>
            <a:noFill/>
            <a:ln w="6350" cap="flat">
              <a:solidFill>
                <a:schemeClr val="tx1"/>
              </a:solidFill>
              <a:prstDash val="dash"/>
              <a:miter lim="800000"/>
            </a:ln>
            <a:extLst>
              <a:ext uri="{909E8E84-426E-40DD-AFC4-6F175D3DCCD1}">
                <a14:hiddenFill xmlns:a14="http://schemas.microsoft.com/office/drawing/2010/main">
                  <a:solidFill>
                    <a:srgbClr val="FFFFFF"/>
                  </a:solidFill>
                </a14:hiddenFill>
              </a:ext>
            </a:extLst>
          </p:spPr>
          <p:txBody>
            <a:bodyPr anchor="ctr"/>
            <a:lstStyle/>
            <a:p>
              <a:pPr algn="ct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p>
            </p:txBody>
          </p:sp>
          <p:sp>
            <p:nvSpPr>
              <p:cNvPr id="36" name="îṥļîḑé-Rectangle 52"/>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37" name="îṥļîḑé-Rectangle 53"/>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38" name="îṥļîḑé-Rectangle 54"/>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sp>
            <p:nvSpPr>
              <p:cNvPr id="39" name="îṥļîḑé-Rectangle 55"/>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p>
            </p:txBody>
          </p:sp>
        </p:grpSp>
        <p:sp>
          <p:nvSpPr>
            <p:cNvPr id="22" name="îṥļîḑé-Freeform: Shape 49"/>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endParaRPr lang="zh-CN" altLang="en-US" sz="2000" b="1">
                  <a:solidFill>
                    <a:schemeClr val="accent1">
                      <a:lumMod val="100000"/>
                    </a:schemeClr>
                  </a:solidFill>
                </a:endParaRPr>
              </a:p>
            </p:txBody>
          </p:sp>
          <p:sp>
            <p:nvSpPr>
              <p:cNvPr id="34" name="îṥļîḑé-TextBox 61"/>
              <p:cNvSpPr txBox="1"/>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endParaRPr lang="zh-CN" altLang="en-US" sz="2000" b="1">
                  <a:solidFill>
                    <a:schemeClr val="accent2">
                      <a:lumMod val="100000"/>
                    </a:schemeClr>
                  </a:solidFill>
                </a:endParaRPr>
              </a:p>
            </p:txBody>
          </p:sp>
          <p:sp>
            <p:nvSpPr>
              <p:cNvPr id="32" name="îṥļîḑé-TextBox 64"/>
              <p:cNvSpPr txBox="1"/>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endParaRPr lang="zh-CN" altLang="en-US" sz="2000" b="1">
                  <a:solidFill>
                    <a:schemeClr val="accent3">
                      <a:lumMod val="100000"/>
                    </a:schemeClr>
                  </a:solidFill>
                </a:endParaRPr>
              </a:p>
            </p:txBody>
          </p:sp>
          <p:sp>
            <p:nvSpPr>
              <p:cNvPr id="30" name="îṥļîḑé-TextBox 67"/>
              <p:cNvSpPr txBox="1"/>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endParaRPr lang="zh-CN" altLang="en-US" sz="2000" b="1">
                  <a:solidFill>
                    <a:schemeClr val="accent4">
                      <a:lumMod val="100000"/>
                    </a:schemeClr>
                  </a:solidFill>
                </a:endParaRPr>
              </a:p>
            </p:txBody>
          </p:sp>
          <p:sp>
            <p:nvSpPr>
              <p:cNvPr id="28" name="îṥļîḑé-TextBox 70"/>
              <p:cNvSpPr txBox="1"/>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7" name="íślíḋè-Rectangle 14"/>
            <p:cNvSpPr/>
            <p:nvPr/>
          </p:nvSpPr>
          <p:spPr bwMode="auto">
            <a:xfrm>
              <a:off x="6640748" y="1844824"/>
              <a:ext cx="2520280" cy="371568"/>
            </a:xfrm>
            <a:prstGeom prst="rect">
              <a:avLst/>
            </a:prstGeom>
            <a:solidFill>
              <a:schemeClr val="accent4"/>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8" name="íślíḋè-Rectangle 16"/>
            <p:cNvSpPr/>
            <p:nvPr/>
          </p:nvSpPr>
          <p:spPr bwMode="auto">
            <a:xfrm>
              <a:off x="3030973" y="3405234"/>
              <a:ext cx="2520280" cy="371568"/>
            </a:xfrm>
            <a:prstGeom prst="rect">
              <a:avLst/>
            </a:prstGeom>
            <a:solidFill>
              <a:schemeClr val="accent2"/>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9" name="íślíḋè-Rectangle 17"/>
            <p:cNvSpPr/>
            <p:nvPr/>
          </p:nvSpPr>
          <p:spPr bwMode="auto">
            <a:xfrm>
              <a:off x="6640748" y="3405234"/>
              <a:ext cx="2520280" cy="371568"/>
            </a:xfrm>
            <a:prstGeom prst="rect">
              <a:avLst/>
            </a:prstGeom>
            <a:solidFill>
              <a:schemeClr val="accent5"/>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10" name="íślíḋè-Rectangle 18"/>
            <p:cNvSpPr/>
            <p:nvPr/>
          </p:nvSpPr>
          <p:spPr bwMode="auto">
            <a:xfrm>
              <a:off x="3030973" y="4965644"/>
              <a:ext cx="2520280" cy="371568"/>
            </a:xfrm>
            <a:prstGeom prst="rect">
              <a:avLst/>
            </a:prstGeom>
            <a:solidFill>
              <a:schemeClr val="accent3"/>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11" name="íślíḋè-Rectangle 19"/>
            <p:cNvSpPr/>
            <p:nvPr/>
          </p:nvSpPr>
          <p:spPr bwMode="auto">
            <a:xfrm>
              <a:off x="6640748" y="4965644"/>
              <a:ext cx="2520280" cy="371568"/>
            </a:xfrm>
            <a:prstGeom prst="rect">
              <a:avLst/>
            </a:prstGeom>
            <a:solidFill>
              <a:schemeClr val="accent6"/>
            </a:solidFill>
            <a:ln w="19050">
              <a:noFill/>
              <a:round/>
            </a:ln>
          </p:spPr>
          <p:txBody>
            <a:bodyPr rot="0" spcFirstLastPara="0" vert="horz" wrap="none" lIns="91440" tIns="45720" rIns="91440" bIns="45720" anchor="ctr" anchorCtr="1" forceAA="0" compatLnSpc="1">
              <a:normAutofit lnSpcReduction="10000"/>
            </a:bodyPr>
            <a:lstStyle/>
            <a:p>
              <a:pPr algn="ctr"/>
              <a:r>
                <a:rPr lang="zh-CN" altLang="en-US" sz="2000" b="1">
                  <a:solidFill>
                    <a:schemeClr val="bg1"/>
                  </a:solidFill>
                </a:rPr>
                <a:t>标题文本预设</a:t>
              </a:r>
              <a:endParaRPr lang="zh-CN" altLang="en-US" sz="2000" b="1">
                <a:solidFill>
                  <a:schemeClr val="bg1"/>
                </a:solidFill>
              </a:endParaRPr>
            </a:p>
          </p:txBody>
        </p:sp>
        <p:sp>
          <p:nvSpPr>
            <p:cNvPr id="12" name="íślíḋè-TextBox 20"/>
            <p:cNvSpPr txBox="1"/>
            <p:nvPr/>
          </p:nvSpPr>
          <p:spPr bwMode="auto">
            <a:xfrm>
              <a:off x="3338110" y="2285216"/>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3" name="íślíḋè-TextBox 21"/>
            <p:cNvSpPr txBox="1"/>
            <p:nvPr/>
          </p:nvSpPr>
          <p:spPr bwMode="auto">
            <a:xfrm>
              <a:off x="3338110" y="3845626"/>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íślíḋè-TextBox 22"/>
            <p:cNvSpPr txBox="1"/>
            <p:nvPr/>
          </p:nvSpPr>
          <p:spPr bwMode="auto">
            <a:xfrm>
              <a:off x="3338110" y="5391888"/>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5" name="íślíḋè-TextBox 23"/>
            <p:cNvSpPr txBox="1"/>
            <p:nvPr/>
          </p:nvSpPr>
          <p:spPr bwMode="auto">
            <a:xfrm>
              <a:off x="6642571" y="2285216"/>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ślíḋè-TextBox 24"/>
            <p:cNvSpPr txBox="1"/>
            <p:nvPr/>
          </p:nvSpPr>
          <p:spPr bwMode="auto">
            <a:xfrm>
              <a:off x="6642571" y="3845626"/>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7" name="íślíḋè-TextBox 25"/>
            <p:cNvSpPr txBox="1"/>
            <p:nvPr/>
          </p:nvSpPr>
          <p:spPr bwMode="auto">
            <a:xfrm>
              <a:off x="6642571" y="5391888"/>
              <a:ext cx="2213143" cy="641574"/>
            </a:xfrm>
            <a:prstGeom prst="rect">
              <a:avLst/>
            </a:prstGeom>
            <a:noFill/>
            <a:ln w="9525">
              <a:noFill/>
              <a:miter lim="800000"/>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2" name="is1ide-任意多边形: 形状 34"/>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p>
          </p:txBody>
        </p:sp>
        <p:sp>
          <p:nvSpPr>
            <p:cNvPr id="13" name="is1ide-任意多边形: 形状 31"/>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p>
          </p:txBody>
        </p:sp>
        <p:sp>
          <p:nvSpPr>
            <p:cNvPr id="14" name="is1ide-任意多边形: 形状 33"/>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ln>
          </p:spPr>
          <p:txBody>
            <a:bodyPr anchor="ctr"/>
            <a:lstStyle/>
            <a:p>
              <a:pPr algn="ctr"/>
            </a:p>
          </p:txBody>
        </p:sp>
        <p:sp>
          <p:nvSpPr>
            <p:cNvPr id="15" name="is1ide-任意多边形: 形状 32"/>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400">
                  <a:spcBef>
                    <a:spcPct val="0"/>
                  </a:spcBef>
                  <a:defRPr/>
                </a:pPr>
                <a:r>
                  <a:rPr lang="zh-CN" altLang="en-US" sz="2000" b="1">
                    <a:solidFill>
                      <a:schemeClr val="accent4"/>
                    </a:solidFill>
                  </a:rPr>
                  <a:t>标题文本预设</a:t>
                </a:r>
                <a:endParaRPr lang="zh-CN" altLang="en-US" sz="2000" b="1">
                  <a:solidFill>
                    <a:schemeClr val="accent4"/>
                  </a:solidFill>
                </a:endParaRP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400">
                  <a:spcBef>
                    <a:spcPct val="0"/>
                  </a:spcBef>
                  <a:defRPr/>
                </a:pPr>
                <a:r>
                  <a:rPr lang="zh-CN" altLang="en-US" sz="2000" b="1">
                    <a:solidFill>
                      <a:schemeClr val="accent1"/>
                    </a:solidFill>
                  </a:rPr>
                  <a:t>标题文本预设</a:t>
                </a:r>
                <a:endParaRPr lang="zh-CN" altLang="en-US" sz="2000" b="1">
                  <a:solidFill>
                    <a:schemeClr val="accent1"/>
                  </a:solidFill>
                </a:endParaRP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400">
                  <a:spcBef>
                    <a:spcPct val="0"/>
                  </a:spcBef>
                  <a:defRPr/>
                </a:pPr>
                <a:r>
                  <a:rPr lang="zh-CN" altLang="en-US" sz="2000" b="1">
                    <a:solidFill>
                      <a:schemeClr val="accent6"/>
                    </a:solidFill>
                  </a:rPr>
                  <a:t>标题文本预设</a:t>
                </a:r>
                <a:endParaRPr lang="zh-CN" altLang="en-US" sz="2000" b="1">
                  <a:solidFill>
                    <a:schemeClr val="accent6"/>
                  </a:solidFill>
                </a:endParaRP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400">
                  <a:spcBef>
                    <a:spcPct val="0"/>
                  </a:spcBef>
                  <a:defRPr/>
                </a:pPr>
                <a:r>
                  <a:rPr lang="zh-CN" altLang="en-US" sz="2000" b="1" dirty="0">
                    <a:solidFill>
                      <a:schemeClr val="accent2"/>
                    </a:solidFill>
                  </a:rPr>
                  <a:t>标题文本预设</a:t>
                </a:r>
                <a:endParaRPr lang="zh-CN" altLang="en-US" sz="2000" b="1" dirty="0">
                  <a:solidFill>
                    <a:schemeClr val="accent2"/>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c69eb51f-793d-4b9c-9cd8-2403d0ec3da5"/>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400">
                  <a:spcBef>
                    <a:spcPct val="0"/>
                  </a:spcBef>
                  <a:defRPr/>
                </a:pPr>
                <a:r>
                  <a:rPr lang="zh-CN" altLang="en-US" sz="2000" b="1" dirty="0">
                    <a:cs typeface="+mn-ea"/>
                    <a:sym typeface="+mn-lt"/>
                  </a:rPr>
                  <a:t>标题文本预设</a:t>
                </a:r>
                <a:endParaRPr lang="zh-CN" altLang="en-US" sz="2000" b="1" dirty="0">
                  <a:cs typeface="+mn-ea"/>
                  <a:sym typeface="+mn-lt"/>
                </a:endParaRP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400">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400">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400">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400">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22e26f2d-35b2-4758-87e4-99e3bc08fc93"/>
          <p:cNvGrpSpPr>
            <a:grpSpLocks noChangeAspect="1"/>
          </p:cNvGrpSpPr>
          <p:nvPr/>
        </p:nvGrpSpPr>
        <p:grpSpPr>
          <a:xfrm>
            <a:off x="848754" y="1791323"/>
            <a:ext cx="10507211" cy="4133018"/>
            <a:chOff x="818274" y="1791323"/>
            <a:chExt cx="10507211" cy="4133018"/>
          </a:xfrm>
        </p:grpSpPr>
        <p:sp>
          <p:nvSpPr>
            <p:cNvPr id="5" name="箭头: 圆角右 1"/>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p:cNvGrpSpPr/>
            <p:nvPr/>
          </p:nvGrpSpPr>
          <p:grpSpPr>
            <a:xfrm>
              <a:off x="1498339" y="4927621"/>
              <a:ext cx="1575278" cy="996720"/>
              <a:chOff x="1531670" y="2415703"/>
              <a:chExt cx="1575278" cy="996720"/>
            </a:xfrm>
          </p:grpSpPr>
          <p:sp>
            <p:nvSpPr>
              <p:cNvPr id="31" name="任意多边形: 形状 6"/>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p:cNvGrpSpPr/>
            <p:nvPr/>
          </p:nvGrpSpPr>
          <p:grpSpPr>
            <a:xfrm>
              <a:off x="4119869" y="4420147"/>
              <a:ext cx="1575278" cy="1005834"/>
              <a:chOff x="4229828" y="2406589"/>
              <a:chExt cx="1575278" cy="1005834"/>
            </a:xfrm>
          </p:grpSpPr>
          <p:sp>
            <p:nvSpPr>
              <p:cNvPr id="29" name="任意多边形: 形状 9"/>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p:cNvGrpSpPr/>
            <p:nvPr/>
          </p:nvGrpSpPr>
          <p:grpSpPr>
            <a:xfrm>
              <a:off x="6758211" y="3984962"/>
              <a:ext cx="1575278" cy="986721"/>
              <a:chOff x="6425339" y="2425702"/>
              <a:chExt cx="1575278" cy="986721"/>
            </a:xfrm>
          </p:grpSpPr>
          <p:sp>
            <p:nvSpPr>
              <p:cNvPr id="27" name="任意多边形: 形状 12"/>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p:cNvGrpSpPr/>
            <p:nvPr/>
          </p:nvGrpSpPr>
          <p:grpSpPr>
            <a:xfrm>
              <a:off x="9323400" y="3429000"/>
              <a:ext cx="1575278" cy="1006117"/>
              <a:chOff x="8592850" y="2406306"/>
              <a:chExt cx="1575278" cy="1006117"/>
            </a:xfrm>
          </p:grpSpPr>
          <p:sp>
            <p:nvSpPr>
              <p:cNvPr id="25" name="任意多边形: 形状 17"/>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p:cNvGrpSpPr/>
            <p:nvPr/>
          </p:nvGrpSpPr>
          <p:grpSpPr>
            <a:xfrm>
              <a:off x="818274" y="3271271"/>
              <a:ext cx="2642096" cy="980620"/>
              <a:chOff x="911424" y="4770147"/>
              <a:chExt cx="2642096" cy="980620"/>
            </a:xfrm>
          </p:grpSpPr>
          <p:sp>
            <p:nvSpPr>
              <p:cNvPr id="23" name="矩形 22"/>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4" name="文本框 21"/>
              <p:cNvSpPr txBox="1"/>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3359696" y="2677178"/>
              <a:ext cx="2642096" cy="980620"/>
              <a:chOff x="3455023" y="4770147"/>
              <a:chExt cx="2642096" cy="980620"/>
            </a:xfrm>
          </p:grpSpPr>
          <p:sp>
            <p:nvSpPr>
              <p:cNvPr id="21" name="矩形 20"/>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2" name="文本框 24"/>
              <p:cNvSpPr txBox="1"/>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endParaRPr lang="zh-CN" altLang="en-US" sz="2000" b="1" dirty="0">
                  <a:cs typeface="+mn-ea"/>
                  <a:sym typeface="+mn-lt"/>
                </a:endParaRPr>
              </a:p>
            </p:txBody>
          </p:sp>
        </p:grpSp>
        <p:grpSp>
          <p:nvGrpSpPr>
            <p:cNvPr id="15" name="组合 14"/>
            <p:cNvGrpSpPr/>
            <p:nvPr/>
          </p:nvGrpSpPr>
          <p:grpSpPr>
            <a:xfrm>
              <a:off x="6083603" y="2432258"/>
              <a:ext cx="2642096" cy="980620"/>
              <a:chOff x="5998622" y="4770147"/>
              <a:chExt cx="2642096" cy="980620"/>
            </a:xfrm>
          </p:grpSpPr>
          <p:sp>
            <p:nvSpPr>
              <p:cNvPr id="19" name="矩形 18"/>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0" name="文本框 27"/>
              <p:cNvSpPr txBox="1"/>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p:cNvGrpSpPr/>
            <p:nvPr/>
          </p:nvGrpSpPr>
          <p:grpSpPr>
            <a:xfrm>
              <a:off x="8611019" y="1791323"/>
              <a:ext cx="2642096" cy="980620"/>
              <a:chOff x="8542221" y="4770147"/>
              <a:chExt cx="2642096" cy="980620"/>
            </a:xfrm>
          </p:grpSpPr>
          <p:sp>
            <p:nvSpPr>
              <p:cNvPr id="17" name="矩形 16"/>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18" name="文本框 30"/>
              <p:cNvSpPr txBox="1"/>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endParaRPr lang="zh-CN" altLang="en-US" sz="2000" b="1" dirty="0">
                  <a:cs typeface="+mn-ea"/>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1" cstate="screen">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smtClean="0">
                <a:cs typeface="+mn-ea"/>
                <a:sym typeface="+mn-lt"/>
              </a:rPr>
              <a:t>非常感谢您的聆听</a:t>
            </a:r>
            <a:endParaRPr lang="zh-CN" altLang="en-US" sz="5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PA" val="v3.2.0"/>
</p:tagLst>
</file>

<file path=ppt/tags/tag3.xml><?xml version="1.0" encoding="utf-8"?>
<p:tagLst xmlns:p="http://schemas.openxmlformats.org/presentationml/2006/main">
  <p:tag name="MH" val="20170730164240"/>
  <p:tag name="MH_LIBRARY" val="CONTENTS"/>
  <p:tag name="MH_TYPE" val="ENTRY"/>
  <p:tag name="ID" val="553518"/>
  <p:tag name="MH_ORDER" val="1"/>
</p:tagLst>
</file>

<file path=ppt/tags/tag4.xml><?xml version="1.0" encoding="utf-8"?>
<p:tagLst xmlns:p="http://schemas.openxmlformats.org/presentationml/2006/main">
  <p:tag name="MH" val="20170730164240"/>
  <p:tag name="MH_LIBRARY" val="CONTENTS"/>
  <p:tag name="MH_TYPE" val="NUMBER"/>
  <p:tag name="ID" val="553518"/>
  <p:tag name="MH_ORDER" val="1"/>
</p:tagLst>
</file>

<file path=ppt/tags/tag5.xml><?xml version="1.0" encoding="utf-8"?>
<p:tagLst xmlns:p="http://schemas.openxmlformats.org/presentationml/2006/main">
  <p:tag name="MH" val="20170730164240"/>
  <p:tag name="MH_LIBRARY" val="CONTENTS"/>
  <p:tag name="MH_TYPE" val="ENTRY"/>
  <p:tag name="ID" val="553518"/>
  <p:tag name="MH_ORDER" val="2"/>
</p:tagLst>
</file>

<file path=ppt/tags/tag6.xml><?xml version="1.0" encoding="utf-8"?>
<p:tagLst xmlns:p="http://schemas.openxmlformats.org/presentationml/2006/main">
  <p:tag name="MH" val="20170730164240"/>
  <p:tag name="MH_LIBRARY" val="CONTENTS"/>
  <p:tag name="MH_TYPE" val="NUMBER"/>
  <p:tag name="ID" val="553518"/>
  <p:tag name="MH_ORDER" val="2"/>
</p:tagLst>
</file>

<file path=ppt/tags/tag7.xml><?xml version="1.0" encoding="utf-8"?>
<p:tagLst xmlns:p="http://schemas.openxmlformats.org/presentationml/2006/main">
  <p:tag name="MH" val="20170730164240"/>
  <p:tag name="MH_LIBRARY" val="CONTENTS"/>
  <p:tag name="MH_TYPE" val="ENTRY"/>
  <p:tag name="ID" val="553518"/>
  <p:tag name="MH_ORDER" val="3"/>
</p:tagLst>
</file>

<file path=ppt/tags/tag8.xml><?xml version="1.0" encoding="utf-8"?>
<p:tagLst xmlns:p="http://schemas.openxmlformats.org/presentationml/2006/main">
  <p:tag name="MH" val="20170730164240"/>
  <p:tag name="MH_LIBRARY" val="CONTENTS"/>
  <p:tag name="MH_TYPE" val="NUMBER"/>
  <p:tag name="ID" val="553518"/>
  <p:tag name="MH_ORDER" val="3"/>
</p:tagLst>
</file>

<file path=ppt/tags/tag9.xml><?xml version="1.0" encoding="utf-8"?>
<p:tagLst xmlns:p="http://schemas.openxmlformats.org/presentationml/2006/main">
  <p:tag name="MH" val="20170730164240"/>
  <p:tag name="MH_LIBRARY" val="CONTENTS"/>
  <p:tag name="MH_TYPE" val="ENTRY"/>
  <p:tag name="ID" val="553518"/>
  <p:tag name="MH_ORDER" val="4"/>
</p:tagLst>
</file>

<file path=ppt/tags/tag10.xml><?xml version="1.0" encoding="utf-8"?>
<p:tagLst xmlns:p="http://schemas.openxmlformats.org/presentationml/2006/main">
  <p:tag name="MH" val="20170730164240"/>
  <p:tag name="MH_LIBRARY" val="CONTENTS"/>
  <p:tag name="MH_TYPE" val="NUMBER"/>
  <p:tag name="ID" val="553518"/>
  <p:tag name="MH_ORDER" val="4"/>
</p:tagLst>
</file>

<file path=ppt/tags/tag11.xml><?xml version="1.0" encoding="utf-8"?>
<p:tagLst xmlns:p="http://schemas.openxmlformats.org/presentationml/2006/main">
  <p:tag name="MH" val="20170730164240"/>
  <p:tag name="MH_LIBRARY" val="CONTENTS"/>
  <p:tag name="MH_TYPE" val="OTHERS"/>
  <p:tag name="ID" val="553518"/>
  <p:tag name="PA" val="v3.2.0"/>
</p:tagLst>
</file>

<file path=ppt/tags/tag12.xml><?xml version="1.0" encoding="utf-8"?>
<p:tagLst xmlns:p="http://schemas.openxmlformats.org/presentationml/2006/main">
  <p:tag name="MH" val="20170730164240"/>
  <p:tag name="MH_LIBRARY" val="CONTENTS"/>
  <p:tag name="MH_TYPE" val="OTHERS"/>
  <p:tag name="ID" val="553518"/>
  <p:tag name="PA" val="v3.2.0"/>
</p:tagLst>
</file>

<file path=ppt/tags/tag13.xml><?xml version="1.0" encoding="utf-8"?>
<p:tagLst xmlns:p="http://schemas.openxmlformats.org/presentationml/2006/main">
  <p:tag name="MH" val="20170721170040"/>
  <p:tag name="MH_LIBRARY" val="CONTENTS"/>
  <p:tag name="MH_TYPE" val="TITLE"/>
  <p:tag name="ID" val="626775"/>
  <p:tag name="MH_ORDER" val="NUMBER"/>
</p:tagLst>
</file>

<file path=ppt/tags/tag14.xml><?xml version="1.0" encoding="utf-8"?>
<p:tagLst xmlns:p="http://schemas.openxmlformats.org/presentationml/2006/main">
  <p:tag name="MH" val="20170730164240"/>
  <p:tag name="MH_LIBRARY" val="CONTENTS"/>
  <p:tag name="MH_TYPE" val="TITLE"/>
  <p:tag name="ID" val="553518"/>
</p:tagLst>
</file>

<file path=ppt/tags/tag15.xml><?xml version="1.0" encoding="utf-8"?>
<p:tagLst xmlns:p="http://schemas.openxmlformats.org/presentationml/2006/main">
  <p:tag name="MH" val="20170730164240"/>
  <p:tag name="MH_LIBRARY" val="CONTENTS"/>
  <p:tag name="MH_TYPE" val="OTHERS"/>
  <p:tag name="ID" val="553518"/>
</p:tagLst>
</file>

<file path=ppt/tags/tag16.xml><?xml version="1.0" encoding="utf-8"?>
<p:tagLst xmlns:p="http://schemas.openxmlformats.org/presentationml/2006/main">
  <p:tag name="MH" val="20170721170040"/>
  <p:tag name="MH_LIBRARY" val="CONTENTS"/>
  <p:tag name="MH_TYPE" val="TITLE"/>
  <p:tag name="ID" val="626775"/>
  <p:tag name="MH_ORDER" val="NUMBER"/>
</p:tagLst>
</file>

<file path=ppt/tags/tag17.xml><?xml version="1.0" encoding="utf-8"?>
<p:tagLst xmlns:p="http://schemas.openxmlformats.org/presentationml/2006/main">
  <p:tag name="MH" val="20170730164240"/>
  <p:tag name="MH_LIBRARY" val="CONTENTS"/>
  <p:tag name="MH_TYPE" val="TITLE"/>
  <p:tag name="ID" val="553518"/>
</p:tagLst>
</file>

<file path=ppt/tags/tag18.xml><?xml version="1.0" encoding="utf-8"?>
<p:tagLst xmlns:p="http://schemas.openxmlformats.org/presentationml/2006/main">
  <p:tag name="MH" val="20170730164240"/>
  <p:tag name="MH_LIBRARY" val="CONTENTS"/>
  <p:tag name="MH_TYPE" val="OTHERS"/>
  <p:tag name="ID" val="553518"/>
</p:tagLst>
</file>

<file path=ppt/tags/tag19.xml><?xml version="1.0" encoding="utf-8"?>
<p:tagLst xmlns:p="http://schemas.openxmlformats.org/presentationml/2006/main">
  <p:tag name="MH" val="20170721170040"/>
  <p:tag name="MH_LIBRARY" val="CONTENTS"/>
  <p:tag name="MH_TYPE" val="TITLE"/>
  <p:tag name="ID" val="626775"/>
  <p:tag name="MH_ORDER" val="NUMBER"/>
</p:tagLst>
</file>

<file path=ppt/tags/tag20.xml><?xml version="1.0" encoding="utf-8"?>
<p:tagLst xmlns:p="http://schemas.openxmlformats.org/presentationml/2006/main">
  <p:tag name="MH" val="20170730164240"/>
  <p:tag name="MH_LIBRARY" val="CONTENTS"/>
  <p:tag name="MH_TYPE" val="TITLE"/>
  <p:tag name="ID" val="553518"/>
</p:tagLst>
</file>

<file path=ppt/tags/tag21.xml><?xml version="1.0" encoding="utf-8"?>
<p:tagLst xmlns:p="http://schemas.openxmlformats.org/presentationml/2006/main">
  <p:tag name="MH" val="20170730164240"/>
  <p:tag name="MH_LIBRARY" val="CONTENTS"/>
  <p:tag name="MH_TYPE" val="OTHERS"/>
  <p:tag name="ID" val="553518"/>
</p:tagLst>
</file>

<file path=ppt/tags/tag22.xml><?xml version="1.0" encoding="utf-8"?>
<p:tagLst xmlns:p="http://schemas.openxmlformats.org/presentationml/2006/main">
  <p:tag name="MH" val="20170721170040"/>
  <p:tag name="MH_LIBRARY" val="CONTENTS"/>
  <p:tag name="MH_TYPE" val="TITLE"/>
  <p:tag name="ID" val="626775"/>
  <p:tag name="MH_ORDER" val="NUMBER"/>
</p:tagLst>
</file>

<file path=ppt/tags/tag23.xml><?xml version="1.0" encoding="utf-8"?>
<p:tagLst xmlns:p="http://schemas.openxmlformats.org/presentationml/2006/main">
  <p:tag name="MH" val="20170730164240"/>
  <p:tag name="MH_LIBRARY" val="CONTENTS"/>
  <p:tag name="MH_TYPE" val="TITLE"/>
  <p:tag name="ID" val="553518"/>
</p:tagLst>
</file>

<file path=ppt/tags/tag24.xml><?xml version="1.0" encoding="utf-8"?>
<p:tagLst xmlns:p="http://schemas.openxmlformats.org/presentationml/2006/main">
  <p:tag name="MH" val="20170730164240"/>
  <p:tag name="MH_LIBRARY" val="CONTENTS"/>
  <p:tag name="MH_TYPE" val="OTHERS"/>
  <p:tag name="ID" val="553518"/>
</p:tagLst>
</file>

<file path=ppt/tags/tag25.xml><?xml version="1.0" encoding="utf-8"?>
<p:tagLst xmlns:p="http://schemas.openxmlformats.org/presentationml/2006/main">
  <p:tag name="PA" val="v3.2.0"/>
</p:tagLst>
</file>

<file path=ppt/tags/tag26.xml><?xml version="1.0" encoding="utf-8"?>
<p:tagLst xmlns:p="http://schemas.openxmlformats.org/presentationml/2006/main">
  <p:tag name="PA" val="v3.2.0"/>
</p:tagLst>
</file>

<file path=ppt/tags/tag27.xml><?xml version="1.0" encoding="utf-8"?>
<p:tagLst xmlns:p="http://schemas.openxmlformats.org/presentationml/2006/main">
  <p:tag name="ISPRING_PRESENTATION_TITLE" val="简约述职报告"/>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a:ea typeface="锐字工房云字库细圆GBK"/>
        <a:cs typeface=""/>
      </a:majorFont>
      <a:minorFont>
        <a:latin typeface="微软雅黑 Light"/>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0</TotalTime>
  <Words>2931</Words>
  <Application>WPS 演示</Application>
  <PresentationFormat>自定义</PresentationFormat>
  <Paragraphs>435</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Arial</vt:lpstr>
      <vt:lpstr>宋体</vt:lpstr>
      <vt:lpstr>Wingdings</vt:lpstr>
      <vt:lpstr>华文细黑</vt:lpstr>
      <vt:lpstr>Arial Narrow</vt:lpstr>
      <vt:lpstr>微软雅黑 Light</vt:lpstr>
      <vt:lpstr>黑体</vt:lpstr>
      <vt:lpstr>锐字工房云字库细圆GBK</vt:lpstr>
      <vt:lpstr>Segoe Print</vt:lpstr>
      <vt:lpstr>微软雅黑</vt:lpstr>
      <vt:lpstr>Arial Unicode MS</vt:lpstr>
      <vt:lpstr>等线</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淡雅码头</dc:title>
  <dc:creator>第一PPT</dc:creator>
  <cp:keywords>www.1ppt.com</cp:keywords>
  <dc:description>第一PPT</dc:description>
  <cp:lastModifiedBy>♛</cp:lastModifiedBy>
  <cp:revision>23</cp:revision>
  <dcterms:created xsi:type="dcterms:W3CDTF">2017-07-30T15:30:00Z</dcterms:created>
  <dcterms:modified xsi:type="dcterms:W3CDTF">2019-11-13T03:15:29Z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