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26"/>
  </p:handoutMasterIdLst>
  <p:sldIdLst>
    <p:sldId id="256" r:id="rId3"/>
    <p:sldId id="257" r:id="rId4"/>
    <p:sldId id="258" r:id="rId5"/>
    <p:sldId id="262" r:id="rId6"/>
    <p:sldId id="263" r:id="rId7"/>
    <p:sldId id="264" r:id="rId8"/>
    <p:sldId id="265" r:id="rId9"/>
    <p:sldId id="259" r:id="rId10"/>
    <p:sldId id="266" r:id="rId11"/>
    <p:sldId id="267" r:id="rId12"/>
    <p:sldId id="268" r:id="rId13"/>
    <p:sldId id="269" r:id="rId14"/>
    <p:sldId id="260" r:id="rId15"/>
    <p:sldId id="270" r:id="rId16"/>
    <p:sldId id="271" r:id="rId17"/>
    <p:sldId id="272" r:id="rId18"/>
    <p:sldId id="273" r:id="rId19"/>
    <p:sldId id="261" r:id="rId20"/>
    <p:sldId id="274" r:id="rId21"/>
    <p:sldId id="275" r:id="rId22"/>
    <p:sldId id="276" r:id="rId23"/>
    <p:sldId id="277" r:id="rId24"/>
    <p:sldId id="278" r:id="rId25"/>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505F2C04-C923-438B-8C0F-E0CD2BADF298}">
      <wppc:fontMiss xmlns:wppc="http://www.wps.cn/officeDocument/PresentationCustomData" type="true"/>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90" y="-157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96" d="100"/>
          <a:sy n="96" d="100"/>
        </p:scale>
        <p:origin x="-7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45075F-C668-432C-80FD-F74861C44105}"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EB2ED-01C8-445B-B1E2-869C24D1027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fld>
            <a:endParaRPr lang="zh-CN" altLang="en-US"/>
          </a:p>
        </p:txBody>
      </p:sp>
      <p:sp>
        <p:nvSpPr>
          <p:cNvPr id="9" name="矩形 8"/>
          <p:cNvSpPr/>
          <p:nvPr userDrawn="1"/>
        </p:nvSpPr>
        <p:spPr>
          <a:xfrm>
            <a:off x="8368864" y="-114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模板下载：</a:t>
            </a:r>
            <a:r>
              <a:rPr kumimoji="0" lang="en-US" altLang="zh-CN" sz="100" b="0" i="0" u="none" strike="noStrike" kern="0" cap="none" spc="0" normalizeH="0" baseline="0" noProof="0" dirty="0" smtClean="0">
                <a:ln>
                  <a:noFill/>
                </a:ln>
                <a:solidFill>
                  <a:srgbClr val="660033"/>
                </a:solidFill>
                <a:effectLst/>
                <a:uLnTx/>
                <a:uFillTx/>
              </a:rPr>
              <a:t>www.1ppt.com/moban/     </a:t>
            </a:r>
            <a:r>
              <a:rPr kumimoji="0" lang="zh-CN" altLang="en-US" sz="100" b="0" i="0" u="none" strike="noStrike" kern="0" cap="none" spc="0" normalizeH="0" baseline="0" noProof="0" dirty="0" smtClean="0">
                <a:ln>
                  <a:noFill/>
                </a:ln>
                <a:solidFill>
                  <a:srgbClr val="660033"/>
                </a:solidFill>
                <a:effectLst/>
                <a:uLnTx/>
                <a:uFillTx/>
              </a:rPr>
              <a:t>行业</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www.1ppt.com/hangye/ </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660033"/>
                </a:solidFill>
                <a:effectLst/>
                <a:uLnTx/>
                <a:uFillTx/>
              </a:rPr>
              <a:t>节日</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www.1ppt.com/jieri/           PPT</a:t>
            </a:r>
            <a:r>
              <a:rPr kumimoji="0" lang="zh-CN" altLang="en-US" sz="100" b="0" i="0" u="none" strike="noStrike" kern="0" cap="none" spc="0" normalizeH="0" baseline="0" noProof="0" dirty="0" smtClean="0">
                <a:ln>
                  <a:noFill/>
                </a:ln>
                <a:solidFill>
                  <a:srgbClr val="660033"/>
                </a:solidFill>
                <a:effectLst/>
                <a:uLnTx/>
                <a:uFillTx/>
              </a:rPr>
              <a:t>素材下载：</a:t>
            </a:r>
            <a:r>
              <a:rPr kumimoji="0" lang="en-US" altLang="zh-CN" sz="100" b="0" i="0" u="none" strike="noStrike" kern="0" cap="none" spc="0" normalizeH="0" baseline="0" noProof="0" dirty="0" smtClean="0">
                <a:ln>
                  <a:noFill/>
                </a:ln>
                <a:solidFill>
                  <a:srgbClr val="660033"/>
                </a:solidFill>
                <a:effectLst/>
                <a:uLnTx/>
                <a:uFillTx/>
              </a:rPr>
              <a:t>www.1ppt.com/sucai/</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背景图片：</a:t>
            </a:r>
            <a:r>
              <a:rPr kumimoji="0" lang="en-US" altLang="zh-CN" sz="100" b="0" i="0" u="none" strike="noStrike" kern="0" cap="none" spc="0" normalizeH="0" baseline="0" noProof="0" dirty="0" smtClean="0">
                <a:ln>
                  <a:noFill/>
                </a:ln>
                <a:solidFill>
                  <a:srgbClr val="660033"/>
                </a:solidFill>
                <a:effectLst/>
                <a:uLnTx/>
                <a:uFillTx/>
              </a:rPr>
              <a:t>www.1ppt.com/beijing/      PPT</a:t>
            </a:r>
            <a:r>
              <a:rPr kumimoji="0" lang="zh-CN" altLang="en-US" sz="100" b="0" i="0" u="none" strike="noStrike" kern="0" cap="none" spc="0" normalizeH="0" baseline="0" noProof="0" dirty="0" smtClean="0">
                <a:ln>
                  <a:noFill/>
                </a:ln>
                <a:solidFill>
                  <a:srgbClr val="660033"/>
                </a:solidFill>
                <a:effectLst/>
                <a:uLnTx/>
                <a:uFillTx/>
              </a:rPr>
              <a:t>图表下载：</a:t>
            </a:r>
            <a:r>
              <a:rPr kumimoji="0" lang="en-US" altLang="zh-CN" sz="100" b="0" i="0" u="none" strike="noStrike" kern="0" cap="none" spc="0" normalizeH="0" baseline="0" noProof="0" dirty="0" smtClean="0">
                <a:ln>
                  <a:noFill/>
                </a:ln>
                <a:solidFill>
                  <a:srgbClr val="660033"/>
                </a:solidFill>
                <a:effectLst/>
                <a:uLnTx/>
                <a:uFillTx/>
              </a:rPr>
              <a:t>www.1ppt.com/tubiao/      </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660033"/>
                </a:solidFill>
                <a:effectLst/>
                <a:uLnTx/>
                <a:uFillTx/>
              </a:rPr>
              <a:t>优秀</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下载：</a:t>
            </a:r>
            <a:r>
              <a:rPr kumimoji="0" lang="en-US" altLang="zh-CN" sz="100" b="0" i="0" u="none" strike="noStrike" kern="0" cap="none" spc="0" normalizeH="0" baseline="0" noProof="0" dirty="0" smtClean="0">
                <a:ln>
                  <a:noFill/>
                </a:ln>
                <a:solidFill>
                  <a:srgbClr val="660033"/>
                </a:solidFill>
                <a:effectLst/>
                <a:uLnTx/>
                <a:uFillTx/>
              </a:rPr>
              <a:t>www.1ppt.com/xiazai/        PPT</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www.1ppt.com/powerpoint/      </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rgbClr val="660033"/>
                </a:solidFill>
                <a:effectLst/>
                <a:uLnTx/>
                <a:uFillTx/>
              </a:rPr>
              <a:t>Word</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www.1ppt.com/word/              Excel</a:t>
            </a:r>
            <a:r>
              <a:rPr kumimoji="0" lang="zh-CN" altLang="en-US" sz="100" b="0" i="0" u="none" strike="noStrike" kern="0" cap="none" spc="0" normalizeH="0" baseline="0" noProof="0" dirty="0" smtClean="0">
                <a:ln>
                  <a:noFill/>
                </a:ln>
                <a:solidFill>
                  <a:srgbClr val="660033"/>
                </a:solidFill>
                <a:effectLst/>
                <a:uLnTx/>
                <a:uFillTx/>
              </a:rPr>
              <a:t>教程：</a:t>
            </a:r>
            <a:r>
              <a:rPr kumimoji="0" lang="en-US" altLang="zh-CN" sz="100" b="0" i="0" u="none" strike="noStrike" kern="0" cap="none" spc="0" normalizeH="0" baseline="0" noProof="0" dirty="0" smtClean="0">
                <a:ln>
                  <a:noFill/>
                </a:ln>
                <a:solidFill>
                  <a:srgbClr val="660033"/>
                </a:solidFill>
                <a:effectLst/>
                <a:uLnTx/>
                <a:uFillTx/>
              </a:rPr>
              <a:t>www.1ppt.com/excel/  </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660033"/>
                </a:solidFill>
                <a:effectLst/>
                <a:uLnTx/>
                <a:uFillTx/>
              </a:rPr>
              <a:t>资料下载：</a:t>
            </a:r>
            <a:r>
              <a:rPr kumimoji="0" lang="en-US" altLang="zh-CN" sz="100" b="0" i="0" u="none" strike="noStrike" kern="0" cap="none" spc="0" normalizeH="0" baseline="0" noProof="0" dirty="0" smtClean="0">
                <a:ln>
                  <a:noFill/>
                </a:ln>
                <a:solidFill>
                  <a:srgbClr val="660033"/>
                </a:solidFill>
                <a:effectLst/>
                <a:uLnTx/>
                <a:uFillTx/>
              </a:rPr>
              <a:t>www.1ppt.com/ziliao/                PPT</a:t>
            </a:r>
            <a:r>
              <a:rPr kumimoji="0" lang="zh-CN" altLang="en-US" sz="100" b="0" i="0" u="none" strike="noStrike" kern="0" cap="none" spc="0" normalizeH="0" baseline="0" noProof="0" dirty="0" smtClean="0">
                <a:ln>
                  <a:noFill/>
                </a:ln>
                <a:solidFill>
                  <a:srgbClr val="660033"/>
                </a:solidFill>
                <a:effectLst/>
                <a:uLnTx/>
                <a:uFillTx/>
              </a:rPr>
              <a:t>课件下载：</a:t>
            </a:r>
            <a:r>
              <a:rPr kumimoji="0" lang="en-US" altLang="zh-CN" sz="100" b="0" i="0" u="none" strike="noStrike" kern="0" cap="none" spc="0" normalizeH="0" baseline="0" noProof="0" dirty="0" smtClean="0">
                <a:ln>
                  <a:noFill/>
                </a:ln>
                <a:solidFill>
                  <a:srgbClr val="660033"/>
                </a:solidFill>
                <a:effectLst/>
                <a:uLnTx/>
                <a:uFillTx/>
              </a:rPr>
              <a:t>www.1ppt.com/kejian/ </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660033"/>
                </a:solidFill>
                <a:effectLst/>
                <a:uLnTx/>
                <a:uFillTx/>
              </a:rPr>
              <a:t>范文下载：</a:t>
            </a:r>
            <a:r>
              <a:rPr kumimoji="0" lang="en-US" altLang="zh-CN" sz="100" b="0" i="0" u="none" strike="noStrike" kern="0" cap="none" spc="0" normalizeH="0" baseline="0" noProof="0" dirty="0" smtClean="0">
                <a:ln>
                  <a:noFill/>
                </a:ln>
                <a:solidFill>
                  <a:srgbClr val="660033"/>
                </a:solidFill>
                <a:effectLst/>
                <a:uLnTx/>
                <a:uFillTx/>
              </a:rPr>
              <a:t>www.1ppt.com/fanwen/             </a:t>
            </a:r>
            <a:r>
              <a:rPr kumimoji="0" lang="zh-CN" altLang="en-US" sz="100" b="0" i="0" u="none" strike="noStrike" kern="0" cap="none" spc="0" normalizeH="0" baseline="0" noProof="0" dirty="0" smtClean="0">
                <a:ln>
                  <a:noFill/>
                </a:ln>
                <a:solidFill>
                  <a:srgbClr val="660033"/>
                </a:solidFill>
                <a:effectLst/>
                <a:uLnTx/>
                <a:uFillTx/>
              </a:rPr>
              <a:t>试卷下载：</a:t>
            </a:r>
            <a:r>
              <a:rPr kumimoji="0" lang="en-US" altLang="zh-CN" sz="100" b="0" i="0" u="none" strike="noStrike" kern="0" cap="none" spc="0" normalizeH="0" baseline="0" noProof="0" dirty="0" smtClean="0">
                <a:ln>
                  <a:noFill/>
                </a:ln>
                <a:solidFill>
                  <a:srgbClr val="660033"/>
                </a:solidFill>
                <a:effectLst/>
                <a:uLnTx/>
                <a:uFillTx/>
              </a:rPr>
              <a:t>www.1ppt.com/shiti/  </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660033"/>
                </a:solidFill>
                <a:effectLst/>
                <a:uLnTx/>
                <a:uFillTx/>
              </a:rPr>
              <a:t>教案下载：</a:t>
            </a:r>
            <a:r>
              <a:rPr kumimoji="0" lang="en-US" altLang="zh-CN" sz="100" b="0" i="0" u="none" strike="noStrike" kern="0" cap="none" spc="0" normalizeH="0" baseline="0" noProof="0" dirty="0" smtClean="0">
                <a:ln>
                  <a:noFill/>
                </a:ln>
                <a:solidFill>
                  <a:srgbClr val="660033"/>
                </a:solidFill>
                <a:effectLst/>
                <a:uLnTx/>
                <a:uFillTx/>
              </a:rPr>
              <a:t>www.1ppt.com/jiaoan/        </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660033"/>
                </a:solidFill>
                <a:effectLst/>
                <a:uLnTx/>
                <a:uFillTx/>
              </a:rPr>
              <a:t>字体下载：</a:t>
            </a:r>
            <a:r>
              <a:rPr kumimoji="0" lang="en-US" altLang="zh-CN" sz="100" b="0" i="0" u="none" strike="noStrike" kern="0" cap="none" spc="0" normalizeH="0" baseline="0" noProof="0" dirty="0" smtClean="0">
                <a:ln>
                  <a:noFill/>
                </a:ln>
                <a:solidFill>
                  <a:srgbClr val="660033"/>
                </a:solidFill>
                <a:effectLst/>
                <a:uLnTx/>
                <a:uFillTx/>
              </a:rPr>
              <a:t>www.1ppt.com/ziti/</a:t>
            </a:r>
            <a:endParaRPr kumimoji="0" lang="en-US" altLang="zh-CN" sz="100" b="0" i="0" u="none" strike="noStrike" kern="0" cap="none" spc="0" normalizeH="0" baseline="0" noProof="0" dirty="0" smtClean="0">
              <a:ln>
                <a:noFill/>
              </a:ln>
              <a:solidFill>
                <a:srgbClr val="660033"/>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rgbClr val="660033"/>
                </a:solidFill>
                <a:effectLst/>
                <a:uLnTx/>
                <a:uFillTx/>
              </a:rPr>
              <a:t> </a:t>
            </a:r>
            <a:endParaRPr kumimoji="0" lang="zh-CN" altLang="en-US" sz="100" b="0" i="0" u="none" strike="noStrike" kern="0" cap="none" spc="0" normalizeH="0" baseline="0" noProof="0" dirty="0" smtClean="0">
              <a:ln>
                <a:noFill/>
              </a:ln>
              <a:solidFill>
                <a:srgbClr val="660033"/>
              </a:solidFill>
              <a:effectLst/>
              <a:uLnTx/>
              <a:uFillTx/>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cstate="screen">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6B4A15-B833-4C1D-AC56-700D5D7FBD62}"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14FA070-2BA7-41E6-B5BA-365B9CF881E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jpeg"/><Relationship Id="rId1"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jpeg"/><Relationship Id="rId1" Type="http://schemas.openxmlformats.org/officeDocument/2006/relationships/image" Target="../media/image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IOS</a:t>
            </a:r>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风格</a:t>
            </a:r>
            <a:r>
              <a:rPr lang="en-US" altLang="zh-CN"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报告模板</a:t>
            </a:r>
            <a:endPar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endParaRPr>
          </a:p>
        </p:txBody>
      </p:sp>
      <p:sp>
        <p:nvSpPr>
          <p:cNvPr id="5" name="文本框 9"/>
          <p:cNvSpPr txBox="1">
            <a:spLocks noChangeArrowheads="1"/>
          </p:cNvSpPr>
          <p:nvPr/>
        </p:nvSpPr>
        <p:spPr bwMode="auto">
          <a:xfrm>
            <a:off x="3651250" y="1263015"/>
            <a:ext cx="1874520" cy="852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1599513"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5475"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2" name="文本框 29"/>
          <p:cNvSpPr txBox="1">
            <a:spLocks noChangeArrowheads="1"/>
          </p:cNvSpPr>
          <p:nvPr/>
        </p:nvSpPr>
        <p:spPr bwMode="auto">
          <a:xfrm>
            <a:off x="3194304" y="3709988"/>
            <a:ext cx="3182112" cy="299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smtClean="0">
                <a:solidFill>
                  <a:schemeClr val="bg1"/>
                </a:solidFill>
                <a:latin typeface="微软雅黑" panose="020B0503020204020204" pitchFamily="34" charset="-122"/>
                <a:ea typeface="微软雅黑" panose="020B0503020204020204" pitchFamily="34" charset="-122"/>
              </a:rPr>
              <a:t>PPT</a:t>
            </a:r>
            <a:r>
              <a:rPr lang="zh-CN" altLang="en-US" dirty="0" smtClean="0">
                <a:solidFill>
                  <a:schemeClr val="bg1"/>
                </a:solidFill>
                <a:latin typeface="微软雅黑" panose="020B0503020204020204" pitchFamily="34" charset="-122"/>
                <a:ea typeface="微软雅黑" panose="020B0503020204020204" pitchFamily="34" charset="-122"/>
              </a:rPr>
              <a:t>家园</a:t>
            </a:r>
            <a:r>
              <a:rPr lang="en-US" altLang="zh-CN" dirty="0" smtClean="0">
                <a:solidFill>
                  <a:schemeClr val="bg1"/>
                </a:solidFill>
                <a:latin typeface="微软雅黑" panose="020B0503020204020204" pitchFamily="34" charset="-122"/>
                <a:ea typeface="微软雅黑" panose="020B0503020204020204" pitchFamily="34" charset="-122"/>
              </a:rPr>
              <a:t>-WWW.pptjia.</a:t>
            </a:r>
            <a:r>
              <a:rPr lang="en-US" dirty="0" smtClean="0">
                <a:solidFill>
                  <a:schemeClr val="bg1"/>
                </a:solidFill>
                <a:latin typeface="微软雅黑" panose="020B0503020204020204" pitchFamily="34" charset="-122"/>
                <a:ea typeface="微软雅黑" panose="020B0503020204020204" pitchFamily="34" charset="-122"/>
              </a:rPr>
              <a:t>com</a:t>
            </a:r>
            <a:endParaRPr lang="en-US"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4000" advTm="0">
        <p14:vortex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rot="2419569">
            <a:off x="-884891" y="-925310"/>
            <a:ext cx="2532306" cy="2532306"/>
            <a:chOff x="-953499" y="-1069141"/>
            <a:chExt cx="3009585" cy="3009585"/>
          </a:xfrm>
          <a:solidFill>
            <a:srgbClr val="FFFFFF">
              <a:alpha val="10196"/>
            </a:srgbClr>
          </a:solidFill>
        </p:grpSpPr>
        <p:sp>
          <p:nvSpPr>
            <p:cNvPr id="67" name="圆角矩形 66"/>
            <p:cNvSpPr/>
            <p:nvPr/>
          </p:nvSpPr>
          <p:spPr>
            <a:xfrm>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8" name="圆角矩形 67"/>
            <p:cNvSpPr/>
            <p:nvPr/>
          </p:nvSpPr>
          <p:spPr>
            <a:xfrm rot="18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9" name="圆角矩形 68"/>
            <p:cNvSpPr/>
            <p:nvPr/>
          </p:nvSpPr>
          <p:spPr>
            <a:xfrm rot="36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70" name="文本框 146"/>
          <p:cNvSpPr txBox="1">
            <a:spLocks noChangeArrowheads="1"/>
          </p:cNvSpPr>
          <p:nvPr/>
        </p:nvSpPr>
        <p:spPr bwMode="auto">
          <a:xfrm>
            <a:off x="44054" y="145256"/>
            <a:ext cx="14287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500" dirty="0">
                <a:solidFill>
                  <a:schemeClr val="bg1"/>
                </a:solidFill>
                <a:latin typeface="方正兰亭超细黑简体" panose="02000000000000000000" pitchFamily="2" charset="-122"/>
                <a:ea typeface="方正兰亭超细黑简体" panose="02000000000000000000" pitchFamily="2" charset="-122"/>
              </a:rPr>
              <a:t>目录</a:t>
            </a:r>
            <a:endParaRPr lang="zh-CN" altLang="en-US" sz="450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71" name="文本框 157"/>
          <p:cNvSpPr txBox="1">
            <a:spLocks noChangeArrowheads="1"/>
          </p:cNvSpPr>
          <p:nvPr/>
        </p:nvSpPr>
        <p:spPr bwMode="auto">
          <a:xfrm>
            <a:off x="95250" y="745331"/>
            <a:ext cx="14287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contents</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72" name="组合 71"/>
          <p:cNvGrpSpPr/>
          <p:nvPr/>
        </p:nvGrpSpPr>
        <p:grpSpPr>
          <a:xfrm>
            <a:off x="2915552" y="490782"/>
            <a:ext cx="851285" cy="851285"/>
            <a:chOff x="4290060" y="1623060"/>
            <a:chExt cx="4076700" cy="4076700"/>
          </a:xfrm>
          <a:solidFill>
            <a:srgbClr val="FFFFFF">
              <a:alpha val="50196"/>
            </a:srgbClr>
          </a:solidFill>
        </p:grpSpPr>
        <p:sp>
          <p:nvSpPr>
            <p:cNvPr id="73" name="椭圆 7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4" name="空心弧 7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5" name="空心弧 7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6" name="空心弧 7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7" name="空心弧 7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78" name="组合 77"/>
          <p:cNvGrpSpPr/>
          <p:nvPr/>
        </p:nvGrpSpPr>
        <p:grpSpPr>
          <a:xfrm>
            <a:off x="3062227" y="637457"/>
            <a:ext cx="557936" cy="557936"/>
            <a:chOff x="4290060" y="1623060"/>
            <a:chExt cx="4076700" cy="4076700"/>
          </a:xfrm>
          <a:solidFill>
            <a:srgbClr val="FFFFFF">
              <a:alpha val="50196"/>
            </a:srgbClr>
          </a:solidFill>
        </p:grpSpPr>
        <p:sp>
          <p:nvSpPr>
            <p:cNvPr id="79" name="椭圆 7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空心弧 7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1" name="空心弧 8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2" name="空心弧 8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83" name="文本框 169"/>
          <p:cNvSpPr txBox="1">
            <a:spLocks noChangeArrowheads="1"/>
          </p:cNvSpPr>
          <p:nvPr/>
        </p:nvSpPr>
        <p:spPr bwMode="auto">
          <a:xfrm>
            <a:off x="3879057" y="514498"/>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bg1"/>
                </a:solidFill>
                <a:latin typeface="方正兰亭超细黑简体" panose="02000000000000000000" pitchFamily="2" charset="-122"/>
                <a:ea typeface="方正兰亭超细黑简体" panose="02000000000000000000" pitchFamily="2" charset="-122"/>
              </a:rPr>
              <a:t>请点击输入标题</a:t>
            </a:r>
            <a:endParaRPr lang="zh-CN" altLang="en-US" sz="2400">
              <a:solidFill>
                <a:schemeClr val="bg1"/>
              </a:solidFill>
              <a:latin typeface="方正兰亭超细黑简体" panose="02000000000000000000" pitchFamily="2" charset="-122"/>
              <a:ea typeface="方正兰亭超细黑简体" panose="02000000000000000000" pitchFamily="2" charset="-122"/>
            </a:endParaRPr>
          </a:p>
        </p:txBody>
      </p:sp>
      <p:sp>
        <p:nvSpPr>
          <p:cNvPr id="84" name="文本框 170"/>
          <p:cNvSpPr txBox="1">
            <a:spLocks noChangeArrowheads="1"/>
          </p:cNvSpPr>
          <p:nvPr/>
        </p:nvSpPr>
        <p:spPr bwMode="auto">
          <a:xfrm>
            <a:off x="3062288" y="678805"/>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01</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85" name="直接连接符 84"/>
          <p:cNvCxnSpPr/>
          <p:nvPr/>
        </p:nvCxnSpPr>
        <p:spPr>
          <a:xfrm>
            <a:off x="3946922" y="937170"/>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86" name="文本框 172"/>
          <p:cNvSpPr txBox="1">
            <a:spLocks noChangeArrowheads="1"/>
          </p:cNvSpPr>
          <p:nvPr/>
        </p:nvSpPr>
        <p:spPr bwMode="auto">
          <a:xfrm>
            <a:off x="3864769" y="937170"/>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87" name="组合 86"/>
          <p:cNvGrpSpPr/>
          <p:nvPr/>
        </p:nvGrpSpPr>
        <p:grpSpPr>
          <a:xfrm>
            <a:off x="2915552" y="1833807"/>
            <a:ext cx="851285" cy="851285"/>
            <a:chOff x="4290060" y="1623060"/>
            <a:chExt cx="4076700" cy="4076700"/>
          </a:xfrm>
          <a:solidFill>
            <a:srgbClr val="FFFFFF">
              <a:alpha val="50196"/>
            </a:srgbClr>
          </a:solidFill>
        </p:grpSpPr>
        <p:sp>
          <p:nvSpPr>
            <p:cNvPr id="88" name="椭圆 8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空心弧 8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0" name="空心弧 8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1" name="空心弧 9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2" name="空心弧 9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93" name="组合 92"/>
          <p:cNvGrpSpPr/>
          <p:nvPr/>
        </p:nvGrpSpPr>
        <p:grpSpPr>
          <a:xfrm>
            <a:off x="3062227" y="1980482"/>
            <a:ext cx="557936" cy="557936"/>
            <a:chOff x="4290060" y="1623060"/>
            <a:chExt cx="4076700" cy="4076700"/>
          </a:xfrm>
          <a:solidFill>
            <a:srgbClr val="FFFFFF">
              <a:alpha val="50196"/>
            </a:srgbClr>
          </a:solidFill>
        </p:grpSpPr>
        <p:sp>
          <p:nvSpPr>
            <p:cNvPr id="94" name="椭圆 9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5" name="空心弧 9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6" name="空心弧 9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7" name="空心弧 9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98" name="文本框 246"/>
          <p:cNvSpPr txBox="1">
            <a:spLocks noChangeArrowheads="1"/>
          </p:cNvSpPr>
          <p:nvPr/>
        </p:nvSpPr>
        <p:spPr bwMode="auto">
          <a:xfrm>
            <a:off x="3879057" y="1857523"/>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endParaRPr lang="zh-CN" altLang="en-US" sz="240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99" name="文本框 247"/>
          <p:cNvSpPr txBox="1">
            <a:spLocks noChangeArrowheads="1"/>
          </p:cNvSpPr>
          <p:nvPr/>
        </p:nvSpPr>
        <p:spPr bwMode="auto">
          <a:xfrm>
            <a:off x="3062288" y="2021830"/>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02</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00" name="直接连接符 99"/>
          <p:cNvCxnSpPr/>
          <p:nvPr/>
        </p:nvCxnSpPr>
        <p:spPr>
          <a:xfrm>
            <a:off x="3946922" y="2280195"/>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01" name="文本框 249"/>
          <p:cNvSpPr txBox="1">
            <a:spLocks noChangeArrowheads="1"/>
          </p:cNvSpPr>
          <p:nvPr/>
        </p:nvSpPr>
        <p:spPr bwMode="auto">
          <a:xfrm>
            <a:off x="3864769" y="2280195"/>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02" name="组合 101"/>
          <p:cNvGrpSpPr/>
          <p:nvPr/>
        </p:nvGrpSpPr>
        <p:grpSpPr>
          <a:xfrm>
            <a:off x="2928056" y="3093737"/>
            <a:ext cx="851285" cy="851285"/>
            <a:chOff x="4290060" y="1623060"/>
            <a:chExt cx="4076700" cy="4076700"/>
          </a:xfrm>
          <a:solidFill>
            <a:srgbClr val="FFFFFF">
              <a:alpha val="50196"/>
            </a:srgbClr>
          </a:solidFill>
        </p:grpSpPr>
        <p:sp>
          <p:nvSpPr>
            <p:cNvPr id="103" name="椭圆 10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4" name="空心弧 10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5" name="空心弧 10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6" name="空心弧 10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7" name="空心弧 10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8" name="组合 107"/>
          <p:cNvGrpSpPr/>
          <p:nvPr/>
        </p:nvGrpSpPr>
        <p:grpSpPr>
          <a:xfrm>
            <a:off x="3074731" y="3240411"/>
            <a:ext cx="557936" cy="557936"/>
            <a:chOff x="4290060" y="1623060"/>
            <a:chExt cx="4076700" cy="4076700"/>
          </a:xfrm>
          <a:solidFill>
            <a:srgbClr val="FFFFFF">
              <a:alpha val="50196"/>
            </a:srgbClr>
          </a:solidFill>
        </p:grpSpPr>
        <p:sp>
          <p:nvSpPr>
            <p:cNvPr id="109" name="椭圆 10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0" name="空心弧 10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1" name="空心弧 11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2" name="空心弧 11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13" name="文本框 261"/>
          <p:cNvSpPr txBox="1">
            <a:spLocks noChangeArrowheads="1"/>
          </p:cNvSpPr>
          <p:nvPr/>
        </p:nvSpPr>
        <p:spPr bwMode="auto">
          <a:xfrm>
            <a:off x="3892153" y="311839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endParaRPr lang="zh-CN" altLang="en-US" sz="240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114" name="文本框 262"/>
          <p:cNvSpPr txBox="1">
            <a:spLocks noChangeArrowheads="1"/>
          </p:cNvSpPr>
          <p:nvPr/>
        </p:nvSpPr>
        <p:spPr bwMode="auto">
          <a:xfrm>
            <a:off x="3074194" y="328270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03</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15" name="直接连接符 114"/>
          <p:cNvCxnSpPr/>
          <p:nvPr/>
        </p:nvCxnSpPr>
        <p:spPr>
          <a:xfrm>
            <a:off x="3960019" y="353987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16" name="文本框 264"/>
          <p:cNvSpPr txBox="1">
            <a:spLocks noChangeArrowheads="1"/>
          </p:cNvSpPr>
          <p:nvPr/>
        </p:nvSpPr>
        <p:spPr bwMode="auto">
          <a:xfrm>
            <a:off x="3877866" y="353987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17" name="组合 116"/>
          <p:cNvGrpSpPr/>
          <p:nvPr/>
        </p:nvGrpSpPr>
        <p:grpSpPr>
          <a:xfrm>
            <a:off x="2928056" y="4264907"/>
            <a:ext cx="851285" cy="851285"/>
            <a:chOff x="4290060" y="1623060"/>
            <a:chExt cx="4076700" cy="4076700"/>
          </a:xfrm>
          <a:solidFill>
            <a:srgbClr val="FFFFFF">
              <a:alpha val="50196"/>
            </a:srgbClr>
          </a:solidFill>
        </p:grpSpPr>
        <p:sp>
          <p:nvSpPr>
            <p:cNvPr id="118" name="椭圆 11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9" name="空心弧 11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0" name="空心弧 11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1" name="空心弧 12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2" name="空心弧 12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23" name="组合 122"/>
          <p:cNvGrpSpPr/>
          <p:nvPr/>
        </p:nvGrpSpPr>
        <p:grpSpPr>
          <a:xfrm>
            <a:off x="3074731" y="4411581"/>
            <a:ext cx="557936" cy="557936"/>
            <a:chOff x="4290060" y="1623060"/>
            <a:chExt cx="4076700" cy="4076700"/>
          </a:xfrm>
          <a:solidFill>
            <a:srgbClr val="FFFFFF">
              <a:alpha val="50196"/>
            </a:srgbClr>
          </a:solidFill>
        </p:grpSpPr>
        <p:sp>
          <p:nvSpPr>
            <p:cNvPr id="124" name="椭圆 12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5" name="空心弧 12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6" name="空心弧 12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7" name="空心弧 12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28" name="文本框 261"/>
          <p:cNvSpPr txBox="1">
            <a:spLocks noChangeArrowheads="1"/>
          </p:cNvSpPr>
          <p:nvPr/>
        </p:nvSpPr>
        <p:spPr bwMode="auto">
          <a:xfrm>
            <a:off x="3892153" y="428956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endParaRPr lang="zh-CN" altLang="en-US" sz="240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129" name="文本框 262"/>
          <p:cNvSpPr txBox="1">
            <a:spLocks noChangeArrowheads="1"/>
          </p:cNvSpPr>
          <p:nvPr/>
        </p:nvSpPr>
        <p:spPr bwMode="auto">
          <a:xfrm>
            <a:off x="3074194" y="445387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27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30" name="直接连接符 129"/>
          <p:cNvCxnSpPr/>
          <p:nvPr/>
        </p:nvCxnSpPr>
        <p:spPr>
          <a:xfrm>
            <a:off x="3960019" y="471104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31" name="文本框 264"/>
          <p:cNvSpPr txBox="1">
            <a:spLocks noChangeArrowheads="1"/>
          </p:cNvSpPr>
          <p:nvPr/>
        </p:nvSpPr>
        <p:spPr bwMode="auto">
          <a:xfrm>
            <a:off x="3877866" y="471104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900" advTm="0">
        <p14:warp dir="in"/>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barn(inVertical)">
                                      <p:cBhvr>
                                        <p:cTn id="15" dur="500"/>
                                        <p:tgtEl>
                                          <p:spTgt spid="7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0"/>
                                        </p:tgtEl>
                                        <p:attrNameLst>
                                          <p:attrName>style.visibility</p:attrName>
                                        </p:attrNameLst>
                                      </p:cBhvr>
                                      <p:to>
                                        <p:strVal val="visible"/>
                                      </p:to>
                                    </p:set>
                                    <p:animEffect transition="in" filter="barn(inVertical)">
                                      <p:cBhvr>
                                        <p:cTn id="18" dur="500"/>
                                        <p:tgtEl>
                                          <p:spTgt spid="7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barn(inVertical)">
                                      <p:cBhvr>
                                        <p:cTn id="23" dur="500"/>
                                        <p:tgtEl>
                                          <p:spTgt spid="72"/>
                                        </p:tgtEl>
                                      </p:cBhvr>
                                    </p:animEffect>
                                  </p:childTnLst>
                                </p:cTn>
                              </p:par>
                              <p:par>
                                <p:cTn id="24" presetID="16" presetClass="entr" presetSubtype="21" fill="hold"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barn(inVertical)">
                                      <p:cBhvr>
                                        <p:cTn id="26" dur="500"/>
                                        <p:tgtEl>
                                          <p:spTgt spid="7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barn(inVertical)">
                                      <p:cBhvr>
                                        <p:cTn id="29" dur="500"/>
                                        <p:tgtEl>
                                          <p:spTgt spid="84"/>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3"/>
                                        </p:tgtEl>
                                        <p:attrNameLst>
                                          <p:attrName>ppt_y</p:attrName>
                                        </p:attrNameLst>
                                      </p:cBhvr>
                                      <p:tavLst>
                                        <p:tav tm="0">
                                          <p:val>
                                            <p:strVal val="#ppt_y"/>
                                          </p:val>
                                        </p:tav>
                                        <p:tav tm="100000">
                                          <p:val>
                                            <p:strVal val="#ppt_y"/>
                                          </p:val>
                                        </p:tav>
                                      </p:tavLst>
                                    </p:anim>
                                    <p:anim calcmode="lin" valueType="num">
                                      <p:cBhvr>
                                        <p:cTn id="36"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3"/>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barn(inVertical)">
                                      <p:cBhvr>
                                        <p:cTn id="43" dur="500"/>
                                        <p:tgtEl>
                                          <p:spTgt spid="8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wipe(left)">
                                      <p:cBhvr>
                                        <p:cTn id="48" dur="500"/>
                                        <p:tgtEl>
                                          <p:spTgt spid="86"/>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barn(inVertical)">
                                      <p:cBhvr>
                                        <p:cTn id="53" dur="500"/>
                                        <p:tgtEl>
                                          <p:spTgt spid="87"/>
                                        </p:tgtEl>
                                      </p:cBhvr>
                                    </p:animEffect>
                                  </p:childTnLst>
                                </p:cTn>
                              </p:par>
                              <p:par>
                                <p:cTn id="54" presetID="16" presetClass="entr" presetSubtype="21" fill="hold"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barn(inVertical)">
                                      <p:cBhvr>
                                        <p:cTn id="56" dur="500"/>
                                        <p:tgtEl>
                                          <p:spTgt spid="93"/>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99"/>
                                        </p:tgtEl>
                                        <p:attrNameLst>
                                          <p:attrName>style.visibility</p:attrName>
                                        </p:attrNameLst>
                                      </p:cBhvr>
                                      <p:to>
                                        <p:strVal val="visible"/>
                                      </p:to>
                                    </p:set>
                                    <p:animEffect transition="in" filter="barn(inVertical)">
                                      <p:cBhvr>
                                        <p:cTn id="59" dur="500"/>
                                        <p:tgtEl>
                                          <p:spTgt spid="99"/>
                                        </p:tgtEl>
                                      </p:cBhvr>
                                    </p:animEffect>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98"/>
                                        </p:tgtEl>
                                        <p:attrNameLst>
                                          <p:attrName>style.visibility</p:attrName>
                                        </p:attrNameLst>
                                      </p:cBhvr>
                                      <p:to>
                                        <p:strVal val="visible"/>
                                      </p:to>
                                    </p:set>
                                    <p:anim calcmode="lin" valueType="num">
                                      <p:cBhvr>
                                        <p:cTn id="64"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98"/>
                                        </p:tgtEl>
                                        <p:attrNameLst>
                                          <p:attrName>ppt_y</p:attrName>
                                        </p:attrNameLst>
                                      </p:cBhvr>
                                      <p:tavLst>
                                        <p:tav tm="0">
                                          <p:val>
                                            <p:strVal val="#ppt_y"/>
                                          </p:val>
                                        </p:tav>
                                        <p:tav tm="100000">
                                          <p:val>
                                            <p:strVal val="#ppt_y"/>
                                          </p:val>
                                        </p:tav>
                                      </p:tavLst>
                                    </p:anim>
                                    <p:anim calcmode="lin" valueType="num">
                                      <p:cBhvr>
                                        <p:cTn id="66"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98"/>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nodeType="clickEffect">
                                  <p:stCondLst>
                                    <p:cond delay="0"/>
                                  </p:stCondLst>
                                  <p:childTnLst>
                                    <p:set>
                                      <p:cBhvr>
                                        <p:cTn id="72" dur="1" fill="hold">
                                          <p:stCondLst>
                                            <p:cond delay="0"/>
                                          </p:stCondLst>
                                        </p:cTn>
                                        <p:tgtEl>
                                          <p:spTgt spid="100"/>
                                        </p:tgtEl>
                                        <p:attrNameLst>
                                          <p:attrName>style.visibility</p:attrName>
                                        </p:attrNameLst>
                                      </p:cBhvr>
                                      <p:to>
                                        <p:strVal val="visible"/>
                                      </p:to>
                                    </p:set>
                                    <p:animEffect transition="in" filter="barn(inVertical)">
                                      <p:cBhvr>
                                        <p:cTn id="73" dur="500"/>
                                        <p:tgtEl>
                                          <p:spTgt spid="10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left)">
                                      <p:cBhvr>
                                        <p:cTn id="78" dur="500"/>
                                        <p:tgtEl>
                                          <p:spTgt spid="101"/>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barn(inVertical)">
                                      <p:cBhvr>
                                        <p:cTn id="83" dur="500"/>
                                        <p:tgtEl>
                                          <p:spTgt spid="102"/>
                                        </p:tgtEl>
                                      </p:cBhvr>
                                    </p:animEffect>
                                  </p:childTnLst>
                                </p:cTn>
                              </p:par>
                              <p:par>
                                <p:cTn id="84" presetID="16" presetClass="entr" presetSubtype="21" fill="hold" nodeType="withEffect">
                                  <p:stCondLst>
                                    <p:cond delay="0"/>
                                  </p:stCondLst>
                                  <p:childTnLst>
                                    <p:set>
                                      <p:cBhvr>
                                        <p:cTn id="85" dur="1" fill="hold">
                                          <p:stCondLst>
                                            <p:cond delay="0"/>
                                          </p:stCondLst>
                                        </p:cTn>
                                        <p:tgtEl>
                                          <p:spTgt spid="108"/>
                                        </p:tgtEl>
                                        <p:attrNameLst>
                                          <p:attrName>style.visibility</p:attrName>
                                        </p:attrNameLst>
                                      </p:cBhvr>
                                      <p:to>
                                        <p:strVal val="visible"/>
                                      </p:to>
                                    </p:set>
                                    <p:animEffect transition="in" filter="barn(inVertical)">
                                      <p:cBhvr>
                                        <p:cTn id="86" dur="500"/>
                                        <p:tgtEl>
                                          <p:spTgt spid="108"/>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114"/>
                                        </p:tgtEl>
                                        <p:attrNameLst>
                                          <p:attrName>style.visibility</p:attrName>
                                        </p:attrNameLst>
                                      </p:cBhvr>
                                      <p:to>
                                        <p:strVal val="visible"/>
                                      </p:to>
                                    </p:set>
                                    <p:animEffect transition="in" filter="barn(inVertical)">
                                      <p:cBhvr>
                                        <p:cTn id="89" dur="500"/>
                                        <p:tgtEl>
                                          <p:spTgt spid="114"/>
                                        </p:tgtEl>
                                      </p:cBhvr>
                                    </p:animEffect>
                                  </p:childTnLst>
                                </p:cTn>
                              </p:par>
                            </p:childTnLst>
                          </p:cTn>
                        </p:par>
                      </p:childTnLst>
                    </p:cTn>
                  </p:par>
                  <p:par>
                    <p:cTn id="90" fill="hold">
                      <p:stCondLst>
                        <p:cond delay="indefinite"/>
                      </p:stCondLst>
                      <p:childTnLst>
                        <p:par>
                          <p:cTn id="91" fill="hold">
                            <p:stCondLst>
                              <p:cond delay="0"/>
                            </p:stCondLst>
                            <p:childTnLst>
                              <p:par>
                                <p:cTn id="92" presetID="41" presetClass="entr" presetSubtype="0" fill="hold" grpId="0" nodeType="clickEffect">
                                  <p:stCondLst>
                                    <p:cond delay="0"/>
                                  </p:stCondLst>
                                  <p:iterate type="lt">
                                    <p:tmPct val="10000"/>
                                  </p:iterate>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13"/>
                                        </p:tgtEl>
                                        <p:attrNameLst>
                                          <p:attrName>ppt_y</p:attrName>
                                        </p:attrNameLst>
                                      </p:cBhvr>
                                      <p:tavLst>
                                        <p:tav tm="0">
                                          <p:val>
                                            <p:strVal val="#ppt_y"/>
                                          </p:val>
                                        </p:tav>
                                        <p:tav tm="100000">
                                          <p:val>
                                            <p:strVal val="#ppt_y"/>
                                          </p:val>
                                        </p:tav>
                                      </p:tavLst>
                                    </p:anim>
                                    <p:anim calcmode="lin" valueType="num">
                                      <p:cBhvr>
                                        <p:cTn id="96" dur="500" fill="hold"/>
                                        <p:tgtEl>
                                          <p:spTgt spid="113"/>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13"/>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13"/>
                                        </p:tgtEl>
                                      </p:cBhvr>
                                    </p:animEffect>
                                  </p:childTnLst>
                                </p:cTn>
                              </p:par>
                            </p:childTnLst>
                          </p:cTn>
                        </p:par>
                      </p:childTnLst>
                    </p:cTn>
                  </p:par>
                  <p:par>
                    <p:cTn id="99" fill="hold">
                      <p:stCondLst>
                        <p:cond delay="indefinite"/>
                      </p:stCondLst>
                      <p:childTnLst>
                        <p:par>
                          <p:cTn id="100" fill="hold">
                            <p:stCondLst>
                              <p:cond delay="0"/>
                            </p:stCondLst>
                            <p:childTnLst>
                              <p:par>
                                <p:cTn id="101" presetID="16" presetClass="entr" presetSubtype="21" fill="hold" nodeType="clickEffect">
                                  <p:stCondLst>
                                    <p:cond delay="0"/>
                                  </p:stCondLst>
                                  <p:childTnLst>
                                    <p:set>
                                      <p:cBhvr>
                                        <p:cTn id="102" dur="1" fill="hold">
                                          <p:stCondLst>
                                            <p:cond delay="0"/>
                                          </p:stCondLst>
                                        </p:cTn>
                                        <p:tgtEl>
                                          <p:spTgt spid="115"/>
                                        </p:tgtEl>
                                        <p:attrNameLst>
                                          <p:attrName>style.visibility</p:attrName>
                                        </p:attrNameLst>
                                      </p:cBhvr>
                                      <p:to>
                                        <p:strVal val="visible"/>
                                      </p:to>
                                    </p:set>
                                    <p:animEffect transition="in" filter="barn(inVertical)">
                                      <p:cBhvr>
                                        <p:cTn id="103" dur="500"/>
                                        <p:tgtEl>
                                          <p:spTgt spid="115"/>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116"/>
                                        </p:tgtEl>
                                        <p:attrNameLst>
                                          <p:attrName>style.visibility</p:attrName>
                                        </p:attrNameLst>
                                      </p:cBhvr>
                                      <p:to>
                                        <p:strVal val="visible"/>
                                      </p:to>
                                    </p:set>
                                    <p:animEffect transition="in" filter="wipe(left)">
                                      <p:cBhvr>
                                        <p:cTn id="108" dur="500"/>
                                        <p:tgtEl>
                                          <p:spTgt spid="116"/>
                                        </p:tgtEl>
                                      </p:cBhvr>
                                    </p:animEffect>
                                  </p:childTnLst>
                                </p:cTn>
                              </p:par>
                            </p:childTnLst>
                          </p:cTn>
                        </p:par>
                      </p:childTnLst>
                    </p:cTn>
                  </p:par>
                  <p:par>
                    <p:cTn id="109" fill="hold">
                      <p:stCondLst>
                        <p:cond delay="indefinite"/>
                      </p:stCondLst>
                      <p:childTnLst>
                        <p:par>
                          <p:cTn id="110" fill="hold">
                            <p:stCondLst>
                              <p:cond delay="0"/>
                            </p:stCondLst>
                            <p:childTnLst>
                              <p:par>
                                <p:cTn id="111" presetID="16" presetClass="entr" presetSubtype="21" fill="hold" nodeType="clickEffect">
                                  <p:stCondLst>
                                    <p:cond delay="0"/>
                                  </p:stCondLst>
                                  <p:childTnLst>
                                    <p:set>
                                      <p:cBhvr>
                                        <p:cTn id="112" dur="1" fill="hold">
                                          <p:stCondLst>
                                            <p:cond delay="0"/>
                                          </p:stCondLst>
                                        </p:cTn>
                                        <p:tgtEl>
                                          <p:spTgt spid="117"/>
                                        </p:tgtEl>
                                        <p:attrNameLst>
                                          <p:attrName>style.visibility</p:attrName>
                                        </p:attrNameLst>
                                      </p:cBhvr>
                                      <p:to>
                                        <p:strVal val="visible"/>
                                      </p:to>
                                    </p:set>
                                    <p:animEffect transition="in" filter="barn(inVertical)">
                                      <p:cBhvr>
                                        <p:cTn id="113" dur="500"/>
                                        <p:tgtEl>
                                          <p:spTgt spid="117"/>
                                        </p:tgtEl>
                                      </p:cBhvr>
                                    </p:animEffect>
                                  </p:childTnLst>
                                </p:cTn>
                              </p:par>
                              <p:par>
                                <p:cTn id="114" presetID="16" presetClass="entr" presetSubtype="21" fill="hold" nodeType="withEffect">
                                  <p:stCondLst>
                                    <p:cond delay="0"/>
                                  </p:stCondLst>
                                  <p:childTnLst>
                                    <p:set>
                                      <p:cBhvr>
                                        <p:cTn id="115" dur="1" fill="hold">
                                          <p:stCondLst>
                                            <p:cond delay="0"/>
                                          </p:stCondLst>
                                        </p:cTn>
                                        <p:tgtEl>
                                          <p:spTgt spid="123"/>
                                        </p:tgtEl>
                                        <p:attrNameLst>
                                          <p:attrName>style.visibility</p:attrName>
                                        </p:attrNameLst>
                                      </p:cBhvr>
                                      <p:to>
                                        <p:strVal val="visible"/>
                                      </p:to>
                                    </p:set>
                                    <p:animEffect transition="in" filter="barn(inVertical)">
                                      <p:cBhvr>
                                        <p:cTn id="116" dur="500"/>
                                        <p:tgtEl>
                                          <p:spTgt spid="123"/>
                                        </p:tgtEl>
                                      </p:cBhvr>
                                    </p:animEffect>
                                  </p:childTnLst>
                                </p:cTn>
                              </p:par>
                              <p:par>
                                <p:cTn id="117" presetID="16" presetClass="entr" presetSubtype="21" fill="hold" grpId="0" nodeType="withEffect">
                                  <p:stCondLst>
                                    <p:cond delay="0"/>
                                  </p:stCondLst>
                                  <p:childTnLst>
                                    <p:set>
                                      <p:cBhvr>
                                        <p:cTn id="118" dur="1" fill="hold">
                                          <p:stCondLst>
                                            <p:cond delay="0"/>
                                          </p:stCondLst>
                                        </p:cTn>
                                        <p:tgtEl>
                                          <p:spTgt spid="129"/>
                                        </p:tgtEl>
                                        <p:attrNameLst>
                                          <p:attrName>style.visibility</p:attrName>
                                        </p:attrNameLst>
                                      </p:cBhvr>
                                      <p:to>
                                        <p:strVal val="visible"/>
                                      </p:to>
                                    </p:set>
                                    <p:animEffect transition="in" filter="barn(inVertical)">
                                      <p:cBhvr>
                                        <p:cTn id="119" dur="500"/>
                                        <p:tgtEl>
                                          <p:spTgt spid="129"/>
                                        </p:tgtEl>
                                      </p:cBhvr>
                                    </p:animEffect>
                                  </p:childTnLst>
                                </p:cTn>
                              </p:par>
                            </p:childTnLst>
                          </p:cTn>
                        </p:par>
                      </p:childTnLst>
                    </p:cTn>
                  </p:par>
                  <p:par>
                    <p:cTn id="120" fill="hold">
                      <p:stCondLst>
                        <p:cond delay="indefinite"/>
                      </p:stCondLst>
                      <p:childTnLst>
                        <p:par>
                          <p:cTn id="121" fill="hold">
                            <p:stCondLst>
                              <p:cond delay="0"/>
                            </p:stCondLst>
                            <p:childTnLst>
                              <p:par>
                                <p:cTn id="122" presetID="41" presetClass="entr" presetSubtype="0" fill="hold" grpId="0" nodeType="clickEffect">
                                  <p:stCondLst>
                                    <p:cond delay="0"/>
                                  </p:stCondLst>
                                  <p:iterate type="lt">
                                    <p:tmPct val="10000"/>
                                  </p:iterate>
                                  <p:childTnLst>
                                    <p:set>
                                      <p:cBhvr>
                                        <p:cTn id="123" dur="1" fill="hold">
                                          <p:stCondLst>
                                            <p:cond delay="0"/>
                                          </p:stCondLst>
                                        </p:cTn>
                                        <p:tgtEl>
                                          <p:spTgt spid="128"/>
                                        </p:tgtEl>
                                        <p:attrNameLst>
                                          <p:attrName>style.visibility</p:attrName>
                                        </p:attrNameLst>
                                      </p:cBhvr>
                                      <p:to>
                                        <p:strVal val="visible"/>
                                      </p:to>
                                    </p:set>
                                    <p:anim calcmode="lin" valueType="num">
                                      <p:cBhvr>
                                        <p:cTn id="124" dur="50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8"/>
                                        </p:tgtEl>
                                        <p:attrNameLst>
                                          <p:attrName>ppt_y</p:attrName>
                                        </p:attrNameLst>
                                      </p:cBhvr>
                                      <p:tavLst>
                                        <p:tav tm="0">
                                          <p:val>
                                            <p:strVal val="#ppt_y"/>
                                          </p:val>
                                        </p:tav>
                                        <p:tav tm="100000">
                                          <p:val>
                                            <p:strVal val="#ppt_y"/>
                                          </p:val>
                                        </p:tav>
                                      </p:tavLst>
                                    </p:anim>
                                    <p:anim calcmode="lin" valueType="num">
                                      <p:cBhvr>
                                        <p:cTn id="126" dur="50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tmFilter="0,0; .5, 1; 1, 1"/>
                                        <p:tgtEl>
                                          <p:spTgt spid="128"/>
                                        </p:tgtEl>
                                      </p:cBhvr>
                                    </p:animEffect>
                                  </p:childTnLst>
                                </p:cTn>
                              </p:par>
                            </p:childTnLst>
                          </p:cTn>
                        </p:par>
                      </p:childTnLst>
                    </p:cTn>
                  </p:par>
                  <p:par>
                    <p:cTn id="129" fill="hold">
                      <p:stCondLst>
                        <p:cond delay="indefinite"/>
                      </p:stCondLst>
                      <p:childTnLst>
                        <p:par>
                          <p:cTn id="130" fill="hold">
                            <p:stCondLst>
                              <p:cond delay="0"/>
                            </p:stCondLst>
                            <p:childTnLst>
                              <p:par>
                                <p:cTn id="131" presetID="16" presetClass="entr" presetSubtype="21" fill="hold" nodeType="clickEffect">
                                  <p:stCondLst>
                                    <p:cond delay="0"/>
                                  </p:stCondLst>
                                  <p:childTnLst>
                                    <p:set>
                                      <p:cBhvr>
                                        <p:cTn id="132" dur="1" fill="hold">
                                          <p:stCondLst>
                                            <p:cond delay="0"/>
                                          </p:stCondLst>
                                        </p:cTn>
                                        <p:tgtEl>
                                          <p:spTgt spid="130"/>
                                        </p:tgtEl>
                                        <p:attrNameLst>
                                          <p:attrName>style.visibility</p:attrName>
                                        </p:attrNameLst>
                                      </p:cBhvr>
                                      <p:to>
                                        <p:strVal val="visible"/>
                                      </p:to>
                                    </p:set>
                                    <p:animEffect transition="in" filter="barn(inVertical)">
                                      <p:cBhvr>
                                        <p:cTn id="133" dur="500"/>
                                        <p:tgtEl>
                                          <p:spTgt spid="130"/>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grpId="0" nodeType="clickEffect">
                                  <p:stCondLst>
                                    <p:cond delay="0"/>
                                  </p:stCondLst>
                                  <p:childTnLst>
                                    <p:set>
                                      <p:cBhvr>
                                        <p:cTn id="137" dur="1" fill="hold">
                                          <p:stCondLst>
                                            <p:cond delay="0"/>
                                          </p:stCondLst>
                                        </p:cTn>
                                        <p:tgtEl>
                                          <p:spTgt spid="131"/>
                                        </p:tgtEl>
                                        <p:attrNameLst>
                                          <p:attrName>style.visibility</p:attrName>
                                        </p:attrNameLst>
                                      </p:cBhvr>
                                      <p:to>
                                        <p:strVal val="visible"/>
                                      </p:to>
                                    </p:set>
                                    <p:animEffect transition="in" filter="wipe(left)">
                                      <p:cBhvr>
                                        <p:cTn id="138"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83" grpId="0"/>
      <p:bldP spid="84" grpId="0"/>
      <p:bldP spid="86" grpId="0"/>
      <p:bldP spid="98" grpId="0"/>
      <p:bldP spid="99" grpId="0"/>
      <p:bldP spid="101" grpId="0"/>
      <p:bldP spid="113" grpId="0"/>
      <p:bldP spid="114" grpId="0"/>
      <p:bldP spid="116" grpId="0"/>
      <p:bldP spid="128" grpId="0"/>
      <p:bldP spid="129" grpId="0"/>
      <p:bldP spid="1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a:solidFill>
                  <a:schemeClr val="bg1"/>
                </a:solidFill>
                <a:latin typeface="方正兰亭超细黑简体" panose="02000000000000000000" pitchFamily="2" charset="-122"/>
                <a:ea typeface="方正兰亭超细黑简体" panose="02000000000000000000" pitchFamily="2" charset="-122"/>
              </a:rPr>
              <a:t>01</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pic>
        <p:nvPicPr>
          <p:cNvPr id="84" name="Picture 2" descr="D:\360data\重要数据\桌面\168831138.jpg"/>
          <p:cNvPicPr>
            <a:picLocks noChangeAspect="1" noChangeArrowheads="1"/>
          </p:cNvPicPr>
          <p:nvPr/>
        </p:nvPicPr>
        <p:blipFill>
          <a:blip r:embed="rId1" cstate="screen"/>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85"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5">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单击添加文本单击添加文本单击添加文本单击添加文本单击添加文本单击</a:t>
            </a:r>
            <a:endParaRPr lang="en-US" altLang="zh-CN" sz="1015">
              <a:solidFill>
                <a:schemeClr val="bg1"/>
              </a:solidFill>
              <a:latin typeface="华文细黑" panose="02010600040101010101" pitchFamily="2" charset="-122"/>
              <a:ea typeface="华文细黑" panose="02010600040101010101" pitchFamily="2" charset="-122"/>
              <a:cs typeface="华文黑体" pitchFamily="2" charset="-122"/>
            </a:endParaRPr>
          </a:p>
          <a:p>
            <a:r>
              <a:rPr lang="zh-CN" altLang="en-US" sz="1015">
                <a:solidFill>
                  <a:schemeClr val="bg1"/>
                </a:solidFill>
                <a:latin typeface="华文细黑" panose="02010600040101010101" pitchFamily="2" charset="-122"/>
                <a:ea typeface="华文细黑" panose="02010600040101010101" pitchFamily="2" charset="-122"/>
                <a:cs typeface="华文黑体" pitchFamily="2" charset="-122"/>
              </a:rPr>
              <a:t>添加文本单击添加文本单击添加文本</a:t>
            </a:r>
            <a:endParaRPr lang="zh-CN" altLang="en-US" sz="1015">
              <a:solidFill>
                <a:schemeClr val="bg1"/>
              </a:solidFill>
              <a:latin typeface="华文细黑" panose="02010600040101010101" pitchFamily="2" charset="-122"/>
              <a:ea typeface="华文细黑" panose="02010600040101010101" pitchFamily="2" charset="-122"/>
              <a:cs typeface="华文黑体" pitchFamily="2" charset="-122"/>
            </a:endParaRPr>
          </a:p>
        </p:txBody>
      </p:sp>
      <p:grpSp>
        <p:nvGrpSpPr>
          <p:cNvPr id="86" name="组合 85"/>
          <p:cNvGrpSpPr/>
          <p:nvPr/>
        </p:nvGrpSpPr>
        <p:grpSpPr>
          <a:xfrm>
            <a:off x="5220073" y="3121603"/>
            <a:ext cx="1505417" cy="276999"/>
            <a:chOff x="6959302" y="4680827"/>
            <a:chExt cx="2007223" cy="369332"/>
          </a:xfrm>
        </p:grpSpPr>
        <p:grpSp>
          <p:nvGrpSpPr>
            <p:cNvPr id="87" name="组合 86"/>
            <p:cNvGrpSpPr/>
            <p:nvPr/>
          </p:nvGrpSpPr>
          <p:grpSpPr>
            <a:xfrm>
              <a:off x="6959302" y="4709580"/>
              <a:ext cx="497646" cy="340579"/>
              <a:chOff x="8183438" y="4293096"/>
              <a:chExt cx="720080" cy="492809"/>
            </a:xfrm>
          </p:grpSpPr>
          <p:sp>
            <p:nvSpPr>
              <p:cNvPr id="89"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lstStyle/>
              <a:p>
                <a:endParaRPr lang="en-US" sz="1015"/>
              </a:p>
            </p:txBody>
          </p:sp>
          <p:sp>
            <p:nvSpPr>
              <p:cNvPr id="90" name="圆角矩形 89"/>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88"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anose="02010600040101010101" pitchFamily="2" charset="-122"/>
                  <a:ea typeface="华文细黑" panose="02010600040101010101" pitchFamily="2" charset="-122"/>
                </a:rPr>
                <a:t>点击添加标题</a:t>
              </a:r>
              <a:endParaRPr lang="zh-CN" altLang="en-US" sz="1200">
                <a:solidFill>
                  <a:schemeClr val="bg1"/>
                </a:solidFill>
                <a:latin typeface="华文细黑" panose="02010600040101010101" pitchFamily="2" charset="-122"/>
                <a:ea typeface="华文细黑" panose="02010600040101010101" pitchFamily="2" charset="-122"/>
              </a:endParaRPr>
            </a:p>
          </p:txBody>
        </p:sp>
      </p:grpSp>
      <p:grpSp>
        <p:nvGrpSpPr>
          <p:cNvPr id="91" name="组合 90"/>
          <p:cNvGrpSpPr/>
          <p:nvPr/>
        </p:nvGrpSpPr>
        <p:grpSpPr>
          <a:xfrm>
            <a:off x="6948262" y="3121603"/>
            <a:ext cx="1481230" cy="276999"/>
            <a:chOff x="9263558" y="4680827"/>
            <a:chExt cx="1974973" cy="369332"/>
          </a:xfrm>
        </p:grpSpPr>
        <p:grpSp>
          <p:nvGrpSpPr>
            <p:cNvPr id="92" name="组合 91"/>
            <p:cNvGrpSpPr/>
            <p:nvPr/>
          </p:nvGrpSpPr>
          <p:grpSpPr>
            <a:xfrm>
              <a:off x="9263558" y="4709580"/>
              <a:ext cx="497646" cy="340579"/>
              <a:chOff x="9278713" y="5445224"/>
              <a:chExt cx="720080" cy="492809"/>
            </a:xfrm>
          </p:grpSpPr>
          <p:sp>
            <p:nvSpPr>
              <p:cNvPr id="94"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lstStyle/>
              <a:p>
                <a:endParaRPr lang="en-US" sz="1015"/>
              </a:p>
            </p:txBody>
          </p:sp>
          <p:sp>
            <p:nvSpPr>
              <p:cNvPr id="95" name="圆角矩形 94"/>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93"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anose="02010600040101010101" pitchFamily="2" charset="-122"/>
                  <a:ea typeface="华文细黑" panose="02010600040101010101" pitchFamily="2" charset="-122"/>
                </a:rPr>
                <a:t>点击添加标题</a:t>
              </a:r>
              <a:endParaRPr lang="zh-CN" altLang="en-US" sz="1200">
                <a:solidFill>
                  <a:schemeClr val="bg1"/>
                </a:solidFill>
                <a:latin typeface="华文细黑" panose="02010600040101010101" pitchFamily="2" charset="-122"/>
                <a:ea typeface="华文细黑" panose="02010600040101010101" pitchFamily="2" charset="-122"/>
              </a:endParaRPr>
            </a:p>
          </p:txBody>
        </p:sp>
      </p:grpSp>
      <p:grpSp>
        <p:nvGrpSpPr>
          <p:cNvPr id="96" name="组合 95"/>
          <p:cNvGrpSpPr/>
          <p:nvPr/>
        </p:nvGrpSpPr>
        <p:grpSpPr>
          <a:xfrm>
            <a:off x="5220073" y="3601677"/>
            <a:ext cx="1505417" cy="276999"/>
            <a:chOff x="6959302" y="5320926"/>
            <a:chExt cx="2007223" cy="369332"/>
          </a:xfrm>
        </p:grpSpPr>
        <p:grpSp>
          <p:nvGrpSpPr>
            <p:cNvPr id="97" name="组合 96"/>
            <p:cNvGrpSpPr/>
            <p:nvPr/>
          </p:nvGrpSpPr>
          <p:grpSpPr>
            <a:xfrm>
              <a:off x="6959302" y="5335303"/>
              <a:ext cx="497646" cy="340579"/>
              <a:chOff x="7103318" y="5085184"/>
              <a:chExt cx="720080" cy="492809"/>
            </a:xfrm>
          </p:grpSpPr>
          <p:sp>
            <p:nvSpPr>
              <p:cNvPr id="99"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lstStyle/>
              <a:p>
                <a:endParaRPr lang="en-US" sz="1015"/>
              </a:p>
            </p:txBody>
          </p:sp>
          <p:sp>
            <p:nvSpPr>
              <p:cNvPr id="100" name="圆角矩形 99"/>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98"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anose="02010600040101010101" pitchFamily="2" charset="-122"/>
                  <a:ea typeface="华文细黑" panose="02010600040101010101" pitchFamily="2" charset="-122"/>
                </a:rPr>
                <a:t>点击添加标题</a:t>
              </a:r>
              <a:endParaRPr lang="zh-CN" altLang="en-US" sz="1200">
                <a:solidFill>
                  <a:schemeClr val="bg1"/>
                </a:solidFill>
                <a:latin typeface="华文细黑" panose="02010600040101010101" pitchFamily="2" charset="-122"/>
                <a:ea typeface="华文细黑" panose="02010600040101010101" pitchFamily="2" charset="-122"/>
              </a:endParaRPr>
            </a:p>
          </p:txBody>
        </p:sp>
      </p:grpSp>
      <p:grpSp>
        <p:nvGrpSpPr>
          <p:cNvPr id="101" name="组合 100"/>
          <p:cNvGrpSpPr/>
          <p:nvPr/>
        </p:nvGrpSpPr>
        <p:grpSpPr>
          <a:xfrm>
            <a:off x="6948262" y="3601677"/>
            <a:ext cx="1481230" cy="276999"/>
            <a:chOff x="9263558" y="5320926"/>
            <a:chExt cx="1974973" cy="369332"/>
          </a:xfrm>
        </p:grpSpPr>
        <p:grpSp>
          <p:nvGrpSpPr>
            <p:cNvPr id="102" name="组合 101"/>
            <p:cNvGrpSpPr/>
            <p:nvPr/>
          </p:nvGrpSpPr>
          <p:grpSpPr>
            <a:xfrm>
              <a:off x="9263558" y="5335303"/>
              <a:ext cx="497646" cy="340579"/>
              <a:chOff x="8611702" y="4649964"/>
              <a:chExt cx="720080" cy="492809"/>
            </a:xfrm>
          </p:grpSpPr>
          <p:sp>
            <p:nvSpPr>
              <p:cNvPr id="104"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lstStyle/>
              <a:p>
                <a:endParaRPr lang="en-US" sz="1015"/>
              </a:p>
            </p:txBody>
          </p:sp>
          <p:sp>
            <p:nvSpPr>
              <p:cNvPr id="105" name="圆角矩形 104"/>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sp>
          <p:nvSpPr>
            <p:cNvPr id="103"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anose="02010600040101010101" pitchFamily="2" charset="-122"/>
                  <a:ea typeface="华文细黑" panose="02010600040101010101" pitchFamily="2" charset="-122"/>
                </a:rPr>
                <a:t>点击添加标题</a:t>
              </a:r>
              <a:endParaRPr lang="zh-CN" altLang="en-US" sz="1200">
                <a:solidFill>
                  <a:schemeClr val="bg1"/>
                </a:solidFill>
                <a:latin typeface="华文细黑" panose="02010600040101010101" pitchFamily="2" charset="-122"/>
                <a:ea typeface="华文细黑" panose="02010600040101010101" pitchFamily="2" charset="-122"/>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1000" fill="hold"/>
                                        <p:tgtEl>
                                          <p:spTgt spid="84"/>
                                        </p:tgtEl>
                                        <p:attrNameLst>
                                          <p:attrName>ppt_x</p:attrName>
                                        </p:attrNameLst>
                                      </p:cBhvr>
                                      <p:tavLst>
                                        <p:tav tm="0">
                                          <p:val>
                                            <p:strVal val="0-#ppt_w/2"/>
                                          </p:val>
                                        </p:tav>
                                        <p:tav tm="100000">
                                          <p:val>
                                            <p:strVal val="#ppt_x"/>
                                          </p:val>
                                        </p:tav>
                                      </p:tavLst>
                                    </p:anim>
                                    <p:anim calcmode="lin" valueType="num">
                                      <p:cBhvr additive="base">
                                        <p:cTn id="19" dur="1000" fill="hold"/>
                                        <p:tgtEl>
                                          <p:spTgt spid="84"/>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30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23" presetClass="entr" presetSubtype="36" fill="hold" nodeType="withEffect">
                                  <p:stCondLst>
                                    <p:cond delay="60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strVal val="(6*min(max(#ppt_w*#ppt_h,.3),1)-7.4)/-.7*#ppt_w"/>
                                          </p:val>
                                        </p:tav>
                                        <p:tav tm="100000">
                                          <p:val>
                                            <p:strVal val="#ppt_w"/>
                                          </p:val>
                                        </p:tav>
                                      </p:tavLst>
                                    </p:anim>
                                    <p:anim calcmode="lin" valueType="num">
                                      <p:cBhvr>
                                        <p:cTn id="26" dur="500" fill="hold"/>
                                        <p:tgtEl>
                                          <p:spTgt spid="86"/>
                                        </p:tgtEl>
                                        <p:attrNameLst>
                                          <p:attrName>ppt_h</p:attrName>
                                        </p:attrNameLst>
                                      </p:cBhvr>
                                      <p:tavLst>
                                        <p:tav tm="0">
                                          <p:val>
                                            <p:strVal val="(6*min(max(#ppt_w*#ppt_h,.3),1)-7.4)/-.7*#ppt_h"/>
                                          </p:val>
                                        </p:tav>
                                        <p:tav tm="100000">
                                          <p:val>
                                            <p:strVal val="#ppt_h"/>
                                          </p:val>
                                        </p:tav>
                                      </p:tavLst>
                                    </p:anim>
                                    <p:anim calcmode="lin" valueType="num">
                                      <p:cBhvr>
                                        <p:cTn id="27" dur="500" fill="hold"/>
                                        <p:tgtEl>
                                          <p:spTgt spid="86"/>
                                        </p:tgtEl>
                                        <p:attrNameLst>
                                          <p:attrName>ppt_x</p:attrName>
                                        </p:attrNameLst>
                                      </p:cBhvr>
                                      <p:tavLst>
                                        <p:tav tm="0">
                                          <p:val>
                                            <p:fltVal val="0.5"/>
                                          </p:val>
                                        </p:tav>
                                        <p:tav tm="100000">
                                          <p:val>
                                            <p:strVal val="#ppt_x"/>
                                          </p:val>
                                        </p:tav>
                                      </p:tavLst>
                                    </p:anim>
                                    <p:anim calcmode="lin" valueType="num">
                                      <p:cBhvr>
                                        <p:cTn id="28" dur="500" fill="hold"/>
                                        <p:tgtEl>
                                          <p:spTgt spid="86"/>
                                        </p:tgtEl>
                                        <p:attrNameLst>
                                          <p:attrName>ppt_y</p:attrName>
                                        </p:attrNameLst>
                                      </p:cBhvr>
                                      <p:tavLst>
                                        <p:tav tm="0">
                                          <p:val>
                                            <p:strVal val="1+(6*min(max(#ppt_w*#ppt_h,.3),1)-7.4)/-.7*#ppt_h/2"/>
                                          </p:val>
                                        </p:tav>
                                        <p:tav tm="100000">
                                          <p:val>
                                            <p:strVal val="#ppt_y"/>
                                          </p:val>
                                        </p:tav>
                                      </p:tavLst>
                                    </p:anim>
                                  </p:childTnLst>
                                </p:cTn>
                              </p:par>
                              <p:par>
                                <p:cTn id="29" presetID="23" presetClass="entr" presetSubtype="36" fill="hold" nodeType="withEffect">
                                  <p:stCondLst>
                                    <p:cond delay="100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strVal val="(6*min(max(#ppt_w*#ppt_h,.3),1)-7.4)/-.7*#ppt_w"/>
                                          </p:val>
                                        </p:tav>
                                        <p:tav tm="100000">
                                          <p:val>
                                            <p:strVal val="#ppt_w"/>
                                          </p:val>
                                        </p:tav>
                                      </p:tavLst>
                                    </p:anim>
                                    <p:anim calcmode="lin" valueType="num">
                                      <p:cBhvr>
                                        <p:cTn id="32" dur="500" fill="hold"/>
                                        <p:tgtEl>
                                          <p:spTgt spid="91"/>
                                        </p:tgtEl>
                                        <p:attrNameLst>
                                          <p:attrName>ppt_h</p:attrName>
                                        </p:attrNameLst>
                                      </p:cBhvr>
                                      <p:tavLst>
                                        <p:tav tm="0">
                                          <p:val>
                                            <p:strVal val="(6*min(max(#ppt_w*#ppt_h,.3),1)-7.4)/-.7*#ppt_h"/>
                                          </p:val>
                                        </p:tav>
                                        <p:tav tm="100000">
                                          <p:val>
                                            <p:strVal val="#ppt_h"/>
                                          </p:val>
                                        </p:tav>
                                      </p:tavLst>
                                    </p:anim>
                                    <p:anim calcmode="lin" valueType="num">
                                      <p:cBhvr>
                                        <p:cTn id="33" dur="500" fill="hold"/>
                                        <p:tgtEl>
                                          <p:spTgt spid="91"/>
                                        </p:tgtEl>
                                        <p:attrNameLst>
                                          <p:attrName>ppt_x</p:attrName>
                                        </p:attrNameLst>
                                      </p:cBhvr>
                                      <p:tavLst>
                                        <p:tav tm="0">
                                          <p:val>
                                            <p:fltVal val="0.5"/>
                                          </p:val>
                                        </p:tav>
                                        <p:tav tm="100000">
                                          <p:val>
                                            <p:strVal val="#ppt_x"/>
                                          </p:val>
                                        </p:tav>
                                      </p:tavLst>
                                    </p:anim>
                                    <p:anim calcmode="lin" valueType="num">
                                      <p:cBhvr>
                                        <p:cTn id="34" dur="500" fill="hold"/>
                                        <p:tgtEl>
                                          <p:spTgt spid="91"/>
                                        </p:tgtEl>
                                        <p:attrNameLst>
                                          <p:attrName>ppt_y</p:attrName>
                                        </p:attrNameLst>
                                      </p:cBhvr>
                                      <p:tavLst>
                                        <p:tav tm="0">
                                          <p:val>
                                            <p:strVal val="1+(6*min(max(#ppt_w*#ppt_h,.3),1)-7.4)/-.7*#ppt_h/2"/>
                                          </p:val>
                                        </p:tav>
                                        <p:tav tm="100000">
                                          <p:val>
                                            <p:strVal val="#ppt_y"/>
                                          </p:val>
                                        </p:tav>
                                      </p:tavLst>
                                    </p:anim>
                                  </p:childTnLst>
                                </p:cTn>
                              </p:par>
                              <p:par>
                                <p:cTn id="35" presetID="23" presetClass="entr" presetSubtype="36" fill="hold" nodeType="withEffect">
                                  <p:stCondLst>
                                    <p:cond delay="1400"/>
                                  </p:stCondLst>
                                  <p:childTnLst>
                                    <p:set>
                                      <p:cBhvr>
                                        <p:cTn id="36" dur="1" fill="hold">
                                          <p:stCondLst>
                                            <p:cond delay="0"/>
                                          </p:stCondLst>
                                        </p:cTn>
                                        <p:tgtEl>
                                          <p:spTgt spid="96"/>
                                        </p:tgtEl>
                                        <p:attrNameLst>
                                          <p:attrName>style.visibility</p:attrName>
                                        </p:attrNameLst>
                                      </p:cBhvr>
                                      <p:to>
                                        <p:strVal val="visible"/>
                                      </p:to>
                                    </p:set>
                                    <p:anim calcmode="lin" valueType="num">
                                      <p:cBhvr>
                                        <p:cTn id="37" dur="500" fill="hold"/>
                                        <p:tgtEl>
                                          <p:spTgt spid="96"/>
                                        </p:tgtEl>
                                        <p:attrNameLst>
                                          <p:attrName>ppt_w</p:attrName>
                                        </p:attrNameLst>
                                      </p:cBhvr>
                                      <p:tavLst>
                                        <p:tav tm="0">
                                          <p:val>
                                            <p:strVal val="(6*min(max(#ppt_w*#ppt_h,.3),1)-7.4)/-.7*#ppt_w"/>
                                          </p:val>
                                        </p:tav>
                                        <p:tav tm="100000">
                                          <p:val>
                                            <p:strVal val="#ppt_w"/>
                                          </p:val>
                                        </p:tav>
                                      </p:tavLst>
                                    </p:anim>
                                    <p:anim calcmode="lin" valueType="num">
                                      <p:cBhvr>
                                        <p:cTn id="38" dur="500" fill="hold"/>
                                        <p:tgtEl>
                                          <p:spTgt spid="96"/>
                                        </p:tgtEl>
                                        <p:attrNameLst>
                                          <p:attrName>ppt_h</p:attrName>
                                        </p:attrNameLst>
                                      </p:cBhvr>
                                      <p:tavLst>
                                        <p:tav tm="0">
                                          <p:val>
                                            <p:strVal val="(6*min(max(#ppt_w*#ppt_h,.3),1)-7.4)/-.7*#ppt_h"/>
                                          </p:val>
                                        </p:tav>
                                        <p:tav tm="100000">
                                          <p:val>
                                            <p:strVal val="#ppt_h"/>
                                          </p:val>
                                        </p:tav>
                                      </p:tavLst>
                                    </p:anim>
                                    <p:anim calcmode="lin" valueType="num">
                                      <p:cBhvr>
                                        <p:cTn id="39" dur="500" fill="hold"/>
                                        <p:tgtEl>
                                          <p:spTgt spid="96"/>
                                        </p:tgtEl>
                                        <p:attrNameLst>
                                          <p:attrName>ppt_x</p:attrName>
                                        </p:attrNameLst>
                                      </p:cBhvr>
                                      <p:tavLst>
                                        <p:tav tm="0">
                                          <p:val>
                                            <p:fltVal val="0.5"/>
                                          </p:val>
                                        </p:tav>
                                        <p:tav tm="100000">
                                          <p:val>
                                            <p:strVal val="#ppt_x"/>
                                          </p:val>
                                        </p:tav>
                                      </p:tavLst>
                                    </p:anim>
                                    <p:anim calcmode="lin" valueType="num">
                                      <p:cBhvr>
                                        <p:cTn id="40" dur="500" fill="hold"/>
                                        <p:tgtEl>
                                          <p:spTgt spid="96"/>
                                        </p:tgtEl>
                                        <p:attrNameLst>
                                          <p:attrName>ppt_y</p:attrName>
                                        </p:attrNameLst>
                                      </p:cBhvr>
                                      <p:tavLst>
                                        <p:tav tm="0">
                                          <p:val>
                                            <p:strVal val="1+(6*min(max(#ppt_w*#ppt_h,.3),1)-7.4)/-.7*#ppt_h/2"/>
                                          </p:val>
                                        </p:tav>
                                        <p:tav tm="100000">
                                          <p:val>
                                            <p:strVal val="#ppt_y"/>
                                          </p:val>
                                        </p:tav>
                                      </p:tavLst>
                                    </p:anim>
                                  </p:childTnLst>
                                </p:cTn>
                              </p:par>
                              <p:par>
                                <p:cTn id="41" presetID="23" presetClass="entr" presetSubtype="36" fill="hold" nodeType="withEffect">
                                  <p:stCondLst>
                                    <p:cond delay="1800"/>
                                  </p:stCondLst>
                                  <p:childTnLst>
                                    <p:set>
                                      <p:cBhvr>
                                        <p:cTn id="42" dur="1" fill="hold">
                                          <p:stCondLst>
                                            <p:cond delay="0"/>
                                          </p:stCondLst>
                                        </p:cTn>
                                        <p:tgtEl>
                                          <p:spTgt spid="101"/>
                                        </p:tgtEl>
                                        <p:attrNameLst>
                                          <p:attrName>style.visibility</p:attrName>
                                        </p:attrNameLst>
                                      </p:cBhvr>
                                      <p:to>
                                        <p:strVal val="visible"/>
                                      </p:to>
                                    </p:set>
                                    <p:anim calcmode="lin" valueType="num">
                                      <p:cBhvr>
                                        <p:cTn id="43" dur="500" fill="hold"/>
                                        <p:tgtEl>
                                          <p:spTgt spid="101"/>
                                        </p:tgtEl>
                                        <p:attrNameLst>
                                          <p:attrName>ppt_w</p:attrName>
                                        </p:attrNameLst>
                                      </p:cBhvr>
                                      <p:tavLst>
                                        <p:tav tm="0">
                                          <p:val>
                                            <p:strVal val="(6*min(max(#ppt_w*#ppt_h,.3),1)-7.4)/-.7*#ppt_w"/>
                                          </p:val>
                                        </p:tav>
                                        <p:tav tm="100000">
                                          <p:val>
                                            <p:strVal val="#ppt_w"/>
                                          </p:val>
                                        </p:tav>
                                      </p:tavLst>
                                    </p:anim>
                                    <p:anim calcmode="lin" valueType="num">
                                      <p:cBhvr>
                                        <p:cTn id="44" dur="500" fill="hold"/>
                                        <p:tgtEl>
                                          <p:spTgt spid="101"/>
                                        </p:tgtEl>
                                        <p:attrNameLst>
                                          <p:attrName>ppt_h</p:attrName>
                                        </p:attrNameLst>
                                      </p:cBhvr>
                                      <p:tavLst>
                                        <p:tav tm="0">
                                          <p:val>
                                            <p:strVal val="(6*min(max(#ppt_w*#ppt_h,.3),1)-7.4)/-.7*#ppt_h"/>
                                          </p:val>
                                        </p:tav>
                                        <p:tav tm="100000">
                                          <p:val>
                                            <p:strVal val="#ppt_h"/>
                                          </p:val>
                                        </p:tav>
                                      </p:tavLst>
                                    </p:anim>
                                    <p:anim calcmode="lin" valueType="num">
                                      <p:cBhvr>
                                        <p:cTn id="45" dur="500" fill="hold"/>
                                        <p:tgtEl>
                                          <p:spTgt spid="101"/>
                                        </p:tgtEl>
                                        <p:attrNameLst>
                                          <p:attrName>ppt_x</p:attrName>
                                        </p:attrNameLst>
                                      </p:cBhvr>
                                      <p:tavLst>
                                        <p:tav tm="0">
                                          <p:val>
                                            <p:fltVal val="0.5"/>
                                          </p:val>
                                        </p:tav>
                                        <p:tav tm="100000">
                                          <p:val>
                                            <p:strVal val="#ppt_x"/>
                                          </p:val>
                                        </p:tav>
                                      </p:tavLst>
                                    </p:anim>
                                    <p:anim calcmode="lin" valueType="num">
                                      <p:cBhvr>
                                        <p:cTn id="46" dur="500" fill="hold"/>
                                        <p:tgtEl>
                                          <p:spTgt spid="10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pic>
        <p:nvPicPr>
          <p:cNvPr id="84" name="_effect"/>
          <p:cNvPicPr>
            <a:picLocks noChangeAspect="1" noChangeArrowheads="1"/>
          </p:cNvPicPr>
          <p:nvPr/>
        </p:nvPicPr>
        <p:blipFill>
          <a:blip r:embed="rId1" cstate="screen">
            <a:lum bright="20000"/>
          </a:blip>
          <a:srcRect/>
          <a:stretch>
            <a:fillRect/>
          </a:stretch>
        </p:blipFill>
        <p:spPr bwMode="gray">
          <a:xfrm>
            <a:off x="1996419" y="3699553"/>
            <a:ext cx="2428843" cy="366001"/>
          </a:xfrm>
          <a:prstGeom prst="rect">
            <a:avLst/>
          </a:prstGeom>
          <a:noFill/>
          <a:ln w="9525">
            <a:miter lim="800000"/>
            <a:headEnd/>
            <a:tailEnd/>
          </a:ln>
          <a:effectLst/>
        </p:spPr>
      </p:pic>
      <p:pic>
        <p:nvPicPr>
          <p:cNvPr id="85" name="_effect"/>
          <p:cNvPicPr>
            <a:picLocks noChangeAspect="1" noChangeArrowheads="1"/>
          </p:cNvPicPr>
          <p:nvPr/>
        </p:nvPicPr>
        <p:blipFill>
          <a:blip r:embed="rId1" cstate="screen">
            <a:lum bright="20000"/>
          </a:blip>
          <a:srcRect/>
          <a:stretch>
            <a:fillRect/>
          </a:stretch>
        </p:blipFill>
        <p:spPr bwMode="gray">
          <a:xfrm>
            <a:off x="4323142" y="3699553"/>
            <a:ext cx="2428843" cy="366001"/>
          </a:xfrm>
          <a:prstGeom prst="rect">
            <a:avLst/>
          </a:prstGeom>
          <a:noFill/>
          <a:ln w="9525">
            <a:miter lim="800000"/>
            <a:headEnd/>
            <a:tailEnd/>
          </a:ln>
          <a:effectLst/>
        </p:spPr>
      </p:pic>
      <p:sp>
        <p:nvSpPr>
          <p:cNvPr id="86" name="_color1"/>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87" name="_color1"/>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88" name="_color1"/>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89" name="_color1"/>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90" name="_color1"/>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91" name="_color1"/>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92" name="_color1"/>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93" name="_color1"/>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94" name="_color1"/>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95" name="_color1"/>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96" name="_color1"/>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lstStyle/>
          <a:p>
            <a:pPr algn="ctr" defTabSz="685800"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97"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800"/>
            <a:r>
              <a:rPr lang="zh-CN" altLang="en-US" sz="3000" b="1" dirty="0">
                <a:solidFill>
                  <a:schemeClr val="bg1"/>
                </a:solidFill>
                <a:latin typeface="微软雅黑" panose="020B0503020204020204" pitchFamily="34" charset="-122"/>
              </a:rPr>
              <a:t>关键字</a:t>
            </a:r>
            <a:endParaRPr lang="zh-CN" altLang="en-US" sz="3000" b="1" dirty="0">
              <a:solidFill>
                <a:schemeClr val="bg1"/>
              </a:solidFill>
              <a:latin typeface="微软雅黑" panose="020B0503020204020204" pitchFamily="34" charset="-122"/>
            </a:endParaRPr>
          </a:p>
        </p:txBody>
      </p:sp>
      <p:sp>
        <p:nvSpPr>
          <p:cNvPr id="98"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800"/>
            <a:r>
              <a:rPr lang="zh-CN" altLang="en-US" sz="3000" b="1" dirty="0">
                <a:solidFill>
                  <a:schemeClr val="bg1"/>
                </a:solidFill>
                <a:latin typeface="微软雅黑" panose="020B0503020204020204" pitchFamily="34" charset="-122"/>
              </a:rPr>
              <a:t>关键字</a:t>
            </a:r>
            <a:endParaRPr lang="zh-CN" altLang="en-US" sz="3000" b="1" dirty="0">
              <a:solidFill>
                <a:schemeClr val="bg1"/>
              </a:solidFill>
              <a:latin typeface="微软雅黑" panose="020B0503020204020204" pitchFamily="34" charset="-122"/>
            </a:endParaRPr>
          </a:p>
        </p:txBody>
      </p:sp>
      <p:sp>
        <p:nvSpPr>
          <p:cNvPr id="99" name="Text Box 40"/>
          <p:cNvSpPr txBox="1">
            <a:spLocks noChangeArrowheads="1"/>
          </p:cNvSpPr>
          <p:nvPr/>
        </p:nvSpPr>
        <p:spPr bwMode="gray">
          <a:xfrm>
            <a:off x="688563" y="3974684"/>
            <a:ext cx="2748268" cy="480129"/>
          </a:xfrm>
          <a:prstGeom prst="rect">
            <a:avLst/>
          </a:prstGeom>
          <a:noFill/>
          <a:ln w="9525">
            <a:noFill/>
            <a:miter lim="800000"/>
          </a:ln>
        </p:spPr>
        <p:txBody>
          <a:bodyPr wrap="square" lIns="91438" tIns="45719" rIns="91438" bIns="45719">
            <a:spAutoFit/>
          </a:bodyPr>
          <a:lstStyle/>
          <a:p>
            <a:pPr defTabSz="685800">
              <a:lnSpc>
                <a:spcPct val="120000"/>
              </a:lnSpc>
              <a:defRPr/>
            </a:pPr>
            <a:r>
              <a:rPr lang="zh-CN" altLang="en-US" sz="1050" kern="0" dirty="0">
                <a:solidFill>
                  <a:schemeClr val="bg1"/>
                </a:solidFill>
                <a:latin typeface="微软雅黑" panose="020B0503020204020204" pitchFamily="34" charset="-122"/>
                <a:ea typeface="微软雅黑" panose="020B0503020204020204" pitchFamily="34" charset="-122"/>
              </a:rPr>
              <a:t>单击此处输入文字单击此处输入文字</a:t>
            </a:r>
            <a:endParaRPr lang="zh-CN" altLang="en-US" sz="1050" kern="0" dirty="0">
              <a:solidFill>
                <a:schemeClr val="bg1"/>
              </a:solidFill>
              <a:latin typeface="微软雅黑" panose="020B0503020204020204" pitchFamily="34" charset="-122"/>
              <a:ea typeface="微软雅黑" panose="020B0503020204020204" pitchFamily="34" charset="-122"/>
            </a:endParaRPr>
          </a:p>
          <a:p>
            <a:pPr defTabSz="685800">
              <a:lnSpc>
                <a:spcPct val="120000"/>
              </a:lnSpc>
              <a:defRPr/>
            </a:pPr>
            <a:r>
              <a:rPr lang="zh-CN" altLang="en-US" sz="1050" kern="0" dirty="0">
                <a:solidFill>
                  <a:schemeClr val="bg1"/>
                </a:solidFill>
                <a:latin typeface="微软雅黑" panose="020B0503020204020204" pitchFamily="34" charset="-122"/>
                <a:ea typeface="微软雅黑" panose="020B0503020204020204" pitchFamily="34" charset="-122"/>
              </a:rPr>
              <a:t>单击此处输入文字单击此处输入文字</a:t>
            </a:r>
            <a:endParaRPr lang="zh-CN" altLang="en-US" sz="1050" kern="0" dirty="0">
              <a:solidFill>
                <a:schemeClr val="bg1"/>
              </a:solidFill>
              <a:latin typeface="微软雅黑" panose="020B0503020204020204" pitchFamily="34" charset="-122"/>
              <a:ea typeface="微软雅黑" panose="020B0503020204020204" pitchFamily="34" charset="-122"/>
            </a:endParaRPr>
          </a:p>
        </p:txBody>
      </p:sp>
      <p:sp>
        <p:nvSpPr>
          <p:cNvPr id="100" name="Rectangle 11"/>
          <p:cNvSpPr>
            <a:spLocks noChangeArrowheads="1"/>
          </p:cNvSpPr>
          <p:nvPr/>
        </p:nvSpPr>
        <p:spPr bwMode="gray">
          <a:xfrm>
            <a:off x="762583" y="3610997"/>
            <a:ext cx="2268175" cy="325506"/>
          </a:xfrm>
          <a:prstGeom prst="rect">
            <a:avLst/>
          </a:prstGeom>
          <a:noFill/>
          <a:ln>
            <a:noFill/>
          </a:ln>
        </p:spPr>
        <p:txBody>
          <a:bodyPr lIns="0" tIns="0" rIns="0" bIns="0" anchor="ctr"/>
          <a:lstStyle/>
          <a:p>
            <a:pPr defTabSz="685800">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endParaRPr lang="zh-CN" altLang="en-US" sz="1350" b="1" kern="0" dirty="0">
              <a:solidFill>
                <a:schemeClr val="bg1"/>
              </a:solidFill>
              <a:latin typeface="微软雅黑" panose="020B0503020204020204" pitchFamily="34" charset="-122"/>
              <a:ea typeface="微软雅黑" panose="020B0503020204020204" pitchFamily="34" charset="-122"/>
            </a:endParaRPr>
          </a:p>
        </p:txBody>
      </p:sp>
      <p:sp>
        <p:nvSpPr>
          <p:cNvPr id="101" name="Text Box 40"/>
          <p:cNvSpPr txBox="1">
            <a:spLocks noChangeArrowheads="1"/>
          </p:cNvSpPr>
          <p:nvPr/>
        </p:nvSpPr>
        <p:spPr bwMode="gray">
          <a:xfrm>
            <a:off x="5621118" y="896426"/>
            <a:ext cx="2729619" cy="480129"/>
          </a:xfrm>
          <a:prstGeom prst="rect">
            <a:avLst/>
          </a:prstGeom>
          <a:noFill/>
          <a:ln w="9525">
            <a:noFill/>
            <a:miter lim="800000"/>
          </a:ln>
        </p:spPr>
        <p:txBody>
          <a:bodyPr wrap="square" lIns="91438" tIns="45719" rIns="91438" bIns="45719">
            <a:spAutoFit/>
          </a:bodyPr>
          <a:lstStyle/>
          <a:p>
            <a:pPr algn="r" defTabSz="685800">
              <a:lnSpc>
                <a:spcPct val="120000"/>
              </a:lnSpc>
              <a:defRPr/>
            </a:pPr>
            <a:r>
              <a:rPr lang="zh-CN" altLang="en-US" sz="1050" kern="0" dirty="0">
                <a:solidFill>
                  <a:schemeClr val="bg1"/>
                </a:solidFill>
                <a:latin typeface="微软雅黑" panose="020B0503020204020204" pitchFamily="34" charset="-122"/>
                <a:ea typeface="微软雅黑" panose="020B0503020204020204" pitchFamily="34" charset="-122"/>
              </a:rPr>
              <a:t>单击此处输入文字单击此处输入文字</a:t>
            </a:r>
            <a:endParaRPr lang="zh-CN" altLang="en-US" sz="1050" kern="0" dirty="0">
              <a:solidFill>
                <a:schemeClr val="bg1"/>
              </a:solidFill>
              <a:latin typeface="微软雅黑" panose="020B0503020204020204" pitchFamily="34" charset="-122"/>
              <a:ea typeface="微软雅黑" panose="020B0503020204020204" pitchFamily="34" charset="-122"/>
            </a:endParaRPr>
          </a:p>
          <a:p>
            <a:pPr algn="r" defTabSz="685800">
              <a:lnSpc>
                <a:spcPct val="120000"/>
              </a:lnSpc>
              <a:defRPr/>
            </a:pPr>
            <a:r>
              <a:rPr lang="zh-CN" altLang="en-US" sz="1050" kern="0" dirty="0">
                <a:solidFill>
                  <a:schemeClr val="bg1"/>
                </a:solidFill>
                <a:latin typeface="微软雅黑" panose="020B0503020204020204" pitchFamily="34" charset="-122"/>
                <a:ea typeface="微软雅黑" panose="020B0503020204020204" pitchFamily="34" charset="-122"/>
              </a:rPr>
              <a:t>单击此处输入文字单击此处输入文字</a:t>
            </a:r>
            <a:endParaRPr lang="zh-CN" altLang="en-US" sz="1050" kern="0" dirty="0">
              <a:solidFill>
                <a:schemeClr val="bg1"/>
              </a:solidFill>
              <a:latin typeface="微软雅黑" panose="020B0503020204020204" pitchFamily="34" charset="-122"/>
              <a:ea typeface="微软雅黑" panose="020B0503020204020204" pitchFamily="34" charset="-122"/>
            </a:endParaRPr>
          </a:p>
        </p:txBody>
      </p:sp>
      <p:sp>
        <p:nvSpPr>
          <p:cNvPr id="102" name="Rectangle 11"/>
          <p:cNvSpPr>
            <a:spLocks noChangeArrowheads="1"/>
          </p:cNvSpPr>
          <p:nvPr/>
        </p:nvSpPr>
        <p:spPr bwMode="gray">
          <a:xfrm>
            <a:off x="5974783" y="1348193"/>
            <a:ext cx="2268175" cy="325506"/>
          </a:xfrm>
          <a:prstGeom prst="rect">
            <a:avLst/>
          </a:prstGeom>
          <a:noFill/>
          <a:ln>
            <a:noFill/>
          </a:ln>
        </p:spPr>
        <p:txBody>
          <a:bodyPr lIns="0" tIns="0" rIns="0" bIns="0" anchor="ctr"/>
          <a:lstStyle/>
          <a:p>
            <a:pPr algn="r" defTabSz="685800">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endParaRPr lang="zh-CN" altLang="en-US" sz="1350" b="1"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wipe(left)">
                                      <p:cBhvr>
                                        <p:cTn id="18" dur="100"/>
                                        <p:tgtEl>
                                          <p:spTgt spid="91"/>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wipe(left)">
                                      <p:cBhvr>
                                        <p:cTn id="22" dur="100"/>
                                        <p:tgtEl>
                                          <p:spTgt spid="92"/>
                                        </p:tgtEl>
                                      </p:cBhvr>
                                    </p:animEffect>
                                  </p:childTnLst>
                                </p:cTn>
                              </p:par>
                            </p:childTnLst>
                          </p:cTn>
                        </p:par>
                        <p:par>
                          <p:cTn id="23" fill="hold">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up)">
                                      <p:cBhvr>
                                        <p:cTn id="26" dur="100"/>
                                        <p:tgtEl>
                                          <p:spTgt spid="95"/>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wipe(right)">
                                      <p:cBhvr>
                                        <p:cTn id="30" dur="100"/>
                                        <p:tgtEl>
                                          <p:spTgt spid="94"/>
                                        </p:tgtEl>
                                      </p:cBhvr>
                                    </p:animEffect>
                                  </p:childTnLst>
                                </p:cTn>
                              </p:par>
                            </p:childTnLst>
                          </p:cTn>
                        </p:par>
                        <p:par>
                          <p:cTn id="31" fill="hold">
                            <p:stCondLst>
                              <p:cond delay="3000"/>
                            </p:stCondLst>
                            <p:childTnLst>
                              <p:par>
                                <p:cTn id="32" presetID="22" presetClass="entr" presetSubtype="2"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wipe(right)">
                                      <p:cBhvr>
                                        <p:cTn id="34" dur="100"/>
                                        <p:tgtEl>
                                          <p:spTgt spid="93"/>
                                        </p:tgtEl>
                                      </p:cBhvr>
                                    </p:animEffect>
                                  </p:childTnLst>
                                </p:cTn>
                              </p:par>
                            </p:childTnLst>
                          </p:cTn>
                        </p:par>
                        <p:par>
                          <p:cTn id="35" fill="hold">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wipe(down)">
                                      <p:cBhvr>
                                        <p:cTn id="38" dur="100"/>
                                        <p:tgtEl>
                                          <p:spTgt spid="96"/>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88"/>
                                        </p:tgtEl>
                                        <p:attrNameLst>
                                          <p:attrName>style.visibility</p:attrName>
                                        </p:attrNameLst>
                                      </p:cBhvr>
                                      <p:to>
                                        <p:strVal val="visible"/>
                                      </p:to>
                                    </p:set>
                                    <p:animEffect transition="in" filter="wipe(right)">
                                      <p:cBhvr>
                                        <p:cTn id="42" dur="100"/>
                                        <p:tgtEl>
                                          <p:spTgt spid="88"/>
                                        </p:tgtEl>
                                      </p:cBhvr>
                                    </p:animEffect>
                                  </p:childTnLst>
                                </p:cTn>
                              </p:par>
                            </p:childTnLst>
                          </p:cTn>
                        </p:par>
                        <p:par>
                          <p:cTn id="43" fill="hold">
                            <p:stCondLst>
                              <p:cond delay="4500"/>
                            </p:stCondLst>
                            <p:childTnLst>
                              <p:par>
                                <p:cTn id="44" presetID="22" presetClass="entr" presetSubtype="2" fill="hold" grpId="0" nodeType="after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wipe(right)">
                                      <p:cBhvr>
                                        <p:cTn id="46" dur="100"/>
                                        <p:tgtEl>
                                          <p:spTgt spid="87"/>
                                        </p:tgtEl>
                                      </p:cBhvr>
                                    </p:animEffect>
                                  </p:childTnLst>
                                </p:cTn>
                              </p:par>
                            </p:childTnLst>
                          </p:cTn>
                        </p:par>
                        <p:par>
                          <p:cTn id="47" fill="hold">
                            <p:stCondLst>
                              <p:cond delay="5000"/>
                            </p:stCondLst>
                            <p:childTnLst>
                              <p:par>
                                <p:cTn id="48" presetID="22" presetClass="entr" presetSubtype="1"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wipe(up)">
                                      <p:cBhvr>
                                        <p:cTn id="50" dur="100"/>
                                        <p:tgtEl>
                                          <p:spTgt spid="89"/>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wipe(left)">
                                      <p:cBhvr>
                                        <p:cTn id="54" dur="100"/>
                                        <p:tgtEl>
                                          <p:spTgt spid="86"/>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90"/>
                                        </p:tgtEl>
                                        <p:attrNameLst>
                                          <p:attrName>style.visibility</p:attrName>
                                        </p:attrNameLst>
                                      </p:cBhvr>
                                      <p:to>
                                        <p:strVal val="visible"/>
                                      </p:to>
                                    </p:set>
                                    <p:animEffect transition="in" filter="wipe(left)">
                                      <p:cBhvr>
                                        <p:cTn id="58" dur="100"/>
                                        <p:tgtEl>
                                          <p:spTgt spid="90"/>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300"/>
                                        <p:tgtEl>
                                          <p:spTgt spid="84"/>
                                        </p:tgtEl>
                                      </p:cBhvr>
                                    </p:animEffect>
                                  </p:childTnLst>
                                </p:cTn>
                              </p:par>
                              <p:par>
                                <p:cTn id="63" presetID="10" presetClass="entr" presetSubtype="0" fill="hold" nodeType="with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300"/>
                                        <p:tgtEl>
                                          <p:spTgt spid="85"/>
                                        </p:tgtEl>
                                      </p:cBhvr>
                                    </p:animEffect>
                                  </p:childTnLst>
                                </p:cTn>
                              </p:par>
                            </p:childTnLst>
                          </p:cTn>
                        </p:par>
                        <p:par>
                          <p:cTn id="66" fill="hold">
                            <p:stCondLst>
                              <p:cond delay="7000"/>
                            </p:stCondLst>
                            <p:childTnLst>
                              <p:par>
                                <p:cTn id="67" presetID="10" presetClass="entr" presetSubtype="0"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fade">
                                      <p:cBhvr>
                                        <p:cTn id="69" dur="500"/>
                                        <p:tgtEl>
                                          <p:spTgt spid="9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8"/>
                                        </p:tgtEl>
                                        <p:attrNameLst>
                                          <p:attrName>style.visibility</p:attrName>
                                        </p:attrNameLst>
                                      </p:cBhvr>
                                      <p:to>
                                        <p:strVal val="visible"/>
                                      </p:to>
                                    </p:set>
                                    <p:animEffect transition="in" filter="fade">
                                      <p:cBhvr>
                                        <p:cTn id="72" dur="500"/>
                                        <p:tgtEl>
                                          <p:spTgt spid="98"/>
                                        </p:tgtEl>
                                      </p:cBhvr>
                                    </p:animEffect>
                                  </p:childTnLst>
                                </p:cTn>
                              </p:par>
                            </p:childTnLst>
                          </p:cTn>
                        </p:par>
                        <p:par>
                          <p:cTn id="73" fill="hold">
                            <p:stCondLst>
                              <p:cond delay="75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00"/>
                                        </p:tgtEl>
                                        <p:attrNameLst>
                                          <p:attrName>style.visibility</p:attrName>
                                        </p:attrNameLst>
                                      </p:cBhvr>
                                      <p:to>
                                        <p:strVal val="visible"/>
                                      </p:to>
                                    </p:set>
                                    <p:anim calcmode="lin" valueType="num">
                                      <p:cBhvr>
                                        <p:cTn id="76"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00"/>
                                        </p:tgtEl>
                                        <p:attrNameLst>
                                          <p:attrName>ppt_y</p:attrName>
                                        </p:attrNameLst>
                                      </p:cBhvr>
                                      <p:tavLst>
                                        <p:tav tm="0">
                                          <p:val>
                                            <p:strVal val="#ppt_y"/>
                                          </p:val>
                                        </p:tav>
                                        <p:tav tm="100000">
                                          <p:val>
                                            <p:strVal val="#ppt_y"/>
                                          </p:val>
                                        </p:tav>
                                      </p:tavLst>
                                    </p:anim>
                                    <p:anim calcmode="lin" valueType="num">
                                      <p:cBhvr>
                                        <p:cTn id="78"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00"/>
                                        </p:tgtEl>
                                      </p:cBhvr>
                                    </p:animEffect>
                                  </p:childTnLst>
                                </p:cTn>
                              </p:par>
                            </p:childTnLst>
                          </p:cTn>
                        </p:par>
                        <p:par>
                          <p:cTn id="81" fill="hold">
                            <p:stCondLst>
                              <p:cond delay="3599"/>
                            </p:stCondLst>
                            <p:childTnLst>
                              <p:par>
                                <p:cTn id="82" presetID="42" presetClass="entr" presetSubtype="0" fill="hold" grpId="0"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fade">
                                      <p:cBhvr>
                                        <p:cTn id="84" dur="750"/>
                                        <p:tgtEl>
                                          <p:spTgt spid="99"/>
                                        </p:tgtEl>
                                      </p:cBhvr>
                                    </p:animEffect>
                                    <p:anim calcmode="lin" valueType="num">
                                      <p:cBhvr>
                                        <p:cTn id="85" dur="750" fill="hold"/>
                                        <p:tgtEl>
                                          <p:spTgt spid="99"/>
                                        </p:tgtEl>
                                        <p:attrNameLst>
                                          <p:attrName>ppt_x</p:attrName>
                                        </p:attrNameLst>
                                      </p:cBhvr>
                                      <p:tavLst>
                                        <p:tav tm="0">
                                          <p:val>
                                            <p:strVal val="#ppt_x"/>
                                          </p:val>
                                        </p:tav>
                                        <p:tav tm="100000">
                                          <p:val>
                                            <p:strVal val="#ppt_x"/>
                                          </p:val>
                                        </p:tav>
                                      </p:tavLst>
                                    </p:anim>
                                    <p:anim calcmode="lin" valueType="num">
                                      <p:cBhvr>
                                        <p:cTn id="86" dur="750" fill="hold"/>
                                        <p:tgtEl>
                                          <p:spTgt spid="99"/>
                                        </p:tgtEl>
                                        <p:attrNameLst>
                                          <p:attrName>ppt_y</p:attrName>
                                        </p:attrNameLst>
                                      </p:cBhvr>
                                      <p:tavLst>
                                        <p:tav tm="0">
                                          <p:val>
                                            <p:strVal val="#ppt_y+.1"/>
                                          </p:val>
                                        </p:tav>
                                        <p:tav tm="100000">
                                          <p:val>
                                            <p:strVal val="#ppt_y"/>
                                          </p:val>
                                        </p:tav>
                                      </p:tavLst>
                                    </p:anim>
                                  </p:childTnLst>
                                </p:cTn>
                              </p:par>
                            </p:childTnLst>
                          </p:cTn>
                        </p:par>
                        <p:par>
                          <p:cTn id="87" fill="hold">
                            <p:stCondLst>
                              <p:cond delay="4599"/>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102"/>
                                        </p:tgtEl>
                                        <p:attrNameLst>
                                          <p:attrName>style.visibility</p:attrName>
                                        </p:attrNameLst>
                                      </p:cBhvr>
                                      <p:to>
                                        <p:strVal val="visible"/>
                                      </p:to>
                                    </p:set>
                                    <p:anim calcmode="lin" valueType="num">
                                      <p:cBhvr>
                                        <p:cTn id="90" dur="500" fill="hold"/>
                                        <p:tgtEl>
                                          <p:spTgt spid="102"/>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02"/>
                                        </p:tgtEl>
                                        <p:attrNameLst>
                                          <p:attrName>ppt_y</p:attrName>
                                        </p:attrNameLst>
                                      </p:cBhvr>
                                      <p:tavLst>
                                        <p:tav tm="0">
                                          <p:val>
                                            <p:strVal val="#ppt_y"/>
                                          </p:val>
                                        </p:tav>
                                        <p:tav tm="100000">
                                          <p:val>
                                            <p:strVal val="#ppt_y"/>
                                          </p:val>
                                        </p:tav>
                                      </p:tavLst>
                                    </p:anim>
                                    <p:anim calcmode="lin" valueType="num">
                                      <p:cBhvr>
                                        <p:cTn id="92" dur="500" fill="hold"/>
                                        <p:tgtEl>
                                          <p:spTgt spid="102"/>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02"/>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02"/>
                                        </p:tgtEl>
                                      </p:cBhvr>
                                    </p:animEffect>
                                  </p:childTnLst>
                                </p:cTn>
                              </p:par>
                            </p:childTnLst>
                          </p:cTn>
                        </p:par>
                        <p:par>
                          <p:cTn id="95" fill="hold">
                            <p:stCondLst>
                              <p:cond delay="5049"/>
                            </p:stCondLst>
                            <p:childTnLst>
                              <p:par>
                                <p:cTn id="96" presetID="42" presetClass="entr" presetSubtype="0"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fade">
                                      <p:cBhvr>
                                        <p:cTn id="98" dur="750"/>
                                        <p:tgtEl>
                                          <p:spTgt spid="101"/>
                                        </p:tgtEl>
                                      </p:cBhvr>
                                    </p:animEffect>
                                    <p:anim calcmode="lin" valueType="num">
                                      <p:cBhvr>
                                        <p:cTn id="99" dur="750" fill="hold"/>
                                        <p:tgtEl>
                                          <p:spTgt spid="101"/>
                                        </p:tgtEl>
                                        <p:attrNameLst>
                                          <p:attrName>ppt_x</p:attrName>
                                        </p:attrNameLst>
                                      </p:cBhvr>
                                      <p:tavLst>
                                        <p:tav tm="0">
                                          <p:val>
                                            <p:strVal val="#ppt_x"/>
                                          </p:val>
                                        </p:tav>
                                        <p:tav tm="100000">
                                          <p:val>
                                            <p:strVal val="#ppt_x"/>
                                          </p:val>
                                        </p:tav>
                                      </p:tavLst>
                                    </p:anim>
                                    <p:anim calcmode="lin" valueType="num">
                                      <p:cBhvr>
                                        <p:cTn id="100" dur="75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sp>
        <p:nvSpPr>
          <p:cNvPr id="84" name="椭圆 83"/>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85" name="椭圆 84"/>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6" name="椭圆 85"/>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87" name="椭圆 86"/>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88"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1" fmla="*/ 900100 w 1800200"/>
              <a:gd name="connsiteY0-2" fmla="*/ 0 h 1800200"/>
              <a:gd name="connsiteX1-3" fmla="*/ 1800200 w 1800200"/>
              <a:gd name="connsiteY1-4" fmla="*/ 900100 h 1800200"/>
              <a:gd name="connsiteX2-5" fmla="*/ 900100 w 1800200"/>
              <a:gd name="connsiteY2-6" fmla="*/ 1800200 h 1800200"/>
              <a:gd name="connsiteX3-7" fmla="*/ 0 w 1800200"/>
              <a:gd name="connsiteY3-8" fmla="*/ 900100 h 1800200"/>
              <a:gd name="connsiteX4-9" fmla="*/ 991540 w 1800200"/>
              <a:gd name="connsiteY4-10" fmla="*/ 91440 h 1800200"/>
              <a:gd name="connsiteX0-11" fmla="*/ 900100 w 1800200"/>
              <a:gd name="connsiteY0-12" fmla="*/ 0 h 1800200"/>
              <a:gd name="connsiteX1-13" fmla="*/ 1800200 w 1800200"/>
              <a:gd name="connsiteY1-14" fmla="*/ 900100 h 1800200"/>
              <a:gd name="connsiteX2-15" fmla="*/ 900100 w 1800200"/>
              <a:gd name="connsiteY2-16" fmla="*/ 1800200 h 1800200"/>
              <a:gd name="connsiteX3-17" fmla="*/ 0 w 1800200"/>
              <a:gd name="connsiteY3-18" fmla="*/ 900100 h 1800200"/>
            </a:gdLst>
            <a:ahLst/>
            <a:cxnLst>
              <a:cxn ang="0">
                <a:pos x="connsiteX0-1" y="connsiteY0-2"/>
              </a:cxn>
              <a:cxn ang="0">
                <a:pos x="connsiteX1-3" y="connsiteY1-4"/>
              </a:cxn>
              <a:cxn ang="0">
                <a:pos x="connsiteX2-5" y="connsiteY2-6"/>
              </a:cxn>
              <a:cxn ang="0">
                <a:pos x="connsiteX3-7" y="connsiteY3-8"/>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89"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1" fmla="*/ 900100 w 1800200"/>
              <a:gd name="connsiteY0-2" fmla="*/ 0 h 1800200"/>
              <a:gd name="connsiteX1-3" fmla="*/ 1800200 w 1800200"/>
              <a:gd name="connsiteY1-4" fmla="*/ 900100 h 1800200"/>
              <a:gd name="connsiteX2-5" fmla="*/ 900100 w 1800200"/>
              <a:gd name="connsiteY2-6" fmla="*/ 1800200 h 1800200"/>
              <a:gd name="connsiteX3-7" fmla="*/ 0 w 1800200"/>
              <a:gd name="connsiteY3-8" fmla="*/ 900100 h 1800200"/>
              <a:gd name="connsiteX4-9" fmla="*/ 991540 w 1800200"/>
              <a:gd name="connsiteY4-10" fmla="*/ 91440 h 1800200"/>
              <a:gd name="connsiteX0-11" fmla="*/ 900100 w 1800200"/>
              <a:gd name="connsiteY0-12" fmla="*/ 0 h 1800200"/>
              <a:gd name="connsiteX1-13" fmla="*/ 1800200 w 1800200"/>
              <a:gd name="connsiteY1-14" fmla="*/ 900100 h 1800200"/>
              <a:gd name="connsiteX2-15" fmla="*/ 900100 w 1800200"/>
              <a:gd name="connsiteY2-16" fmla="*/ 1800200 h 1800200"/>
              <a:gd name="connsiteX3-17" fmla="*/ 0 w 1800200"/>
              <a:gd name="connsiteY3-18" fmla="*/ 900100 h 1800200"/>
              <a:gd name="connsiteX0-19" fmla="*/ 0 w 900100"/>
              <a:gd name="connsiteY0-20" fmla="*/ 0 h 1800200"/>
              <a:gd name="connsiteX1-21" fmla="*/ 900100 w 900100"/>
              <a:gd name="connsiteY1-22" fmla="*/ 900100 h 1800200"/>
              <a:gd name="connsiteX2-23" fmla="*/ 0 w 900100"/>
              <a:gd name="connsiteY2-24" fmla="*/ 1800200 h 1800200"/>
            </a:gdLst>
            <a:ahLst/>
            <a:cxnLst>
              <a:cxn ang="0">
                <a:pos x="connsiteX0-1" y="connsiteY0-2"/>
              </a:cxn>
              <a:cxn ang="0">
                <a:pos x="connsiteX1-3" y="connsiteY1-4"/>
              </a:cxn>
              <a:cxn ang="0">
                <a:pos x="connsiteX2-5" y="connsiteY2-6"/>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90"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1" fmla="*/ 900100 w 1800200"/>
              <a:gd name="connsiteY0-2" fmla="*/ 0 h 1800200"/>
              <a:gd name="connsiteX1-3" fmla="*/ 1800200 w 1800200"/>
              <a:gd name="connsiteY1-4" fmla="*/ 900100 h 1800200"/>
              <a:gd name="connsiteX2-5" fmla="*/ 900100 w 1800200"/>
              <a:gd name="connsiteY2-6" fmla="*/ 1800200 h 1800200"/>
              <a:gd name="connsiteX3-7" fmla="*/ 0 w 1800200"/>
              <a:gd name="connsiteY3-8" fmla="*/ 900100 h 1800200"/>
              <a:gd name="connsiteX4-9" fmla="*/ 991540 w 1800200"/>
              <a:gd name="connsiteY4-10" fmla="*/ 91440 h 1800200"/>
              <a:gd name="connsiteX0-11" fmla="*/ 900100 w 1800200"/>
              <a:gd name="connsiteY0-12" fmla="*/ 0 h 1800200"/>
              <a:gd name="connsiteX1-13" fmla="*/ 1800200 w 1800200"/>
              <a:gd name="connsiteY1-14" fmla="*/ 900100 h 1800200"/>
              <a:gd name="connsiteX2-15" fmla="*/ 900100 w 1800200"/>
              <a:gd name="connsiteY2-16" fmla="*/ 1800200 h 1800200"/>
              <a:gd name="connsiteX3-17" fmla="*/ 0 w 1800200"/>
              <a:gd name="connsiteY3-18" fmla="*/ 900100 h 1800200"/>
              <a:gd name="connsiteX0-19" fmla="*/ 0 w 900100"/>
              <a:gd name="connsiteY0-20" fmla="*/ 0 h 1800200"/>
              <a:gd name="connsiteX1-21" fmla="*/ 900100 w 900100"/>
              <a:gd name="connsiteY1-22" fmla="*/ 900100 h 1800200"/>
              <a:gd name="connsiteX2-23" fmla="*/ 0 w 900100"/>
              <a:gd name="connsiteY2-24" fmla="*/ 1800200 h 1800200"/>
              <a:gd name="connsiteX0-25" fmla="*/ 0 w 900100"/>
              <a:gd name="connsiteY0-26" fmla="*/ 0 h 900100"/>
              <a:gd name="connsiteX1-27" fmla="*/ 900100 w 900100"/>
              <a:gd name="connsiteY1-28" fmla="*/ 900100 h 900100"/>
            </a:gdLst>
            <a:ahLst/>
            <a:cxnLst>
              <a:cxn ang="0">
                <a:pos x="connsiteX0-1" y="connsiteY0-2"/>
              </a:cxn>
              <a:cxn ang="0">
                <a:pos x="connsiteX1-3" y="connsiteY1-4"/>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91"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1" fmla="*/ 900100 w 1800200"/>
              <a:gd name="connsiteY0-2" fmla="*/ 0 h 1800200"/>
              <a:gd name="connsiteX1-3" fmla="*/ 1800200 w 1800200"/>
              <a:gd name="connsiteY1-4" fmla="*/ 900100 h 1800200"/>
              <a:gd name="connsiteX2-5" fmla="*/ 900100 w 1800200"/>
              <a:gd name="connsiteY2-6" fmla="*/ 1800200 h 1800200"/>
              <a:gd name="connsiteX3-7" fmla="*/ 0 w 1800200"/>
              <a:gd name="connsiteY3-8" fmla="*/ 900100 h 1800200"/>
              <a:gd name="connsiteX4-9" fmla="*/ 991540 w 1800200"/>
              <a:gd name="connsiteY4-10" fmla="*/ 91440 h 1800200"/>
              <a:gd name="connsiteX0-11" fmla="*/ 900100 w 1800200"/>
              <a:gd name="connsiteY0-12" fmla="*/ 0 h 1800200"/>
              <a:gd name="connsiteX1-13" fmla="*/ 1800200 w 1800200"/>
              <a:gd name="connsiteY1-14" fmla="*/ 900100 h 1800200"/>
              <a:gd name="connsiteX2-15" fmla="*/ 900100 w 1800200"/>
              <a:gd name="connsiteY2-16" fmla="*/ 1800200 h 1800200"/>
              <a:gd name="connsiteX3-17" fmla="*/ 0 w 1800200"/>
              <a:gd name="connsiteY3-18" fmla="*/ 900100 h 1800200"/>
              <a:gd name="connsiteX0-19" fmla="*/ 0 w 900100"/>
              <a:gd name="connsiteY0-20" fmla="*/ 0 h 1800200"/>
              <a:gd name="connsiteX1-21" fmla="*/ 900100 w 900100"/>
              <a:gd name="connsiteY1-22" fmla="*/ 900100 h 1800200"/>
              <a:gd name="connsiteX2-23" fmla="*/ 0 w 900100"/>
              <a:gd name="connsiteY2-24" fmla="*/ 1800200 h 1800200"/>
              <a:gd name="connsiteX0-25" fmla="*/ 0 w 900100"/>
              <a:gd name="connsiteY0-26" fmla="*/ 0 h 900100"/>
              <a:gd name="connsiteX1-27" fmla="*/ 900100 w 900100"/>
              <a:gd name="connsiteY1-28" fmla="*/ 900100 h 900100"/>
              <a:gd name="connsiteX0-29" fmla="*/ 0 w 900100"/>
              <a:gd name="connsiteY0-30" fmla="*/ 0 h 900100"/>
              <a:gd name="connsiteX1-31" fmla="*/ 417278 w 900100"/>
              <a:gd name="connsiteY1-32" fmla="*/ 101302 h 900100"/>
              <a:gd name="connsiteX2-33" fmla="*/ 900100 w 900100"/>
              <a:gd name="connsiteY2-34" fmla="*/ 900100 h 900100"/>
              <a:gd name="connsiteX0-35" fmla="*/ 0 w 900100"/>
              <a:gd name="connsiteY0-36" fmla="*/ 0 h 900100"/>
              <a:gd name="connsiteX1-37" fmla="*/ 417278 w 900100"/>
              <a:gd name="connsiteY1-38" fmla="*/ 101302 h 900100"/>
              <a:gd name="connsiteX2-39" fmla="*/ 900100 w 900100"/>
              <a:gd name="connsiteY2-40" fmla="*/ 900100 h 900100"/>
              <a:gd name="connsiteX0-41" fmla="*/ 0 w 900100"/>
              <a:gd name="connsiteY0-42" fmla="*/ 0 h 900100"/>
              <a:gd name="connsiteX1-43" fmla="*/ 417278 w 900100"/>
              <a:gd name="connsiteY1-44" fmla="*/ 101302 h 900100"/>
              <a:gd name="connsiteX2-45" fmla="*/ 900100 w 900100"/>
              <a:gd name="connsiteY2-46" fmla="*/ 900100 h 900100"/>
              <a:gd name="connsiteX0-47" fmla="*/ 0 w 900100"/>
              <a:gd name="connsiteY0-48" fmla="*/ 330 h 900430"/>
              <a:gd name="connsiteX1-49" fmla="*/ 417278 w 900100"/>
              <a:gd name="connsiteY1-50" fmla="*/ 101632 h 900430"/>
              <a:gd name="connsiteX2-51" fmla="*/ 900100 w 900100"/>
              <a:gd name="connsiteY2-52" fmla="*/ 900430 h 900430"/>
              <a:gd name="connsiteX0-53" fmla="*/ 0 w 417278"/>
              <a:gd name="connsiteY0-54" fmla="*/ 330 h 101632"/>
              <a:gd name="connsiteX1-55" fmla="*/ 417278 w 417278"/>
              <a:gd name="connsiteY1-56" fmla="*/ 101632 h 101632"/>
              <a:gd name="connsiteX0-57" fmla="*/ 0 w 417278"/>
              <a:gd name="connsiteY0-58" fmla="*/ 418 h 101720"/>
              <a:gd name="connsiteX1-59" fmla="*/ 417278 w 417278"/>
              <a:gd name="connsiteY1-60" fmla="*/ 101720 h 101720"/>
            </a:gdLst>
            <a:ahLst/>
            <a:cxnLst>
              <a:cxn ang="0">
                <a:pos x="connsiteX0-1" y="connsiteY0-2"/>
              </a:cxn>
              <a:cxn ang="0">
                <a:pos x="connsiteX1-3" y="connsiteY1-4"/>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92"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文本单击添加文本单击</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添加文本单击添加文本</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93"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文本单击添加文本单击</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添加文本单击添加文本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94"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文本单击添加文本单击</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添加文本单击添加文本</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95"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文本单击添加文本单击</a:t>
            </a:r>
            <a:endParaRPr lang="en-US" altLang="zh-CN" sz="1200">
              <a:solidFill>
                <a:schemeClr val="bg1"/>
              </a:solidFill>
              <a:latin typeface="华文细黑" panose="02010600040101010101" pitchFamily="2" charset="-122"/>
              <a:ea typeface="华文细黑" panose="02010600040101010101" pitchFamily="2" charset="-122"/>
              <a:cs typeface="华文黑体" pitchFamily="2" charset="-122"/>
            </a:endParaRPr>
          </a:p>
          <a:p>
            <a:pPr algn="ctr"/>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添加文本单击添加文本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heel(1)">
                                      <p:cBhvr>
                                        <p:cTn id="18" dur="1000"/>
                                        <p:tgtEl>
                                          <p:spTgt spid="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88"/>
                                        </p:tgtEl>
                                        <p:attrNameLst>
                                          <p:attrName>style.visibility</p:attrName>
                                        </p:attrNameLst>
                                      </p:cBhvr>
                                      <p:to>
                                        <p:strVal val="visible"/>
                                      </p:to>
                                    </p:set>
                                    <p:animEffect transition="in" filter="wheel(1)">
                                      <p:cBhvr>
                                        <p:cTn id="21" dur="1000"/>
                                        <p:tgtEl>
                                          <p:spTgt spid="88"/>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92"/>
                                        </p:tgtEl>
                                        <p:attrNameLst>
                                          <p:attrName>style.visibility</p:attrName>
                                        </p:attrNameLst>
                                      </p:cBhvr>
                                      <p:to>
                                        <p:strVal val="visible"/>
                                      </p:to>
                                    </p:set>
                                    <p:animEffect transition="in" filter="fade">
                                      <p:cBhvr>
                                        <p:cTn id="24" dur="500"/>
                                        <p:tgtEl>
                                          <p:spTgt spid="92"/>
                                        </p:tgtEl>
                                      </p:cBhvr>
                                    </p:animEffect>
                                    <p:anim calcmode="lin" valueType="num">
                                      <p:cBhvr>
                                        <p:cTn id="25" dur="500" fill="hold"/>
                                        <p:tgtEl>
                                          <p:spTgt spid="92"/>
                                        </p:tgtEl>
                                        <p:attrNameLst>
                                          <p:attrName>ppt_x</p:attrName>
                                        </p:attrNameLst>
                                      </p:cBhvr>
                                      <p:tavLst>
                                        <p:tav tm="0">
                                          <p:val>
                                            <p:strVal val="#ppt_x"/>
                                          </p:val>
                                        </p:tav>
                                        <p:tav tm="100000">
                                          <p:val>
                                            <p:strVal val="#ppt_x"/>
                                          </p:val>
                                        </p:tav>
                                      </p:tavLst>
                                    </p:anim>
                                    <p:anim calcmode="lin" valueType="num">
                                      <p:cBhvr>
                                        <p:cTn id="26" dur="500" fill="hold"/>
                                        <p:tgtEl>
                                          <p:spTgt spid="92"/>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500"/>
                                  </p:stCondLst>
                                  <p:childTnLst>
                                    <p:set>
                                      <p:cBhvr>
                                        <p:cTn id="28" dur="1" fill="hold">
                                          <p:stCondLst>
                                            <p:cond delay="0"/>
                                          </p:stCondLst>
                                        </p:cTn>
                                        <p:tgtEl>
                                          <p:spTgt spid="85"/>
                                        </p:tgtEl>
                                        <p:attrNameLst>
                                          <p:attrName>style.visibility</p:attrName>
                                        </p:attrNameLst>
                                      </p:cBhvr>
                                      <p:to>
                                        <p:strVal val="visible"/>
                                      </p:to>
                                    </p:set>
                                    <p:animEffect transition="in" filter="wheel(1)">
                                      <p:cBhvr>
                                        <p:cTn id="29" dur="1000"/>
                                        <p:tgtEl>
                                          <p:spTgt spid="85"/>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89"/>
                                        </p:tgtEl>
                                        <p:attrNameLst>
                                          <p:attrName>style.visibility</p:attrName>
                                        </p:attrNameLst>
                                      </p:cBhvr>
                                      <p:to>
                                        <p:strVal val="visible"/>
                                      </p:to>
                                    </p:set>
                                    <p:animEffect transition="in" filter="wheel(1)">
                                      <p:cBhvr>
                                        <p:cTn id="32" dur="1000"/>
                                        <p:tgtEl>
                                          <p:spTgt spid="89"/>
                                        </p:tgtEl>
                                      </p:cBhvr>
                                    </p:animEffect>
                                  </p:childTnLst>
                                </p:cTn>
                              </p:par>
                              <p:par>
                                <p:cTn id="33" presetID="47" presetClass="entr" presetSubtype="0" fill="hold" grpId="0" nodeType="withEffect">
                                  <p:stCondLst>
                                    <p:cond delay="150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anim calcmode="lin" valueType="num">
                                      <p:cBhvr>
                                        <p:cTn id="36" dur="500" fill="hold"/>
                                        <p:tgtEl>
                                          <p:spTgt spid="93"/>
                                        </p:tgtEl>
                                        <p:attrNameLst>
                                          <p:attrName>ppt_x</p:attrName>
                                        </p:attrNameLst>
                                      </p:cBhvr>
                                      <p:tavLst>
                                        <p:tav tm="0">
                                          <p:val>
                                            <p:strVal val="#ppt_x"/>
                                          </p:val>
                                        </p:tav>
                                        <p:tav tm="100000">
                                          <p:val>
                                            <p:strVal val="#ppt_x"/>
                                          </p:val>
                                        </p:tav>
                                      </p:tavLst>
                                    </p:anim>
                                    <p:anim calcmode="lin" valueType="num">
                                      <p:cBhvr>
                                        <p:cTn id="37" dur="500" fill="hold"/>
                                        <p:tgtEl>
                                          <p:spTgt spid="93"/>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000"/>
                                  </p:stCondLst>
                                  <p:childTnLst>
                                    <p:set>
                                      <p:cBhvr>
                                        <p:cTn id="39" dur="1" fill="hold">
                                          <p:stCondLst>
                                            <p:cond delay="0"/>
                                          </p:stCondLst>
                                        </p:cTn>
                                        <p:tgtEl>
                                          <p:spTgt spid="86"/>
                                        </p:tgtEl>
                                        <p:attrNameLst>
                                          <p:attrName>style.visibility</p:attrName>
                                        </p:attrNameLst>
                                      </p:cBhvr>
                                      <p:to>
                                        <p:strVal val="visible"/>
                                      </p:to>
                                    </p:set>
                                    <p:animEffect transition="in" filter="wheel(1)">
                                      <p:cBhvr>
                                        <p:cTn id="40" dur="1000"/>
                                        <p:tgtEl>
                                          <p:spTgt spid="86"/>
                                        </p:tgtEl>
                                      </p:cBhvr>
                                    </p:animEffect>
                                  </p:childTnLst>
                                </p:cTn>
                              </p:par>
                              <p:par>
                                <p:cTn id="41" presetID="21" presetClass="entr" presetSubtype="1" fill="hold" grpId="0" nodeType="withEffect">
                                  <p:stCondLst>
                                    <p:cond delay="1000"/>
                                  </p:stCondLst>
                                  <p:childTnLst>
                                    <p:set>
                                      <p:cBhvr>
                                        <p:cTn id="42" dur="1" fill="hold">
                                          <p:stCondLst>
                                            <p:cond delay="0"/>
                                          </p:stCondLst>
                                        </p:cTn>
                                        <p:tgtEl>
                                          <p:spTgt spid="90"/>
                                        </p:tgtEl>
                                        <p:attrNameLst>
                                          <p:attrName>style.visibility</p:attrName>
                                        </p:attrNameLst>
                                      </p:cBhvr>
                                      <p:to>
                                        <p:strVal val="visible"/>
                                      </p:to>
                                    </p:set>
                                    <p:animEffect transition="in" filter="wheel(1)">
                                      <p:cBhvr>
                                        <p:cTn id="43" dur="1000"/>
                                        <p:tgtEl>
                                          <p:spTgt spid="90"/>
                                        </p:tgtEl>
                                      </p:cBhvr>
                                    </p:animEffect>
                                  </p:childTnLst>
                                </p:cTn>
                              </p:par>
                              <p:par>
                                <p:cTn id="44" presetID="47" presetClass="entr" presetSubtype="0" fill="hold" grpId="0" nodeType="withEffect">
                                  <p:stCondLst>
                                    <p:cond delay="2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anim calcmode="lin" valueType="num">
                                      <p:cBhvr>
                                        <p:cTn id="47" dur="500" fill="hold"/>
                                        <p:tgtEl>
                                          <p:spTgt spid="94"/>
                                        </p:tgtEl>
                                        <p:attrNameLst>
                                          <p:attrName>ppt_x</p:attrName>
                                        </p:attrNameLst>
                                      </p:cBhvr>
                                      <p:tavLst>
                                        <p:tav tm="0">
                                          <p:val>
                                            <p:strVal val="#ppt_x"/>
                                          </p:val>
                                        </p:tav>
                                        <p:tav tm="100000">
                                          <p:val>
                                            <p:strVal val="#ppt_x"/>
                                          </p:val>
                                        </p:tav>
                                      </p:tavLst>
                                    </p:anim>
                                    <p:anim calcmode="lin" valueType="num">
                                      <p:cBhvr>
                                        <p:cTn id="48" dur="500" fill="hold"/>
                                        <p:tgtEl>
                                          <p:spTgt spid="94"/>
                                        </p:tgtEl>
                                        <p:attrNameLst>
                                          <p:attrName>ppt_y</p:attrName>
                                        </p:attrNameLst>
                                      </p:cBhvr>
                                      <p:tavLst>
                                        <p:tav tm="0">
                                          <p:val>
                                            <p:strVal val="#ppt_y-.1"/>
                                          </p:val>
                                        </p:tav>
                                        <p:tav tm="100000">
                                          <p:val>
                                            <p:strVal val="#ppt_y"/>
                                          </p:val>
                                        </p:tav>
                                      </p:tavLst>
                                    </p:anim>
                                  </p:childTnLst>
                                </p:cTn>
                              </p:par>
                              <p:par>
                                <p:cTn id="49" presetID="21" presetClass="entr" presetSubtype="1" fill="hold" grpId="0" nodeType="withEffect">
                                  <p:stCondLst>
                                    <p:cond delay="1500"/>
                                  </p:stCondLst>
                                  <p:childTnLst>
                                    <p:set>
                                      <p:cBhvr>
                                        <p:cTn id="50" dur="1" fill="hold">
                                          <p:stCondLst>
                                            <p:cond delay="0"/>
                                          </p:stCondLst>
                                        </p:cTn>
                                        <p:tgtEl>
                                          <p:spTgt spid="87"/>
                                        </p:tgtEl>
                                        <p:attrNameLst>
                                          <p:attrName>style.visibility</p:attrName>
                                        </p:attrNameLst>
                                      </p:cBhvr>
                                      <p:to>
                                        <p:strVal val="visible"/>
                                      </p:to>
                                    </p:set>
                                    <p:animEffect transition="in" filter="wheel(1)">
                                      <p:cBhvr>
                                        <p:cTn id="51" dur="1000"/>
                                        <p:tgtEl>
                                          <p:spTgt spid="87"/>
                                        </p:tgtEl>
                                      </p:cBhvr>
                                    </p:animEffect>
                                  </p:childTnLst>
                                </p:cTn>
                              </p:par>
                              <p:par>
                                <p:cTn id="52" presetID="21" presetClass="entr" presetSubtype="1" fill="hold" grpId="0" nodeType="withEffect">
                                  <p:stCondLst>
                                    <p:cond delay="1500"/>
                                  </p:stCondLst>
                                  <p:childTnLst>
                                    <p:set>
                                      <p:cBhvr>
                                        <p:cTn id="53" dur="1" fill="hold">
                                          <p:stCondLst>
                                            <p:cond delay="0"/>
                                          </p:stCondLst>
                                        </p:cTn>
                                        <p:tgtEl>
                                          <p:spTgt spid="91"/>
                                        </p:tgtEl>
                                        <p:attrNameLst>
                                          <p:attrName>style.visibility</p:attrName>
                                        </p:attrNameLst>
                                      </p:cBhvr>
                                      <p:to>
                                        <p:strVal val="visible"/>
                                      </p:to>
                                    </p:set>
                                    <p:animEffect transition="in" filter="wheel(1)">
                                      <p:cBhvr>
                                        <p:cTn id="54" dur="1000"/>
                                        <p:tgtEl>
                                          <p:spTgt spid="91"/>
                                        </p:tgtEl>
                                      </p:cBhvr>
                                    </p:animEffect>
                                  </p:childTnLst>
                                </p:cTn>
                              </p:par>
                              <p:par>
                                <p:cTn id="55" presetID="47" presetClass="entr" presetSubtype="0" fill="hold" grpId="0" nodeType="withEffect">
                                  <p:stCondLst>
                                    <p:cond delay="250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anim calcmode="lin" valueType="num">
                                      <p:cBhvr>
                                        <p:cTn id="58" dur="500" fill="hold"/>
                                        <p:tgtEl>
                                          <p:spTgt spid="95"/>
                                        </p:tgtEl>
                                        <p:attrNameLst>
                                          <p:attrName>ppt_x</p:attrName>
                                        </p:attrNameLst>
                                      </p:cBhvr>
                                      <p:tavLst>
                                        <p:tav tm="0">
                                          <p:val>
                                            <p:strVal val="#ppt_x"/>
                                          </p:val>
                                        </p:tav>
                                        <p:tav tm="100000">
                                          <p:val>
                                            <p:strVal val="#ppt_x"/>
                                          </p:val>
                                        </p:tav>
                                      </p:tavLst>
                                    </p:anim>
                                    <p:anim calcmode="lin" valueType="num">
                                      <p:cBhvr>
                                        <p:cTn id="59" dur="5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6" grpId="0" animBg="1"/>
      <p:bldP spid="87" grpId="0" animBg="1"/>
      <p:bldP spid="88" grpId="0" animBg="1"/>
      <p:bldP spid="89" grpId="0" animBg="1"/>
      <p:bldP spid="90" grpId="0" animBg="1"/>
      <p:bldP spid="91" grpId="0" animBg="1"/>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cxnSp>
        <p:nvCxnSpPr>
          <p:cNvPr id="84" name="直接连接符 83"/>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249742" y="1761660"/>
            <a:ext cx="457080" cy="972108"/>
            <a:chOff x="2998862" y="2348880"/>
            <a:chExt cx="609440" cy="1296144"/>
          </a:xfrm>
          <a:solidFill>
            <a:schemeClr val="bg1"/>
          </a:solidFill>
        </p:grpSpPr>
        <p:sp>
          <p:nvSpPr>
            <p:cNvPr id="86" name="椭圆 85"/>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87" name="任意多边形 86"/>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1" fmla="*/ 15927 w 511653"/>
                <a:gd name="connsiteY0-2" fmla="*/ 1158240 h 1158240"/>
                <a:gd name="connsiteX1-3" fmla="*/ 74347 w 511653"/>
                <a:gd name="connsiteY1-4" fmla="*/ 525780 h 1158240"/>
                <a:gd name="connsiteX2-5" fmla="*/ 457887 w 511653"/>
                <a:gd name="connsiteY2-6" fmla="*/ 449580 h 1158240"/>
                <a:gd name="connsiteX3-7" fmla="*/ 495987 w 511653"/>
                <a:gd name="connsiteY3-8" fmla="*/ 0 h 1158240"/>
                <a:gd name="connsiteX0-9" fmla="*/ 15927 w 511653"/>
                <a:gd name="connsiteY0-10" fmla="*/ 1158240 h 1158240"/>
                <a:gd name="connsiteX1-11" fmla="*/ 74347 w 511653"/>
                <a:gd name="connsiteY1-12" fmla="*/ 525780 h 1158240"/>
                <a:gd name="connsiteX2-13" fmla="*/ 457887 w 511653"/>
                <a:gd name="connsiteY2-14" fmla="*/ 449580 h 1158240"/>
                <a:gd name="connsiteX3-15" fmla="*/ 495987 w 511653"/>
                <a:gd name="connsiteY3-16" fmla="*/ 0 h 1158240"/>
                <a:gd name="connsiteX0-17" fmla="*/ 796 w 496522"/>
                <a:gd name="connsiteY0-18" fmla="*/ 1158240 h 1158240"/>
                <a:gd name="connsiteX1-19" fmla="*/ 5876 w 496522"/>
                <a:gd name="connsiteY1-20" fmla="*/ 661670 h 1158240"/>
                <a:gd name="connsiteX2-21" fmla="*/ 59216 w 496522"/>
                <a:gd name="connsiteY2-22" fmla="*/ 525780 h 1158240"/>
                <a:gd name="connsiteX3-23" fmla="*/ 442756 w 496522"/>
                <a:gd name="connsiteY3-24" fmla="*/ 449580 h 1158240"/>
                <a:gd name="connsiteX4" fmla="*/ 480856 w 496522"/>
                <a:gd name="connsiteY4" fmla="*/ 0 h 1158240"/>
                <a:gd name="connsiteX0-25" fmla="*/ 796 w 496522"/>
                <a:gd name="connsiteY0-26" fmla="*/ 1158240 h 1158240"/>
                <a:gd name="connsiteX1-27" fmla="*/ 5876 w 496522"/>
                <a:gd name="connsiteY1-28" fmla="*/ 661670 h 1158240"/>
                <a:gd name="connsiteX2-29" fmla="*/ 59216 w 496522"/>
                <a:gd name="connsiteY2-30" fmla="*/ 525780 h 1158240"/>
                <a:gd name="connsiteX3-31" fmla="*/ 442756 w 496522"/>
                <a:gd name="connsiteY3-32" fmla="*/ 449580 h 1158240"/>
                <a:gd name="connsiteX4-33" fmla="*/ 480856 w 496522"/>
                <a:gd name="connsiteY4-34" fmla="*/ 0 h 1158240"/>
                <a:gd name="connsiteX0-35" fmla="*/ 4327 w 497573"/>
                <a:gd name="connsiteY0-36" fmla="*/ 1158240 h 1158240"/>
                <a:gd name="connsiteX1-37" fmla="*/ 9407 w 497573"/>
                <a:gd name="connsiteY1-38" fmla="*/ 661670 h 1158240"/>
                <a:gd name="connsiteX2-39" fmla="*/ 113547 w 497573"/>
                <a:gd name="connsiteY2-40" fmla="*/ 525780 h 1158240"/>
                <a:gd name="connsiteX3-41" fmla="*/ 446287 w 497573"/>
                <a:gd name="connsiteY3-42" fmla="*/ 449580 h 1158240"/>
                <a:gd name="connsiteX4-43" fmla="*/ 484387 w 497573"/>
                <a:gd name="connsiteY4-44" fmla="*/ 0 h 1158240"/>
                <a:gd name="connsiteX0-45" fmla="*/ 4327 w 497573"/>
                <a:gd name="connsiteY0-46" fmla="*/ 1158240 h 1158240"/>
                <a:gd name="connsiteX1-47" fmla="*/ 9407 w 497573"/>
                <a:gd name="connsiteY1-48" fmla="*/ 661670 h 1158240"/>
                <a:gd name="connsiteX2-49" fmla="*/ 113547 w 497573"/>
                <a:gd name="connsiteY2-50" fmla="*/ 525780 h 1158240"/>
                <a:gd name="connsiteX3-51" fmla="*/ 446287 w 497573"/>
                <a:gd name="connsiteY3-52" fmla="*/ 449580 h 1158240"/>
                <a:gd name="connsiteX4-53" fmla="*/ 484387 w 497573"/>
                <a:gd name="connsiteY4-54" fmla="*/ 0 h 1158240"/>
                <a:gd name="connsiteX0-55" fmla="*/ 4327 w 497573"/>
                <a:gd name="connsiteY0-56" fmla="*/ 1158240 h 1158240"/>
                <a:gd name="connsiteX1-57" fmla="*/ 9407 w 497573"/>
                <a:gd name="connsiteY1-58" fmla="*/ 661670 h 1158240"/>
                <a:gd name="connsiteX2-59" fmla="*/ 113547 w 497573"/>
                <a:gd name="connsiteY2-60" fmla="*/ 525780 h 1158240"/>
                <a:gd name="connsiteX3-61" fmla="*/ 446287 w 497573"/>
                <a:gd name="connsiteY3-62" fmla="*/ 449580 h 1158240"/>
                <a:gd name="connsiteX4-63" fmla="*/ 484387 w 497573"/>
                <a:gd name="connsiteY4-64" fmla="*/ 0 h 1158240"/>
                <a:gd name="connsiteX0-65" fmla="*/ 4327 w 497573"/>
                <a:gd name="connsiteY0-66" fmla="*/ 1158240 h 1158240"/>
                <a:gd name="connsiteX1-67" fmla="*/ 9407 w 497573"/>
                <a:gd name="connsiteY1-68" fmla="*/ 661670 h 1158240"/>
                <a:gd name="connsiteX2-69" fmla="*/ 113547 w 497573"/>
                <a:gd name="connsiteY2-70" fmla="*/ 525780 h 1158240"/>
                <a:gd name="connsiteX3-71" fmla="*/ 446287 w 497573"/>
                <a:gd name="connsiteY3-72" fmla="*/ 449580 h 1158240"/>
                <a:gd name="connsiteX4-73" fmla="*/ 484387 w 497573"/>
                <a:gd name="connsiteY4-74" fmla="*/ 0 h 1158240"/>
                <a:gd name="connsiteX0-75" fmla="*/ 4327 w 497573"/>
                <a:gd name="connsiteY0-76" fmla="*/ 1158240 h 1158240"/>
                <a:gd name="connsiteX1-77" fmla="*/ 9407 w 497573"/>
                <a:gd name="connsiteY1-78" fmla="*/ 661670 h 1158240"/>
                <a:gd name="connsiteX2-79" fmla="*/ 113547 w 497573"/>
                <a:gd name="connsiteY2-80" fmla="*/ 525780 h 1158240"/>
                <a:gd name="connsiteX3-81" fmla="*/ 446287 w 497573"/>
                <a:gd name="connsiteY3-82" fmla="*/ 449580 h 1158240"/>
                <a:gd name="connsiteX4-83" fmla="*/ 484387 w 497573"/>
                <a:gd name="connsiteY4-84" fmla="*/ 0 h 1158240"/>
                <a:gd name="connsiteX0-85" fmla="*/ 4327 w 497573"/>
                <a:gd name="connsiteY0-86" fmla="*/ 1158240 h 1158240"/>
                <a:gd name="connsiteX1-87" fmla="*/ 9407 w 497573"/>
                <a:gd name="connsiteY1-88" fmla="*/ 661670 h 1158240"/>
                <a:gd name="connsiteX2-89" fmla="*/ 113547 w 497573"/>
                <a:gd name="connsiteY2-90" fmla="*/ 525780 h 1158240"/>
                <a:gd name="connsiteX3-91" fmla="*/ 446287 w 497573"/>
                <a:gd name="connsiteY3-92" fmla="*/ 449580 h 1158240"/>
                <a:gd name="connsiteX4-93" fmla="*/ 484387 w 497573"/>
                <a:gd name="connsiteY4-94" fmla="*/ 0 h 1158240"/>
                <a:gd name="connsiteX0-95" fmla="*/ 1638 w 494884"/>
                <a:gd name="connsiteY0-96" fmla="*/ 1158240 h 1158240"/>
                <a:gd name="connsiteX1-97" fmla="*/ 6718 w 494884"/>
                <a:gd name="connsiteY1-98" fmla="*/ 661670 h 1158240"/>
                <a:gd name="connsiteX2-99" fmla="*/ 110858 w 494884"/>
                <a:gd name="connsiteY2-100" fmla="*/ 525780 h 1158240"/>
                <a:gd name="connsiteX3-101" fmla="*/ 443598 w 494884"/>
                <a:gd name="connsiteY3-102" fmla="*/ 449580 h 1158240"/>
                <a:gd name="connsiteX4-103" fmla="*/ 481698 w 494884"/>
                <a:gd name="connsiteY4-104" fmla="*/ 0 h 1158240"/>
                <a:gd name="connsiteX0-105" fmla="*/ 17011 w 510257"/>
                <a:gd name="connsiteY0-106" fmla="*/ 1158240 h 1158240"/>
                <a:gd name="connsiteX1-107" fmla="*/ 3041 w 510257"/>
                <a:gd name="connsiteY1-108" fmla="*/ 675957 h 1158240"/>
                <a:gd name="connsiteX2-109" fmla="*/ 126231 w 510257"/>
                <a:gd name="connsiteY2-110" fmla="*/ 525780 h 1158240"/>
                <a:gd name="connsiteX3-111" fmla="*/ 458971 w 510257"/>
                <a:gd name="connsiteY3-112" fmla="*/ 449580 h 1158240"/>
                <a:gd name="connsiteX4-113" fmla="*/ 497071 w 510257"/>
                <a:gd name="connsiteY4-114" fmla="*/ 0 h 1158240"/>
                <a:gd name="connsiteX0-115" fmla="*/ 15386 w 508632"/>
                <a:gd name="connsiteY0-116" fmla="*/ 1158240 h 1158240"/>
                <a:gd name="connsiteX1-117" fmla="*/ 1416 w 508632"/>
                <a:gd name="connsiteY1-118" fmla="*/ 675957 h 1158240"/>
                <a:gd name="connsiteX2-119" fmla="*/ 124606 w 508632"/>
                <a:gd name="connsiteY2-120" fmla="*/ 525780 h 1158240"/>
                <a:gd name="connsiteX3-121" fmla="*/ 457346 w 508632"/>
                <a:gd name="connsiteY3-122" fmla="*/ 449580 h 1158240"/>
                <a:gd name="connsiteX4-123" fmla="*/ 495446 w 508632"/>
                <a:gd name="connsiteY4-124" fmla="*/ 0 h 1158240"/>
                <a:gd name="connsiteX0-125" fmla="*/ 15386 w 508632"/>
                <a:gd name="connsiteY0-126" fmla="*/ 1158240 h 1158240"/>
                <a:gd name="connsiteX1-127" fmla="*/ 1416 w 508632"/>
                <a:gd name="connsiteY1-128" fmla="*/ 675957 h 1158240"/>
                <a:gd name="connsiteX2-129" fmla="*/ 124606 w 508632"/>
                <a:gd name="connsiteY2-130" fmla="*/ 525780 h 1158240"/>
                <a:gd name="connsiteX3-131" fmla="*/ 457346 w 508632"/>
                <a:gd name="connsiteY3-132" fmla="*/ 449580 h 1158240"/>
                <a:gd name="connsiteX4-133" fmla="*/ 495446 w 508632"/>
                <a:gd name="connsiteY4-134" fmla="*/ 0 h 1158240"/>
                <a:gd name="connsiteX0-135" fmla="*/ 15386 w 508632"/>
                <a:gd name="connsiteY0-136" fmla="*/ 1158240 h 1158240"/>
                <a:gd name="connsiteX1-137" fmla="*/ 1416 w 508632"/>
                <a:gd name="connsiteY1-138" fmla="*/ 675957 h 1158240"/>
                <a:gd name="connsiteX2-139" fmla="*/ 124606 w 508632"/>
                <a:gd name="connsiteY2-140" fmla="*/ 525780 h 1158240"/>
                <a:gd name="connsiteX3-141" fmla="*/ 457346 w 508632"/>
                <a:gd name="connsiteY3-142" fmla="*/ 449580 h 1158240"/>
                <a:gd name="connsiteX4-143" fmla="*/ 495446 w 508632"/>
                <a:gd name="connsiteY4-144" fmla="*/ 0 h 1158240"/>
                <a:gd name="connsiteX0-145" fmla="*/ 15664 w 513673"/>
                <a:gd name="connsiteY0-146" fmla="*/ 1158240 h 1158240"/>
                <a:gd name="connsiteX1-147" fmla="*/ 6457 w 513673"/>
                <a:gd name="connsiteY1-148" fmla="*/ 675957 h 1158240"/>
                <a:gd name="connsiteX2-149" fmla="*/ 129647 w 513673"/>
                <a:gd name="connsiteY2-150" fmla="*/ 525780 h 1158240"/>
                <a:gd name="connsiteX3-151" fmla="*/ 462387 w 513673"/>
                <a:gd name="connsiteY3-152" fmla="*/ 449580 h 1158240"/>
                <a:gd name="connsiteX4-153" fmla="*/ 500487 w 513673"/>
                <a:gd name="connsiteY4-154" fmla="*/ 0 h 1158240"/>
                <a:gd name="connsiteX0-155" fmla="*/ 17239 w 515248"/>
                <a:gd name="connsiteY0-156" fmla="*/ 1158240 h 1158240"/>
                <a:gd name="connsiteX1-157" fmla="*/ 8032 w 515248"/>
                <a:gd name="connsiteY1-158" fmla="*/ 675957 h 1158240"/>
                <a:gd name="connsiteX2-159" fmla="*/ 131222 w 515248"/>
                <a:gd name="connsiteY2-160" fmla="*/ 525780 h 1158240"/>
                <a:gd name="connsiteX3-161" fmla="*/ 463962 w 515248"/>
                <a:gd name="connsiteY3-162" fmla="*/ 449580 h 1158240"/>
                <a:gd name="connsiteX4-163" fmla="*/ 502062 w 515248"/>
                <a:gd name="connsiteY4-164" fmla="*/ 0 h 1158240"/>
                <a:gd name="connsiteX0-165" fmla="*/ 17239 w 515248"/>
                <a:gd name="connsiteY0-166" fmla="*/ 1158240 h 1158240"/>
                <a:gd name="connsiteX1-167" fmla="*/ 8032 w 515248"/>
                <a:gd name="connsiteY1-168" fmla="*/ 675957 h 1158240"/>
                <a:gd name="connsiteX2-169" fmla="*/ 131222 w 515248"/>
                <a:gd name="connsiteY2-170" fmla="*/ 525780 h 1158240"/>
                <a:gd name="connsiteX3-171" fmla="*/ 463962 w 515248"/>
                <a:gd name="connsiteY3-172" fmla="*/ 449580 h 1158240"/>
                <a:gd name="connsiteX4-173" fmla="*/ 502062 w 515248"/>
                <a:gd name="connsiteY4-174" fmla="*/ 0 h 1158240"/>
                <a:gd name="connsiteX0-175" fmla="*/ 10978 w 508987"/>
                <a:gd name="connsiteY0-176" fmla="*/ 1158240 h 1158240"/>
                <a:gd name="connsiteX1-177" fmla="*/ 1771 w 508987"/>
                <a:gd name="connsiteY1-178" fmla="*/ 675957 h 1158240"/>
                <a:gd name="connsiteX2-179" fmla="*/ 124961 w 508987"/>
                <a:gd name="connsiteY2-180" fmla="*/ 525780 h 1158240"/>
                <a:gd name="connsiteX3-181" fmla="*/ 457701 w 508987"/>
                <a:gd name="connsiteY3-182" fmla="*/ 449580 h 1158240"/>
                <a:gd name="connsiteX4-183" fmla="*/ 495801 w 508987"/>
                <a:gd name="connsiteY4-184" fmla="*/ 0 h 1158240"/>
                <a:gd name="connsiteX0-185" fmla="*/ 3620 w 501629"/>
                <a:gd name="connsiteY0-186" fmla="*/ 1158240 h 1158240"/>
                <a:gd name="connsiteX1-187" fmla="*/ 8700 w 501629"/>
                <a:gd name="connsiteY1-188" fmla="*/ 675957 h 1158240"/>
                <a:gd name="connsiteX2-189" fmla="*/ 117603 w 501629"/>
                <a:gd name="connsiteY2-190" fmla="*/ 525780 h 1158240"/>
                <a:gd name="connsiteX3-191" fmla="*/ 450343 w 501629"/>
                <a:gd name="connsiteY3-192" fmla="*/ 449580 h 1158240"/>
                <a:gd name="connsiteX4-193" fmla="*/ 488443 w 501629"/>
                <a:gd name="connsiteY4-194" fmla="*/ 0 h 1158240"/>
                <a:gd name="connsiteX0-195" fmla="*/ 7415 w 505424"/>
                <a:gd name="connsiteY0-196" fmla="*/ 1158240 h 1158240"/>
                <a:gd name="connsiteX1-197" fmla="*/ 2970 w 505424"/>
                <a:gd name="connsiteY1-198" fmla="*/ 680719 h 1158240"/>
                <a:gd name="connsiteX2-199" fmla="*/ 121398 w 505424"/>
                <a:gd name="connsiteY2-200" fmla="*/ 525780 h 1158240"/>
                <a:gd name="connsiteX3-201" fmla="*/ 454138 w 505424"/>
                <a:gd name="connsiteY3-202" fmla="*/ 449580 h 1158240"/>
                <a:gd name="connsiteX4-203" fmla="*/ 492238 w 505424"/>
                <a:gd name="connsiteY4-204" fmla="*/ 0 h 1158240"/>
                <a:gd name="connsiteX0-205" fmla="*/ 7415 w 505424"/>
                <a:gd name="connsiteY0-206" fmla="*/ 1158240 h 1158240"/>
                <a:gd name="connsiteX1-207" fmla="*/ 2970 w 505424"/>
                <a:gd name="connsiteY1-208" fmla="*/ 680719 h 1158240"/>
                <a:gd name="connsiteX2-209" fmla="*/ 121398 w 505424"/>
                <a:gd name="connsiteY2-210" fmla="*/ 525780 h 1158240"/>
                <a:gd name="connsiteX3-211" fmla="*/ 454138 w 505424"/>
                <a:gd name="connsiteY3-212" fmla="*/ 449580 h 1158240"/>
                <a:gd name="connsiteX4-213" fmla="*/ 492238 w 505424"/>
                <a:gd name="connsiteY4-214" fmla="*/ 0 h 1158240"/>
                <a:gd name="connsiteX0-215" fmla="*/ 7415 w 518817"/>
                <a:gd name="connsiteY0-216" fmla="*/ 1158240 h 1158240"/>
                <a:gd name="connsiteX1-217" fmla="*/ 2970 w 518817"/>
                <a:gd name="connsiteY1-218" fmla="*/ 680719 h 1158240"/>
                <a:gd name="connsiteX2-219" fmla="*/ 121398 w 518817"/>
                <a:gd name="connsiteY2-220" fmla="*/ 525780 h 1158240"/>
                <a:gd name="connsiteX3-221" fmla="*/ 482713 w 518817"/>
                <a:gd name="connsiteY3-222" fmla="*/ 487680 h 1158240"/>
                <a:gd name="connsiteX4-223" fmla="*/ 492238 w 518817"/>
                <a:gd name="connsiteY4-224" fmla="*/ 0 h 1158240"/>
                <a:gd name="connsiteX0-225" fmla="*/ 7415 w 518817"/>
                <a:gd name="connsiteY0-226" fmla="*/ 1158240 h 1158240"/>
                <a:gd name="connsiteX1-227" fmla="*/ 2970 w 518817"/>
                <a:gd name="connsiteY1-228" fmla="*/ 680719 h 1158240"/>
                <a:gd name="connsiteX2-229" fmla="*/ 121398 w 518817"/>
                <a:gd name="connsiteY2-230" fmla="*/ 525780 h 1158240"/>
                <a:gd name="connsiteX3-231" fmla="*/ 482713 w 518817"/>
                <a:gd name="connsiteY3-232" fmla="*/ 473392 h 1158240"/>
                <a:gd name="connsiteX4-233" fmla="*/ 492238 w 518817"/>
                <a:gd name="connsiteY4-234" fmla="*/ 0 h 1158240"/>
                <a:gd name="connsiteX0-235" fmla="*/ 7415 w 513005"/>
                <a:gd name="connsiteY0-236" fmla="*/ 1158240 h 1158240"/>
                <a:gd name="connsiteX1-237" fmla="*/ 2970 w 513005"/>
                <a:gd name="connsiteY1-238" fmla="*/ 680719 h 1158240"/>
                <a:gd name="connsiteX2-239" fmla="*/ 121398 w 513005"/>
                <a:gd name="connsiteY2-240" fmla="*/ 525780 h 1158240"/>
                <a:gd name="connsiteX3-241" fmla="*/ 482713 w 513005"/>
                <a:gd name="connsiteY3-242" fmla="*/ 473392 h 1158240"/>
                <a:gd name="connsiteX4-243" fmla="*/ 492238 w 513005"/>
                <a:gd name="connsiteY4-244" fmla="*/ 0 h 1158240"/>
                <a:gd name="connsiteX0-245" fmla="*/ 7415 w 506000"/>
                <a:gd name="connsiteY0-246" fmla="*/ 1158240 h 1158240"/>
                <a:gd name="connsiteX1-247" fmla="*/ 2970 w 506000"/>
                <a:gd name="connsiteY1-248" fmla="*/ 680719 h 1158240"/>
                <a:gd name="connsiteX2-249" fmla="*/ 121398 w 506000"/>
                <a:gd name="connsiteY2-250" fmla="*/ 525780 h 1158240"/>
                <a:gd name="connsiteX3-251" fmla="*/ 482713 w 506000"/>
                <a:gd name="connsiteY3-252" fmla="*/ 473392 h 1158240"/>
                <a:gd name="connsiteX4-253" fmla="*/ 492238 w 506000"/>
                <a:gd name="connsiteY4-254" fmla="*/ 0 h 1158240"/>
                <a:gd name="connsiteX0-255" fmla="*/ 7415 w 517650"/>
                <a:gd name="connsiteY0-256" fmla="*/ 1158240 h 1158240"/>
                <a:gd name="connsiteX1-257" fmla="*/ 2970 w 517650"/>
                <a:gd name="connsiteY1-258" fmla="*/ 680719 h 1158240"/>
                <a:gd name="connsiteX2-259" fmla="*/ 121398 w 517650"/>
                <a:gd name="connsiteY2-260" fmla="*/ 525780 h 1158240"/>
                <a:gd name="connsiteX3-261" fmla="*/ 482713 w 517650"/>
                <a:gd name="connsiteY3-262" fmla="*/ 473392 h 1158240"/>
                <a:gd name="connsiteX4-263" fmla="*/ 504621 w 517650"/>
                <a:gd name="connsiteY4-264" fmla="*/ 350520 h 1158240"/>
                <a:gd name="connsiteX5" fmla="*/ 492238 w 517650"/>
                <a:gd name="connsiteY5" fmla="*/ 0 h 1158240"/>
                <a:gd name="connsiteX0-265" fmla="*/ 7415 w 506303"/>
                <a:gd name="connsiteY0-266" fmla="*/ 1158240 h 1158240"/>
                <a:gd name="connsiteX1-267" fmla="*/ 2970 w 506303"/>
                <a:gd name="connsiteY1-268" fmla="*/ 680719 h 1158240"/>
                <a:gd name="connsiteX2-269" fmla="*/ 121398 w 506303"/>
                <a:gd name="connsiteY2-270" fmla="*/ 525780 h 1158240"/>
                <a:gd name="connsiteX3-271" fmla="*/ 458901 w 506303"/>
                <a:gd name="connsiteY3-272" fmla="*/ 482917 h 1158240"/>
                <a:gd name="connsiteX4-273" fmla="*/ 504621 w 506303"/>
                <a:gd name="connsiteY4-274" fmla="*/ 350520 h 1158240"/>
                <a:gd name="connsiteX5-275" fmla="*/ 492238 w 506303"/>
                <a:gd name="connsiteY5-276" fmla="*/ 0 h 1158240"/>
                <a:gd name="connsiteX0-277" fmla="*/ 7415 w 504766"/>
                <a:gd name="connsiteY0-278" fmla="*/ 1158240 h 1158240"/>
                <a:gd name="connsiteX1-279" fmla="*/ 2970 w 504766"/>
                <a:gd name="connsiteY1-280" fmla="*/ 680719 h 1158240"/>
                <a:gd name="connsiteX2-281" fmla="*/ 121398 w 504766"/>
                <a:gd name="connsiteY2-282" fmla="*/ 525780 h 1158240"/>
                <a:gd name="connsiteX3-283" fmla="*/ 444613 w 504766"/>
                <a:gd name="connsiteY3-284" fmla="*/ 482917 h 1158240"/>
                <a:gd name="connsiteX4-285" fmla="*/ 504621 w 504766"/>
                <a:gd name="connsiteY4-286" fmla="*/ 350520 h 1158240"/>
                <a:gd name="connsiteX5-287" fmla="*/ 492238 w 504766"/>
                <a:gd name="connsiteY5-288" fmla="*/ 0 h 1158240"/>
                <a:gd name="connsiteX0-289" fmla="*/ 7415 w 507328"/>
                <a:gd name="connsiteY0-290" fmla="*/ 1163003 h 1163003"/>
                <a:gd name="connsiteX1-291" fmla="*/ 2970 w 507328"/>
                <a:gd name="connsiteY1-292" fmla="*/ 685482 h 1163003"/>
                <a:gd name="connsiteX2-293" fmla="*/ 121398 w 507328"/>
                <a:gd name="connsiteY2-294" fmla="*/ 530543 h 1163003"/>
                <a:gd name="connsiteX3-295" fmla="*/ 444613 w 507328"/>
                <a:gd name="connsiteY3-296" fmla="*/ 487680 h 1163003"/>
                <a:gd name="connsiteX4-297" fmla="*/ 504621 w 507328"/>
                <a:gd name="connsiteY4-298" fmla="*/ 355283 h 1163003"/>
                <a:gd name="connsiteX5-299" fmla="*/ 506525 w 507328"/>
                <a:gd name="connsiteY5-300" fmla="*/ 0 h 1163003"/>
                <a:gd name="connsiteX0-301" fmla="*/ 7415 w 507328"/>
                <a:gd name="connsiteY0-302" fmla="*/ 1163003 h 1163003"/>
                <a:gd name="connsiteX1-303" fmla="*/ 2970 w 507328"/>
                <a:gd name="connsiteY1-304" fmla="*/ 685482 h 1163003"/>
                <a:gd name="connsiteX2-305" fmla="*/ 121398 w 507328"/>
                <a:gd name="connsiteY2-306" fmla="*/ 530543 h 1163003"/>
                <a:gd name="connsiteX3-307" fmla="*/ 444613 w 507328"/>
                <a:gd name="connsiteY3-308" fmla="*/ 487680 h 1163003"/>
                <a:gd name="connsiteX4-309" fmla="*/ 504621 w 507328"/>
                <a:gd name="connsiteY4-310" fmla="*/ 355283 h 1163003"/>
                <a:gd name="connsiteX5-311" fmla="*/ 506525 w 507328"/>
                <a:gd name="connsiteY5-312" fmla="*/ 0 h 1163003"/>
                <a:gd name="connsiteX0-313" fmla="*/ 7415 w 507328"/>
                <a:gd name="connsiteY0-314" fmla="*/ 1163003 h 1163003"/>
                <a:gd name="connsiteX1-315" fmla="*/ 2970 w 507328"/>
                <a:gd name="connsiteY1-316" fmla="*/ 685482 h 1163003"/>
                <a:gd name="connsiteX2-317" fmla="*/ 121398 w 507328"/>
                <a:gd name="connsiteY2-318" fmla="*/ 530543 h 1163003"/>
                <a:gd name="connsiteX3-319" fmla="*/ 444613 w 507328"/>
                <a:gd name="connsiteY3-320" fmla="*/ 487680 h 1163003"/>
                <a:gd name="connsiteX4-321" fmla="*/ 504621 w 507328"/>
                <a:gd name="connsiteY4-322" fmla="*/ 355283 h 1163003"/>
                <a:gd name="connsiteX5-323" fmla="*/ 506525 w 507328"/>
                <a:gd name="connsiteY5-324" fmla="*/ 0 h 1163003"/>
                <a:gd name="connsiteX0-325" fmla="*/ 7415 w 507328"/>
                <a:gd name="connsiteY0-326" fmla="*/ 1163003 h 1163003"/>
                <a:gd name="connsiteX1-327" fmla="*/ 2970 w 507328"/>
                <a:gd name="connsiteY1-328" fmla="*/ 685482 h 1163003"/>
                <a:gd name="connsiteX2-329" fmla="*/ 121398 w 507328"/>
                <a:gd name="connsiteY2-330" fmla="*/ 530543 h 1163003"/>
                <a:gd name="connsiteX3-331" fmla="*/ 444613 w 507328"/>
                <a:gd name="connsiteY3-332" fmla="*/ 516255 h 1163003"/>
                <a:gd name="connsiteX4-333" fmla="*/ 504621 w 507328"/>
                <a:gd name="connsiteY4-334" fmla="*/ 355283 h 1163003"/>
                <a:gd name="connsiteX5-335" fmla="*/ 506525 w 507328"/>
                <a:gd name="connsiteY5-336" fmla="*/ 0 h 1163003"/>
                <a:gd name="connsiteX0-337" fmla="*/ 7415 w 507328"/>
                <a:gd name="connsiteY0-338" fmla="*/ 1163003 h 1163003"/>
                <a:gd name="connsiteX1-339" fmla="*/ 2970 w 507328"/>
                <a:gd name="connsiteY1-340" fmla="*/ 685482 h 1163003"/>
                <a:gd name="connsiteX2-341" fmla="*/ 121398 w 507328"/>
                <a:gd name="connsiteY2-342" fmla="*/ 530543 h 1163003"/>
                <a:gd name="connsiteX3-343" fmla="*/ 444613 w 507328"/>
                <a:gd name="connsiteY3-344" fmla="*/ 516255 h 1163003"/>
                <a:gd name="connsiteX4-345" fmla="*/ 504621 w 507328"/>
                <a:gd name="connsiteY4-346" fmla="*/ 355283 h 1163003"/>
                <a:gd name="connsiteX5-347" fmla="*/ 506525 w 507328"/>
                <a:gd name="connsiteY5-348" fmla="*/ 0 h 1163003"/>
                <a:gd name="connsiteX0-349" fmla="*/ 7415 w 507328"/>
                <a:gd name="connsiteY0-350" fmla="*/ 1163003 h 1163003"/>
                <a:gd name="connsiteX1-351" fmla="*/ 2970 w 507328"/>
                <a:gd name="connsiteY1-352" fmla="*/ 685482 h 1163003"/>
                <a:gd name="connsiteX2-353" fmla="*/ 121398 w 507328"/>
                <a:gd name="connsiteY2-354" fmla="*/ 530543 h 1163003"/>
                <a:gd name="connsiteX3-355" fmla="*/ 411275 w 507328"/>
                <a:gd name="connsiteY3-356" fmla="*/ 511492 h 1163003"/>
                <a:gd name="connsiteX4-357" fmla="*/ 504621 w 507328"/>
                <a:gd name="connsiteY4-358" fmla="*/ 355283 h 1163003"/>
                <a:gd name="connsiteX5-359" fmla="*/ 506525 w 507328"/>
                <a:gd name="connsiteY5-360" fmla="*/ 0 h 1163003"/>
                <a:gd name="connsiteX0-361" fmla="*/ 7415 w 507328"/>
                <a:gd name="connsiteY0-362" fmla="*/ 1163003 h 1163003"/>
                <a:gd name="connsiteX1-363" fmla="*/ 2970 w 507328"/>
                <a:gd name="connsiteY1-364" fmla="*/ 666432 h 1163003"/>
                <a:gd name="connsiteX2-365" fmla="*/ 121398 w 507328"/>
                <a:gd name="connsiteY2-366" fmla="*/ 530543 h 1163003"/>
                <a:gd name="connsiteX3-367" fmla="*/ 411275 w 507328"/>
                <a:gd name="connsiteY3-368" fmla="*/ 511492 h 1163003"/>
                <a:gd name="connsiteX4-369" fmla="*/ 504621 w 507328"/>
                <a:gd name="connsiteY4-370" fmla="*/ 355283 h 1163003"/>
                <a:gd name="connsiteX5-371" fmla="*/ 506525 w 507328"/>
                <a:gd name="connsiteY5-372" fmla="*/ 0 h 1163003"/>
                <a:gd name="connsiteX0-373" fmla="*/ 4679 w 504592"/>
                <a:gd name="connsiteY0-374" fmla="*/ 1163003 h 1163003"/>
                <a:gd name="connsiteX1-375" fmla="*/ 234 w 504592"/>
                <a:gd name="connsiteY1-376" fmla="*/ 666432 h 1163003"/>
                <a:gd name="connsiteX2-377" fmla="*/ 118662 w 504592"/>
                <a:gd name="connsiteY2-378" fmla="*/ 530543 h 1163003"/>
                <a:gd name="connsiteX3-379" fmla="*/ 408539 w 504592"/>
                <a:gd name="connsiteY3-380" fmla="*/ 511492 h 1163003"/>
                <a:gd name="connsiteX4-381" fmla="*/ 501885 w 504592"/>
                <a:gd name="connsiteY4-382" fmla="*/ 355283 h 1163003"/>
                <a:gd name="connsiteX5-383" fmla="*/ 503789 w 504592"/>
                <a:gd name="connsiteY5-384" fmla="*/ 0 h 1163003"/>
                <a:gd name="connsiteX0-385" fmla="*/ 4679 w 504592"/>
                <a:gd name="connsiteY0-386" fmla="*/ 1163003 h 1163003"/>
                <a:gd name="connsiteX1-387" fmla="*/ 234 w 504592"/>
                <a:gd name="connsiteY1-388" fmla="*/ 666432 h 1163003"/>
                <a:gd name="connsiteX2-389" fmla="*/ 118662 w 504592"/>
                <a:gd name="connsiteY2-390" fmla="*/ 530543 h 1163003"/>
                <a:gd name="connsiteX3-391" fmla="*/ 408539 w 504592"/>
                <a:gd name="connsiteY3-392" fmla="*/ 511492 h 1163003"/>
                <a:gd name="connsiteX4-393" fmla="*/ 501885 w 504592"/>
                <a:gd name="connsiteY4-394" fmla="*/ 355283 h 1163003"/>
                <a:gd name="connsiteX5-395" fmla="*/ 503789 w 504592"/>
                <a:gd name="connsiteY5-396" fmla="*/ 0 h 1163003"/>
                <a:gd name="connsiteX0-397" fmla="*/ 4679 w 504592"/>
                <a:gd name="connsiteY0-398" fmla="*/ 1163003 h 1163003"/>
                <a:gd name="connsiteX1-399" fmla="*/ 234 w 504592"/>
                <a:gd name="connsiteY1-400" fmla="*/ 666432 h 1163003"/>
                <a:gd name="connsiteX2-401" fmla="*/ 118662 w 504592"/>
                <a:gd name="connsiteY2-402" fmla="*/ 530543 h 1163003"/>
                <a:gd name="connsiteX3-403" fmla="*/ 408539 w 504592"/>
                <a:gd name="connsiteY3-404" fmla="*/ 511492 h 1163003"/>
                <a:gd name="connsiteX4-405" fmla="*/ 501885 w 504592"/>
                <a:gd name="connsiteY4-406" fmla="*/ 355283 h 1163003"/>
                <a:gd name="connsiteX5-407" fmla="*/ 503789 w 504592"/>
                <a:gd name="connsiteY5-408" fmla="*/ 0 h 1163003"/>
                <a:gd name="connsiteX0-409" fmla="*/ 4679 w 504592"/>
                <a:gd name="connsiteY0-410" fmla="*/ 1163003 h 1163003"/>
                <a:gd name="connsiteX1-411" fmla="*/ 234 w 504592"/>
                <a:gd name="connsiteY1-412" fmla="*/ 666432 h 1163003"/>
                <a:gd name="connsiteX2-413" fmla="*/ 118662 w 504592"/>
                <a:gd name="connsiteY2-414" fmla="*/ 530543 h 1163003"/>
                <a:gd name="connsiteX3-415" fmla="*/ 408539 w 504592"/>
                <a:gd name="connsiteY3-416" fmla="*/ 535305 h 1163003"/>
                <a:gd name="connsiteX4-417" fmla="*/ 501885 w 504592"/>
                <a:gd name="connsiteY4-418" fmla="*/ 355283 h 1163003"/>
                <a:gd name="connsiteX5-419" fmla="*/ 503789 w 504592"/>
                <a:gd name="connsiteY5-420" fmla="*/ 0 h 1163003"/>
                <a:gd name="connsiteX0-421" fmla="*/ 4679 w 504592"/>
                <a:gd name="connsiteY0-422" fmla="*/ 1163003 h 1163003"/>
                <a:gd name="connsiteX1-423" fmla="*/ 234 w 504592"/>
                <a:gd name="connsiteY1-424" fmla="*/ 666432 h 1163003"/>
                <a:gd name="connsiteX2-425" fmla="*/ 118662 w 504592"/>
                <a:gd name="connsiteY2-426" fmla="*/ 530543 h 1163003"/>
                <a:gd name="connsiteX3-427" fmla="*/ 403777 w 504592"/>
                <a:gd name="connsiteY3-428" fmla="*/ 525780 h 1163003"/>
                <a:gd name="connsiteX4-429" fmla="*/ 501885 w 504592"/>
                <a:gd name="connsiteY4-430" fmla="*/ 355283 h 1163003"/>
                <a:gd name="connsiteX5-431" fmla="*/ 503789 w 504592"/>
                <a:gd name="connsiteY5-432" fmla="*/ 0 h 1163003"/>
                <a:gd name="connsiteX0-433" fmla="*/ 4679 w 504592"/>
                <a:gd name="connsiteY0-434" fmla="*/ 1163003 h 1163003"/>
                <a:gd name="connsiteX1-435" fmla="*/ 234 w 504592"/>
                <a:gd name="connsiteY1-436" fmla="*/ 666432 h 1163003"/>
                <a:gd name="connsiteX2-437" fmla="*/ 118662 w 504592"/>
                <a:gd name="connsiteY2-438" fmla="*/ 530543 h 1163003"/>
                <a:gd name="connsiteX3-439" fmla="*/ 403777 w 504592"/>
                <a:gd name="connsiteY3-440" fmla="*/ 525780 h 1163003"/>
                <a:gd name="connsiteX4-441" fmla="*/ 501885 w 504592"/>
                <a:gd name="connsiteY4-442" fmla="*/ 355283 h 1163003"/>
                <a:gd name="connsiteX5-443" fmla="*/ 503789 w 504592"/>
                <a:gd name="connsiteY5-444" fmla="*/ 0 h 1163003"/>
                <a:gd name="connsiteX0-445" fmla="*/ 7177 w 507090"/>
                <a:gd name="connsiteY0-446" fmla="*/ 1163003 h 1163003"/>
                <a:gd name="connsiteX1-447" fmla="*/ 2732 w 507090"/>
                <a:gd name="connsiteY1-448" fmla="*/ 666432 h 1163003"/>
                <a:gd name="connsiteX2-449" fmla="*/ 121160 w 507090"/>
                <a:gd name="connsiteY2-450" fmla="*/ 530543 h 1163003"/>
                <a:gd name="connsiteX3-451" fmla="*/ 406275 w 507090"/>
                <a:gd name="connsiteY3-452" fmla="*/ 525780 h 1163003"/>
                <a:gd name="connsiteX4-453" fmla="*/ 504383 w 507090"/>
                <a:gd name="connsiteY4-454" fmla="*/ 355283 h 1163003"/>
                <a:gd name="connsiteX5-455" fmla="*/ 506287 w 507090"/>
                <a:gd name="connsiteY5-456" fmla="*/ 0 h 1163003"/>
                <a:gd name="connsiteX0-457" fmla="*/ 7177 w 507090"/>
                <a:gd name="connsiteY0-458" fmla="*/ 1163003 h 1163003"/>
                <a:gd name="connsiteX1-459" fmla="*/ 2732 w 507090"/>
                <a:gd name="connsiteY1-460" fmla="*/ 666432 h 1163003"/>
                <a:gd name="connsiteX2-461" fmla="*/ 121160 w 507090"/>
                <a:gd name="connsiteY2-462" fmla="*/ 530543 h 1163003"/>
                <a:gd name="connsiteX3-463" fmla="*/ 406275 w 507090"/>
                <a:gd name="connsiteY3-464" fmla="*/ 525780 h 1163003"/>
                <a:gd name="connsiteX4-465" fmla="*/ 504383 w 507090"/>
                <a:gd name="connsiteY4-466" fmla="*/ 355283 h 1163003"/>
                <a:gd name="connsiteX5-467" fmla="*/ 506287 w 507090"/>
                <a:gd name="connsiteY5-468" fmla="*/ 0 h 1163003"/>
                <a:gd name="connsiteX0-469" fmla="*/ 7177 w 507090"/>
                <a:gd name="connsiteY0-470" fmla="*/ 1163003 h 1163003"/>
                <a:gd name="connsiteX1-471" fmla="*/ 2732 w 507090"/>
                <a:gd name="connsiteY1-472" fmla="*/ 666432 h 1163003"/>
                <a:gd name="connsiteX2-473" fmla="*/ 121160 w 507090"/>
                <a:gd name="connsiteY2-474" fmla="*/ 530543 h 1163003"/>
                <a:gd name="connsiteX3-475" fmla="*/ 406275 w 507090"/>
                <a:gd name="connsiteY3-476" fmla="*/ 525780 h 1163003"/>
                <a:gd name="connsiteX4-477" fmla="*/ 504383 w 507090"/>
                <a:gd name="connsiteY4-478" fmla="*/ 355283 h 1163003"/>
                <a:gd name="connsiteX5-479" fmla="*/ 506287 w 507090"/>
                <a:gd name="connsiteY5-480" fmla="*/ 0 h 1163003"/>
                <a:gd name="connsiteX0-481" fmla="*/ 7177 w 507090"/>
                <a:gd name="connsiteY0-482" fmla="*/ 1163003 h 1163003"/>
                <a:gd name="connsiteX1-483" fmla="*/ 2732 w 507090"/>
                <a:gd name="connsiteY1-484" fmla="*/ 666432 h 1163003"/>
                <a:gd name="connsiteX2-485" fmla="*/ 121160 w 507090"/>
                <a:gd name="connsiteY2-486" fmla="*/ 530543 h 1163003"/>
                <a:gd name="connsiteX3-487" fmla="*/ 406275 w 507090"/>
                <a:gd name="connsiteY3-488" fmla="*/ 525780 h 1163003"/>
                <a:gd name="connsiteX4-489" fmla="*/ 504383 w 507090"/>
                <a:gd name="connsiteY4-490" fmla="*/ 355283 h 1163003"/>
                <a:gd name="connsiteX5-491" fmla="*/ 506287 w 507090"/>
                <a:gd name="connsiteY5-492" fmla="*/ 0 h 1163003"/>
                <a:gd name="connsiteX0-493" fmla="*/ 10856 w 515532"/>
                <a:gd name="connsiteY0-494" fmla="*/ 1048703 h 1048703"/>
                <a:gd name="connsiteX1-495" fmla="*/ 11174 w 515532"/>
                <a:gd name="connsiteY1-496" fmla="*/ 666432 h 1048703"/>
                <a:gd name="connsiteX2-497" fmla="*/ 129602 w 515532"/>
                <a:gd name="connsiteY2-498" fmla="*/ 530543 h 1048703"/>
                <a:gd name="connsiteX3-499" fmla="*/ 414717 w 515532"/>
                <a:gd name="connsiteY3-500" fmla="*/ 525780 h 1048703"/>
                <a:gd name="connsiteX4-501" fmla="*/ 512825 w 515532"/>
                <a:gd name="connsiteY4-502" fmla="*/ 355283 h 1048703"/>
                <a:gd name="connsiteX5-503" fmla="*/ 514729 w 515532"/>
                <a:gd name="connsiteY5-504" fmla="*/ 0 h 1048703"/>
                <a:gd name="connsiteX0-505" fmla="*/ 3023 w 507699"/>
                <a:gd name="connsiteY0-506" fmla="*/ 1048703 h 1048703"/>
                <a:gd name="connsiteX1-507" fmla="*/ 3341 w 507699"/>
                <a:gd name="connsiteY1-508" fmla="*/ 666432 h 1048703"/>
                <a:gd name="connsiteX2-509" fmla="*/ 121769 w 507699"/>
                <a:gd name="connsiteY2-510" fmla="*/ 530543 h 1048703"/>
                <a:gd name="connsiteX3-511" fmla="*/ 406884 w 507699"/>
                <a:gd name="connsiteY3-512" fmla="*/ 525780 h 1048703"/>
                <a:gd name="connsiteX4-513" fmla="*/ 504992 w 507699"/>
                <a:gd name="connsiteY4-514" fmla="*/ 355283 h 1048703"/>
                <a:gd name="connsiteX5-515" fmla="*/ 506896 w 507699"/>
                <a:gd name="connsiteY5-516" fmla="*/ 0 h 1048703"/>
                <a:gd name="connsiteX0-517" fmla="*/ 10856 w 515532"/>
                <a:gd name="connsiteY0-518" fmla="*/ 1048703 h 1048703"/>
                <a:gd name="connsiteX1-519" fmla="*/ 11174 w 515532"/>
                <a:gd name="connsiteY1-520" fmla="*/ 666432 h 1048703"/>
                <a:gd name="connsiteX2-521" fmla="*/ 129602 w 515532"/>
                <a:gd name="connsiteY2-522" fmla="*/ 530543 h 1048703"/>
                <a:gd name="connsiteX3-523" fmla="*/ 414717 w 515532"/>
                <a:gd name="connsiteY3-524" fmla="*/ 525780 h 1048703"/>
                <a:gd name="connsiteX4-525" fmla="*/ 512825 w 515532"/>
                <a:gd name="connsiteY4-526" fmla="*/ 355283 h 1048703"/>
                <a:gd name="connsiteX5-527" fmla="*/ 514729 w 515532"/>
                <a:gd name="connsiteY5-528" fmla="*/ 0 h 1048703"/>
                <a:gd name="connsiteX0-529" fmla="*/ 5191 w 509867"/>
                <a:gd name="connsiteY0-530" fmla="*/ 1048703 h 1048703"/>
                <a:gd name="connsiteX1-531" fmla="*/ 5509 w 509867"/>
                <a:gd name="connsiteY1-532" fmla="*/ 666432 h 1048703"/>
                <a:gd name="connsiteX2-533" fmla="*/ 123937 w 509867"/>
                <a:gd name="connsiteY2-534" fmla="*/ 530543 h 1048703"/>
                <a:gd name="connsiteX3-535" fmla="*/ 409052 w 509867"/>
                <a:gd name="connsiteY3-536" fmla="*/ 525780 h 1048703"/>
                <a:gd name="connsiteX4-537" fmla="*/ 507160 w 509867"/>
                <a:gd name="connsiteY4-538" fmla="*/ 355283 h 1048703"/>
                <a:gd name="connsiteX5-539" fmla="*/ 509064 w 509867"/>
                <a:gd name="connsiteY5-540" fmla="*/ 0 h 1048703"/>
                <a:gd name="connsiteX0-541" fmla="*/ 15252 w 512784"/>
                <a:gd name="connsiteY0-542" fmla="*/ 1043940 h 1043940"/>
                <a:gd name="connsiteX1-543" fmla="*/ 8426 w 512784"/>
                <a:gd name="connsiteY1-544" fmla="*/ 666432 h 1043940"/>
                <a:gd name="connsiteX2-545" fmla="*/ 126854 w 512784"/>
                <a:gd name="connsiteY2-546" fmla="*/ 530543 h 1043940"/>
                <a:gd name="connsiteX3-547" fmla="*/ 411969 w 512784"/>
                <a:gd name="connsiteY3-548" fmla="*/ 525780 h 1043940"/>
                <a:gd name="connsiteX4-549" fmla="*/ 510077 w 512784"/>
                <a:gd name="connsiteY4-550" fmla="*/ 355283 h 1043940"/>
                <a:gd name="connsiteX5-551" fmla="*/ 511981 w 512784"/>
                <a:gd name="connsiteY5-552" fmla="*/ 0 h 1043940"/>
                <a:gd name="connsiteX0-553" fmla="*/ 6948 w 504480"/>
                <a:gd name="connsiteY0-554" fmla="*/ 1043940 h 1043940"/>
                <a:gd name="connsiteX1-555" fmla="*/ 122 w 504480"/>
                <a:gd name="connsiteY1-556" fmla="*/ 666432 h 1043940"/>
                <a:gd name="connsiteX2-557" fmla="*/ 118550 w 504480"/>
                <a:gd name="connsiteY2-558" fmla="*/ 530543 h 1043940"/>
                <a:gd name="connsiteX3-559" fmla="*/ 403665 w 504480"/>
                <a:gd name="connsiteY3-560" fmla="*/ 525780 h 1043940"/>
                <a:gd name="connsiteX4-561" fmla="*/ 501773 w 504480"/>
                <a:gd name="connsiteY4-562" fmla="*/ 355283 h 1043940"/>
                <a:gd name="connsiteX5-563" fmla="*/ 503677 w 504480"/>
                <a:gd name="connsiteY5-564" fmla="*/ 0 h 1043940"/>
                <a:gd name="connsiteX0-565" fmla="*/ 6830 w 504362"/>
                <a:gd name="connsiteY0-566" fmla="*/ 1043940 h 1043940"/>
                <a:gd name="connsiteX1-567" fmla="*/ 4 w 504362"/>
                <a:gd name="connsiteY1-568" fmla="*/ 666432 h 1043940"/>
                <a:gd name="connsiteX2-569" fmla="*/ 118432 w 504362"/>
                <a:gd name="connsiteY2-570" fmla="*/ 530543 h 1043940"/>
                <a:gd name="connsiteX3-571" fmla="*/ 403547 w 504362"/>
                <a:gd name="connsiteY3-572" fmla="*/ 525780 h 1043940"/>
                <a:gd name="connsiteX4-573" fmla="*/ 501655 w 504362"/>
                <a:gd name="connsiteY4-574" fmla="*/ 355283 h 1043940"/>
                <a:gd name="connsiteX5-575" fmla="*/ 503559 w 504362"/>
                <a:gd name="connsiteY5-576" fmla="*/ 0 h 1043940"/>
                <a:gd name="connsiteX0-577" fmla="*/ 6871 w 504403"/>
                <a:gd name="connsiteY0-578" fmla="*/ 1043940 h 1043940"/>
                <a:gd name="connsiteX1-579" fmla="*/ 45 w 504403"/>
                <a:gd name="connsiteY1-580" fmla="*/ 666432 h 1043940"/>
                <a:gd name="connsiteX2-581" fmla="*/ 118473 w 504403"/>
                <a:gd name="connsiteY2-582" fmla="*/ 530543 h 1043940"/>
                <a:gd name="connsiteX3-583" fmla="*/ 403588 w 504403"/>
                <a:gd name="connsiteY3-584" fmla="*/ 525780 h 1043940"/>
                <a:gd name="connsiteX4-585" fmla="*/ 501696 w 504403"/>
                <a:gd name="connsiteY4-586" fmla="*/ 355283 h 1043940"/>
                <a:gd name="connsiteX5-587" fmla="*/ 503600 w 504403"/>
                <a:gd name="connsiteY5-588" fmla="*/ 0 h 1043940"/>
              </a:gdLst>
              <a:ahLst/>
              <a:cxnLst>
                <a:cxn ang="0">
                  <a:pos x="connsiteX0-1" y="connsiteY0-2"/>
                </a:cxn>
                <a:cxn ang="0">
                  <a:pos x="connsiteX1-3" y="connsiteY1-4"/>
                </a:cxn>
                <a:cxn ang="0">
                  <a:pos x="connsiteX2-5" y="connsiteY2-6"/>
                </a:cxn>
                <a:cxn ang="0">
                  <a:pos x="connsiteX3-7" y="connsiteY3-8"/>
                </a:cxn>
                <a:cxn ang="0">
                  <a:pos x="connsiteX4-33" y="connsiteY4-34"/>
                </a:cxn>
                <a:cxn ang="0">
                  <a:pos x="connsiteX5-275" y="connsiteY5-276"/>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grpSp>
      <p:grpSp>
        <p:nvGrpSpPr>
          <p:cNvPr id="88" name="组合 87"/>
          <p:cNvGrpSpPr/>
          <p:nvPr/>
        </p:nvGrpSpPr>
        <p:grpSpPr>
          <a:xfrm>
            <a:off x="2789802" y="2571750"/>
            <a:ext cx="456758" cy="967973"/>
            <a:chOff x="3718942" y="3429000"/>
            <a:chExt cx="609010" cy="1290630"/>
          </a:xfrm>
          <a:solidFill>
            <a:schemeClr val="bg1"/>
          </a:solidFill>
        </p:grpSpPr>
        <p:sp>
          <p:nvSpPr>
            <p:cNvPr id="89" name="椭圆 88"/>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90" name="任意多边形 89"/>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1" fmla="*/ 15927 w 511653"/>
                <a:gd name="connsiteY0-2" fmla="*/ 1158240 h 1158240"/>
                <a:gd name="connsiteX1-3" fmla="*/ 74347 w 511653"/>
                <a:gd name="connsiteY1-4" fmla="*/ 525780 h 1158240"/>
                <a:gd name="connsiteX2-5" fmla="*/ 457887 w 511653"/>
                <a:gd name="connsiteY2-6" fmla="*/ 449580 h 1158240"/>
                <a:gd name="connsiteX3-7" fmla="*/ 495987 w 511653"/>
                <a:gd name="connsiteY3-8" fmla="*/ 0 h 1158240"/>
                <a:gd name="connsiteX0-9" fmla="*/ 15927 w 511653"/>
                <a:gd name="connsiteY0-10" fmla="*/ 1158240 h 1158240"/>
                <a:gd name="connsiteX1-11" fmla="*/ 74347 w 511653"/>
                <a:gd name="connsiteY1-12" fmla="*/ 525780 h 1158240"/>
                <a:gd name="connsiteX2-13" fmla="*/ 457887 w 511653"/>
                <a:gd name="connsiteY2-14" fmla="*/ 449580 h 1158240"/>
                <a:gd name="connsiteX3-15" fmla="*/ 495987 w 511653"/>
                <a:gd name="connsiteY3-16" fmla="*/ 0 h 1158240"/>
                <a:gd name="connsiteX0-17" fmla="*/ 796 w 496522"/>
                <a:gd name="connsiteY0-18" fmla="*/ 1158240 h 1158240"/>
                <a:gd name="connsiteX1-19" fmla="*/ 5876 w 496522"/>
                <a:gd name="connsiteY1-20" fmla="*/ 661670 h 1158240"/>
                <a:gd name="connsiteX2-21" fmla="*/ 59216 w 496522"/>
                <a:gd name="connsiteY2-22" fmla="*/ 525780 h 1158240"/>
                <a:gd name="connsiteX3-23" fmla="*/ 442756 w 496522"/>
                <a:gd name="connsiteY3-24" fmla="*/ 449580 h 1158240"/>
                <a:gd name="connsiteX4" fmla="*/ 480856 w 496522"/>
                <a:gd name="connsiteY4" fmla="*/ 0 h 1158240"/>
                <a:gd name="connsiteX0-25" fmla="*/ 796 w 496522"/>
                <a:gd name="connsiteY0-26" fmla="*/ 1158240 h 1158240"/>
                <a:gd name="connsiteX1-27" fmla="*/ 5876 w 496522"/>
                <a:gd name="connsiteY1-28" fmla="*/ 661670 h 1158240"/>
                <a:gd name="connsiteX2-29" fmla="*/ 59216 w 496522"/>
                <a:gd name="connsiteY2-30" fmla="*/ 525780 h 1158240"/>
                <a:gd name="connsiteX3-31" fmla="*/ 442756 w 496522"/>
                <a:gd name="connsiteY3-32" fmla="*/ 449580 h 1158240"/>
                <a:gd name="connsiteX4-33" fmla="*/ 480856 w 496522"/>
                <a:gd name="connsiteY4-34" fmla="*/ 0 h 1158240"/>
                <a:gd name="connsiteX0-35" fmla="*/ 4327 w 497573"/>
                <a:gd name="connsiteY0-36" fmla="*/ 1158240 h 1158240"/>
                <a:gd name="connsiteX1-37" fmla="*/ 9407 w 497573"/>
                <a:gd name="connsiteY1-38" fmla="*/ 661670 h 1158240"/>
                <a:gd name="connsiteX2-39" fmla="*/ 113547 w 497573"/>
                <a:gd name="connsiteY2-40" fmla="*/ 525780 h 1158240"/>
                <a:gd name="connsiteX3-41" fmla="*/ 446287 w 497573"/>
                <a:gd name="connsiteY3-42" fmla="*/ 449580 h 1158240"/>
                <a:gd name="connsiteX4-43" fmla="*/ 484387 w 497573"/>
                <a:gd name="connsiteY4-44" fmla="*/ 0 h 1158240"/>
                <a:gd name="connsiteX0-45" fmla="*/ 4327 w 497573"/>
                <a:gd name="connsiteY0-46" fmla="*/ 1158240 h 1158240"/>
                <a:gd name="connsiteX1-47" fmla="*/ 9407 w 497573"/>
                <a:gd name="connsiteY1-48" fmla="*/ 661670 h 1158240"/>
                <a:gd name="connsiteX2-49" fmla="*/ 113547 w 497573"/>
                <a:gd name="connsiteY2-50" fmla="*/ 525780 h 1158240"/>
                <a:gd name="connsiteX3-51" fmla="*/ 446287 w 497573"/>
                <a:gd name="connsiteY3-52" fmla="*/ 449580 h 1158240"/>
                <a:gd name="connsiteX4-53" fmla="*/ 484387 w 497573"/>
                <a:gd name="connsiteY4-54" fmla="*/ 0 h 1158240"/>
                <a:gd name="connsiteX0-55" fmla="*/ 4327 w 497573"/>
                <a:gd name="connsiteY0-56" fmla="*/ 1158240 h 1158240"/>
                <a:gd name="connsiteX1-57" fmla="*/ 9407 w 497573"/>
                <a:gd name="connsiteY1-58" fmla="*/ 661670 h 1158240"/>
                <a:gd name="connsiteX2-59" fmla="*/ 113547 w 497573"/>
                <a:gd name="connsiteY2-60" fmla="*/ 525780 h 1158240"/>
                <a:gd name="connsiteX3-61" fmla="*/ 446287 w 497573"/>
                <a:gd name="connsiteY3-62" fmla="*/ 449580 h 1158240"/>
                <a:gd name="connsiteX4-63" fmla="*/ 484387 w 497573"/>
                <a:gd name="connsiteY4-64" fmla="*/ 0 h 1158240"/>
                <a:gd name="connsiteX0-65" fmla="*/ 4327 w 497573"/>
                <a:gd name="connsiteY0-66" fmla="*/ 1158240 h 1158240"/>
                <a:gd name="connsiteX1-67" fmla="*/ 9407 w 497573"/>
                <a:gd name="connsiteY1-68" fmla="*/ 661670 h 1158240"/>
                <a:gd name="connsiteX2-69" fmla="*/ 113547 w 497573"/>
                <a:gd name="connsiteY2-70" fmla="*/ 525780 h 1158240"/>
                <a:gd name="connsiteX3-71" fmla="*/ 446287 w 497573"/>
                <a:gd name="connsiteY3-72" fmla="*/ 449580 h 1158240"/>
                <a:gd name="connsiteX4-73" fmla="*/ 484387 w 497573"/>
                <a:gd name="connsiteY4-74" fmla="*/ 0 h 1158240"/>
                <a:gd name="connsiteX0-75" fmla="*/ 4327 w 497573"/>
                <a:gd name="connsiteY0-76" fmla="*/ 1158240 h 1158240"/>
                <a:gd name="connsiteX1-77" fmla="*/ 9407 w 497573"/>
                <a:gd name="connsiteY1-78" fmla="*/ 661670 h 1158240"/>
                <a:gd name="connsiteX2-79" fmla="*/ 113547 w 497573"/>
                <a:gd name="connsiteY2-80" fmla="*/ 525780 h 1158240"/>
                <a:gd name="connsiteX3-81" fmla="*/ 446287 w 497573"/>
                <a:gd name="connsiteY3-82" fmla="*/ 449580 h 1158240"/>
                <a:gd name="connsiteX4-83" fmla="*/ 484387 w 497573"/>
                <a:gd name="connsiteY4-84" fmla="*/ 0 h 1158240"/>
                <a:gd name="connsiteX0-85" fmla="*/ 4327 w 497573"/>
                <a:gd name="connsiteY0-86" fmla="*/ 1158240 h 1158240"/>
                <a:gd name="connsiteX1-87" fmla="*/ 9407 w 497573"/>
                <a:gd name="connsiteY1-88" fmla="*/ 661670 h 1158240"/>
                <a:gd name="connsiteX2-89" fmla="*/ 113547 w 497573"/>
                <a:gd name="connsiteY2-90" fmla="*/ 525780 h 1158240"/>
                <a:gd name="connsiteX3-91" fmla="*/ 446287 w 497573"/>
                <a:gd name="connsiteY3-92" fmla="*/ 449580 h 1158240"/>
                <a:gd name="connsiteX4-93" fmla="*/ 484387 w 497573"/>
                <a:gd name="connsiteY4-94" fmla="*/ 0 h 1158240"/>
                <a:gd name="connsiteX0-95" fmla="*/ 1638 w 494884"/>
                <a:gd name="connsiteY0-96" fmla="*/ 1158240 h 1158240"/>
                <a:gd name="connsiteX1-97" fmla="*/ 6718 w 494884"/>
                <a:gd name="connsiteY1-98" fmla="*/ 661670 h 1158240"/>
                <a:gd name="connsiteX2-99" fmla="*/ 110858 w 494884"/>
                <a:gd name="connsiteY2-100" fmla="*/ 525780 h 1158240"/>
                <a:gd name="connsiteX3-101" fmla="*/ 443598 w 494884"/>
                <a:gd name="connsiteY3-102" fmla="*/ 449580 h 1158240"/>
                <a:gd name="connsiteX4-103" fmla="*/ 481698 w 494884"/>
                <a:gd name="connsiteY4-104" fmla="*/ 0 h 1158240"/>
                <a:gd name="connsiteX0-105" fmla="*/ 17011 w 510257"/>
                <a:gd name="connsiteY0-106" fmla="*/ 1158240 h 1158240"/>
                <a:gd name="connsiteX1-107" fmla="*/ 3041 w 510257"/>
                <a:gd name="connsiteY1-108" fmla="*/ 675957 h 1158240"/>
                <a:gd name="connsiteX2-109" fmla="*/ 126231 w 510257"/>
                <a:gd name="connsiteY2-110" fmla="*/ 525780 h 1158240"/>
                <a:gd name="connsiteX3-111" fmla="*/ 458971 w 510257"/>
                <a:gd name="connsiteY3-112" fmla="*/ 449580 h 1158240"/>
                <a:gd name="connsiteX4-113" fmla="*/ 497071 w 510257"/>
                <a:gd name="connsiteY4-114" fmla="*/ 0 h 1158240"/>
                <a:gd name="connsiteX0-115" fmla="*/ 15386 w 508632"/>
                <a:gd name="connsiteY0-116" fmla="*/ 1158240 h 1158240"/>
                <a:gd name="connsiteX1-117" fmla="*/ 1416 w 508632"/>
                <a:gd name="connsiteY1-118" fmla="*/ 675957 h 1158240"/>
                <a:gd name="connsiteX2-119" fmla="*/ 124606 w 508632"/>
                <a:gd name="connsiteY2-120" fmla="*/ 525780 h 1158240"/>
                <a:gd name="connsiteX3-121" fmla="*/ 457346 w 508632"/>
                <a:gd name="connsiteY3-122" fmla="*/ 449580 h 1158240"/>
                <a:gd name="connsiteX4-123" fmla="*/ 495446 w 508632"/>
                <a:gd name="connsiteY4-124" fmla="*/ 0 h 1158240"/>
                <a:gd name="connsiteX0-125" fmla="*/ 15386 w 508632"/>
                <a:gd name="connsiteY0-126" fmla="*/ 1158240 h 1158240"/>
                <a:gd name="connsiteX1-127" fmla="*/ 1416 w 508632"/>
                <a:gd name="connsiteY1-128" fmla="*/ 675957 h 1158240"/>
                <a:gd name="connsiteX2-129" fmla="*/ 124606 w 508632"/>
                <a:gd name="connsiteY2-130" fmla="*/ 525780 h 1158240"/>
                <a:gd name="connsiteX3-131" fmla="*/ 457346 w 508632"/>
                <a:gd name="connsiteY3-132" fmla="*/ 449580 h 1158240"/>
                <a:gd name="connsiteX4-133" fmla="*/ 495446 w 508632"/>
                <a:gd name="connsiteY4-134" fmla="*/ 0 h 1158240"/>
                <a:gd name="connsiteX0-135" fmla="*/ 15386 w 508632"/>
                <a:gd name="connsiteY0-136" fmla="*/ 1158240 h 1158240"/>
                <a:gd name="connsiteX1-137" fmla="*/ 1416 w 508632"/>
                <a:gd name="connsiteY1-138" fmla="*/ 675957 h 1158240"/>
                <a:gd name="connsiteX2-139" fmla="*/ 124606 w 508632"/>
                <a:gd name="connsiteY2-140" fmla="*/ 525780 h 1158240"/>
                <a:gd name="connsiteX3-141" fmla="*/ 457346 w 508632"/>
                <a:gd name="connsiteY3-142" fmla="*/ 449580 h 1158240"/>
                <a:gd name="connsiteX4-143" fmla="*/ 495446 w 508632"/>
                <a:gd name="connsiteY4-144" fmla="*/ 0 h 1158240"/>
                <a:gd name="connsiteX0-145" fmla="*/ 15664 w 513673"/>
                <a:gd name="connsiteY0-146" fmla="*/ 1158240 h 1158240"/>
                <a:gd name="connsiteX1-147" fmla="*/ 6457 w 513673"/>
                <a:gd name="connsiteY1-148" fmla="*/ 675957 h 1158240"/>
                <a:gd name="connsiteX2-149" fmla="*/ 129647 w 513673"/>
                <a:gd name="connsiteY2-150" fmla="*/ 525780 h 1158240"/>
                <a:gd name="connsiteX3-151" fmla="*/ 462387 w 513673"/>
                <a:gd name="connsiteY3-152" fmla="*/ 449580 h 1158240"/>
                <a:gd name="connsiteX4-153" fmla="*/ 500487 w 513673"/>
                <a:gd name="connsiteY4-154" fmla="*/ 0 h 1158240"/>
                <a:gd name="connsiteX0-155" fmla="*/ 17239 w 515248"/>
                <a:gd name="connsiteY0-156" fmla="*/ 1158240 h 1158240"/>
                <a:gd name="connsiteX1-157" fmla="*/ 8032 w 515248"/>
                <a:gd name="connsiteY1-158" fmla="*/ 675957 h 1158240"/>
                <a:gd name="connsiteX2-159" fmla="*/ 131222 w 515248"/>
                <a:gd name="connsiteY2-160" fmla="*/ 525780 h 1158240"/>
                <a:gd name="connsiteX3-161" fmla="*/ 463962 w 515248"/>
                <a:gd name="connsiteY3-162" fmla="*/ 449580 h 1158240"/>
                <a:gd name="connsiteX4-163" fmla="*/ 502062 w 515248"/>
                <a:gd name="connsiteY4-164" fmla="*/ 0 h 1158240"/>
                <a:gd name="connsiteX0-165" fmla="*/ 17239 w 515248"/>
                <a:gd name="connsiteY0-166" fmla="*/ 1158240 h 1158240"/>
                <a:gd name="connsiteX1-167" fmla="*/ 8032 w 515248"/>
                <a:gd name="connsiteY1-168" fmla="*/ 675957 h 1158240"/>
                <a:gd name="connsiteX2-169" fmla="*/ 131222 w 515248"/>
                <a:gd name="connsiteY2-170" fmla="*/ 525780 h 1158240"/>
                <a:gd name="connsiteX3-171" fmla="*/ 463962 w 515248"/>
                <a:gd name="connsiteY3-172" fmla="*/ 449580 h 1158240"/>
                <a:gd name="connsiteX4-173" fmla="*/ 502062 w 515248"/>
                <a:gd name="connsiteY4-174" fmla="*/ 0 h 1158240"/>
                <a:gd name="connsiteX0-175" fmla="*/ 10978 w 508987"/>
                <a:gd name="connsiteY0-176" fmla="*/ 1158240 h 1158240"/>
                <a:gd name="connsiteX1-177" fmla="*/ 1771 w 508987"/>
                <a:gd name="connsiteY1-178" fmla="*/ 675957 h 1158240"/>
                <a:gd name="connsiteX2-179" fmla="*/ 124961 w 508987"/>
                <a:gd name="connsiteY2-180" fmla="*/ 525780 h 1158240"/>
                <a:gd name="connsiteX3-181" fmla="*/ 457701 w 508987"/>
                <a:gd name="connsiteY3-182" fmla="*/ 449580 h 1158240"/>
                <a:gd name="connsiteX4-183" fmla="*/ 495801 w 508987"/>
                <a:gd name="connsiteY4-184" fmla="*/ 0 h 1158240"/>
                <a:gd name="connsiteX0-185" fmla="*/ 3620 w 501629"/>
                <a:gd name="connsiteY0-186" fmla="*/ 1158240 h 1158240"/>
                <a:gd name="connsiteX1-187" fmla="*/ 8700 w 501629"/>
                <a:gd name="connsiteY1-188" fmla="*/ 675957 h 1158240"/>
                <a:gd name="connsiteX2-189" fmla="*/ 117603 w 501629"/>
                <a:gd name="connsiteY2-190" fmla="*/ 525780 h 1158240"/>
                <a:gd name="connsiteX3-191" fmla="*/ 450343 w 501629"/>
                <a:gd name="connsiteY3-192" fmla="*/ 449580 h 1158240"/>
                <a:gd name="connsiteX4-193" fmla="*/ 488443 w 501629"/>
                <a:gd name="connsiteY4-194" fmla="*/ 0 h 1158240"/>
                <a:gd name="connsiteX0-195" fmla="*/ 7415 w 505424"/>
                <a:gd name="connsiteY0-196" fmla="*/ 1158240 h 1158240"/>
                <a:gd name="connsiteX1-197" fmla="*/ 2970 w 505424"/>
                <a:gd name="connsiteY1-198" fmla="*/ 680719 h 1158240"/>
                <a:gd name="connsiteX2-199" fmla="*/ 121398 w 505424"/>
                <a:gd name="connsiteY2-200" fmla="*/ 525780 h 1158240"/>
                <a:gd name="connsiteX3-201" fmla="*/ 454138 w 505424"/>
                <a:gd name="connsiteY3-202" fmla="*/ 449580 h 1158240"/>
                <a:gd name="connsiteX4-203" fmla="*/ 492238 w 505424"/>
                <a:gd name="connsiteY4-204" fmla="*/ 0 h 1158240"/>
                <a:gd name="connsiteX0-205" fmla="*/ 7415 w 505424"/>
                <a:gd name="connsiteY0-206" fmla="*/ 1158240 h 1158240"/>
                <a:gd name="connsiteX1-207" fmla="*/ 2970 w 505424"/>
                <a:gd name="connsiteY1-208" fmla="*/ 680719 h 1158240"/>
                <a:gd name="connsiteX2-209" fmla="*/ 121398 w 505424"/>
                <a:gd name="connsiteY2-210" fmla="*/ 525780 h 1158240"/>
                <a:gd name="connsiteX3-211" fmla="*/ 454138 w 505424"/>
                <a:gd name="connsiteY3-212" fmla="*/ 449580 h 1158240"/>
                <a:gd name="connsiteX4-213" fmla="*/ 492238 w 505424"/>
                <a:gd name="connsiteY4-214" fmla="*/ 0 h 1158240"/>
                <a:gd name="connsiteX0-215" fmla="*/ 7415 w 518817"/>
                <a:gd name="connsiteY0-216" fmla="*/ 1158240 h 1158240"/>
                <a:gd name="connsiteX1-217" fmla="*/ 2970 w 518817"/>
                <a:gd name="connsiteY1-218" fmla="*/ 680719 h 1158240"/>
                <a:gd name="connsiteX2-219" fmla="*/ 121398 w 518817"/>
                <a:gd name="connsiteY2-220" fmla="*/ 525780 h 1158240"/>
                <a:gd name="connsiteX3-221" fmla="*/ 482713 w 518817"/>
                <a:gd name="connsiteY3-222" fmla="*/ 487680 h 1158240"/>
                <a:gd name="connsiteX4-223" fmla="*/ 492238 w 518817"/>
                <a:gd name="connsiteY4-224" fmla="*/ 0 h 1158240"/>
                <a:gd name="connsiteX0-225" fmla="*/ 7415 w 518817"/>
                <a:gd name="connsiteY0-226" fmla="*/ 1158240 h 1158240"/>
                <a:gd name="connsiteX1-227" fmla="*/ 2970 w 518817"/>
                <a:gd name="connsiteY1-228" fmla="*/ 680719 h 1158240"/>
                <a:gd name="connsiteX2-229" fmla="*/ 121398 w 518817"/>
                <a:gd name="connsiteY2-230" fmla="*/ 525780 h 1158240"/>
                <a:gd name="connsiteX3-231" fmla="*/ 482713 w 518817"/>
                <a:gd name="connsiteY3-232" fmla="*/ 473392 h 1158240"/>
                <a:gd name="connsiteX4-233" fmla="*/ 492238 w 518817"/>
                <a:gd name="connsiteY4-234" fmla="*/ 0 h 1158240"/>
                <a:gd name="connsiteX0-235" fmla="*/ 7415 w 513005"/>
                <a:gd name="connsiteY0-236" fmla="*/ 1158240 h 1158240"/>
                <a:gd name="connsiteX1-237" fmla="*/ 2970 w 513005"/>
                <a:gd name="connsiteY1-238" fmla="*/ 680719 h 1158240"/>
                <a:gd name="connsiteX2-239" fmla="*/ 121398 w 513005"/>
                <a:gd name="connsiteY2-240" fmla="*/ 525780 h 1158240"/>
                <a:gd name="connsiteX3-241" fmla="*/ 482713 w 513005"/>
                <a:gd name="connsiteY3-242" fmla="*/ 473392 h 1158240"/>
                <a:gd name="connsiteX4-243" fmla="*/ 492238 w 513005"/>
                <a:gd name="connsiteY4-244" fmla="*/ 0 h 1158240"/>
                <a:gd name="connsiteX0-245" fmla="*/ 7415 w 506000"/>
                <a:gd name="connsiteY0-246" fmla="*/ 1158240 h 1158240"/>
                <a:gd name="connsiteX1-247" fmla="*/ 2970 w 506000"/>
                <a:gd name="connsiteY1-248" fmla="*/ 680719 h 1158240"/>
                <a:gd name="connsiteX2-249" fmla="*/ 121398 w 506000"/>
                <a:gd name="connsiteY2-250" fmla="*/ 525780 h 1158240"/>
                <a:gd name="connsiteX3-251" fmla="*/ 482713 w 506000"/>
                <a:gd name="connsiteY3-252" fmla="*/ 473392 h 1158240"/>
                <a:gd name="connsiteX4-253" fmla="*/ 492238 w 506000"/>
                <a:gd name="connsiteY4-254" fmla="*/ 0 h 1158240"/>
                <a:gd name="connsiteX0-255" fmla="*/ 7415 w 517650"/>
                <a:gd name="connsiteY0-256" fmla="*/ 1158240 h 1158240"/>
                <a:gd name="connsiteX1-257" fmla="*/ 2970 w 517650"/>
                <a:gd name="connsiteY1-258" fmla="*/ 680719 h 1158240"/>
                <a:gd name="connsiteX2-259" fmla="*/ 121398 w 517650"/>
                <a:gd name="connsiteY2-260" fmla="*/ 525780 h 1158240"/>
                <a:gd name="connsiteX3-261" fmla="*/ 482713 w 517650"/>
                <a:gd name="connsiteY3-262" fmla="*/ 473392 h 1158240"/>
                <a:gd name="connsiteX4-263" fmla="*/ 504621 w 517650"/>
                <a:gd name="connsiteY4-264" fmla="*/ 350520 h 1158240"/>
                <a:gd name="connsiteX5" fmla="*/ 492238 w 517650"/>
                <a:gd name="connsiteY5" fmla="*/ 0 h 1158240"/>
                <a:gd name="connsiteX0-265" fmla="*/ 7415 w 506303"/>
                <a:gd name="connsiteY0-266" fmla="*/ 1158240 h 1158240"/>
                <a:gd name="connsiteX1-267" fmla="*/ 2970 w 506303"/>
                <a:gd name="connsiteY1-268" fmla="*/ 680719 h 1158240"/>
                <a:gd name="connsiteX2-269" fmla="*/ 121398 w 506303"/>
                <a:gd name="connsiteY2-270" fmla="*/ 525780 h 1158240"/>
                <a:gd name="connsiteX3-271" fmla="*/ 458901 w 506303"/>
                <a:gd name="connsiteY3-272" fmla="*/ 482917 h 1158240"/>
                <a:gd name="connsiteX4-273" fmla="*/ 504621 w 506303"/>
                <a:gd name="connsiteY4-274" fmla="*/ 350520 h 1158240"/>
                <a:gd name="connsiteX5-275" fmla="*/ 492238 w 506303"/>
                <a:gd name="connsiteY5-276" fmla="*/ 0 h 1158240"/>
                <a:gd name="connsiteX0-277" fmla="*/ 7415 w 504766"/>
                <a:gd name="connsiteY0-278" fmla="*/ 1158240 h 1158240"/>
                <a:gd name="connsiteX1-279" fmla="*/ 2970 w 504766"/>
                <a:gd name="connsiteY1-280" fmla="*/ 680719 h 1158240"/>
                <a:gd name="connsiteX2-281" fmla="*/ 121398 w 504766"/>
                <a:gd name="connsiteY2-282" fmla="*/ 525780 h 1158240"/>
                <a:gd name="connsiteX3-283" fmla="*/ 444613 w 504766"/>
                <a:gd name="connsiteY3-284" fmla="*/ 482917 h 1158240"/>
                <a:gd name="connsiteX4-285" fmla="*/ 504621 w 504766"/>
                <a:gd name="connsiteY4-286" fmla="*/ 350520 h 1158240"/>
                <a:gd name="connsiteX5-287" fmla="*/ 492238 w 504766"/>
                <a:gd name="connsiteY5-288" fmla="*/ 0 h 1158240"/>
                <a:gd name="connsiteX0-289" fmla="*/ 7415 w 507328"/>
                <a:gd name="connsiteY0-290" fmla="*/ 1163003 h 1163003"/>
                <a:gd name="connsiteX1-291" fmla="*/ 2970 w 507328"/>
                <a:gd name="connsiteY1-292" fmla="*/ 685482 h 1163003"/>
                <a:gd name="connsiteX2-293" fmla="*/ 121398 w 507328"/>
                <a:gd name="connsiteY2-294" fmla="*/ 530543 h 1163003"/>
                <a:gd name="connsiteX3-295" fmla="*/ 444613 w 507328"/>
                <a:gd name="connsiteY3-296" fmla="*/ 487680 h 1163003"/>
                <a:gd name="connsiteX4-297" fmla="*/ 504621 w 507328"/>
                <a:gd name="connsiteY4-298" fmla="*/ 355283 h 1163003"/>
                <a:gd name="connsiteX5-299" fmla="*/ 506525 w 507328"/>
                <a:gd name="connsiteY5-300" fmla="*/ 0 h 1163003"/>
                <a:gd name="connsiteX0-301" fmla="*/ 7415 w 507328"/>
                <a:gd name="connsiteY0-302" fmla="*/ 1163003 h 1163003"/>
                <a:gd name="connsiteX1-303" fmla="*/ 2970 w 507328"/>
                <a:gd name="connsiteY1-304" fmla="*/ 685482 h 1163003"/>
                <a:gd name="connsiteX2-305" fmla="*/ 121398 w 507328"/>
                <a:gd name="connsiteY2-306" fmla="*/ 530543 h 1163003"/>
                <a:gd name="connsiteX3-307" fmla="*/ 444613 w 507328"/>
                <a:gd name="connsiteY3-308" fmla="*/ 487680 h 1163003"/>
                <a:gd name="connsiteX4-309" fmla="*/ 504621 w 507328"/>
                <a:gd name="connsiteY4-310" fmla="*/ 355283 h 1163003"/>
                <a:gd name="connsiteX5-311" fmla="*/ 506525 w 507328"/>
                <a:gd name="connsiteY5-312" fmla="*/ 0 h 1163003"/>
                <a:gd name="connsiteX0-313" fmla="*/ 7415 w 507328"/>
                <a:gd name="connsiteY0-314" fmla="*/ 1163003 h 1163003"/>
                <a:gd name="connsiteX1-315" fmla="*/ 2970 w 507328"/>
                <a:gd name="connsiteY1-316" fmla="*/ 685482 h 1163003"/>
                <a:gd name="connsiteX2-317" fmla="*/ 121398 w 507328"/>
                <a:gd name="connsiteY2-318" fmla="*/ 530543 h 1163003"/>
                <a:gd name="connsiteX3-319" fmla="*/ 444613 w 507328"/>
                <a:gd name="connsiteY3-320" fmla="*/ 487680 h 1163003"/>
                <a:gd name="connsiteX4-321" fmla="*/ 504621 w 507328"/>
                <a:gd name="connsiteY4-322" fmla="*/ 355283 h 1163003"/>
                <a:gd name="connsiteX5-323" fmla="*/ 506525 w 507328"/>
                <a:gd name="connsiteY5-324" fmla="*/ 0 h 1163003"/>
                <a:gd name="connsiteX0-325" fmla="*/ 7415 w 507328"/>
                <a:gd name="connsiteY0-326" fmla="*/ 1163003 h 1163003"/>
                <a:gd name="connsiteX1-327" fmla="*/ 2970 w 507328"/>
                <a:gd name="connsiteY1-328" fmla="*/ 685482 h 1163003"/>
                <a:gd name="connsiteX2-329" fmla="*/ 121398 w 507328"/>
                <a:gd name="connsiteY2-330" fmla="*/ 530543 h 1163003"/>
                <a:gd name="connsiteX3-331" fmla="*/ 444613 w 507328"/>
                <a:gd name="connsiteY3-332" fmla="*/ 516255 h 1163003"/>
                <a:gd name="connsiteX4-333" fmla="*/ 504621 w 507328"/>
                <a:gd name="connsiteY4-334" fmla="*/ 355283 h 1163003"/>
                <a:gd name="connsiteX5-335" fmla="*/ 506525 w 507328"/>
                <a:gd name="connsiteY5-336" fmla="*/ 0 h 1163003"/>
                <a:gd name="connsiteX0-337" fmla="*/ 7415 w 507328"/>
                <a:gd name="connsiteY0-338" fmla="*/ 1163003 h 1163003"/>
                <a:gd name="connsiteX1-339" fmla="*/ 2970 w 507328"/>
                <a:gd name="connsiteY1-340" fmla="*/ 685482 h 1163003"/>
                <a:gd name="connsiteX2-341" fmla="*/ 121398 w 507328"/>
                <a:gd name="connsiteY2-342" fmla="*/ 530543 h 1163003"/>
                <a:gd name="connsiteX3-343" fmla="*/ 444613 w 507328"/>
                <a:gd name="connsiteY3-344" fmla="*/ 516255 h 1163003"/>
                <a:gd name="connsiteX4-345" fmla="*/ 504621 w 507328"/>
                <a:gd name="connsiteY4-346" fmla="*/ 355283 h 1163003"/>
                <a:gd name="connsiteX5-347" fmla="*/ 506525 w 507328"/>
                <a:gd name="connsiteY5-348" fmla="*/ 0 h 1163003"/>
                <a:gd name="connsiteX0-349" fmla="*/ 7415 w 507328"/>
                <a:gd name="connsiteY0-350" fmla="*/ 1163003 h 1163003"/>
                <a:gd name="connsiteX1-351" fmla="*/ 2970 w 507328"/>
                <a:gd name="connsiteY1-352" fmla="*/ 685482 h 1163003"/>
                <a:gd name="connsiteX2-353" fmla="*/ 121398 w 507328"/>
                <a:gd name="connsiteY2-354" fmla="*/ 530543 h 1163003"/>
                <a:gd name="connsiteX3-355" fmla="*/ 411275 w 507328"/>
                <a:gd name="connsiteY3-356" fmla="*/ 511492 h 1163003"/>
                <a:gd name="connsiteX4-357" fmla="*/ 504621 w 507328"/>
                <a:gd name="connsiteY4-358" fmla="*/ 355283 h 1163003"/>
                <a:gd name="connsiteX5-359" fmla="*/ 506525 w 507328"/>
                <a:gd name="connsiteY5-360" fmla="*/ 0 h 1163003"/>
                <a:gd name="connsiteX0-361" fmla="*/ 7415 w 507328"/>
                <a:gd name="connsiteY0-362" fmla="*/ 1163003 h 1163003"/>
                <a:gd name="connsiteX1-363" fmla="*/ 2970 w 507328"/>
                <a:gd name="connsiteY1-364" fmla="*/ 666432 h 1163003"/>
                <a:gd name="connsiteX2-365" fmla="*/ 121398 w 507328"/>
                <a:gd name="connsiteY2-366" fmla="*/ 530543 h 1163003"/>
                <a:gd name="connsiteX3-367" fmla="*/ 411275 w 507328"/>
                <a:gd name="connsiteY3-368" fmla="*/ 511492 h 1163003"/>
                <a:gd name="connsiteX4-369" fmla="*/ 504621 w 507328"/>
                <a:gd name="connsiteY4-370" fmla="*/ 355283 h 1163003"/>
                <a:gd name="connsiteX5-371" fmla="*/ 506525 w 507328"/>
                <a:gd name="connsiteY5-372" fmla="*/ 0 h 1163003"/>
                <a:gd name="connsiteX0-373" fmla="*/ 4679 w 504592"/>
                <a:gd name="connsiteY0-374" fmla="*/ 1163003 h 1163003"/>
                <a:gd name="connsiteX1-375" fmla="*/ 234 w 504592"/>
                <a:gd name="connsiteY1-376" fmla="*/ 666432 h 1163003"/>
                <a:gd name="connsiteX2-377" fmla="*/ 118662 w 504592"/>
                <a:gd name="connsiteY2-378" fmla="*/ 530543 h 1163003"/>
                <a:gd name="connsiteX3-379" fmla="*/ 408539 w 504592"/>
                <a:gd name="connsiteY3-380" fmla="*/ 511492 h 1163003"/>
                <a:gd name="connsiteX4-381" fmla="*/ 501885 w 504592"/>
                <a:gd name="connsiteY4-382" fmla="*/ 355283 h 1163003"/>
                <a:gd name="connsiteX5-383" fmla="*/ 503789 w 504592"/>
                <a:gd name="connsiteY5-384" fmla="*/ 0 h 1163003"/>
                <a:gd name="connsiteX0-385" fmla="*/ 4679 w 504592"/>
                <a:gd name="connsiteY0-386" fmla="*/ 1163003 h 1163003"/>
                <a:gd name="connsiteX1-387" fmla="*/ 234 w 504592"/>
                <a:gd name="connsiteY1-388" fmla="*/ 666432 h 1163003"/>
                <a:gd name="connsiteX2-389" fmla="*/ 118662 w 504592"/>
                <a:gd name="connsiteY2-390" fmla="*/ 530543 h 1163003"/>
                <a:gd name="connsiteX3-391" fmla="*/ 408539 w 504592"/>
                <a:gd name="connsiteY3-392" fmla="*/ 511492 h 1163003"/>
                <a:gd name="connsiteX4-393" fmla="*/ 501885 w 504592"/>
                <a:gd name="connsiteY4-394" fmla="*/ 355283 h 1163003"/>
                <a:gd name="connsiteX5-395" fmla="*/ 503789 w 504592"/>
                <a:gd name="connsiteY5-396" fmla="*/ 0 h 1163003"/>
                <a:gd name="connsiteX0-397" fmla="*/ 4679 w 504592"/>
                <a:gd name="connsiteY0-398" fmla="*/ 1163003 h 1163003"/>
                <a:gd name="connsiteX1-399" fmla="*/ 234 w 504592"/>
                <a:gd name="connsiteY1-400" fmla="*/ 666432 h 1163003"/>
                <a:gd name="connsiteX2-401" fmla="*/ 118662 w 504592"/>
                <a:gd name="connsiteY2-402" fmla="*/ 530543 h 1163003"/>
                <a:gd name="connsiteX3-403" fmla="*/ 408539 w 504592"/>
                <a:gd name="connsiteY3-404" fmla="*/ 511492 h 1163003"/>
                <a:gd name="connsiteX4-405" fmla="*/ 501885 w 504592"/>
                <a:gd name="connsiteY4-406" fmla="*/ 355283 h 1163003"/>
                <a:gd name="connsiteX5-407" fmla="*/ 503789 w 504592"/>
                <a:gd name="connsiteY5-408" fmla="*/ 0 h 1163003"/>
                <a:gd name="connsiteX0-409" fmla="*/ 4679 w 504592"/>
                <a:gd name="connsiteY0-410" fmla="*/ 1163003 h 1163003"/>
                <a:gd name="connsiteX1-411" fmla="*/ 234 w 504592"/>
                <a:gd name="connsiteY1-412" fmla="*/ 666432 h 1163003"/>
                <a:gd name="connsiteX2-413" fmla="*/ 118662 w 504592"/>
                <a:gd name="connsiteY2-414" fmla="*/ 530543 h 1163003"/>
                <a:gd name="connsiteX3-415" fmla="*/ 408539 w 504592"/>
                <a:gd name="connsiteY3-416" fmla="*/ 535305 h 1163003"/>
                <a:gd name="connsiteX4-417" fmla="*/ 501885 w 504592"/>
                <a:gd name="connsiteY4-418" fmla="*/ 355283 h 1163003"/>
                <a:gd name="connsiteX5-419" fmla="*/ 503789 w 504592"/>
                <a:gd name="connsiteY5-420" fmla="*/ 0 h 1163003"/>
                <a:gd name="connsiteX0-421" fmla="*/ 4679 w 504592"/>
                <a:gd name="connsiteY0-422" fmla="*/ 1163003 h 1163003"/>
                <a:gd name="connsiteX1-423" fmla="*/ 234 w 504592"/>
                <a:gd name="connsiteY1-424" fmla="*/ 666432 h 1163003"/>
                <a:gd name="connsiteX2-425" fmla="*/ 118662 w 504592"/>
                <a:gd name="connsiteY2-426" fmla="*/ 530543 h 1163003"/>
                <a:gd name="connsiteX3-427" fmla="*/ 403777 w 504592"/>
                <a:gd name="connsiteY3-428" fmla="*/ 525780 h 1163003"/>
                <a:gd name="connsiteX4-429" fmla="*/ 501885 w 504592"/>
                <a:gd name="connsiteY4-430" fmla="*/ 355283 h 1163003"/>
                <a:gd name="connsiteX5-431" fmla="*/ 503789 w 504592"/>
                <a:gd name="connsiteY5-432" fmla="*/ 0 h 1163003"/>
                <a:gd name="connsiteX0-433" fmla="*/ 4679 w 504592"/>
                <a:gd name="connsiteY0-434" fmla="*/ 1163003 h 1163003"/>
                <a:gd name="connsiteX1-435" fmla="*/ 234 w 504592"/>
                <a:gd name="connsiteY1-436" fmla="*/ 666432 h 1163003"/>
                <a:gd name="connsiteX2-437" fmla="*/ 118662 w 504592"/>
                <a:gd name="connsiteY2-438" fmla="*/ 530543 h 1163003"/>
                <a:gd name="connsiteX3-439" fmla="*/ 403777 w 504592"/>
                <a:gd name="connsiteY3-440" fmla="*/ 525780 h 1163003"/>
                <a:gd name="connsiteX4-441" fmla="*/ 501885 w 504592"/>
                <a:gd name="connsiteY4-442" fmla="*/ 355283 h 1163003"/>
                <a:gd name="connsiteX5-443" fmla="*/ 503789 w 504592"/>
                <a:gd name="connsiteY5-444" fmla="*/ 0 h 1163003"/>
                <a:gd name="connsiteX0-445" fmla="*/ 7177 w 507090"/>
                <a:gd name="connsiteY0-446" fmla="*/ 1163003 h 1163003"/>
                <a:gd name="connsiteX1-447" fmla="*/ 2732 w 507090"/>
                <a:gd name="connsiteY1-448" fmla="*/ 666432 h 1163003"/>
                <a:gd name="connsiteX2-449" fmla="*/ 121160 w 507090"/>
                <a:gd name="connsiteY2-450" fmla="*/ 530543 h 1163003"/>
                <a:gd name="connsiteX3-451" fmla="*/ 406275 w 507090"/>
                <a:gd name="connsiteY3-452" fmla="*/ 525780 h 1163003"/>
                <a:gd name="connsiteX4-453" fmla="*/ 504383 w 507090"/>
                <a:gd name="connsiteY4-454" fmla="*/ 355283 h 1163003"/>
                <a:gd name="connsiteX5-455" fmla="*/ 506287 w 507090"/>
                <a:gd name="connsiteY5-456" fmla="*/ 0 h 1163003"/>
                <a:gd name="connsiteX0-457" fmla="*/ 7177 w 507090"/>
                <a:gd name="connsiteY0-458" fmla="*/ 1163003 h 1163003"/>
                <a:gd name="connsiteX1-459" fmla="*/ 2732 w 507090"/>
                <a:gd name="connsiteY1-460" fmla="*/ 666432 h 1163003"/>
                <a:gd name="connsiteX2-461" fmla="*/ 121160 w 507090"/>
                <a:gd name="connsiteY2-462" fmla="*/ 530543 h 1163003"/>
                <a:gd name="connsiteX3-463" fmla="*/ 406275 w 507090"/>
                <a:gd name="connsiteY3-464" fmla="*/ 525780 h 1163003"/>
                <a:gd name="connsiteX4-465" fmla="*/ 504383 w 507090"/>
                <a:gd name="connsiteY4-466" fmla="*/ 355283 h 1163003"/>
                <a:gd name="connsiteX5-467" fmla="*/ 506287 w 507090"/>
                <a:gd name="connsiteY5-468" fmla="*/ 0 h 1163003"/>
                <a:gd name="connsiteX0-469" fmla="*/ 7177 w 507090"/>
                <a:gd name="connsiteY0-470" fmla="*/ 1163003 h 1163003"/>
                <a:gd name="connsiteX1-471" fmla="*/ 2732 w 507090"/>
                <a:gd name="connsiteY1-472" fmla="*/ 666432 h 1163003"/>
                <a:gd name="connsiteX2-473" fmla="*/ 121160 w 507090"/>
                <a:gd name="connsiteY2-474" fmla="*/ 530543 h 1163003"/>
                <a:gd name="connsiteX3-475" fmla="*/ 406275 w 507090"/>
                <a:gd name="connsiteY3-476" fmla="*/ 525780 h 1163003"/>
                <a:gd name="connsiteX4-477" fmla="*/ 504383 w 507090"/>
                <a:gd name="connsiteY4-478" fmla="*/ 355283 h 1163003"/>
                <a:gd name="connsiteX5-479" fmla="*/ 506287 w 507090"/>
                <a:gd name="connsiteY5-480" fmla="*/ 0 h 1163003"/>
                <a:gd name="connsiteX0-481" fmla="*/ 7177 w 507090"/>
                <a:gd name="connsiteY0-482" fmla="*/ 1163003 h 1163003"/>
                <a:gd name="connsiteX1-483" fmla="*/ 2732 w 507090"/>
                <a:gd name="connsiteY1-484" fmla="*/ 666432 h 1163003"/>
                <a:gd name="connsiteX2-485" fmla="*/ 121160 w 507090"/>
                <a:gd name="connsiteY2-486" fmla="*/ 530543 h 1163003"/>
                <a:gd name="connsiteX3-487" fmla="*/ 406275 w 507090"/>
                <a:gd name="connsiteY3-488" fmla="*/ 525780 h 1163003"/>
                <a:gd name="connsiteX4-489" fmla="*/ 504383 w 507090"/>
                <a:gd name="connsiteY4-490" fmla="*/ 355283 h 1163003"/>
                <a:gd name="connsiteX5-491" fmla="*/ 506287 w 507090"/>
                <a:gd name="connsiteY5-492" fmla="*/ 0 h 1163003"/>
                <a:gd name="connsiteX0-493" fmla="*/ 10856 w 515532"/>
                <a:gd name="connsiteY0-494" fmla="*/ 1048703 h 1048703"/>
                <a:gd name="connsiteX1-495" fmla="*/ 11174 w 515532"/>
                <a:gd name="connsiteY1-496" fmla="*/ 666432 h 1048703"/>
                <a:gd name="connsiteX2-497" fmla="*/ 129602 w 515532"/>
                <a:gd name="connsiteY2-498" fmla="*/ 530543 h 1048703"/>
                <a:gd name="connsiteX3-499" fmla="*/ 414717 w 515532"/>
                <a:gd name="connsiteY3-500" fmla="*/ 525780 h 1048703"/>
                <a:gd name="connsiteX4-501" fmla="*/ 512825 w 515532"/>
                <a:gd name="connsiteY4-502" fmla="*/ 355283 h 1048703"/>
                <a:gd name="connsiteX5-503" fmla="*/ 514729 w 515532"/>
                <a:gd name="connsiteY5-504" fmla="*/ 0 h 1048703"/>
                <a:gd name="connsiteX0-505" fmla="*/ 3023 w 507699"/>
                <a:gd name="connsiteY0-506" fmla="*/ 1048703 h 1048703"/>
                <a:gd name="connsiteX1-507" fmla="*/ 3341 w 507699"/>
                <a:gd name="connsiteY1-508" fmla="*/ 666432 h 1048703"/>
                <a:gd name="connsiteX2-509" fmla="*/ 121769 w 507699"/>
                <a:gd name="connsiteY2-510" fmla="*/ 530543 h 1048703"/>
                <a:gd name="connsiteX3-511" fmla="*/ 406884 w 507699"/>
                <a:gd name="connsiteY3-512" fmla="*/ 525780 h 1048703"/>
                <a:gd name="connsiteX4-513" fmla="*/ 504992 w 507699"/>
                <a:gd name="connsiteY4-514" fmla="*/ 355283 h 1048703"/>
                <a:gd name="connsiteX5-515" fmla="*/ 506896 w 507699"/>
                <a:gd name="connsiteY5-516" fmla="*/ 0 h 1048703"/>
                <a:gd name="connsiteX0-517" fmla="*/ 10856 w 515532"/>
                <a:gd name="connsiteY0-518" fmla="*/ 1048703 h 1048703"/>
                <a:gd name="connsiteX1-519" fmla="*/ 11174 w 515532"/>
                <a:gd name="connsiteY1-520" fmla="*/ 666432 h 1048703"/>
                <a:gd name="connsiteX2-521" fmla="*/ 129602 w 515532"/>
                <a:gd name="connsiteY2-522" fmla="*/ 530543 h 1048703"/>
                <a:gd name="connsiteX3-523" fmla="*/ 414717 w 515532"/>
                <a:gd name="connsiteY3-524" fmla="*/ 525780 h 1048703"/>
                <a:gd name="connsiteX4-525" fmla="*/ 512825 w 515532"/>
                <a:gd name="connsiteY4-526" fmla="*/ 355283 h 1048703"/>
                <a:gd name="connsiteX5-527" fmla="*/ 514729 w 515532"/>
                <a:gd name="connsiteY5-528" fmla="*/ 0 h 1048703"/>
                <a:gd name="connsiteX0-529" fmla="*/ 5191 w 509867"/>
                <a:gd name="connsiteY0-530" fmla="*/ 1048703 h 1048703"/>
                <a:gd name="connsiteX1-531" fmla="*/ 5509 w 509867"/>
                <a:gd name="connsiteY1-532" fmla="*/ 666432 h 1048703"/>
                <a:gd name="connsiteX2-533" fmla="*/ 123937 w 509867"/>
                <a:gd name="connsiteY2-534" fmla="*/ 530543 h 1048703"/>
                <a:gd name="connsiteX3-535" fmla="*/ 409052 w 509867"/>
                <a:gd name="connsiteY3-536" fmla="*/ 525780 h 1048703"/>
                <a:gd name="connsiteX4-537" fmla="*/ 507160 w 509867"/>
                <a:gd name="connsiteY4-538" fmla="*/ 355283 h 1048703"/>
                <a:gd name="connsiteX5-539" fmla="*/ 509064 w 509867"/>
                <a:gd name="connsiteY5-540" fmla="*/ 0 h 1048703"/>
                <a:gd name="connsiteX0-541" fmla="*/ 15252 w 512784"/>
                <a:gd name="connsiteY0-542" fmla="*/ 1043940 h 1043940"/>
                <a:gd name="connsiteX1-543" fmla="*/ 8426 w 512784"/>
                <a:gd name="connsiteY1-544" fmla="*/ 666432 h 1043940"/>
                <a:gd name="connsiteX2-545" fmla="*/ 126854 w 512784"/>
                <a:gd name="connsiteY2-546" fmla="*/ 530543 h 1043940"/>
                <a:gd name="connsiteX3-547" fmla="*/ 411969 w 512784"/>
                <a:gd name="connsiteY3-548" fmla="*/ 525780 h 1043940"/>
                <a:gd name="connsiteX4-549" fmla="*/ 510077 w 512784"/>
                <a:gd name="connsiteY4-550" fmla="*/ 355283 h 1043940"/>
                <a:gd name="connsiteX5-551" fmla="*/ 511981 w 512784"/>
                <a:gd name="connsiteY5-552" fmla="*/ 0 h 1043940"/>
                <a:gd name="connsiteX0-553" fmla="*/ 6948 w 504480"/>
                <a:gd name="connsiteY0-554" fmla="*/ 1043940 h 1043940"/>
                <a:gd name="connsiteX1-555" fmla="*/ 122 w 504480"/>
                <a:gd name="connsiteY1-556" fmla="*/ 666432 h 1043940"/>
                <a:gd name="connsiteX2-557" fmla="*/ 118550 w 504480"/>
                <a:gd name="connsiteY2-558" fmla="*/ 530543 h 1043940"/>
                <a:gd name="connsiteX3-559" fmla="*/ 403665 w 504480"/>
                <a:gd name="connsiteY3-560" fmla="*/ 525780 h 1043940"/>
                <a:gd name="connsiteX4-561" fmla="*/ 501773 w 504480"/>
                <a:gd name="connsiteY4-562" fmla="*/ 355283 h 1043940"/>
                <a:gd name="connsiteX5-563" fmla="*/ 503677 w 504480"/>
                <a:gd name="connsiteY5-564" fmla="*/ 0 h 1043940"/>
                <a:gd name="connsiteX0-565" fmla="*/ 6830 w 504362"/>
                <a:gd name="connsiteY0-566" fmla="*/ 1043940 h 1043940"/>
                <a:gd name="connsiteX1-567" fmla="*/ 4 w 504362"/>
                <a:gd name="connsiteY1-568" fmla="*/ 666432 h 1043940"/>
                <a:gd name="connsiteX2-569" fmla="*/ 118432 w 504362"/>
                <a:gd name="connsiteY2-570" fmla="*/ 530543 h 1043940"/>
                <a:gd name="connsiteX3-571" fmla="*/ 403547 w 504362"/>
                <a:gd name="connsiteY3-572" fmla="*/ 525780 h 1043940"/>
                <a:gd name="connsiteX4-573" fmla="*/ 501655 w 504362"/>
                <a:gd name="connsiteY4-574" fmla="*/ 355283 h 1043940"/>
                <a:gd name="connsiteX5-575" fmla="*/ 503559 w 504362"/>
                <a:gd name="connsiteY5-576" fmla="*/ 0 h 1043940"/>
                <a:gd name="connsiteX0-577" fmla="*/ 6871 w 504403"/>
                <a:gd name="connsiteY0-578" fmla="*/ 1043940 h 1043940"/>
                <a:gd name="connsiteX1-579" fmla="*/ 45 w 504403"/>
                <a:gd name="connsiteY1-580" fmla="*/ 666432 h 1043940"/>
                <a:gd name="connsiteX2-581" fmla="*/ 118473 w 504403"/>
                <a:gd name="connsiteY2-582" fmla="*/ 530543 h 1043940"/>
                <a:gd name="connsiteX3-583" fmla="*/ 403588 w 504403"/>
                <a:gd name="connsiteY3-584" fmla="*/ 525780 h 1043940"/>
                <a:gd name="connsiteX4-585" fmla="*/ 501696 w 504403"/>
                <a:gd name="connsiteY4-586" fmla="*/ 355283 h 1043940"/>
                <a:gd name="connsiteX5-587" fmla="*/ 503600 w 504403"/>
                <a:gd name="connsiteY5-588" fmla="*/ 0 h 1043940"/>
              </a:gdLst>
              <a:ahLst/>
              <a:cxnLst>
                <a:cxn ang="0">
                  <a:pos x="connsiteX0-1" y="connsiteY0-2"/>
                </a:cxn>
                <a:cxn ang="0">
                  <a:pos x="connsiteX1-3" y="connsiteY1-4"/>
                </a:cxn>
                <a:cxn ang="0">
                  <a:pos x="connsiteX2-5" y="connsiteY2-6"/>
                </a:cxn>
                <a:cxn ang="0">
                  <a:pos x="connsiteX3-7" y="connsiteY3-8"/>
                </a:cxn>
                <a:cxn ang="0">
                  <a:pos x="connsiteX4-33" y="connsiteY4-34"/>
                </a:cxn>
                <a:cxn ang="0">
                  <a:pos x="connsiteX5-275" y="connsiteY5-276"/>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grpSp>
      <p:grpSp>
        <p:nvGrpSpPr>
          <p:cNvPr id="91" name="组合 90"/>
          <p:cNvGrpSpPr/>
          <p:nvPr/>
        </p:nvGrpSpPr>
        <p:grpSpPr>
          <a:xfrm>
            <a:off x="3707904" y="1761660"/>
            <a:ext cx="468224" cy="972108"/>
            <a:chOff x="4943078" y="2348880"/>
            <a:chExt cx="624298" cy="1296144"/>
          </a:xfrm>
          <a:solidFill>
            <a:schemeClr val="bg1"/>
          </a:solidFill>
        </p:grpSpPr>
        <p:sp>
          <p:nvSpPr>
            <p:cNvPr id="92" name="椭圆 91"/>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93" name="任意多边形 92"/>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1" fmla="*/ 15927 w 511653"/>
                <a:gd name="connsiteY0-2" fmla="*/ 1158240 h 1158240"/>
                <a:gd name="connsiteX1-3" fmla="*/ 74347 w 511653"/>
                <a:gd name="connsiteY1-4" fmla="*/ 525780 h 1158240"/>
                <a:gd name="connsiteX2-5" fmla="*/ 457887 w 511653"/>
                <a:gd name="connsiteY2-6" fmla="*/ 449580 h 1158240"/>
                <a:gd name="connsiteX3-7" fmla="*/ 495987 w 511653"/>
                <a:gd name="connsiteY3-8" fmla="*/ 0 h 1158240"/>
                <a:gd name="connsiteX0-9" fmla="*/ 15927 w 511653"/>
                <a:gd name="connsiteY0-10" fmla="*/ 1158240 h 1158240"/>
                <a:gd name="connsiteX1-11" fmla="*/ 74347 w 511653"/>
                <a:gd name="connsiteY1-12" fmla="*/ 525780 h 1158240"/>
                <a:gd name="connsiteX2-13" fmla="*/ 457887 w 511653"/>
                <a:gd name="connsiteY2-14" fmla="*/ 449580 h 1158240"/>
                <a:gd name="connsiteX3-15" fmla="*/ 495987 w 511653"/>
                <a:gd name="connsiteY3-16" fmla="*/ 0 h 1158240"/>
                <a:gd name="connsiteX0-17" fmla="*/ 796 w 496522"/>
                <a:gd name="connsiteY0-18" fmla="*/ 1158240 h 1158240"/>
                <a:gd name="connsiteX1-19" fmla="*/ 5876 w 496522"/>
                <a:gd name="connsiteY1-20" fmla="*/ 661670 h 1158240"/>
                <a:gd name="connsiteX2-21" fmla="*/ 59216 w 496522"/>
                <a:gd name="connsiteY2-22" fmla="*/ 525780 h 1158240"/>
                <a:gd name="connsiteX3-23" fmla="*/ 442756 w 496522"/>
                <a:gd name="connsiteY3-24" fmla="*/ 449580 h 1158240"/>
                <a:gd name="connsiteX4" fmla="*/ 480856 w 496522"/>
                <a:gd name="connsiteY4" fmla="*/ 0 h 1158240"/>
                <a:gd name="connsiteX0-25" fmla="*/ 796 w 496522"/>
                <a:gd name="connsiteY0-26" fmla="*/ 1158240 h 1158240"/>
                <a:gd name="connsiteX1-27" fmla="*/ 5876 w 496522"/>
                <a:gd name="connsiteY1-28" fmla="*/ 661670 h 1158240"/>
                <a:gd name="connsiteX2-29" fmla="*/ 59216 w 496522"/>
                <a:gd name="connsiteY2-30" fmla="*/ 525780 h 1158240"/>
                <a:gd name="connsiteX3-31" fmla="*/ 442756 w 496522"/>
                <a:gd name="connsiteY3-32" fmla="*/ 449580 h 1158240"/>
                <a:gd name="connsiteX4-33" fmla="*/ 480856 w 496522"/>
                <a:gd name="connsiteY4-34" fmla="*/ 0 h 1158240"/>
                <a:gd name="connsiteX0-35" fmla="*/ 4327 w 497573"/>
                <a:gd name="connsiteY0-36" fmla="*/ 1158240 h 1158240"/>
                <a:gd name="connsiteX1-37" fmla="*/ 9407 w 497573"/>
                <a:gd name="connsiteY1-38" fmla="*/ 661670 h 1158240"/>
                <a:gd name="connsiteX2-39" fmla="*/ 113547 w 497573"/>
                <a:gd name="connsiteY2-40" fmla="*/ 525780 h 1158240"/>
                <a:gd name="connsiteX3-41" fmla="*/ 446287 w 497573"/>
                <a:gd name="connsiteY3-42" fmla="*/ 449580 h 1158240"/>
                <a:gd name="connsiteX4-43" fmla="*/ 484387 w 497573"/>
                <a:gd name="connsiteY4-44" fmla="*/ 0 h 1158240"/>
                <a:gd name="connsiteX0-45" fmla="*/ 4327 w 497573"/>
                <a:gd name="connsiteY0-46" fmla="*/ 1158240 h 1158240"/>
                <a:gd name="connsiteX1-47" fmla="*/ 9407 w 497573"/>
                <a:gd name="connsiteY1-48" fmla="*/ 661670 h 1158240"/>
                <a:gd name="connsiteX2-49" fmla="*/ 113547 w 497573"/>
                <a:gd name="connsiteY2-50" fmla="*/ 525780 h 1158240"/>
                <a:gd name="connsiteX3-51" fmla="*/ 446287 w 497573"/>
                <a:gd name="connsiteY3-52" fmla="*/ 449580 h 1158240"/>
                <a:gd name="connsiteX4-53" fmla="*/ 484387 w 497573"/>
                <a:gd name="connsiteY4-54" fmla="*/ 0 h 1158240"/>
                <a:gd name="connsiteX0-55" fmla="*/ 4327 w 497573"/>
                <a:gd name="connsiteY0-56" fmla="*/ 1158240 h 1158240"/>
                <a:gd name="connsiteX1-57" fmla="*/ 9407 w 497573"/>
                <a:gd name="connsiteY1-58" fmla="*/ 661670 h 1158240"/>
                <a:gd name="connsiteX2-59" fmla="*/ 113547 w 497573"/>
                <a:gd name="connsiteY2-60" fmla="*/ 525780 h 1158240"/>
                <a:gd name="connsiteX3-61" fmla="*/ 446287 w 497573"/>
                <a:gd name="connsiteY3-62" fmla="*/ 449580 h 1158240"/>
                <a:gd name="connsiteX4-63" fmla="*/ 484387 w 497573"/>
                <a:gd name="connsiteY4-64" fmla="*/ 0 h 1158240"/>
                <a:gd name="connsiteX0-65" fmla="*/ 4327 w 497573"/>
                <a:gd name="connsiteY0-66" fmla="*/ 1158240 h 1158240"/>
                <a:gd name="connsiteX1-67" fmla="*/ 9407 w 497573"/>
                <a:gd name="connsiteY1-68" fmla="*/ 661670 h 1158240"/>
                <a:gd name="connsiteX2-69" fmla="*/ 113547 w 497573"/>
                <a:gd name="connsiteY2-70" fmla="*/ 525780 h 1158240"/>
                <a:gd name="connsiteX3-71" fmla="*/ 446287 w 497573"/>
                <a:gd name="connsiteY3-72" fmla="*/ 449580 h 1158240"/>
                <a:gd name="connsiteX4-73" fmla="*/ 484387 w 497573"/>
                <a:gd name="connsiteY4-74" fmla="*/ 0 h 1158240"/>
                <a:gd name="connsiteX0-75" fmla="*/ 4327 w 497573"/>
                <a:gd name="connsiteY0-76" fmla="*/ 1158240 h 1158240"/>
                <a:gd name="connsiteX1-77" fmla="*/ 9407 w 497573"/>
                <a:gd name="connsiteY1-78" fmla="*/ 661670 h 1158240"/>
                <a:gd name="connsiteX2-79" fmla="*/ 113547 w 497573"/>
                <a:gd name="connsiteY2-80" fmla="*/ 525780 h 1158240"/>
                <a:gd name="connsiteX3-81" fmla="*/ 446287 w 497573"/>
                <a:gd name="connsiteY3-82" fmla="*/ 449580 h 1158240"/>
                <a:gd name="connsiteX4-83" fmla="*/ 484387 w 497573"/>
                <a:gd name="connsiteY4-84" fmla="*/ 0 h 1158240"/>
                <a:gd name="connsiteX0-85" fmla="*/ 4327 w 497573"/>
                <a:gd name="connsiteY0-86" fmla="*/ 1158240 h 1158240"/>
                <a:gd name="connsiteX1-87" fmla="*/ 9407 w 497573"/>
                <a:gd name="connsiteY1-88" fmla="*/ 661670 h 1158240"/>
                <a:gd name="connsiteX2-89" fmla="*/ 113547 w 497573"/>
                <a:gd name="connsiteY2-90" fmla="*/ 525780 h 1158240"/>
                <a:gd name="connsiteX3-91" fmla="*/ 446287 w 497573"/>
                <a:gd name="connsiteY3-92" fmla="*/ 449580 h 1158240"/>
                <a:gd name="connsiteX4-93" fmla="*/ 484387 w 497573"/>
                <a:gd name="connsiteY4-94" fmla="*/ 0 h 1158240"/>
                <a:gd name="connsiteX0-95" fmla="*/ 1638 w 494884"/>
                <a:gd name="connsiteY0-96" fmla="*/ 1158240 h 1158240"/>
                <a:gd name="connsiteX1-97" fmla="*/ 6718 w 494884"/>
                <a:gd name="connsiteY1-98" fmla="*/ 661670 h 1158240"/>
                <a:gd name="connsiteX2-99" fmla="*/ 110858 w 494884"/>
                <a:gd name="connsiteY2-100" fmla="*/ 525780 h 1158240"/>
                <a:gd name="connsiteX3-101" fmla="*/ 443598 w 494884"/>
                <a:gd name="connsiteY3-102" fmla="*/ 449580 h 1158240"/>
                <a:gd name="connsiteX4-103" fmla="*/ 481698 w 494884"/>
                <a:gd name="connsiteY4-104" fmla="*/ 0 h 1158240"/>
                <a:gd name="connsiteX0-105" fmla="*/ 17011 w 510257"/>
                <a:gd name="connsiteY0-106" fmla="*/ 1158240 h 1158240"/>
                <a:gd name="connsiteX1-107" fmla="*/ 3041 w 510257"/>
                <a:gd name="connsiteY1-108" fmla="*/ 675957 h 1158240"/>
                <a:gd name="connsiteX2-109" fmla="*/ 126231 w 510257"/>
                <a:gd name="connsiteY2-110" fmla="*/ 525780 h 1158240"/>
                <a:gd name="connsiteX3-111" fmla="*/ 458971 w 510257"/>
                <a:gd name="connsiteY3-112" fmla="*/ 449580 h 1158240"/>
                <a:gd name="connsiteX4-113" fmla="*/ 497071 w 510257"/>
                <a:gd name="connsiteY4-114" fmla="*/ 0 h 1158240"/>
                <a:gd name="connsiteX0-115" fmla="*/ 15386 w 508632"/>
                <a:gd name="connsiteY0-116" fmla="*/ 1158240 h 1158240"/>
                <a:gd name="connsiteX1-117" fmla="*/ 1416 w 508632"/>
                <a:gd name="connsiteY1-118" fmla="*/ 675957 h 1158240"/>
                <a:gd name="connsiteX2-119" fmla="*/ 124606 w 508632"/>
                <a:gd name="connsiteY2-120" fmla="*/ 525780 h 1158240"/>
                <a:gd name="connsiteX3-121" fmla="*/ 457346 w 508632"/>
                <a:gd name="connsiteY3-122" fmla="*/ 449580 h 1158240"/>
                <a:gd name="connsiteX4-123" fmla="*/ 495446 w 508632"/>
                <a:gd name="connsiteY4-124" fmla="*/ 0 h 1158240"/>
                <a:gd name="connsiteX0-125" fmla="*/ 15386 w 508632"/>
                <a:gd name="connsiteY0-126" fmla="*/ 1158240 h 1158240"/>
                <a:gd name="connsiteX1-127" fmla="*/ 1416 w 508632"/>
                <a:gd name="connsiteY1-128" fmla="*/ 675957 h 1158240"/>
                <a:gd name="connsiteX2-129" fmla="*/ 124606 w 508632"/>
                <a:gd name="connsiteY2-130" fmla="*/ 525780 h 1158240"/>
                <a:gd name="connsiteX3-131" fmla="*/ 457346 w 508632"/>
                <a:gd name="connsiteY3-132" fmla="*/ 449580 h 1158240"/>
                <a:gd name="connsiteX4-133" fmla="*/ 495446 w 508632"/>
                <a:gd name="connsiteY4-134" fmla="*/ 0 h 1158240"/>
                <a:gd name="connsiteX0-135" fmla="*/ 15386 w 508632"/>
                <a:gd name="connsiteY0-136" fmla="*/ 1158240 h 1158240"/>
                <a:gd name="connsiteX1-137" fmla="*/ 1416 w 508632"/>
                <a:gd name="connsiteY1-138" fmla="*/ 675957 h 1158240"/>
                <a:gd name="connsiteX2-139" fmla="*/ 124606 w 508632"/>
                <a:gd name="connsiteY2-140" fmla="*/ 525780 h 1158240"/>
                <a:gd name="connsiteX3-141" fmla="*/ 457346 w 508632"/>
                <a:gd name="connsiteY3-142" fmla="*/ 449580 h 1158240"/>
                <a:gd name="connsiteX4-143" fmla="*/ 495446 w 508632"/>
                <a:gd name="connsiteY4-144" fmla="*/ 0 h 1158240"/>
                <a:gd name="connsiteX0-145" fmla="*/ 15664 w 513673"/>
                <a:gd name="connsiteY0-146" fmla="*/ 1158240 h 1158240"/>
                <a:gd name="connsiteX1-147" fmla="*/ 6457 w 513673"/>
                <a:gd name="connsiteY1-148" fmla="*/ 675957 h 1158240"/>
                <a:gd name="connsiteX2-149" fmla="*/ 129647 w 513673"/>
                <a:gd name="connsiteY2-150" fmla="*/ 525780 h 1158240"/>
                <a:gd name="connsiteX3-151" fmla="*/ 462387 w 513673"/>
                <a:gd name="connsiteY3-152" fmla="*/ 449580 h 1158240"/>
                <a:gd name="connsiteX4-153" fmla="*/ 500487 w 513673"/>
                <a:gd name="connsiteY4-154" fmla="*/ 0 h 1158240"/>
                <a:gd name="connsiteX0-155" fmla="*/ 17239 w 515248"/>
                <a:gd name="connsiteY0-156" fmla="*/ 1158240 h 1158240"/>
                <a:gd name="connsiteX1-157" fmla="*/ 8032 w 515248"/>
                <a:gd name="connsiteY1-158" fmla="*/ 675957 h 1158240"/>
                <a:gd name="connsiteX2-159" fmla="*/ 131222 w 515248"/>
                <a:gd name="connsiteY2-160" fmla="*/ 525780 h 1158240"/>
                <a:gd name="connsiteX3-161" fmla="*/ 463962 w 515248"/>
                <a:gd name="connsiteY3-162" fmla="*/ 449580 h 1158240"/>
                <a:gd name="connsiteX4-163" fmla="*/ 502062 w 515248"/>
                <a:gd name="connsiteY4-164" fmla="*/ 0 h 1158240"/>
                <a:gd name="connsiteX0-165" fmla="*/ 17239 w 515248"/>
                <a:gd name="connsiteY0-166" fmla="*/ 1158240 h 1158240"/>
                <a:gd name="connsiteX1-167" fmla="*/ 8032 w 515248"/>
                <a:gd name="connsiteY1-168" fmla="*/ 675957 h 1158240"/>
                <a:gd name="connsiteX2-169" fmla="*/ 131222 w 515248"/>
                <a:gd name="connsiteY2-170" fmla="*/ 525780 h 1158240"/>
                <a:gd name="connsiteX3-171" fmla="*/ 463962 w 515248"/>
                <a:gd name="connsiteY3-172" fmla="*/ 449580 h 1158240"/>
                <a:gd name="connsiteX4-173" fmla="*/ 502062 w 515248"/>
                <a:gd name="connsiteY4-174" fmla="*/ 0 h 1158240"/>
                <a:gd name="connsiteX0-175" fmla="*/ 10978 w 508987"/>
                <a:gd name="connsiteY0-176" fmla="*/ 1158240 h 1158240"/>
                <a:gd name="connsiteX1-177" fmla="*/ 1771 w 508987"/>
                <a:gd name="connsiteY1-178" fmla="*/ 675957 h 1158240"/>
                <a:gd name="connsiteX2-179" fmla="*/ 124961 w 508987"/>
                <a:gd name="connsiteY2-180" fmla="*/ 525780 h 1158240"/>
                <a:gd name="connsiteX3-181" fmla="*/ 457701 w 508987"/>
                <a:gd name="connsiteY3-182" fmla="*/ 449580 h 1158240"/>
                <a:gd name="connsiteX4-183" fmla="*/ 495801 w 508987"/>
                <a:gd name="connsiteY4-184" fmla="*/ 0 h 1158240"/>
                <a:gd name="connsiteX0-185" fmla="*/ 3620 w 501629"/>
                <a:gd name="connsiteY0-186" fmla="*/ 1158240 h 1158240"/>
                <a:gd name="connsiteX1-187" fmla="*/ 8700 w 501629"/>
                <a:gd name="connsiteY1-188" fmla="*/ 675957 h 1158240"/>
                <a:gd name="connsiteX2-189" fmla="*/ 117603 w 501629"/>
                <a:gd name="connsiteY2-190" fmla="*/ 525780 h 1158240"/>
                <a:gd name="connsiteX3-191" fmla="*/ 450343 w 501629"/>
                <a:gd name="connsiteY3-192" fmla="*/ 449580 h 1158240"/>
                <a:gd name="connsiteX4-193" fmla="*/ 488443 w 501629"/>
                <a:gd name="connsiteY4-194" fmla="*/ 0 h 1158240"/>
                <a:gd name="connsiteX0-195" fmla="*/ 7415 w 505424"/>
                <a:gd name="connsiteY0-196" fmla="*/ 1158240 h 1158240"/>
                <a:gd name="connsiteX1-197" fmla="*/ 2970 w 505424"/>
                <a:gd name="connsiteY1-198" fmla="*/ 680719 h 1158240"/>
                <a:gd name="connsiteX2-199" fmla="*/ 121398 w 505424"/>
                <a:gd name="connsiteY2-200" fmla="*/ 525780 h 1158240"/>
                <a:gd name="connsiteX3-201" fmla="*/ 454138 w 505424"/>
                <a:gd name="connsiteY3-202" fmla="*/ 449580 h 1158240"/>
                <a:gd name="connsiteX4-203" fmla="*/ 492238 w 505424"/>
                <a:gd name="connsiteY4-204" fmla="*/ 0 h 1158240"/>
                <a:gd name="connsiteX0-205" fmla="*/ 7415 w 505424"/>
                <a:gd name="connsiteY0-206" fmla="*/ 1158240 h 1158240"/>
                <a:gd name="connsiteX1-207" fmla="*/ 2970 w 505424"/>
                <a:gd name="connsiteY1-208" fmla="*/ 680719 h 1158240"/>
                <a:gd name="connsiteX2-209" fmla="*/ 121398 w 505424"/>
                <a:gd name="connsiteY2-210" fmla="*/ 525780 h 1158240"/>
                <a:gd name="connsiteX3-211" fmla="*/ 454138 w 505424"/>
                <a:gd name="connsiteY3-212" fmla="*/ 449580 h 1158240"/>
                <a:gd name="connsiteX4-213" fmla="*/ 492238 w 505424"/>
                <a:gd name="connsiteY4-214" fmla="*/ 0 h 1158240"/>
                <a:gd name="connsiteX0-215" fmla="*/ 7415 w 518817"/>
                <a:gd name="connsiteY0-216" fmla="*/ 1158240 h 1158240"/>
                <a:gd name="connsiteX1-217" fmla="*/ 2970 w 518817"/>
                <a:gd name="connsiteY1-218" fmla="*/ 680719 h 1158240"/>
                <a:gd name="connsiteX2-219" fmla="*/ 121398 w 518817"/>
                <a:gd name="connsiteY2-220" fmla="*/ 525780 h 1158240"/>
                <a:gd name="connsiteX3-221" fmla="*/ 482713 w 518817"/>
                <a:gd name="connsiteY3-222" fmla="*/ 487680 h 1158240"/>
                <a:gd name="connsiteX4-223" fmla="*/ 492238 w 518817"/>
                <a:gd name="connsiteY4-224" fmla="*/ 0 h 1158240"/>
                <a:gd name="connsiteX0-225" fmla="*/ 7415 w 518817"/>
                <a:gd name="connsiteY0-226" fmla="*/ 1158240 h 1158240"/>
                <a:gd name="connsiteX1-227" fmla="*/ 2970 w 518817"/>
                <a:gd name="connsiteY1-228" fmla="*/ 680719 h 1158240"/>
                <a:gd name="connsiteX2-229" fmla="*/ 121398 w 518817"/>
                <a:gd name="connsiteY2-230" fmla="*/ 525780 h 1158240"/>
                <a:gd name="connsiteX3-231" fmla="*/ 482713 w 518817"/>
                <a:gd name="connsiteY3-232" fmla="*/ 473392 h 1158240"/>
                <a:gd name="connsiteX4-233" fmla="*/ 492238 w 518817"/>
                <a:gd name="connsiteY4-234" fmla="*/ 0 h 1158240"/>
                <a:gd name="connsiteX0-235" fmla="*/ 7415 w 513005"/>
                <a:gd name="connsiteY0-236" fmla="*/ 1158240 h 1158240"/>
                <a:gd name="connsiteX1-237" fmla="*/ 2970 w 513005"/>
                <a:gd name="connsiteY1-238" fmla="*/ 680719 h 1158240"/>
                <a:gd name="connsiteX2-239" fmla="*/ 121398 w 513005"/>
                <a:gd name="connsiteY2-240" fmla="*/ 525780 h 1158240"/>
                <a:gd name="connsiteX3-241" fmla="*/ 482713 w 513005"/>
                <a:gd name="connsiteY3-242" fmla="*/ 473392 h 1158240"/>
                <a:gd name="connsiteX4-243" fmla="*/ 492238 w 513005"/>
                <a:gd name="connsiteY4-244" fmla="*/ 0 h 1158240"/>
                <a:gd name="connsiteX0-245" fmla="*/ 7415 w 506000"/>
                <a:gd name="connsiteY0-246" fmla="*/ 1158240 h 1158240"/>
                <a:gd name="connsiteX1-247" fmla="*/ 2970 w 506000"/>
                <a:gd name="connsiteY1-248" fmla="*/ 680719 h 1158240"/>
                <a:gd name="connsiteX2-249" fmla="*/ 121398 w 506000"/>
                <a:gd name="connsiteY2-250" fmla="*/ 525780 h 1158240"/>
                <a:gd name="connsiteX3-251" fmla="*/ 482713 w 506000"/>
                <a:gd name="connsiteY3-252" fmla="*/ 473392 h 1158240"/>
                <a:gd name="connsiteX4-253" fmla="*/ 492238 w 506000"/>
                <a:gd name="connsiteY4-254" fmla="*/ 0 h 1158240"/>
                <a:gd name="connsiteX0-255" fmla="*/ 7415 w 517650"/>
                <a:gd name="connsiteY0-256" fmla="*/ 1158240 h 1158240"/>
                <a:gd name="connsiteX1-257" fmla="*/ 2970 w 517650"/>
                <a:gd name="connsiteY1-258" fmla="*/ 680719 h 1158240"/>
                <a:gd name="connsiteX2-259" fmla="*/ 121398 w 517650"/>
                <a:gd name="connsiteY2-260" fmla="*/ 525780 h 1158240"/>
                <a:gd name="connsiteX3-261" fmla="*/ 482713 w 517650"/>
                <a:gd name="connsiteY3-262" fmla="*/ 473392 h 1158240"/>
                <a:gd name="connsiteX4-263" fmla="*/ 504621 w 517650"/>
                <a:gd name="connsiteY4-264" fmla="*/ 350520 h 1158240"/>
                <a:gd name="connsiteX5" fmla="*/ 492238 w 517650"/>
                <a:gd name="connsiteY5" fmla="*/ 0 h 1158240"/>
                <a:gd name="connsiteX0-265" fmla="*/ 7415 w 506303"/>
                <a:gd name="connsiteY0-266" fmla="*/ 1158240 h 1158240"/>
                <a:gd name="connsiteX1-267" fmla="*/ 2970 w 506303"/>
                <a:gd name="connsiteY1-268" fmla="*/ 680719 h 1158240"/>
                <a:gd name="connsiteX2-269" fmla="*/ 121398 w 506303"/>
                <a:gd name="connsiteY2-270" fmla="*/ 525780 h 1158240"/>
                <a:gd name="connsiteX3-271" fmla="*/ 458901 w 506303"/>
                <a:gd name="connsiteY3-272" fmla="*/ 482917 h 1158240"/>
                <a:gd name="connsiteX4-273" fmla="*/ 504621 w 506303"/>
                <a:gd name="connsiteY4-274" fmla="*/ 350520 h 1158240"/>
                <a:gd name="connsiteX5-275" fmla="*/ 492238 w 506303"/>
                <a:gd name="connsiteY5-276" fmla="*/ 0 h 1158240"/>
                <a:gd name="connsiteX0-277" fmla="*/ 7415 w 504766"/>
                <a:gd name="connsiteY0-278" fmla="*/ 1158240 h 1158240"/>
                <a:gd name="connsiteX1-279" fmla="*/ 2970 w 504766"/>
                <a:gd name="connsiteY1-280" fmla="*/ 680719 h 1158240"/>
                <a:gd name="connsiteX2-281" fmla="*/ 121398 w 504766"/>
                <a:gd name="connsiteY2-282" fmla="*/ 525780 h 1158240"/>
                <a:gd name="connsiteX3-283" fmla="*/ 444613 w 504766"/>
                <a:gd name="connsiteY3-284" fmla="*/ 482917 h 1158240"/>
                <a:gd name="connsiteX4-285" fmla="*/ 504621 w 504766"/>
                <a:gd name="connsiteY4-286" fmla="*/ 350520 h 1158240"/>
                <a:gd name="connsiteX5-287" fmla="*/ 492238 w 504766"/>
                <a:gd name="connsiteY5-288" fmla="*/ 0 h 1158240"/>
                <a:gd name="connsiteX0-289" fmla="*/ 7415 w 507328"/>
                <a:gd name="connsiteY0-290" fmla="*/ 1163003 h 1163003"/>
                <a:gd name="connsiteX1-291" fmla="*/ 2970 w 507328"/>
                <a:gd name="connsiteY1-292" fmla="*/ 685482 h 1163003"/>
                <a:gd name="connsiteX2-293" fmla="*/ 121398 w 507328"/>
                <a:gd name="connsiteY2-294" fmla="*/ 530543 h 1163003"/>
                <a:gd name="connsiteX3-295" fmla="*/ 444613 w 507328"/>
                <a:gd name="connsiteY3-296" fmla="*/ 487680 h 1163003"/>
                <a:gd name="connsiteX4-297" fmla="*/ 504621 w 507328"/>
                <a:gd name="connsiteY4-298" fmla="*/ 355283 h 1163003"/>
                <a:gd name="connsiteX5-299" fmla="*/ 506525 w 507328"/>
                <a:gd name="connsiteY5-300" fmla="*/ 0 h 1163003"/>
                <a:gd name="connsiteX0-301" fmla="*/ 7415 w 507328"/>
                <a:gd name="connsiteY0-302" fmla="*/ 1163003 h 1163003"/>
                <a:gd name="connsiteX1-303" fmla="*/ 2970 w 507328"/>
                <a:gd name="connsiteY1-304" fmla="*/ 685482 h 1163003"/>
                <a:gd name="connsiteX2-305" fmla="*/ 121398 w 507328"/>
                <a:gd name="connsiteY2-306" fmla="*/ 530543 h 1163003"/>
                <a:gd name="connsiteX3-307" fmla="*/ 444613 w 507328"/>
                <a:gd name="connsiteY3-308" fmla="*/ 487680 h 1163003"/>
                <a:gd name="connsiteX4-309" fmla="*/ 504621 w 507328"/>
                <a:gd name="connsiteY4-310" fmla="*/ 355283 h 1163003"/>
                <a:gd name="connsiteX5-311" fmla="*/ 506525 w 507328"/>
                <a:gd name="connsiteY5-312" fmla="*/ 0 h 1163003"/>
                <a:gd name="connsiteX0-313" fmla="*/ 7415 w 507328"/>
                <a:gd name="connsiteY0-314" fmla="*/ 1163003 h 1163003"/>
                <a:gd name="connsiteX1-315" fmla="*/ 2970 w 507328"/>
                <a:gd name="connsiteY1-316" fmla="*/ 685482 h 1163003"/>
                <a:gd name="connsiteX2-317" fmla="*/ 121398 w 507328"/>
                <a:gd name="connsiteY2-318" fmla="*/ 530543 h 1163003"/>
                <a:gd name="connsiteX3-319" fmla="*/ 444613 w 507328"/>
                <a:gd name="connsiteY3-320" fmla="*/ 487680 h 1163003"/>
                <a:gd name="connsiteX4-321" fmla="*/ 504621 w 507328"/>
                <a:gd name="connsiteY4-322" fmla="*/ 355283 h 1163003"/>
                <a:gd name="connsiteX5-323" fmla="*/ 506525 w 507328"/>
                <a:gd name="connsiteY5-324" fmla="*/ 0 h 1163003"/>
                <a:gd name="connsiteX0-325" fmla="*/ 7415 w 507328"/>
                <a:gd name="connsiteY0-326" fmla="*/ 1163003 h 1163003"/>
                <a:gd name="connsiteX1-327" fmla="*/ 2970 w 507328"/>
                <a:gd name="connsiteY1-328" fmla="*/ 685482 h 1163003"/>
                <a:gd name="connsiteX2-329" fmla="*/ 121398 w 507328"/>
                <a:gd name="connsiteY2-330" fmla="*/ 530543 h 1163003"/>
                <a:gd name="connsiteX3-331" fmla="*/ 444613 w 507328"/>
                <a:gd name="connsiteY3-332" fmla="*/ 516255 h 1163003"/>
                <a:gd name="connsiteX4-333" fmla="*/ 504621 w 507328"/>
                <a:gd name="connsiteY4-334" fmla="*/ 355283 h 1163003"/>
                <a:gd name="connsiteX5-335" fmla="*/ 506525 w 507328"/>
                <a:gd name="connsiteY5-336" fmla="*/ 0 h 1163003"/>
                <a:gd name="connsiteX0-337" fmla="*/ 7415 w 507328"/>
                <a:gd name="connsiteY0-338" fmla="*/ 1163003 h 1163003"/>
                <a:gd name="connsiteX1-339" fmla="*/ 2970 w 507328"/>
                <a:gd name="connsiteY1-340" fmla="*/ 685482 h 1163003"/>
                <a:gd name="connsiteX2-341" fmla="*/ 121398 w 507328"/>
                <a:gd name="connsiteY2-342" fmla="*/ 530543 h 1163003"/>
                <a:gd name="connsiteX3-343" fmla="*/ 444613 w 507328"/>
                <a:gd name="connsiteY3-344" fmla="*/ 516255 h 1163003"/>
                <a:gd name="connsiteX4-345" fmla="*/ 504621 w 507328"/>
                <a:gd name="connsiteY4-346" fmla="*/ 355283 h 1163003"/>
                <a:gd name="connsiteX5-347" fmla="*/ 506525 w 507328"/>
                <a:gd name="connsiteY5-348" fmla="*/ 0 h 1163003"/>
                <a:gd name="connsiteX0-349" fmla="*/ 7415 w 507328"/>
                <a:gd name="connsiteY0-350" fmla="*/ 1163003 h 1163003"/>
                <a:gd name="connsiteX1-351" fmla="*/ 2970 w 507328"/>
                <a:gd name="connsiteY1-352" fmla="*/ 685482 h 1163003"/>
                <a:gd name="connsiteX2-353" fmla="*/ 121398 w 507328"/>
                <a:gd name="connsiteY2-354" fmla="*/ 530543 h 1163003"/>
                <a:gd name="connsiteX3-355" fmla="*/ 411275 w 507328"/>
                <a:gd name="connsiteY3-356" fmla="*/ 511492 h 1163003"/>
                <a:gd name="connsiteX4-357" fmla="*/ 504621 w 507328"/>
                <a:gd name="connsiteY4-358" fmla="*/ 355283 h 1163003"/>
                <a:gd name="connsiteX5-359" fmla="*/ 506525 w 507328"/>
                <a:gd name="connsiteY5-360" fmla="*/ 0 h 1163003"/>
                <a:gd name="connsiteX0-361" fmla="*/ 7415 w 507328"/>
                <a:gd name="connsiteY0-362" fmla="*/ 1163003 h 1163003"/>
                <a:gd name="connsiteX1-363" fmla="*/ 2970 w 507328"/>
                <a:gd name="connsiteY1-364" fmla="*/ 666432 h 1163003"/>
                <a:gd name="connsiteX2-365" fmla="*/ 121398 w 507328"/>
                <a:gd name="connsiteY2-366" fmla="*/ 530543 h 1163003"/>
                <a:gd name="connsiteX3-367" fmla="*/ 411275 w 507328"/>
                <a:gd name="connsiteY3-368" fmla="*/ 511492 h 1163003"/>
                <a:gd name="connsiteX4-369" fmla="*/ 504621 w 507328"/>
                <a:gd name="connsiteY4-370" fmla="*/ 355283 h 1163003"/>
                <a:gd name="connsiteX5-371" fmla="*/ 506525 w 507328"/>
                <a:gd name="connsiteY5-372" fmla="*/ 0 h 1163003"/>
                <a:gd name="connsiteX0-373" fmla="*/ 4679 w 504592"/>
                <a:gd name="connsiteY0-374" fmla="*/ 1163003 h 1163003"/>
                <a:gd name="connsiteX1-375" fmla="*/ 234 w 504592"/>
                <a:gd name="connsiteY1-376" fmla="*/ 666432 h 1163003"/>
                <a:gd name="connsiteX2-377" fmla="*/ 118662 w 504592"/>
                <a:gd name="connsiteY2-378" fmla="*/ 530543 h 1163003"/>
                <a:gd name="connsiteX3-379" fmla="*/ 408539 w 504592"/>
                <a:gd name="connsiteY3-380" fmla="*/ 511492 h 1163003"/>
                <a:gd name="connsiteX4-381" fmla="*/ 501885 w 504592"/>
                <a:gd name="connsiteY4-382" fmla="*/ 355283 h 1163003"/>
                <a:gd name="connsiteX5-383" fmla="*/ 503789 w 504592"/>
                <a:gd name="connsiteY5-384" fmla="*/ 0 h 1163003"/>
                <a:gd name="connsiteX0-385" fmla="*/ 4679 w 504592"/>
                <a:gd name="connsiteY0-386" fmla="*/ 1163003 h 1163003"/>
                <a:gd name="connsiteX1-387" fmla="*/ 234 w 504592"/>
                <a:gd name="connsiteY1-388" fmla="*/ 666432 h 1163003"/>
                <a:gd name="connsiteX2-389" fmla="*/ 118662 w 504592"/>
                <a:gd name="connsiteY2-390" fmla="*/ 530543 h 1163003"/>
                <a:gd name="connsiteX3-391" fmla="*/ 408539 w 504592"/>
                <a:gd name="connsiteY3-392" fmla="*/ 511492 h 1163003"/>
                <a:gd name="connsiteX4-393" fmla="*/ 501885 w 504592"/>
                <a:gd name="connsiteY4-394" fmla="*/ 355283 h 1163003"/>
                <a:gd name="connsiteX5-395" fmla="*/ 503789 w 504592"/>
                <a:gd name="connsiteY5-396" fmla="*/ 0 h 1163003"/>
                <a:gd name="connsiteX0-397" fmla="*/ 4679 w 504592"/>
                <a:gd name="connsiteY0-398" fmla="*/ 1163003 h 1163003"/>
                <a:gd name="connsiteX1-399" fmla="*/ 234 w 504592"/>
                <a:gd name="connsiteY1-400" fmla="*/ 666432 h 1163003"/>
                <a:gd name="connsiteX2-401" fmla="*/ 118662 w 504592"/>
                <a:gd name="connsiteY2-402" fmla="*/ 530543 h 1163003"/>
                <a:gd name="connsiteX3-403" fmla="*/ 408539 w 504592"/>
                <a:gd name="connsiteY3-404" fmla="*/ 511492 h 1163003"/>
                <a:gd name="connsiteX4-405" fmla="*/ 501885 w 504592"/>
                <a:gd name="connsiteY4-406" fmla="*/ 355283 h 1163003"/>
                <a:gd name="connsiteX5-407" fmla="*/ 503789 w 504592"/>
                <a:gd name="connsiteY5-408" fmla="*/ 0 h 1163003"/>
                <a:gd name="connsiteX0-409" fmla="*/ 4679 w 504592"/>
                <a:gd name="connsiteY0-410" fmla="*/ 1163003 h 1163003"/>
                <a:gd name="connsiteX1-411" fmla="*/ 234 w 504592"/>
                <a:gd name="connsiteY1-412" fmla="*/ 666432 h 1163003"/>
                <a:gd name="connsiteX2-413" fmla="*/ 118662 w 504592"/>
                <a:gd name="connsiteY2-414" fmla="*/ 530543 h 1163003"/>
                <a:gd name="connsiteX3-415" fmla="*/ 408539 w 504592"/>
                <a:gd name="connsiteY3-416" fmla="*/ 535305 h 1163003"/>
                <a:gd name="connsiteX4-417" fmla="*/ 501885 w 504592"/>
                <a:gd name="connsiteY4-418" fmla="*/ 355283 h 1163003"/>
                <a:gd name="connsiteX5-419" fmla="*/ 503789 w 504592"/>
                <a:gd name="connsiteY5-420" fmla="*/ 0 h 1163003"/>
                <a:gd name="connsiteX0-421" fmla="*/ 4679 w 504592"/>
                <a:gd name="connsiteY0-422" fmla="*/ 1163003 h 1163003"/>
                <a:gd name="connsiteX1-423" fmla="*/ 234 w 504592"/>
                <a:gd name="connsiteY1-424" fmla="*/ 666432 h 1163003"/>
                <a:gd name="connsiteX2-425" fmla="*/ 118662 w 504592"/>
                <a:gd name="connsiteY2-426" fmla="*/ 530543 h 1163003"/>
                <a:gd name="connsiteX3-427" fmla="*/ 403777 w 504592"/>
                <a:gd name="connsiteY3-428" fmla="*/ 525780 h 1163003"/>
                <a:gd name="connsiteX4-429" fmla="*/ 501885 w 504592"/>
                <a:gd name="connsiteY4-430" fmla="*/ 355283 h 1163003"/>
                <a:gd name="connsiteX5-431" fmla="*/ 503789 w 504592"/>
                <a:gd name="connsiteY5-432" fmla="*/ 0 h 1163003"/>
                <a:gd name="connsiteX0-433" fmla="*/ 4679 w 504592"/>
                <a:gd name="connsiteY0-434" fmla="*/ 1163003 h 1163003"/>
                <a:gd name="connsiteX1-435" fmla="*/ 234 w 504592"/>
                <a:gd name="connsiteY1-436" fmla="*/ 666432 h 1163003"/>
                <a:gd name="connsiteX2-437" fmla="*/ 118662 w 504592"/>
                <a:gd name="connsiteY2-438" fmla="*/ 530543 h 1163003"/>
                <a:gd name="connsiteX3-439" fmla="*/ 403777 w 504592"/>
                <a:gd name="connsiteY3-440" fmla="*/ 525780 h 1163003"/>
                <a:gd name="connsiteX4-441" fmla="*/ 501885 w 504592"/>
                <a:gd name="connsiteY4-442" fmla="*/ 355283 h 1163003"/>
                <a:gd name="connsiteX5-443" fmla="*/ 503789 w 504592"/>
                <a:gd name="connsiteY5-444" fmla="*/ 0 h 1163003"/>
                <a:gd name="connsiteX0-445" fmla="*/ 7177 w 507090"/>
                <a:gd name="connsiteY0-446" fmla="*/ 1163003 h 1163003"/>
                <a:gd name="connsiteX1-447" fmla="*/ 2732 w 507090"/>
                <a:gd name="connsiteY1-448" fmla="*/ 666432 h 1163003"/>
                <a:gd name="connsiteX2-449" fmla="*/ 121160 w 507090"/>
                <a:gd name="connsiteY2-450" fmla="*/ 530543 h 1163003"/>
                <a:gd name="connsiteX3-451" fmla="*/ 406275 w 507090"/>
                <a:gd name="connsiteY3-452" fmla="*/ 525780 h 1163003"/>
                <a:gd name="connsiteX4-453" fmla="*/ 504383 w 507090"/>
                <a:gd name="connsiteY4-454" fmla="*/ 355283 h 1163003"/>
                <a:gd name="connsiteX5-455" fmla="*/ 506287 w 507090"/>
                <a:gd name="connsiteY5-456" fmla="*/ 0 h 1163003"/>
                <a:gd name="connsiteX0-457" fmla="*/ 7177 w 507090"/>
                <a:gd name="connsiteY0-458" fmla="*/ 1163003 h 1163003"/>
                <a:gd name="connsiteX1-459" fmla="*/ 2732 w 507090"/>
                <a:gd name="connsiteY1-460" fmla="*/ 666432 h 1163003"/>
                <a:gd name="connsiteX2-461" fmla="*/ 121160 w 507090"/>
                <a:gd name="connsiteY2-462" fmla="*/ 530543 h 1163003"/>
                <a:gd name="connsiteX3-463" fmla="*/ 406275 w 507090"/>
                <a:gd name="connsiteY3-464" fmla="*/ 525780 h 1163003"/>
                <a:gd name="connsiteX4-465" fmla="*/ 504383 w 507090"/>
                <a:gd name="connsiteY4-466" fmla="*/ 355283 h 1163003"/>
                <a:gd name="connsiteX5-467" fmla="*/ 506287 w 507090"/>
                <a:gd name="connsiteY5-468" fmla="*/ 0 h 1163003"/>
                <a:gd name="connsiteX0-469" fmla="*/ 7177 w 507090"/>
                <a:gd name="connsiteY0-470" fmla="*/ 1163003 h 1163003"/>
                <a:gd name="connsiteX1-471" fmla="*/ 2732 w 507090"/>
                <a:gd name="connsiteY1-472" fmla="*/ 666432 h 1163003"/>
                <a:gd name="connsiteX2-473" fmla="*/ 121160 w 507090"/>
                <a:gd name="connsiteY2-474" fmla="*/ 530543 h 1163003"/>
                <a:gd name="connsiteX3-475" fmla="*/ 406275 w 507090"/>
                <a:gd name="connsiteY3-476" fmla="*/ 525780 h 1163003"/>
                <a:gd name="connsiteX4-477" fmla="*/ 504383 w 507090"/>
                <a:gd name="connsiteY4-478" fmla="*/ 355283 h 1163003"/>
                <a:gd name="connsiteX5-479" fmla="*/ 506287 w 507090"/>
                <a:gd name="connsiteY5-480" fmla="*/ 0 h 1163003"/>
                <a:gd name="connsiteX0-481" fmla="*/ 7177 w 507090"/>
                <a:gd name="connsiteY0-482" fmla="*/ 1163003 h 1163003"/>
                <a:gd name="connsiteX1-483" fmla="*/ 2732 w 507090"/>
                <a:gd name="connsiteY1-484" fmla="*/ 666432 h 1163003"/>
                <a:gd name="connsiteX2-485" fmla="*/ 121160 w 507090"/>
                <a:gd name="connsiteY2-486" fmla="*/ 530543 h 1163003"/>
                <a:gd name="connsiteX3-487" fmla="*/ 406275 w 507090"/>
                <a:gd name="connsiteY3-488" fmla="*/ 525780 h 1163003"/>
                <a:gd name="connsiteX4-489" fmla="*/ 504383 w 507090"/>
                <a:gd name="connsiteY4-490" fmla="*/ 355283 h 1163003"/>
                <a:gd name="connsiteX5-491" fmla="*/ 506287 w 507090"/>
                <a:gd name="connsiteY5-492" fmla="*/ 0 h 1163003"/>
                <a:gd name="connsiteX0-493" fmla="*/ 10856 w 515532"/>
                <a:gd name="connsiteY0-494" fmla="*/ 1048703 h 1048703"/>
                <a:gd name="connsiteX1-495" fmla="*/ 11174 w 515532"/>
                <a:gd name="connsiteY1-496" fmla="*/ 666432 h 1048703"/>
                <a:gd name="connsiteX2-497" fmla="*/ 129602 w 515532"/>
                <a:gd name="connsiteY2-498" fmla="*/ 530543 h 1048703"/>
                <a:gd name="connsiteX3-499" fmla="*/ 414717 w 515532"/>
                <a:gd name="connsiteY3-500" fmla="*/ 525780 h 1048703"/>
                <a:gd name="connsiteX4-501" fmla="*/ 512825 w 515532"/>
                <a:gd name="connsiteY4-502" fmla="*/ 355283 h 1048703"/>
                <a:gd name="connsiteX5-503" fmla="*/ 514729 w 515532"/>
                <a:gd name="connsiteY5-504" fmla="*/ 0 h 1048703"/>
                <a:gd name="connsiteX0-505" fmla="*/ 3023 w 507699"/>
                <a:gd name="connsiteY0-506" fmla="*/ 1048703 h 1048703"/>
                <a:gd name="connsiteX1-507" fmla="*/ 3341 w 507699"/>
                <a:gd name="connsiteY1-508" fmla="*/ 666432 h 1048703"/>
                <a:gd name="connsiteX2-509" fmla="*/ 121769 w 507699"/>
                <a:gd name="connsiteY2-510" fmla="*/ 530543 h 1048703"/>
                <a:gd name="connsiteX3-511" fmla="*/ 406884 w 507699"/>
                <a:gd name="connsiteY3-512" fmla="*/ 525780 h 1048703"/>
                <a:gd name="connsiteX4-513" fmla="*/ 504992 w 507699"/>
                <a:gd name="connsiteY4-514" fmla="*/ 355283 h 1048703"/>
                <a:gd name="connsiteX5-515" fmla="*/ 506896 w 507699"/>
                <a:gd name="connsiteY5-516" fmla="*/ 0 h 1048703"/>
                <a:gd name="connsiteX0-517" fmla="*/ 10856 w 515532"/>
                <a:gd name="connsiteY0-518" fmla="*/ 1048703 h 1048703"/>
                <a:gd name="connsiteX1-519" fmla="*/ 11174 w 515532"/>
                <a:gd name="connsiteY1-520" fmla="*/ 666432 h 1048703"/>
                <a:gd name="connsiteX2-521" fmla="*/ 129602 w 515532"/>
                <a:gd name="connsiteY2-522" fmla="*/ 530543 h 1048703"/>
                <a:gd name="connsiteX3-523" fmla="*/ 414717 w 515532"/>
                <a:gd name="connsiteY3-524" fmla="*/ 525780 h 1048703"/>
                <a:gd name="connsiteX4-525" fmla="*/ 512825 w 515532"/>
                <a:gd name="connsiteY4-526" fmla="*/ 355283 h 1048703"/>
                <a:gd name="connsiteX5-527" fmla="*/ 514729 w 515532"/>
                <a:gd name="connsiteY5-528" fmla="*/ 0 h 1048703"/>
                <a:gd name="connsiteX0-529" fmla="*/ 5191 w 509867"/>
                <a:gd name="connsiteY0-530" fmla="*/ 1048703 h 1048703"/>
                <a:gd name="connsiteX1-531" fmla="*/ 5509 w 509867"/>
                <a:gd name="connsiteY1-532" fmla="*/ 666432 h 1048703"/>
                <a:gd name="connsiteX2-533" fmla="*/ 123937 w 509867"/>
                <a:gd name="connsiteY2-534" fmla="*/ 530543 h 1048703"/>
                <a:gd name="connsiteX3-535" fmla="*/ 409052 w 509867"/>
                <a:gd name="connsiteY3-536" fmla="*/ 525780 h 1048703"/>
                <a:gd name="connsiteX4-537" fmla="*/ 507160 w 509867"/>
                <a:gd name="connsiteY4-538" fmla="*/ 355283 h 1048703"/>
                <a:gd name="connsiteX5-539" fmla="*/ 509064 w 509867"/>
                <a:gd name="connsiteY5-540" fmla="*/ 0 h 1048703"/>
                <a:gd name="connsiteX0-541" fmla="*/ 15252 w 512784"/>
                <a:gd name="connsiteY0-542" fmla="*/ 1043940 h 1043940"/>
                <a:gd name="connsiteX1-543" fmla="*/ 8426 w 512784"/>
                <a:gd name="connsiteY1-544" fmla="*/ 666432 h 1043940"/>
                <a:gd name="connsiteX2-545" fmla="*/ 126854 w 512784"/>
                <a:gd name="connsiteY2-546" fmla="*/ 530543 h 1043940"/>
                <a:gd name="connsiteX3-547" fmla="*/ 411969 w 512784"/>
                <a:gd name="connsiteY3-548" fmla="*/ 525780 h 1043940"/>
                <a:gd name="connsiteX4-549" fmla="*/ 510077 w 512784"/>
                <a:gd name="connsiteY4-550" fmla="*/ 355283 h 1043940"/>
                <a:gd name="connsiteX5-551" fmla="*/ 511981 w 512784"/>
                <a:gd name="connsiteY5-552" fmla="*/ 0 h 1043940"/>
                <a:gd name="connsiteX0-553" fmla="*/ 6948 w 504480"/>
                <a:gd name="connsiteY0-554" fmla="*/ 1043940 h 1043940"/>
                <a:gd name="connsiteX1-555" fmla="*/ 122 w 504480"/>
                <a:gd name="connsiteY1-556" fmla="*/ 666432 h 1043940"/>
                <a:gd name="connsiteX2-557" fmla="*/ 118550 w 504480"/>
                <a:gd name="connsiteY2-558" fmla="*/ 530543 h 1043940"/>
                <a:gd name="connsiteX3-559" fmla="*/ 403665 w 504480"/>
                <a:gd name="connsiteY3-560" fmla="*/ 525780 h 1043940"/>
                <a:gd name="connsiteX4-561" fmla="*/ 501773 w 504480"/>
                <a:gd name="connsiteY4-562" fmla="*/ 355283 h 1043940"/>
                <a:gd name="connsiteX5-563" fmla="*/ 503677 w 504480"/>
                <a:gd name="connsiteY5-564" fmla="*/ 0 h 1043940"/>
                <a:gd name="connsiteX0-565" fmla="*/ 6830 w 504362"/>
                <a:gd name="connsiteY0-566" fmla="*/ 1043940 h 1043940"/>
                <a:gd name="connsiteX1-567" fmla="*/ 4 w 504362"/>
                <a:gd name="connsiteY1-568" fmla="*/ 666432 h 1043940"/>
                <a:gd name="connsiteX2-569" fmla="*/ 118432 w 504362"/>
                <a:gd name="connsiteY2-570" fmla="*/ 530543 h 1043940"/>
                <a:gd name="connsiteX3-571" fmla="*/ 403547 w 504362"/>
                <a:gd name="connsiteY3-572" fmla="*/ 525780 h 1043940"/>
                <a:gd name="connsiteX4-573" fmla="*/ 501655 w 504362"/>
                <a:gd name="connsiteY4-574" fmla="*/ 355283 h 1043940"/>
                <a:gd name="connsiteX5-575" fmla="*/ 503559 w 504362"/>
                <a:gd name="connsiteY5-576" fmla="*/ 0 h 1043940"/>
                <a:gd name="connsiteX0-577" fmla="*/ 6871 w 504403"/>
                <a:gd name="connsiteY0-578" fmla="*/ 1043940 h 1043940"/>
                <a:gd name="connsiteX1-579" fmla="*/ 45 w 504403"/>
                <a:gd name="connsiteY1-580" fmla="*/ 666432 h 1043940"/>
                <a:gd name="connsiteX2-581" fmla="*/ 118473 w 504403"/>
                <a:gd name="connsiteY2-582" fmla="*/ 530543 h 1043940"/>
                <a:gd name="connsiteX3-583" fmla="*/ 403588 w 504403"/>
                <a:gd name="connsiteY3-584" fmla="*/ 525780 h 1043940"/>
                <a:gd name="connsiteX4-585" fmla="*/ 501696 w 504403"/>
                <a:gd name="connsiteY4-586" fmla="*/ 355283 h 1043940"/>
                <a:gd name="connsiteX5-587" fmla="*/ 503600 w 504403"/>
                <a:gd name="connsiteY5-588" fmla="*/ 0 h 1043940"/>
              </a:gdLst>
              <a:ahLst/>
              <a:cxnLst>
                <a:cxn ang="0">
                  <a:pos x="connsiteX0-1" y="connsiteY0-2"/>
                </a:cxn>
                <a:cxn ang="0">
                  <a:pos x="connsiteX1-3" y="connsiteY1-4"/>
                </a:cxn>
                <a:cxn ang="0">
                  <a:pos x="connsiteX2-5" y="connsiteY2-6"/>
                </a:cxn>
                <a:cxn ang="0">
                  <a:pos x="connsiteX3-7" y="connsiteY3-8"/>
                </a:cxn>
                <a:cxn ang="0">
                  <a:pos x="connsiteX4-33" y="connsiteY4-34"/>
                </a:cxn>
                <a:cxn ang="0">
                  <a:pos x="connsiteX5-275" y="connsiteY5-276"/>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grpSp>
      <p:grpSp>
        <p:nvGrpSpPr>
          <p:cNvPr id="94" name="组合 93"/>
          <p:cNvGrpSpPr/>
          <p:nvPr/>
        </p:nvGrpSpPr>
        <p:grpSpPr>
          <a:xfrm>
            <a:off x="4490991" y="2571750"/>
            <a:ext cx="468224" cy="967973"/>
            <a:chOff x="5987194" y="3429000"/>
            <a:chExt cx="624298" cy="1290630"/>
          </a:xfrm>
          <a:solidFill>
            <a:schemeClr val="bg1"/>
          </a:solidFill>
        </p:grpSpPr>
        <p:sp>
          <p:nvSpPr>
            <p:cNvPr id="95" name="椭圆 94"/>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96" name="任意多边形 95"/>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1" fmla="*/ 15927 w 511653"/>
                <a:gd name="connsiteY0-2" fmla="*/ 1158240 h 1158240"/>
                <a:gd name="connsiteX1-3" fmla="*/ 74347 w 511653"/>
                <a:gd name="connsiteY1-4" fmla="*/ 525780 h 1158240"/>
                <a:gd name="connsiteX2-5" fmla="*/ 457887 w 511653"/>
                <a:gd name="connsiteY2-6" fmla="*/ 449580 h 1158240"/>
                <a:gd name="connsiteX3-7" fmla="*/ 495987 w 511653"/>
                <a:gd name="connsiteY3-8" fmla="*/ 0 h 1158240"/>
                <a:gd name="connsiteX0-9" fmla="*/ 15927 w 511653"/>
                <a:gd name="connsiteY0-10" fmla="*/ 1158240 h 1158240"/>
                <a:gd name="connsiteX1-11" fmla="*/ 74347 w 511653"/>
                <a:gd name="connsiteY1-12" fmla="*/ 525780 h 1158240"/>
                <a:gd name="connsiteX2-13" fmla="*/ 457887 w 511653"/>
                <a:gd name="connsiteY2-14" fmla="*/ 449580 h 1158240"/>
                <a:gd name="connsiteX3-15" fmla="*/ 495987 w 511653"/>
                <a:gd name="connsiteY3-16" fmla="*/ 0 h 1158240"/>
                <a:gd name="connsiteX0-17" fmla="*/ 796 w 496522"/>
                <a:gd name="connsiteY0-18" fmla="*/ 1158240 h 1158240"/>
                <a:gd name="connsiteX1-19" fmla="*/ 5876 w 496522"/>
                <a:gd name="connsiteY1-20" fmla="*/ 661670 h 1158240"/>
                <a:gd name="connsiteX2-21" fmla="*/ 59216 w 496522"/>
                <a:gd name="connsiteY2-22" fmla="*/ 525780 h 1158240"/>
                <a:gd name="connsiteX3-23" fmla="*/ 442756 w 496522"/>
                <a:gd name="connsiteY3-24" fmla="*/ 449580 h 1158240"/>
                <a:gd name="connsiteX4" fmla="*/ 480856 w 496522"/>
                <a:gd name="connsiteY4" fmla="*/ 0 h 1158240"/>
                <a:gd name="connsiteX0-25" fmla="*/ 796 w 496522"/>
                <a:gd name="connsiteY0-26" fmla="*/ 1158240 h 1158240"/>
                <a:gd name="connsiteX1-27" fmla="*/ 5876 w 496522"/>
                <a:gd name="connsiteY1-28" fmla="*/ 661670 h 1158240"/>
                <a:gd name="connsiteX2-29" fmla="*/ 59216 w 496522"/>
                <a:gd name="connsiteY2-30" fmla="*/ 525780 h 1158240"/>
                <a:gd name="connsiteX3-31" fmla="*/ 442756 w 496522"/>
                <a:gd name="connsiteY3-32" fmla="*/ 449580 h 1158240"/>
                <a:gd name="connsiteX4-33" fmla="*/ 480856 w 496522"/>
                <a:gd name="connsiteY4-34" fmla="*/ 0 h 1158240"/>
                <a:gd name="connsiteX0-35" fmla="*/ 4327 w 497573"/>
                <a:gd name="connsiteY0-36" fmla="*/ 1158240 h 1158240"/>
                <a:gd name="connsiteX1-37" fmla="*/ 9407 w 497573"/>
                <a:gd name="connsiteY1-38" fmla="*/ 661670 h 1158240"/>
                <a:gd name="connsiteX2-39" fmla="*/ 113547 w 497573"/>
                <a:gd name="connsiteY2-40" fmla="*/ 525780 h 1158240"/>
                <a:gd name="connsiteX3-41" fmla="*/ 446287 w 497573"/>
                <a:gd name="connsiteY3-42" fmla="*/ 449580 h 1158240"/>
                <a:gd name="connsiteX4-43" fmla="*/ 484387 w 497573"/>
                <a:gd name="connsiteY4-44" fmla="*/ 0 h 1158240"/>
                <a:gd name="connsiteX0-45" fmla="*/ 4327 w 497573"/>
                <a:gd name="connsiteY0-46" fmla="*/ 1158240 h 1158240"/>
                <a:gd name="connsiteX1-47" fmla="*/ 9407 w 497573"/>
                <a:gd name="connsiteY1-48" fmla="*/ 661670 h 1158240"/>
                <a:gd name="connsiteX2-49" fmla="*/ 113547 w 497573"/>
                <a:gd name="connsiteY2-50" fmla="*/ 525780 h 1158240"/>
                <a:gd name="connsiteX3-51" fmla="*/ 446287 w 497573"/>
                <a:gd name="connsiteY3-52" fmla="*/ 449580 h 1158240"/>
                <a:gd name="connsiteX4-53" fmla="*/ 484387 w 497573"/>
                <a:gd name="connsiteY4-54" fmla="*/ 0 h 1158240"/>
                <a:gd name="connsiteX0-55" fmla="*/ 4327 w 497573"/>
                <a:gd name="connsiteY0-56" fmla="*/ 1158240 h 1158240"/>
                <a:gd name="connsiteX1-57" fmla="*/ 9407 w 497573"/>
                <a:gd name="connsiteY1-58" fmla="*/ 661670 h 1158240"/>
                <a:gd name="connsiteX2-59" fmla="*/ 113547 w 497573"/>
                <a:gd name="connsiteY2-60" fmla="*/ 525780 h 1158240"/>
                <a:gd name="connsiteX3-61" fmla="*/ 446287 w 497573"/>
                <a:gd name="connsiteY3-62" fmla="*/ 449580 h 1158240"/>
                <a:gd name="connsiteX4-63" fmla="*/ 484387 w 497573"/>
                <a:gd name="connsiteY4-64" fmla="*/ 0 h 1158240"/>
                <a:gd name="connsiteX0-65" fmla="*/ 4327 w 497573"/>
                <a:gd name="connsiteY0-66" fmla="*/ 1158240 h 1158240"/>
                <a:gd name="connsiteX1-67" fmla="*/ 9407 w 497573"/>
                <a:gd name="connsiteY1-68" fmla="*/ 661670 h 1158240"/>
                <a:gd name="connsiteX2-69" fmla="*/ 113547 w 497573"/>
                <a:gd name="connsiteY2-70" fmla="*/ 525780 h 1158240"/>
                <a:gd name="connsiteX3-71" fmla="*/ 446287 w 497573"/>
                <a:gd name="connsiteY3-72" fmla="*/ 449580 h 1158240"/>
                <a:gd name="connsiteX4-73" fmla="*/ 484387 w 497573"/>
                <a:gd name="connsiteY4-74" fmla="*/ 0 h 1158240"/>
                <a:gd name="connsiteX0-75" fmla="*/ 4327 w 497573"/>
                <a:gd name="connsiteY0-76" fmla="*/ 1158240 h 1158240"/>
                <a:gd name="connsiteX1-77" fmla="*/ 9407 w 497573"/>
                <a:gd name="connsiteY1-78" fmla="*/ 661670 h 1158240"/>
                <a:gd name="connsiteX2-79" fmla="*/ 113547 w 497573"/>
                <a:gd name="connsiteY2-80" fmla="*/ 525780 h 1158240"/>
                <a:gd name="connsiteX3-81" fmla="*/ 446287 w 497573"/>
                <a:gd name="connsiteY3-82" fmla="*/ 449580 h 1158240"/>
                <a:gd name="connsiteX4-83" fmla="*/ 484387 w 497573"/>
                <a:gd name="connsiteY4-84" fmla="*/ 0 h 1158240"/>
                <a:gd name="connsiteX0-85" fmla="*/ 4327 w 497573"/>
                <a:gd name="connsiteY0-86" fmla="*/ 1158240 h 1158240"/>
                <a:gd name="connsiteX1-87" fmla="*/ 9407 w 497573"/>
                <a:gd name="connsiteY1-88" fmla="*/ 661670 h 1158240"/>
                <a:gd name="connsiteX2-89" fmla="*/ 113547 w 497573"/>
                <a:gd name="connsiteY2-90" fmla="*/ 525780 h 1158240"/>
                <a:gd name="connsiteX3-91" fmla="*/ 446287 w 497573"/>
                <a:gd name="connsiteY3-92" fmla="*/ 449580 h 1158240"/>
                <a:gd name="connsiteX4-93" fmla="*/ 484387 w 497573"/>
                <a:gd name="connsiteY4-94" fmla="*/ 0 h 1158240"/>
                <a:gd name="connsiteX0-95" fmla="*/ 1638 w 494884"/>
                <a:gd name="connsiteY0-96" fmla="*/ 1158240 h 1158240"/>
                <a:gd name="connsiteX1-97" fmla="*/ 6718 w 494884"/>
                <a:gd name="connsiteY1-98" fmla="*/ 661670 h 1158240"/>
                <a:gd name="connsiteX2-99" fmla="*/ 110858 w 494884"/>
                <a:gd name="connsiteY2-100" fmla="*/ 525780 h 1158240"/>
                <a:gd name="connsiteX3-101" fmla="*/ 443598 w 494884"/>
                <a:gd name="connsiteY3-102" fmla="*/ 449580 h 1158240"/>
                <a:gd name="connsiteX4-103" fmla="*/ 481698 w 494884"/>
                <a:gd name="connsiteY4-104" fmla="*/ 0 h 1158240"/>
                <a:gd name="connsiteX0-105" fmla="*/ 17011 w 510257"/>
                <a:gd name="connsiteY0-106" fmla="*/ 1158240 h 1158240"/>
                <a:gd name="connsiteX1-107" fmla="*/ 3041 w 510257"/>
                <a:gd name="connsiteY1-108" fmla="*/ 675957 h 1158240"/>
                <a:gd name="connsiteX2-109" fmla="*/ 126231 w 510257"/>
                <a:gd name="connsiteY2-110" fmla="*/ 525780 h 1158240"/>
                <a:gd name="connsiteX3-111" fmla="*/ 458971 w 510257"/>
                <a:gd name="connsiteY3-112" fmla="*/ 449580 h 1158240"/>
                <a:gd name="connsiteX4-113" fmla="*/ 497071 w 510257"/>
                <a:gd name="connsiteY4-114" fmla="*/ 0 h 1158240"/>
                <a:gd name="connsiteX0-115" fmla="*/ 15386 w 508632"/>
                <a:gd name="connsiteY0-116" fmla="*/ 1158240 h 1158240"/>
                <a:gd name="connsiteX1-117" fmla="*/ 1416 w 508632"/>
                <a:gd name="connsiteY1-118" fmla="*/ 675957 h 1158240"/>
                <a:gd name="connsiteX2-119" fmla="*/ 124606 w 508632"/>
                <a:gd name="connsiteY2-120" fmla="*/ 525780 h 1158240"/>
                <a:gd name="connsiteX3-121" fmla="*/ 457346 w 508632"/>
                <a:gd name="connsiteY3-122" fmla="*/ 449580 h 1158240"/>
                <a:gd name="connsiteX4-123" fmla="*/ 495446 w 508632"/>
                <a:gd name="connsiteY4-124" fmla="*/ 0 h 1158240"/>
                <a:gd name="connsiteX0-125" fmla="*/ 15386 w 508632"/>
                <a:gd name="connsiteY0-126" fmla="*/ 1158240 h 1158240"/>
                <a:gd name="connsiteX1-127" fmla="*/ 1416 w 508632"/>
                <a:gd name="connsiteY1-128" fmla="*/ 675957 h 1158240"/>
                <a:gd name="connsiteX2-129" fmla="*/ 124606 w 508632"/>
                <a:gd name="connsiteY2-130" fmla="*/ 525780 h 1158240"/>
                <a:gd name="connsiteX3-131" fmla="*/ 457346 w 508632"/>
                <a:gd name="connsiteY3-132" fmla="*/ 449580 h 1158240"/>
                <a:gd name="connsiteX4-133" fmla="*/ 495446 w 508632"/>
                <a:gd name="connsiteY4-134" fmla="*/ 0 h 1158240"/>
                <a:gd name="connsiteX0-135" fmla="*/ 15386 w 508632"/>
                <a:gd name="connsiteY0-136" fmla="*/ 1158240 h 1158240"/>
                <a:gd name="connsiteX1-137" fmla="*/ 1416 w 508632"/>
                <a:gd name="connsiteY1-138" fmla="*/ 675957 h 1158240"/>
                <a:gd name="connsiteX2-139" fmla="*/ 124606 w 508632"/>
                <a:gd name="connsiteY2-140" fmla="*/ 525780 h 1158240"/>
                <a:gd name="connsiteX3-141" fmla="*/ 457346 w 508632"/>
                <a:gd name="connsiteY3-142" fmla="*/ 449580 h 1158240"/>
                <a:gd name="connsiteX4-143" fmla="*/ 495446 w 508632"/>
                <a:gd name="connsiteY4-144" fmla="*/ 0 h 1158240"/>
                <a:gd name="connsiteX0-145" fmla="*/ 15664 w 513673"/>
                <a:gd name="connsiteY0-146" fmla="*/ 1158240 h 1158240"/>
                <a:gd name="connsiteX1-147" fmla="*/ 6457 w 513673"/>
                <a:gd name="connsiteY1-148" fmla="*/ 675957 h 1158240"/>
                <a:gd name="connsiteX2-149" fmla="*/ 129647 w 513673"/>
                <a:gd name="connsiteY2-150" fmla="*/ 525780 h 1158240"/>
                <a:gd name="connsiteX3-151" fmla="*/ 462387 w 513673"/>
                <a:gd name="connsiteY3-152" fmla="*/ 449580 h 1158240"/>
                <a:gd name="connsiteX4-153" fmla="*/ 500487 w 513673"/>
                <a:gd name="connsiteY4-154" fmla="*/ 0 h 1158240"/>
                <a:gd name="connsiteX0-155" fmla="*/ 17239 w 515248"/>
                <a:gd name="connsiteY0-156" fmla="*/ 1158240 h 1158240"/>
                <a:gd name="connsiteX1-157" fmla="*/ 8032 w 515248"/>
                <a:gd name="connsiteY1-158" fmla="*/ 675957 h 1158240"/>
                <a:gd name="connsiteX2-159" fmla="*/ 131222 w 515248"/>
                <a:gd name="connsiteY2-160" fmla="*/ 525780 h 1158240"/>
                <a:gd name="connsiteX3-161" fmla="*/ 463962 w 515248"/>
                <a:gd name="connsiteY3-162" fmla="*/ 449580 h 1158240"/>
                <a:gd name="connsiteX4-163" fmla="*/ 502062 w 515248"/>
                <a:gd name="connsiteY4-164" fmla="*/ 0 h 1158240"/>
                <a:gd name="connsiteX0-165" fmla="*/ 17239 w 515248"/>
                <a:gd name="connsiteY0-166" fmla="*/ 1158240 h 1158240"/>
                <a:gd name="connsiteX1-167" fmla="*/ 8032 w 515248"/>
                <a:gd name="connsiteY1-168" fmla="*/ 675957 h 1158240"/>
                <a:gd name="connsiteX2-169" fmla="*/ 131222 w 515248"/>
                <a:gd name="connsiteY2-170" fmla="*/ 525780 h 1158240"/>
                <a:gd name="connsiteX3-171" fmla="*/ 463962 w 515248"/>
                <a:gd name="connsiteY3-172" fmla="*/ 449580 h 1158240"/>
                <a:gd name="connsiteX4-173" fmla="*/ 502062 w 515248"/>
                <a:gd name="connsiteY4-174" fmla="*/ 0 h 1158240"/>
                <a:gd name="connsiteX0-175" fmla="*/ 10978 w 508987"/>
                <a:gd name="connsiteY0-176" fmla="*/ 1158240 h 1158240"/>
                <a:gd name="connsiteX1-177" fmla="*/ 1771 w 508987"/>
                <a:gd name="connsiteY1-178" fmla="*/ 675957 h 1158240"/>
                <a:gd name="connsiteX2-179" fmla="*/ 124961 w 508987"/>
                <a:gd name="connsiteY2-180" fmla="*/ 525780 h 1158240"/>
                <a:gd name="connsiteX3-181" fmla="*/ 457701 w 508987"/>
                <a:gd name="connsiteY3-182" fmla="*/ 449580 h 1158240"/>
                <a:gd name="connsiteX4-183" fmla="*/ 495801 w 508987"/>
                <a:gd name="connsiteY4-184" fmla="*/ 0 h 1158240"/>
                <a:gd name="connsiteX0-185" fmla="*/ 3620 w 501629"/>
                <a:gd name="connsiteY0-186" fmla="*/ 1158240 h 1158240"/>
                <a:gd name="connsiteX1-187" fmla="*/ 8700 w 501629"/>
                <a:gd name="connsiteY1-188" fmla="*/ 675957 h 1158240"/>
                <a:gd name="connsiteX2-189" fmla="*/ 117603 w 501629"/>
                <a:gd name="connsiteY2-190" fmla="*/ 525780 h 1158240"/>
                <a:gd name="connsiteX3-191" fmla="*/ 450343 w 501629"/>
                <a:gd name="connsiteY3-192" fmla="*/ 449580 h 1158240"/>
                <a:gd name="connsiteX4-193" fmla="*/ 488443 w 501629"/>
                <a:gd name="connsiteY4-194" fmla="*/ 0 h 1158240"/>
                <a:gd name="connsiteX0-195" fmla="*/ 7415 w 505424"/>
                <a:gd name="connsiteY0-196" fmla="*/ 1158240 h 1158240"/>
                <a:gd name="connsiteX1-197" fmla="*/ 2970 w 505424"/>
                <a:gd name="connsiteY1-198" fmla="*/ 680719 h 1158240"/>
                <a:gd name="connsiteX2-199" fmla="*/ 121398 w 505424"/>
                <a:gd name="connsiteY2-200" fmla="*/ 525780 h 1158240"/>
                <a:gd name="connsiteX3-201" fmla="*/ 454138 w 505424"/>
                <a:gd name="connsiteY3-202" fmla="*/ 449580 h 1158240"/>
                <a:gd name="connsiteX4-203" fmla="*/ 492238 w 505424"/>
                <a:gd name="connsiteY4-204" fmla="*/ 0 h 1158240"/>
                <a:gd name="connsiteX0-205" fmla="*/ 7415 w 505424"/>
                <a:gd name="connsiteY0-206" fmla="*/ 1158240 h 1158240"/>
                <a:gd name="connsiteX1-207" fmla="*/ 2970 w 505424"/>
                <a:gd name="connsiteY1-208" fmla="*/ 680719 h 1158240"/>
                <a:gd name="connsiteX2-209" fmla="*/ 121398 w 505424"/>
                <a:gd name="connsiteY2-210" fmla="*/ 525780 h 1158240"/>
                <a:gd name="connsiteX3-211" fmla="*/ 454138 w 505424"/>
                <a:gd name="connsiteY3-212" fmla="*/ 449580 h 1158240"/>
                <a:gd name="connsiteX4-213" fmla="*/ 492238 w 505424"/>
                <a:gd name="connsiteY4-214" fmla="*/ 0 h 1158240"/>
                <a:gd name="connsiteX0-215" fmla="*/ 7415 w 518817"/>
                <a:gd name="connsiteY0-216" fmla="*/ 1158240 h 1158240"/>
                <a:gd name="connsiteX1-217" fmla="*/ 2970 w 518817"/>
                <a:gd name="connsiteY1-218" fmla="*/ 680719 h 1158240"/>
                <a:gd name="connsiteX2-219" fmla="*/ 121398 w 518817"/>
                <a:gd name="connsiteY2-220" fmla="*/ 525780 h 1158240"/>
                <a:gd name="connsiteX3-221" fmla="*/ 482713 w 518817"/>
                <a:gd name="connsiteY3-222" fmla="*/ 487680 h 1158240"/>
                <a:gd name="connsiteX4-223" fmla="*/ 492238 w 518817"/>
                <a:gd name="connsiteY4-224" fmla="*/ 0 h 1158240"/>
                <a:gd name="connsiteX0-225" fmla="*/ 7415 w 518817"/>
                <a:gd name="connsiteY0-226" fmla="*/ 1158240 h 1158240"/>
                <a:gd name="connsiteX1-227" fmla="*/ 2970 w 518817"/>
                <a:gd name="connsiteY1-228" fmla="*/ 680719 h 1158240"/>
                <a:gd name="connsiteX2-229" fmla="*/ 121398 w 518817"/>
                <a:gd name="connsiteY2-230" fmla="*/ 525780 h 1158240"/>
                <a:gd name="connsiteX3-231" fmla="*/ 482713 w 518817"/>
                <a:gd name="connsiteY3-232" fmla="*/ 473392 h 1158240"/>
                <a:gd name="connsiteX4-233" fmla="*/ 492238 w 518817"/>
                <a:gd name="connsiteY4-234" fmla="*/ 0 h 1158240"/>
                <a:gd name="connsiteX0-235" fmla="*/ 7415 w 513005"/>
                <a:gd name="connsiteY0-236" fmla="*/ 1158240 h 1158240"/>
                <a:gd name="connsiteX1-237" fmla="*/ 2970 w 513005"/>
                <a:gd name="connsiteY1-238" fmla="*/ 680719 h 1158240"/>
                <a:gd name="connsiteX2-239" fmla="*/ 121398 w 513005"/>
                <a:gd name="connsiteY2-240" fmla="*/ 525780 h 1158240"/>
                <a:gd name="connsiteX3-241" fmla="*/ 482713 w 513005"/>
                <a:gd name="connsiteY3-242" fmla="*/ 473392 h 1158240"/>
                <a:gd name="connsiteX4-243" fmla="*/ 492238 w 513005"/>
                <a:gd name="connsiteY4-244" fmla="*/ 0 h 1158240"/>
                <a:gd name="connsiteX0-245" fmla="*/ 7415 w 506000"/>
                <a:gd name="connsiteY0-246" fmla="*/ 1158240 h 1158240"/>
                <a:gd name="connsiteX1-247" fmla="*/ 2970 w 506000"/>
                <a:gd name="connsiteY1-248" fmla="*/ 680719 h 1158240"/>
                <a:gd name="connsiteX2-249" fmla="*/ 121398 w 506000"/>
                <a:gd name="connsiteY2-250" fmla="*/ 525780 h 1158240"/>
                <a:gd name="connsiteX3-251" fmla="*/ 482713 w 506000"/>
                <a:gd name="connsiteY3-252" fmla="*/ 473392 h 1158240"/>
                <a:gd name="connsiteX4-253" fmla="*/ 492238 w 506000"/>
                <a:gd name="connsiteY4-254" fmla="*/ 0 h 1158240"/>
                <a:gd name="connsiteX0-255" fmla="*/ 7415 w 517650"/>
                <a:gd name="connsiteY0-256" fmla="*/ 1158240 h 1158240"/>
                <a:gd name="connsiteX1-257" fmla="*/ 2970 w 517650"/>
                <a:gd name="connsiteY1-258" fmla="*/ 680719 h 1158240"/>
                <a:gd name="connsiteX2-259" fmla="*/ 121398 w 517650"/>
                <a:gd name="connsiteY2-260" fmla="*/ 525780 h 1158240"/>
                <a:gd name="connsiteX3-261" fmla="*/ 482713 w 517650"/>
                <a:gd name="connsiteY3-262" fmla="*/ 473392 h 1158240"/>
                <a:gd name="connsiteX4-263" fmla="*/ 504621 w 517650"/>
                <a:gd name="connsiteY4-264" fmla="*/ 350520 h 1158240"/>
                <a:gd name="connsiteX5" fmla="*/ 492238 w 517650"/>
                <a:gd name="connsiteY5" fmla="*/ 0 h 1158240"/>
                <a:gd name="connsiteX0-265" fmla="*/ 7415 w 506303"/>
                <a:gd name="connsiteY0-266" fmla="*/ 1158240 h 1158240"/>
                <a:gd name="connsiteX1-267" fmla="*/ 2970 w 506303"/>
                <a:gd name="connsiteY1-268" fmla="*/ 680719 h 1158240"/>
                <a:gd name="connsiteX2-269" fmla="*/ 121398 w 506303"/>
                <a:gd name="connsiteY2-270" fmla="*/ 525780 h 1158240"/>
                <a:gd name="connsiteX3-271" fmla="*/ 458901 w 506303"/>
                <a:gd name="connsiteY3-272" fmla="*/ 482917 h 1158240"/>
                <a:gd name="connsiteX4-273" fmla="*/ 504621 w 506303"/>
                <a:gd name="connsiteY4-274" fmla="*/ 350520 h 1158240"/>
                <a:gd name="connsiteX5-275" fmla="*/ 492238 w 506303"/>
                <a:gd name="connsiteY5-276" fmla="*/ 0 h 1158240"/>
                <a:gd name="connsiteX0-277" fmla="*/ 7415 w 504766"/>
                <a:gd name="connsiteY0-278" fmla="*/ 1158240 h 1158240"/>
                <a:gd name="connsiteX1-279" fmla="*/ 2970 w 504766"/>
                <a:gd name="connsiteY1-280" fmla="*/ 680719 h 1158240"/>
                <a:gd name="connsiteX2-281" fmla="*/ 121398 w 504766"/>
                <a:gd name="connsiteY2-282" fmla="*/ 525780 h 1158240"/>
                <a:gd name="connsiteX3-283" fmla="*/ 444613 w 504766"/>
                <a:gd name="connsiteY3-284" fmla="*/ 482917 h 1158240"/>
                <a:gd name="connsiteX4-285" fmla="*/ 504621 w 504766"/>
                <a:gd name="connsiteY4-286" fmla="*/ 350520 h 1158240"/>
                <a:gd name="connsiteX5-287" fmla="*/ 492238 w 504766"/>
                <a:gd name="connsiteY5-288" fmla="*/ 0 h 1158240"/>
                <a:gd name="connsiteX0-289" fmla="*/ 7415 w 507328"/>
                <a:gd name="connsiteY0-290" fmla="*/ 1163003 h 1163003"/>
                <a:gd name="connsiteX1-291" fmla="*/ 2970 w 507328"/>
                <a:gd name="connsiteY1-292" fmla="*/ 685482 h 1163003"/>
                <a:gd name="connsiteX2-293" fmla="*/ 121398 w 507328"/>
                <a:gd name="connsiteY2-294" fmla="*/ 530543 h 1163003"/>
                <a:gd name="connsiteX3-295" fmla="*/ 444613 w 507328"/>
                <a:gd name="connsiteY3-296" fmla="*/ 487680 h 1163003"/>
                <a:gd name="connsiteX4-297" fmla="*/ 504621 w 507328"/>
                <a:gd name="connsiteY4-298" fmla="*/ 355283 h 1163003"/>
                <a:gd name="connsiteX5-299" fmla="*/ 506525 w 507328"/>
                <a:gd name="connsiteY5-300" fmla="*/ 0 h 1163003"/>
                <a:gd name="connsiteX0-301" fmla="*/ 7415 w 507328"/>
                <a:gd name="connsiteY0-302" fmla="*/ 1163003 h 1163003"/>
                <a:gd name="connsiteX1-303" fmla="*/ 2970 w 507328"/>
                <a:gd name="connsiteY1-304" fmla="*/ 685482 h 1163003"/>
                <a:gd name="connsiteX2-305" fmla="*/ 121398 w 507328"/>
                <a:gd name="connsiteY2-306" fmla="*/ 530543 h 1163003"/>
                <a:gd name="connsiteX3-307" fmla="*/ 444613 w 507328"/>
                <a:gd name="connsiteY3-308" fmla="*/ 487680 h 1163003"/>
                <a:gd name="connsiteX4-309" fmla="*/ 504621 w 507328"/>
                <a:gd name="connsiteY4-310" fmla="*/ 355283 h 1163003"/>
                <a:gd name="connsiteX5-311" fmla="*/ 506525 w 507328"/>
                <a:gd name="connsiteY5-312" fmla="*/ 0 h 1163003"/>
                <a:gd name="connsiteX0-313" fmla="*/ 7415 w 507328"/>
                <a:gd name="connsiteY0-314" fmla="*/ 1163003 h 1163003"/>
                <a:gd name="connsiteX1-315" fmla="*/ 2970 w 507328"/>
                <a:gd name="connsiteY1-316" fmla="*/ 685482 h 1163003"/>
                <a:gd name="connsiteX2-317" fmla="*/ 121398 w 507328"/>
                <a:gd name="connsiteY2-318" fmla="*/ 530543 h 1163003"/>
                <a:gd name="connsiteX3-319" fmla="*/ 444613 w 507328"/>
                <a:gd name="connsiteY3-320" fmla="*/ 487680 h 1163003"/>
                <a:gd name="connsiteX4-321" fmla="*/ 504621 w 507328"/>
                <a:gd name="connsiteY4-322" fmla="*/ 355283 h 1163003"/>
                <a:gd name="connsiteX5-323" fmla="*/ 506525 w 507328"/>
                <a:gd name="connsiteY5-324" fmla="*/ 0 h 1163003"/>
                <a:gd name="connsiteX0-325" fmla="*/ 7415 w 507328"/>
                <a:gd name="connsiteY0-326" fmla="*/ 1163003 h 1163003"/>
                <a:gd name="connsiteX1-327" fmla="*/ 2970 w 507328"/>
                <a:gd name="connsiteY1-328" fmla="*/ 685482 h 1163003"/>
                <a:gd name="connsiteX2-329" fmla="*/ 121398 w 507328"/>
                <a:gd name="connsiteY2-330" fmla="*/ 530543 h 1163003"/>
                <a:gd name="connsiteX3-331" fmla="*/ 444613 w 507328"/>
                <a:gd name="connsiteY3-332" fmla="*/ 516255 h 1163003"/>
                <a:gd name="connsiteX4-333" fmla="*/ 504621 w 507328"/>
                <a:gd name="connsiteY4-334" fmla="*/ 355283 h 1163003"/>
                <a:gd name="connsiteX5-335" fmla="*/ 506525 w 507328"/>
                <a:gd name="connsiteY5-336" fmla="*/ 0 h 1163003"/>
                <a:gd name="connsiteX0-337" fmla="*/ 7415 w 507328"/>
                <a:gd name="connsiteY0-338" fmla="*/ 1163003 h 1163003"/>
                <a:gd name="connsiteX1-339" fmla="*/ 2970 w 507328"/>
                <a:gd name="connsiteY1-340" fmla="*/ 685482 h 1163003"/>
                <a:gd name="connsiteX2-341" fmla="*/ 121398 w 507328"/>
                <a:gd name="connsiteY2-342" fmla="*/ 530543 h 1163003"/>
                <a:gd name="connsiteX3-343" fmla="*/ 444613 w 507328"/>
                <a:gd name="connsiteY3-344" fmla="*/ 516255 h 1163003"/>
                <a:gd name="connsiteX4-345" fmla="*/ 504621 w 507328"/>
                <a:gd name="connsiteY4-346" fmla="*/ 355283 h 1163003"/>
                <a:gd name="connsiteX5-347" fmla="*/ 506525 w 507328"/>
                <a:gd name="connsiteY5-348" fmla="*/ 0 h 1163003"/>
                <a:gd name="connsiteX0-349" fmla="*/ 7415 w 507328"/>
                <a:gd name="connsiteY0-350" fmla="*/ 1163003 h 1163003"/>
                <a:gd name="connsiteX1-351" fmla="*/ 2970 w 507328"/>
                <a:gd name="connsiteY1-352" fmla="*/ 685482 h 1163003"/>
                <a:gd name="connsiteX2-353" fmla="*/ 121398 w 507328"/>
                <a:gd name="connsiteY2-354" fmla="*/ 530543 h 1163003"/>
                <a:gd name="connsiteX3-355" fmla="*/ 411275 w 507328"/>
                <a:gd name="connsiteY3-356" fmla="*/ 511492 h 1163003"/>
                <a:gd name="connsiteX4-357" fmla="*/ 504621 w 507328"/>
                <a:gd name="connsiteY4-358" fmla="*/ 355283 h 1163003"/>
                <a:gd name="connsiteX5-359" fmla="*/ 506525 w 507328"/>
                <a:gd name="connsiteY5-360" fmla="*/ 0 h 1163003"/>
                <a:gd name="connsiteX0-361" fmla="*/ 7415 w 507328"/>
                <a:gd name="connsiteY0-362" fmla="*/ 1163003 h 1163003"/>
                <a:gd name="connsiteX1-363" fmla="*/ 2970 w 507328"/>
                <a:gd name="connsiteY1-364" fmla="*/ 666432 h 1163003"/>
                <a:gd name="connsiteX2-365" fmla="*/ 121398 w 507328"/>
                <a:gd name="connsiteY2-366" fmla="*/ 530543 h 1163003"/>
                <a:gd name="connsiteX3-367" fmla="*/ 411275 w 507328"/>
                <a:gd name="connsiteY3-368" fmla="*/ 511492 h 1163003"/>
                <a:gd name="connsiteX4-369" fmla="*/ 504621 w 507328"/>
                <a:gd name="connsiteY4-370" fmla="*/ 355283 h 1163003"/>
                <a:gd name="connsiteX5-371" fmla="*/ 506525 w 507328"/>
                <a:gd name="connsiteY5-372" fmla="*/ 0 h 1163003"/>
                <a:gd name="connsiteX0-373" fmla="*/ 4679 w 504592"/>
                <a:gd name="connsiteY0-374" fmla="*/ 1163003 h 1163003"/>
                <a:gd name="connsiteX1-375" fmla="*/ 234 w 504592"/>
                <a:gd name="connsiteY1-376" fmla="*/ 666432 h 1163003"/>
                <a:gd name="connsiteX2-377" fmla="*/ 118662 w 504592"/>
                <a:gd name="connsiteY2-378" fmla="*/ 530543 h 1163003"/>
                <a:gd name="connsiteX3-379" fmla="*/ 408539 w 504592"/>
                <a:gd name="connsiteY3-380" fmla="*/ 511492 h 1163003"/>
                <a:gd name="connsiteX4-381" fmla="*/ 501885 w 504592"/>
                <a:gd name="connsiteY4-382" fmla="*/ 355283 h 1163003"/>
                <a:gd name="connsiteX5-383" fmla="*/ 503789 w 504592"/>
                <a:gd name="connsiteY5-384" fmla="*/ 0 h 1163003"/>
                <a:gd name="connsiteX0-385" fmla="*/ 4679 w 504592"/>
                <a:gd name="connsiteY0-386" fmla="*/ 1163003 h 1163003"/>
                <a:gd name="connsiteX1-387" fmla="*/ 234 w 504592"/>
                <a:gd name="connsiteY1-388" fmla="*/ 666432 h 1163003"/>
                <a:gd name="connsiteX2-389" fmla="*/ 118662 w 504592"/>
                <a:gd name="connsiteY2-390" fmla="*/ 530543 h 1163003"/>
                <a:gd name="connsiteX3-391" fmla="*/ 408539 w 504592"/>
                <a:gd name="connsiteY3-392" fmla="*/ 511492 h 1163003"/>
                <a:gd name="connsiteX4-393" fmla="*/ 501885 w 504592"/>
                <a:gd name="connsiteY4-394" fmla="*/ 355283 h 1163003"/>
                <a:gd name="connsiteX5-395" fmla="*/ 503789 w 504592"/>
                <a:gd name="connsiteY5-396" fmla="*/ 0 h 1163003"/>
                <a:gd name="connsiteX0-397" fmla="*/ 4679 w 504592"/>
                <a:gd name="connsiteY0-398" fmla="*/ 1163003 h 1163003"/>
                <a:gd name="connsiteX1-399" fmla="*/ 234 w 504592"/>
                <a:gd name="connsiteY1-400" fmla="*/ 666432 h 1163003"/>
                <a:gd name="connsiteX2-401" fmla="*/ 118662 w 504592"/>
                <a:gd name="connsiteY2-402" fmla="*/ 530543 h 1163003"/>
                <a:gd name="connsiteX3-403" fmla="*/ 408539 w 504592"/>
                <a:gd name="connsiteY3-404" fmla="*/ 511492 h 1163003"/>
                <a:gd name="connsiteX4-405" fmla="*/ 501885 w 504592"/>
                <a:gd name="connsiteY4-406" fmla="*/ 355283 h 1163003"/>
                <a:gd name="connsiteX5-407" fmla="*/ 503789 w 504592"/>
                <a:gd name="connsiteY5-408" fmla="*/ 0 h 1163003"/>
                <a:gd name="connsiteX0-409" fmla="*/ 4679 w 504592"/>
                <a:gd name="connsiteY0-410" fmla="*/ 1163003 h 1163003"/>
                <a:gd name="connsiteX1-411" fmla="*/ 234 w 504592"/>
                <a:gd name="connsiteY1-412" fmla="*/ 666432 h 1163003"/>
                <a:gd name="connsiteX2-413" fmla="*/ 118662 w 504592"/>
                <a:gd name="connsiteY2-414" fmla="*/ 530543 h 1163003"/>
                <a:gd name="connsiteX3-415" fmla="*/ 408539 w 504592"/>
                <a:gd name="connsiteY3-416" fmla="*/ 535305 h 1163003"/>
                <a:gd name="connsiteX4-417" fmla="*/ 501885 w 504592"/>
                <a:gd name="connsiteY4-418" fmla="*/ 355283 h 1163003"/>
                <a:gd name="connsiteX5-419" fmla="*/ 503789 w 504592"/>
                <a:gd name="connsiteY5-420" fmla="*/ 0 h 1163003"/>
                <a:gd name="connsiteX0-421" fmla="*/ 4679 w 504592"/>
                <a:gd name="connsiteY0-422" fmla="*/ 1163003 h 1163003"/>
                <a:gd name="connsiteX1-423" fmla="*/ 234 w 504592"/>
                <a:gd name="connsiteY1-424" fmla="*/ 666432 h 1163003"/>
                <a:gd name="connsiteX2-425" fmla="*/ 118662 w 504592"/>
                <a:gd name="connsiteY2-426" fmla="*/ 530543 h 1163003"/>
                <a:gd name="connsiteX3-427" fmla="*/ 403777 w 504592"/>
                <a:gd name="connsiteY3-428" fmla="*/ 525780 h 1163003"/>
                <a:gd name="connsiteX4-429" fmla="*/ 501885 w 504592"/>
                <a:gd name="connsiteY4-430" fmla="*/ 355283 h 1163003"/>
                <a:gd name="connsiteX5-431" fmla="*/ 503789 w 504592"/>
                <a:gd name="connsiteY5-432" fmla="*/ 0 h 1163003"/>
                <a:gd name="connsiteX0-433" fmla="*/ 4679 w 504592"/>
                <a:gd name="connsiteY0-434" fmla="*/ 1163003 h 1163003"/>
                <a:gd name="connsiteX1-435" fmla="*/ 234 w 504592"/>
                <a:gd name="connsiteY1-436" fmla="*/ 666432 h 1163003"/>
                <a:gd name="connsiteX2-437" fmla="*/ 118662 w 504592"/>
                <a:gd name="connsiteY2-438" fmla="*/ 530543 h 1163003"/>
                <a:gd name="connsiteX3-439" fmla="*/ 403777 w 504592"/>
                <a:gd name="connsiteY3-440" fmla="*/ 525780 h 1163003"/>
                <a:gd name="connsiteX4-441" fmla="*/ 501885 w 504592"/>
                <a:gd name="connsiteY4-442" fmla="*/ 355283 h 1163003"/>
                <a:gd name="connsiteX5-443" fmla="*/ 503789 w 504592"/>
                <a:gd name="connsiteY5-444" fmla="*/ 0 h 1163003"/>
                <a:gd name="connsiteX0-445" fmla="*/ 7177 w 507090"/>
                <a:gd name="connsiteY0-446" fmla="*/ 1163003 h 1163003"/>
                <a:gd name="connsiteX1-447" fmla="*/ 2732 w 507090"/>
                <a:gd name="connsiteY1-448" fmla="*/ 666432 h 1163003"/>
                <a:gd name="connsiteX2-449" fmla="*/ 121160 w 507090"/>
                <a:gd name="connsiteY2-450" fmla="*/ 530543 h 1163003"/>
                <a:gd name="connsiteX3-451" fmla="*/ 406275 w 507090"/>
                <a:gd name="connsiteY3-452" fmla="*/ 525780 h 1163003"/>
                <a:gd name="connsiteX4-453" fmla="*/ 504383 w 507090"/>
                <a:gd name="connsiteY4-454" fmla="*/ 355283 h 1163003"/>
                <a:gd name="connsiteX5-455" fmla="*/ 506287 w 507090"/>
                <a:gd name="connsiteY5-456" fmla="*/ 0 h 1163003"/>
                <a:gd name="connsiteX0-457" fmla="*/ 7177 w 507090"/>
                <a:gd name="connsiteY0-458" fmla="*/ 1163003 h 1163003"/>
                <a:gd name="connsiteX1-459" fmla="*/ 2732 w 507090"/>
                <a:gd name="connsiteY1-460" fmla="*/ 666432 h 1163003"/>
                <a:gd name="connsiteX2-461" fmla="*/ 121160 w 507090"/>
                <a:gd name="connsiteY2-462" fmla="*/ 530543 h 1163003"/>
                <a:gd name="connsiteX3-463" fmla="*/ 406275 w 507090"/>
                <a:gd name="connsiteY3-464" fmla="*/ 525780 h 1163003"/>
                <a:gd name="connsiteX4-465" fmla="*/ 504383 w 507090"/>
                <a:gd name="connsiteY4-466" fmla="*/ 355283 h 1163003"/>
                <a:gd name="connsiteX5-467" fmla="*/ 506287 w 507090"/>
                <a:gd name="connsiteY5-468" fmla="*/ 0 h 1163003"/>
                <a:gd name="connsiteX0-469" fmla="*/ 7177 w 507090"/>
                <a:gd name="connsiteY0-470" fmla="*/ 1163003 h 1163003"/>
                <a:gd name="connsiteX1-471" fmla="*/ 2732 w 507090"/>
                <a:gd name="connsiteY1-472" fmla="*/ 666432 h 1163003"/>
                <a:gd name="connsiteX2-473" fmla="*/ 121160 w 507090"/>
                <a:gd name="connsiteY2-474" fmla="*/ 530543 h 1163003"/>
                <a:gd name="connsiteX3-475" fmla="*/ 406275 w 507090"/>
                <a:gd name="connsiteY3-476" fmla="*/ 525780 h 1163003"/>
                <a:gd name="connsiteX4-477" fmla="*/ 504383 w 507090"/>
                <a:gd name="connsiteY4-478" fmla="*/ 355283 h 1163003"/>
                <a:gd name="connsiteX5-479" fmla="*/ 506287 w 507090"/>
                <a:gd name="connsiteY5-480" fmla="*/ 0 h 1163003"/>
                <a:gd name="connsiteX0-481" fmla="*/ 7177 w 507090"/>
                <a:gd name="connsiteY0-482" fmla="*/ 1163003 h 1163003"/>
                <a:gd name="connsiteX1-483" fmla="*/ 2732 w 507090"/>
                <a:gd name="connsiteY1-484" fmla="*/ 666432 h 1163003"/>
                <a:gd name="connsiteX2-485" fmla="*/ 121160 w 507090"/>
                <a:gd name="connsiteY2-486" fmla="*/ 530543 h 1163003"/>
                <a:gd name="connsiteX3-487" fmla="*/ 406275 w 507090"/>
                <a:gd name="connsiteY3-488" fmla="*/ 525780 h 1163003"/>
                <a:gd name="connsiteX4-489" fmla="*/ 504383 w 507090"/>
                <a:gd name="connsiteY4-490" fmla="*/ 355283 h 1163003"/>
                <a:gd name="connsiteX5-491" fmla="*/ 506287 w 507090"/>
                <a:gd name="connsiteY5-492" fmla="*/ 0 h 1163003"/>
                <a:gd name="connsiteX0-493" fmla="*/ 10856 w 515532"/>
                <a:gd name="connsiteY0-494" fmla="*/ 1048703 h 1048703"/>
                <a:gd name="connsiteX1-495" fmla="*/ 11174 w 515532"/>
                <a:gd name="connsiteY1-496" fmla="*/ 666432 h 1048703"/>
                <a:gd name="connsiteX2-497" fmla="*/ 129602 w 515532"/>
                <a:gd name="connsiteY2-498" fmla="*/ 530543 h 1048703"/>
                <a:gd name="connsiteX3-499" fmla="*/ 414717 w 515532"/>
                <a:gd name="connsiteY3-500" fmla="*/ 525780 h 1048703"/>
                <a:gd name="connsiteX4-501" fmla="*/ 512825 w 515532"/>
                <a:gd name="connsiteY4-502" fmla="*/ 355283 h 1048703"/>
                <a:gd name="connsiteX5-503" fmla="*/ 514729 w 515532"/>
                <a:gd name="connsiteY5-504" fmla="*/ 0 h 1048703"/>
                <a:gd name="connsiteX0-505" fmla="*/ 3023 w 507699"/>
                <a:gd name="connsiteY0-506" fmla="*/ 1048703 h 1048703"/>
                <a:gd name="connsiteX1-507" fmla="*/ 3341 w 507699"/>
                <a:gd name="connsiteY1-508" fmla="*/ 666432 h 1048703"/>
                <a:gd name="connsiteX2-509" fmla="*/ 121769 w 507699"/>
                <a:gd name="connsiteY2-510" fmla="*/ 530543 h 1048703"/>
                <a:gd name="connsiteX3-511" fmla="*/ 406884 w 507699"/>
                <a:gd name="connsiteY3-512" fmla="*/ 525780 h 1048703"/>
                <a:gd name="connsiteX4-513" fmla="*/ 504992 w 507699"/>
                <a:gd name="connsiteY4-514" fmla="*/ 355283 h 1048703"/>
                <a:gd name="connsiteX5-515" fmla="*/ 506896 w 507699"/>
                <a:gd name="connsiteY5-516" fmla="*/ 0 h 1048703"/>
                <a:gd name="connsiteX0-517" fmla="*/ 10856 w 515532"/>
                <a:gd name="connsiteY0-518" fmla="*/ 1048703 h 1048703"/>
                <a:gd name="connsiteX1-519" fmla="*/ 11174 w 515532"/>
                <a:gd name="connsiteY1-520" fmla="*/ 666432 h 1048703"/>
                <a:gd name="connsiteX2-521" fmla="*/ 129602 w 515532"/>
                <a:gd name="connsiteY2-522" fmla="*/ 530543 h 1048703"/>
                <a:gd name="connsiteX3-523" fmla="*/ 414717 w 515532"/>
                <a:gd name="connsiteY3-524" fmla="*/ 525780 h 1048703"/>
                <a:gd name="connsiteX4-525" fmla="*/ 512825 w 515532"/>
                <a:gd name="connsiteY4-526" fmla="*/ 355283 h 1048703"/>
                <a:gd name="connsiteX5-527" fmla="*/ 514729 w 515532"/>
                <a:gd name="connsiteY5-528" fmla="*/ 0 h 1048703"/>
                <a:gd name="connsiteX0-529" fmla="*/ 5191 w 509867"/>
                <a:gd name="connsiteY0-530" fmla="*/ 1048703 h 1048703"/>
                <a:gd name="connsiteX1-531" fmla="*/ 5509 w 509867"/>
                <a:gd name="connsiteY1-532" fmla="*/ 666432 h 1048703"/>
                <a:gd name="connsiteX2-533" fmla="*/ 123937 w 509867"/>
                <a:gd name="connsiteY2-534" fmla="*/ 530543 h 1048703"/>
                <a:gd name="connsiteX3-535" fmla="*/ 409052 w 509867"/>
                <a:gd name="connsiteY3-536" fmla="*/ 525780 h 1048703"/>
                <a:gd name="connsiteX4-537" fmla="*/ 507160 w 509867"/>
                <a:gd name="connsiteY4-538" fmla="*/ 355283 h 1048703"/>
                <a:gd name="connsiteX5-539" fmla="*/ 509064 w 509867"/>
                <a:gd name="connsiteY5-540" fmla="*/ 0 h 1048703"/>
                <a:gd name="connsiteX0-541" fmla="*/ 15252 w 512784"/>
                <a:gd name="connsiteY0-542" fmla="*/ 1043940 h 1043940"/>
                <a:gd name="connsiteX1-543" fmla="*/ 8426 w 512784"/>
                <a:gd name="connsiteY1-544" fmla="*/ 666432 h 1043940"/>
                <a:gd name="connsiteX2-545" fmla="*/ 126854 w 512784"/>
                <a:gd name="connsiteY2-546" fmla="*/ 530543 h 1043940"/>
                <a:gd name="connsiteX3-547" fmla="*/ 411969 w 512784"/>
                <a:gd name="connsiteY3-548" fmla="*/ 525780 h 1043940"/>
                <a:gd name="connsiteX4-549" fmla="*/ 510077 w 512784"/>
                <a:gd name="connsiteY4-550" fmla="*/ 355283 h 1043940"/>
                <a:gd name="connsiteX5-551" fmla="*/ 511981 w 512784"/>
                <a:gd name="connsiteY5-552" fmla="*/ 0 h 1043940"/>
                <a:gd name="connsiteX0-553" fmla="*/ 6948 w 504480"/>
                <a:gd name="connsiteY0-554" fmla="*/ 1043940 h 1043940"/>
                <a:gd name="connsiteX1-555" fmla="*/ 122 w 504480"/>
                <a:gd name="connsiteY1-556" fmla="*/ 666432 h 1043940"/>
                <a:gd name="connsiteX2-557" fmla="*/ 118550 w 504480"/>
                <a:gd name="connsiteY2-558" fmla="*/ 530543 h 1043940"/>
                <a:gd name="connsiteX3-559" fmla="*/ 403665 w 504480"/>
                <a:gd name="connsiteY3-560" fmla="*/ 525780 h 1043940"/>
                <a:gd name="connsiteX4-561" fmla="*/ 501773 w 504480"/>
                <a:gd name="connsiteY4-562" fmla="*/ 355283 h 1043940"/>
                <a:gd name="connsiteX5-563" fmla="*/ 503677 w 504480"/>
                <a:gd name="connsiteY5-564" fmla="*/ 0 h 1043940"/>
                <a:gd name="connsiteX0-565" fmla="*/ 6830 w 504362"/>
                <a:gd name="connsiteY0-566" fmla="*/ 1043940 h 1043940"/>
                <a:gd name="connsiteX1-567" fmla="*/ 4 w 504362"/>
                <a:gd name="connsiteY1-568" fmla="*/ 666432 h 1043940"/>
                <a:gd name="connsiteX2-569" fmla="*/ 118432 w 504362"/>
                <a:gd name="connsiteY2-570" fmla="*/ 530543 h 1043940"/>
                <a:gd name="connsiteX3-571" fmla="*/ 403547 w 504362"/>
                <a:gd name="connsiteY3-572" fmla="*/ 525780 h 1043940"/>
                <a:gd name="connsiteX4-573" fmla="*/ 501655 w 504362"/>
                <a:gd name="connsiteY4-574" fmla="*/ 355283 h 1043940"/>
                <a:gd name="connsiteX5-575" fmla="*/ 503559 w 504362"/>
                <a:gd name="connsiteY5-576" fmla="*/ 0 h 1043940"/>
                <a:gd name="connsiteX0-577" fmla="*/ 6871 w 504403"/>
                <a:gd name="connsiteY0-578" fmla="*/ 1043940 h 1043940"/>
                <a:gd name="connsiteX1-579" fmla="*/ 45 w 504403"/>
                <a:gd name="connsiteY1-580" fmla="*/ 666432 h 1043940"/>
                <a:gd name="connsiteX2-581" fmla="*/ 118473 w 504403"/>
                <a:gd name="connsiteY2-582" fmla="*/ 530543 h 1043940"/>
                <a:gd name="connsiteX3-583" fmla="*/ 403588 w 504403"/>
                <a:gd name="connsiteY3-584" fmla="*/ 525780 h 1043940"/>
                <a:gd name="connsiteX4-585" fmla="*/ 501696 w 504403"/>
                <a:gd name="connsiteY4-586" fmla="*/ 355283 h 1043940"/>
                <a:gd name="connsiteX5-587" fmla="*/ 503600 w 504403"/>
                <a:gd name="connsiteY5-588" fmla="*/ 0 h 1043940"/>
              </a:gdLst>
              <a:ahLst/>
              <a:cxnLst>
                <a:cxn ang="0">
                  <a:pos x="connsiteX0-1" y="connsiteY0-2"/>
                </a:cxn>
                <a:cxn ang="0">
                  <a:pos x="connsiteX1-3" y="connsiteY1-4"/>
                </a:cxn>
                <a:cxn ang="0">
                  <a:pos x="connsiteX2-5" y="connsiteY2-6"/>
                </a:cxn>
                <a:cxn ang="0">
                  <a:pos x="connsiteX3-7" y="connsiteY3-8"/>
                </a:cxn>
                <a:cxn ang="0">
                  <a:pos x="connsiteX4-33" y="connsiteY4-34"/>
                </a:cxn>
                <a:cxn ang="0">
                  <a:pos x="connsiteX5-275" y="connsiteY5-276"/>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grpSp>
      <p:grpSp>
        <p:nvGrpSpPr>
          <p:cNvPr id="97" name="组合 96"/>
          <p:cNvGrpSpPr/>
          <p:nvPr/>
        </p:nvGrpSpPr>
        <p:grpSpPr>
          <a:xfrm>
            <a:off x="6354198" y="2571750"/>
            <a:ext cx="468224" cy="967973"/>
            <a:chOff x="8471470" y="3429000"/>
            <a:chExt cx="624298" cy="1290630"/>
          </a:xfrm>
          <a:solidFill>
            <a:schemeClr val="bg1"/>
          </a:solidFill>
        </p:grpSpPr>
        <p:sp>
          <p:nvSpPr>
            <p:cNvPr id="98" name="椭圆 97"/>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99" name="任意多边形 98"/>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1" fmla="*/ 15927 w 511653"/>
                <a:gd name="connsiteY0-2" fmla="*/ 1158240 h 1158240"/>
                <a:gd name="connsiteX1-3" fmla="*/ 74347 w 511653"/>
                <a:gd name="connsiteY1-4" fmla="*/ 525780 h 1158240"/>
                <a:gd name="connsiteX2-5" fmla="*/ 457887 w 511653"/>
                <a:gd name="connsiteY2-6" fmla="*/ 449580 h 1158240"/>
                <a:gd name="connsiteX3-7" fmla="*/ 495987 w 511653"/>
                <a:gd name="connsiteY3-8" fmla="*/ 0 h 1158240"/>
                <a:gd name="connsiteX0-9" fmla="*/ 15927 w 511653"/>
                <a:gd name="connsiteY0-10" fmla="*/ 1158240 h 1158240"/>
                <a:gd name="connsiteX1-11" fmla="*/ 74347 w 511653"/>
                <a:gd name="connsiteY1-12" fmla="*/ 525780 h 1158240"/>
                <a:gd name="connsiteX2-13" fmla="*/ 457887 w 511653"/>
                <a:gd name="connsiteY2-14" fmla="*/ 449580 h 1158240"/>
                <a:gd name="connsiteX3-15" fmla="*/ 495987 w 511653"/>
                <a:gd name="connsiteY3-16" fmla="*/ 0 h 1158240"/>
                <a:gd name="connsiteX0-17" fmla="*/ 796 w 496522"/>
                <a:gd name="connsiteY0-18" fmla="*/ 1158240 h 1158240"/>
                <a:gd name="connsiteX1-19" fmla="*/ 5876 w 496522"/>
                <a:gd name="connsiteY1-20" fmla="*/ 661670 h 1158240"/>
                <a:gd name="connsiteX2-21" fmla="*/ 59216 w 496522"/>
                <a:gd name="connsiteY2-22" fmla="*/ 525780 h 1158240"/>
                <a:gd name="connsiteX3-23" fmla="*/ 442756 w 496522"/>
                <a:gd name="connsiteY3-24" fmla="*/ 449580 h 1158240"/>
                <a:gd name="connsiteX4" fmla="*/ 480856 w 496522"/>
                <a:gd name="connsiteY4" fmla="*/ 0 h 1158240"/>
                <a:gd name="connsiteX0-25" fmla="*/ 796 w 496522"/>
                <a:gd name="connsiteY0-26" fmla="*/ 1158240 h 1158240"/>
                <a:gd name="connsiteX1-27" fmla="*/ 5876 w 496522"/>
                <a:gd name="connsiteY1-28" fmla="*/ 661670 h 1158240"/>
                <a:gd name="connsiteX2-29" fmla="*/ 59216 w 496522"/>
                <a:gd name="connsiteY2-30" fmla="*/ 525780 h 1158240"/>
                <a:gd name="connsiteX3-31" fmla="*/ 442756 w 496522"/>
                <a:gd name="connsiteY3-32" fmla="*/ 449580 h 1158240"/>
                <a:gd name="connsiteX4-33" fmla="*/ 480856 w 496522"/>
                <a:gd name="connsiteY4-34" fmla="*/ 0 h 1158240"/>
                <a:gd name="connsiteX0-35" fmla="*/ 4327 w 497573"/>
                <a:gd name="connsiteY0-36" fmla="*/ 1158240 h 1158240"/>
                <a:gd name="connsiteX1-37" fmla="*/ 9407 w 497573"/>
                <a:gd name="connsiteY1-38" fmla="*/ 661670 h 1158240"/>
                <a:gd name="connsiteX2-39" fmla="*/ 113547 w 497573"/>
                <a:gd name="connsiteY2-40" fmla="*/ 525780 h 1158240"/>
                <a:gd name="connsiteX3-41" fmla="*/ 446287 w 497573"/>
                <a:gd name="connsiteY3-42" fmla="*/ 449580 h 1158240"/>
                <a:gd name="connsiteX4-43" fmla="*/ 484387 w 497573"/>
                <a:gd name="connsiteY4-44" fmla="*/ 0 h 1158240"/>
                <a:gd name="connsiteX0-45" fmla="*/ 4327 w 497573"/>
                <a:gd name="connsiteY0-46" fmla="*/ 1158240 h 1158240"/>
                <a:gd name="connsiteX1-47" fmla="*/ 9407 w 497573"/>
                <a:gd name="connsiteY1-48" fmla="*/ 661670 h 1158240"/>
                <a:gd name="connsiteX2-49" fmla="*/ 113547 w 497573"/>
                <a:gd name="connsiteY2-50" fmla="*/ 525780 h 1158240"/>
                <a:gd name="connsiteX3-51" fmla="*/ 446287 w 497573"/>
                <a:gd name="connsiteY3-52" fmla="*/ 449580 h 1158240"/>
                <a:gd name="connsiteX4-53" fmla="*/ 484387 w 497573"/>
                <a:gd name="connsiteY4-54" fmla="*/ 0 h 1158240"/>
                <a:gd name="connsiteX0-55" fmla="*/ 4327 w 497573"/>
                <a:gd name="connsiteY0-56" fmla="*/ 1158240 h 1158240"/>
                <a:gd name="connsiteX1-57" fmla="*/ 9407 w 497573"/>
                <a:gd name="connsiteY1-58" fmla="*/ 661670 h 1158240"/>
                <a:gd name="connsiteX2-59" fmla="*/ 113547 w 497573"/>
                <a:gd name="connsiteY2-60" fmla="*/ 525780 h 1158240"/>
                <a:gd name="connsiteX3-61" fmla="*/ 446287 w 497573"/>
                <a:gd name="connsiteY3-62" fmla="*/ 449580 h 1158240"/>
                <a:gd name="connsiteX4-63" fmla="*/ 484387 w 497573"/>
                <a:gd name="connsiteY4-64" fmla="*/ 0 h 1158240"/>
                <a:gd name="connsiteX0-65" fmla="*/ 4327 w 497573"/>
                <a:gd name="connsiteY0-66" fmla="*/ 1158240 h 1158240"/>
                <a:gd name="connsiteX1-67" fmla="*/ 9407 w 497573"/>
                <a:gd name="connsiteY1-68" fmla="*/ 661670 h 1158240"/>
                <a:gd name="connsiteX2-69" fmla="*/ 113547 w 497573"/>
                <a:gd name="connsiteY2-70" fmla="*/ 525780 h 1158240"/>
                <a:gd name="connsiteX3-71" fmla="*/ 446287 w 497573"/>
                <a:gd name="connsiteY3-72" fmla="*/ 449580 h 1158240"/>
                <a:gd name="connsiteX4-73" fmla="*/ 484387 w 497573"/>
                <a:gd name="connsiteY4-74" fmla="*/ 0 h 1158240"/>
                <a:gd name="connsiteX0-75" fmla="*/ 4327 w 497573"/>
                <a:gd name="connsiteY0-76" fmla="*/ 1158240 h 1158240"/>
                <a:gd name="connsiteX1-77" fmla="*/ 9407 w 497573"/>
                <a:gd name="connsiteY1-78" fmla="*/ 661670 h 1158240"/>
                <a:gd name="connsiteX2-79" fmla="*/ 113547 w 497573"/>
                <a:gd name="connsiteY2-80" fmla="*/ 525780 h 1158240"/>
                <a:gd name="connsiteX3-81" fmla="*/ 446287 w 497573"/>
                <a:gd name="connsiteY3-82" fmla="*/ 449580 h 1158240"/>
                <a:gd name="connsiteX4-83" fmla="*/ 484387 w 497573"/>
                <a:gd name="connsiteY4-84" fmla="*/ 0 h 1158240"/>
                <a:gd name="connsiteX0-85" fmla="*/ 4327 w 497573"/>
                <a:gd name="connsiteY0-86" fmla="*/ 1158240 h 1158240"/>
                <a:gd name="connsiteX1-87" fmla="*/ 9407 w 497573"/>
                <a:gd name="connsiteY1-88" fmla="*/ 661670 h 1158240"/>
                <a:gd name="connsiteX2-89" fmla="*/ 113547 w 497573"/>
                <a:gd name="connsiteY2-90" fmla="*/ 525780 h 1158240"/>
                <a:gd name="connsiteX3-91" fmla="*/ 446287 w 497573"/>
                <a:gd name="connsiteY3-92" fmla="*/ 449580 h 1158240"/>
                <a:gd name="connsiteX4-93" fmla="*/ 484387 w 497573"/>
                <a:gd name="connsiteY4-94" fmla="*/ 0 h 1158240"/>
                <a:gd name="connsiteX0-95" fmla="*/ 1638 w 494884"/>
                <a:gd name="connsiteY0-96" fmla="*/ 1158240 h 1158240"/>
                <a:gd name="connsiteX1-97" fmla="*/ 6718 w 494884"/>
                <a:gd name="connsiteY1-98" fmla="*/ 661670 h 1158240"/>
                <a:gd name="connsiteX2-99" fmla="*/ 110858 w 494884"/>
                <a:gd name="connsiteY2-100" fmla="*/ 525780 h 1158240"/>
                <a:gd name="connsiteX3-101" fmla="*/ 443598 w 494884"/>
                <a:gd name="connsiteY3-102" fmla="*/ 449580 h 1158240"/>
                <a:gd name="connsiteX4-103" fmla="*/ 481698 w 494884"/>
                <a:gd name="connsiteY4-104" fmla="*/ 0 h 1158240"/>
                <a:gd name="connsiteX0-105" fmla="*/ 17011 w 510257"/>
                <a:gd name="connsiteY0-106" fmla="*/ 1158240 h 1158240"/>
                <a:gd name="connsiteX1-107" fmla="*/ 3041 w 510257"/>
                <a:gd name="connsiteY1-108" fmla="*/ 675957 h 1158240"/>
                <a:gd name="connsiteX2-109" fmla="*/ 126231 w 510257"/>
                <a:gd name="connsiteY2-110" fmla="*/ 525780 h 1158240"/>
                <a:gd name="connsiteX3-111" fmla="*/ 458971 w 510257"/>
                <a:gd name="connsiteY3-112" fmla="*/ 449580 h 1158240"/>
                <a:gd name="connsiteX4-113" fmla="*/ 497071 w 510257"/>
                <a:gd name="connsiteY4-114" fmla="*/ 0 h 1158240"/>
                <a:gd name="connsiteX0-115" fmla="*/ 15386 w 508632"/>
                <a:gd name="connsiteY0-116" fmla="*/ 1158240 h 1158240"/>
                <a:gd name="connsiteX1-117" fmla="*/ 1416 w 508632"/>
                <a:gd name="connsiteY1-118" fmla="*/ 675957 h 1158240"/>
                <a:gd name="connsiteX2-119" fmla="*/ 124606 w 508632"/>
                <a:gd name="connsiteY2-120" fmla="*/ 525780 h 1158240"/>
                <a:gd name="connsiteX3-121" fmla="*/ 457346 w 508632"/>
                <a:gd name="connsiteY3-122" fmla="*/ 449580 h 1158240"/>
                <a:gd name="connsiteX4-123" fmla="*/ 495446 w 508632"/>
                <a:gd name="connsiteY4-124" fmla="*/ 0 h 1158240"/>
                <a:gd name="connsiteX0-125" fmla="*/ 15386 w 508632"/>
                <a:gd name="connsiteY0-126" fmla="*/ 1158240 h 1158240"/>
                <a:gd name="connsiteX1-127" fmla="*/ 1416 w 508632"/>
                <a:gd name="connsiteY1-128" fmla="*/ 675957 h 1158240"/>
                <a:gd name="connsiteX2-129" fmla="*/ 124606 w 508632"/>
                <a:gd name="connsiteY2-130" fmla="*/ 525780 h 1158240"/>
                <a:gd name="connsiteX3-131" fmla="*/ 457346 w 508632"/>
                <a:gd name="connsiteY3-132" fmla="*/ 449580 h 1158240"/>
                <a:gd name="connsiteX4-133" fmla="*/ 495446 w 508632"/>
                <a:gd name="connsiteY4-134" fmla="*/ 0 h 1158240"/>
                <a:gd name="connsiteX0-135" fmla="*/ 15386 w 508632"/>
                <a:gd name="connsiteY0-136" fmla="*/ 1158240 h 1158240"/>
                <a:gd name="connsiteX1-137" fmla="*/ 1416 w 508632"/>
                <a:gd name="connsiteY1-138" fmla="*/ 675957 h 1158240"/>
                <a:gd name="connsiteX2-139" fmla="*/ 124606 w 508632"/>
                <a:gd name="connsiteY2-140" fmla="*/ 525780 h 1158240"/>
                <a:gd name="connsiteX3-141" fmla="*/ 457346 w 508632"/>
                <a:gd name="connsiteY3-142" fmla="*/ 449580 h 1158240"/>
                <a:gd name="connsiteX4-143" fmla="*/ 495446 w 508632"/>
                <a:gd name="connsiteY4-144" fmla="*/ 0 h 1158240"/>
                <a:gd name="connsiteX0-145" fmla="*/ 15664 w 513673"/>
                <a:gd name="connsiteY0-146" fmla="*/ 1158240 h 1158240"/>
                <a:gd name="connsiteX1-147" fmla="*/ 6457 w 513673"/>
                <a:gd name="connsiteY1-148" fmla="*/ 675957 h 1158240"/>
                <a:gd name="connsiteX2-149" fmla="*/ 129647 w 513673"/>
                <a:gd name="connsiteY2-150" fmla="*/ 525780 h 1158240"/>
                <a:gd name="connsiteX3-151" fmla="*/ 462387 w 513673"/>
                <a:gd name="connsiteY3-152" fmla="*/ 449580 h 1158240"/>
                <a:gd name="connsiteX4-153" fmla="*/ 500487 w 513673"/>
                <a:gd name="connsiteY4-154" fmla="*/ 0 h 1158240"/>
                <a:gd name="connsiteX0-155" fmla="*/ 17239 w 515248"/>
                <a:gd name="connsiteY0-156" fmla="*/ 1158240 h 1158240"/>
                <a:gd name="connsiteX1-157" fmla="*/ 8032 w 515248"/>
                <a:gd name="connsiteY1-158" fmla="*/ 675957 h 1158240"/>
                <a:gd name="connsiteX2-159" fmla="*/ 131222 w 515248"/>
                <a:gd name="connsiteY2-160" fmla="*/ 525780 h 1158240"/>
                <a:gd name="connsiteX3-161" fmla="*/ 463962 w 515248"/>
                <a:gd name="connsiteY3-162" fmla="*/ 449580 h 1158240"/>
                <a:gd name="connsiteX4-163" fmla="*/ 502062 w 515248"/>
                <a:gd name="connsiteY4-164" fmla="*/ 0 h 1158240"/>
                <a:gd name="connsiteX0-165" fmla="*/ 17239 w 515248"/>
                <a:gd name="connsiteY0-166" fmla="*/ 1158240 h 1158240"/>
                <a:gd name="connsiteX1-167" fmla="*/ 8032 w 515248"/>
                <a:gd name="connsiteY1-168" fmla="*/ 675957 h 1158240"/>
                <a:gd name="connsiteX2-169" fmla="*/ 131222 w 515248"/>
                <a:gd name="connsiteY2-170" fmla="*/ 525780 h 1158240"/>
                <a:gd name="connsiteX3-171" fmla="*/ 463962 w 515248"/>
                <a:gd name="connsiteY3-172" fmla="*/ 449580 h 1158240"/>
                <a:gd name="connsiteX4-173" fmla="*/ 502062 w 515248"/>
                <a:gd name="connsiteY4-174" fmla="*/ 0 h 1158240"/>
                <a:gd name="connsiteX0-175" fmla="*/ 10978 w 508987"/>
                <a:gd name="connsiteY0-176" fmla="*/ 1158240 h 1158240"/>
                <a:gd name="connsiteX1-177" fmla="*/ 1771 w 508987"/>
                <a:gd name="connsiteY1-178" fmla="*/ 675957 h 1158240"/>
                <a:gd name="connsiteX2-179" fmla="*/ 124961 w 508987"/>
                <a:gd name="connsiteY2-180" fmla="*/ 525780 h 1158240"/>
                <a:gd name="connsiteX3-181" fmla="*/ 457701 w 508987"/>
                <a:gd name="connsiteY3-182" fmla="*/ 449580 h 1158240"/>
                <a:gd name="connsiteX4-183" fmla="*/ 495801 w 508987"/>
                <a:gd name="connsiteY4-184" fmla="*/ 0 h 1158240"/>
                <a:gd name="connsiteX0-185" fmla="*/ 3620 w 501629"/>
                <a:gd name="connsiteY0-186" fmla="*/ 1158240 h 1158240"/>
                <a:gd name="connsiteX1-187" fmla="*/ 8700 w 501629"/>
                <a:gd name="connsiteY1-188" fmla="*/ 675957 h 1158240"/>
                <a:gd name="connsiteX2-189" fmla="*/ 117603 w 501629"/>
                <a:gd name="connsiteY2-190" fmla="*/ 525780 h 1158240"/>
                <a:gd name="connsiteX3-191" fmla="*/ 450343 w 501629"/>
                <a:gd name="connsiteY3-192" fmla="*/ 449580 h 1158240"/>
                <a:gd name="connsiteX4-193" fmla="*/ 488443 w 501629"/>
                <a:gd name="connsiteY4-194" fmla="*/ 0 h 1158240"/>
                <a:gd name="connsiteX0-195" fmla="*/ 7415 w 505424"/>
                <a:gd name="connsiteY0-196" fmla="*/ 1158240 h 1158240"/>
                <a:gd name="connsiteX1-197" fmla="*/ 2970 w 505424"/>
                <a:gd name="connsiteY1-198" fmla="*/ 680719 h 1158240"/>
                <a:gd name="connsiteX2-199" fmla="*/ 121398 w 505424"/>
                <a:gd name="connsiteY2-200" fmla="*/ 525780 h 1158240"/>
                <a:gd name="connsiteX3-201" fmla="*/ 454138 w 505424"/>
                <a:gd name="connsiteY3-202" fmla="*/ 449580 h 1158240"/>
                <a:gd name="connsiteX4-203" fmla="*/ 492238 w 505424"/>
                <a:gd name="connsiteY4-204" fmla="*/ 0 h 1158240"/>
                <a:gd name="connsiteX0-205" fmla="*/ 7415 w 505424"/>
                <a:gd name="connsiteY0-206" fmla="*/ 1158240 h 1158240"/>
                <a:gd name="connsiteX1-207" fmla="*/ 2970 w 505424"/>
                <a:gd name="connsiteY1-208" fmla="*/ 680719 h 1158240"/>
                <a:gd name="connsiteX2-209" fmla="*/ 121398 w 505424"/>
                <a:gd name="connsiteY2-210" fmla="*/ 525780 h 1158240"/>
                <a:gd name="connsiteX3-211" fmla="*/ 454138 w 505424"/>
                <a:gd name="connsiteY3-212" fmla="*/ 449580 h 1158240"/>
                <a:gd name="connsiteX4-213" fmla="*/ 492238 w 505424"/>
                <a:gd name="connsiteY4-214" fmla="*/ 0 h 1158240"/>
                <a:gd name="connsiteX0-215" fmla="*/ 7415 w 518817"/>
                <a:gd name="connsiteY0-216" fmla="*/ 1158240 h 1158240"/>
                <a:gd name="connsiteX1-217" fmla="*/ 2970 w 518817"/>
                <a:gd name="connsiteY1-218" fmla="*/ 680719 h 1158240"/>
                <a:gd name="connsiteX2-219" fmla="*/ 121398 w 518817"/>
                <a:gd name="connsiteY2-220" fmla="*/ 525780 h 1158240"/>
                <a:gd name="connsiteX3-221" fmla="*/ 482713 w 518817"/>
                <a:gd name="connsiteY3-222" fmla="*/ 487680 h 1158240"/>
                <a:gd name="connsiteX4-223" fmla="*/ 492238 w 518817"/>
                <a:gd name="connsiteY4-224" fmla="*/ 0 h 1158240"/>
                <a:gd name="connsiteX0-225" fmla="*/ 7415 w 518817"/>
                <a:gd name="connsiteY0-226" fmla="*/ 1158240 h 1158240"/>
                <a:gd name="connsiteX1-227" fmla="*/ 2970 w 518817"/>
                <a:gd name="connsiteY1-228" fmla="*/ 680719 h 1158240"/>
                <a:gd name="connsiteX2-229" fmla="*/ 121398 w 518817"/>
                <a:gd name="connsiteY2-230" fmla="*/ 525780 h 1158240"/>
                <a:gd name="connsiteX3-231" fmla="*/ 482713 w 518817"/>
                <a:gd name="connsiteY3-232" fmla="*/ 473392 h 1158240"/>
                <a:gd name="connsiteX4-233" fmla="*/ 492238 w 518817"/>
                <a:gd name="connsiteY4-234" fmla="*/ 0 h 1158240"/>
                <a:gd name="connsiteX0-235" fmla="*/ 7415 w 513005"/>
                <a:gd name="connsiteY0-236" fmla="*/ 1158240 h 1158240"/>
                <a:gd name="connsiteX1-237" fmla="*/ 2970 w 513005"/>
                <a:gd name="connsiteY1-238" fmla="*/ 680719 h 1158240"/>
                <a:gd name="connsiteX2-239" fmla="*/ 121398 w 513005"/>
                <a:gd name="connsiteY2-240" fmla="*/ 525780 h 1158240"/>
                <a:gd name="connsiteX3-241" fmla="*/ 482713 w 513005"/>
                <a:gd name="connsiteY3-242" fmla="*/ 473392 h 1158240"/>
                <a:gd name="connsiteX4-243" fmla="*/ 492238 w 513005"/>
                <a:gd name="connsiteY4-244" fmla="*/ 0 h 1158240"/>
                <a:gd name="connsiteX0-245" fmla="*/ 7415 w 506000"/>
                <a:gd name="connsiteY0-246" fmla="*/ 1158240 h 1158240"/>
                <a:gd name="connsiteX1-247" fmla="*/ 2970 w 506000"/>
                <a:gd name="connsiteY1-248" fmla="*/ 680719 h 1158240"/>
                <a:gd name="connsiteX2-249" fmla="*/ 121398 w 506000"/>
                <a:gd name="connsiteY2-250" fmla="*/ 525780 h 1158240"/>
                <a:gd name="connsiteX3-251" fmla="*/ 482713 w 506000"/>
                <a:gd name="connsiteY3-252" fmla="*/ 473392 h 1158240"/>
                <a:gd name="connsiteX4-253" fmla="*/ 492238 w 506000"/>
                <a:gd name="connsiteY4-254" fmla="*/ 0 h 1158240"/>
                <a:gd name="connsiteX0-255" fmla="*/ 7415 w 517650"/>
                <a:gd name="connsiteY0-256" fmla="*/ 1158240 h 1158240"/>
                <a:gd name="connsiteX1-257" fmla="*/ 2970 w 517650"/>
                <a:gd name="connsiteY1-258" fmla="*/ 680719 h 1158240"/>
                <a:gd name="connsiteX2-259" fmla="*/ 121398 w 517650"/>
                <a:gd name="connsiteY2-260" fmla="*/ 525780 h 1158240"/>
                <a:gd name="connsiteX3-261" fmla="*/ 482713 w 517650"/>
                <a:gd name="connsiteY3-262" fmla="*/ 473392 h 1158240"/>
                <a:gd name="connsiteX4-263" fmla="*/ 504621 w 517650"/>
                <a:gd name="connsiteY4-264" fmla="*/ 350520 h 1158240"/>
                <a:gd name="connsiteX5" fmla="*/ 492238 w 517650"/>
                <a:gd name="connsiteY5" fmla="*/ 0 h 1158240"/>
                <a:gd name="connsiteX0-265" fmla="*/ 7415 w 506303"/>
                <a:gd name="connsiteY0-266" fmla="*/ 1158240 h 1158240"/>
                <a:gd name="connsiteX1-267" fmla="*/ 2970 w 506303"/>
                <a:gd name="connsiteY1-268" fmla="*/ 680719 h 1158240"/>
                <a:gd name="connsiteX2-269" fmla="*/ 121398 w 506303"/>
                <a:gd name="connsiteY2-270" fmla="*/ 525780 h 1158240"/>
                <a:gd name="connsiteX3-271" fmla="*/ 458901 w 506303"/>
                <a:gd name="connsiteY3-272" fmla="*/ 482917 h 1158240"/>
                <a:gd name="connsiteX4-273" fmla="*/ 504621 w 506303"/>
                <a:gd name="connsiteY4-274" fmla="*/ 350520 h 1158240"/>
                <a:gd name="connsiteX5-275" fmla="*/ 492238 w 506303"/>
                <a:gd name="connsiteY5-276" fmla="*/ 0 h 1158240"/>
                <a:gd name="connsiteX0-277" fmla="*/ 7415 w 504766"/>
                <a:gd name="connsiteY0-278" fmla="*/ 1158240 h 1158240"/>
                <a:gd name="connsiteX1-279" fmla="*/ 2970 w 504766"/>
                <a:gd name="connsiteY1-280" fmla="*/ 680719 h 1158240"/>
                <a:gd name="connsiteX2-281" fmla="*/ 121398 w 504766"/>
                <a:gd name="connsiteY2-282" fmla="*/ 525780 h 1158240"/>
                <a:gd name="connsiteX3-283" fmla="*/ 444613 w 504766"/>
                <a:gd name="connsiteY3-284" fmla="*/ 482917 h 1158240"/>
                <a:gd name="connsiteX4-285" fmla="*/ 504621 w 504766"/>
                <a:gd name="connsiteY4-286" fmla="*/ 350520 h 1158240"/>
                <a:gd name="connsiteX5-287" fmla="*/ 492238 w 504766"/>
                <a:gd name="connsiteY5-288" fmla="*/ 0 h 1158240"/>
                <a:gd name="connsiteX0-289" fmla="*/ 7415 w 507328"/>
                <a:gd name="connsiteY0-290" fmla="*/ 1163003 h 1163003"/>
                <a:gd name="connsiteX1-291" fmla="*/ 2970 w 507328"/>
                <a:gd name="connsiteY1-292" fmla="*/ 685482 h 1163003"/>
                <a:gd name="connsiteX2-293" fmla="*/ 121398 w 507328"/>
                <a:gd name="connsiteY2-294" fmla="*/ 530543 h 1163003"/>
                <a:gd name="connsiteX3-295" fmla="*/ 444613 w 507328"/>
                <a:gd name="connsiteY3-296" fmla="*/ 487680 h 1163003"/>
                <a:gd name="connsiteX4-297" fmla="*/ 504621 w 507328"/>
                <a:gd name="connsiteY4-298" fmla="*/ 355283 h 1163003"/>
                <a:gd name="connsiteX5-299" fmla="*/ 506525 w 507328"/>
                <a:gd name="connsiteY5-300" fmla="*/ 0 h 1163003"/>
                <a:gd name="connsiteX0-301" fmla="*/ 7415 w 507328"/>
                <a:gd name="connsiteY0-302" fmla="*/ 1163003 h 1163003"/>
                <a:gd name="connsiteX1-303" fmla="*/ 2970 w 507328"/>
                <a:gd name="connsiteY1-304" fmla="*/ 685482 h 1163003"/>
                <a:gd name="connsiteX2-305" fmla="*/ 121398 w 507328"/>
                <a:gd name="connsiteY2-306" fmla="*/ 530543 h 1163003"/>
                <a:gd name="connsiteX3-307" fmla="*/ 444613 w 507328"/>
                <a:gd name="connsiteY3-308" fmla="*/ 487680 h 1163003"/>
                <a:gd name="connsiteX4-309" fmla="*/ 504621 w 507328"/>
                <a:gd name="connsiteY4-310" fmla="*/ 355283 h 1163003"/>
                <a:gd name="connsiteX5-311" fmla="*/ 506525 w 507328"/>
                <a:gd name="connsiteY5-312" fmla="*/ 0 h 1163003"/>
                <a:gd name="connsiteX0-313" fmla="*/ 7415 w 507328"/>
                <a:gd name="connsiteY0-314" fmla="*/ 1163003 h 1163003"/>
                <a:gd name="connsiteX1-315" fmla="*/ 2970 w 507328"/>
                <a:gd name="connsiteY1-316" fmla="*/ 685482 h 1163003"/>
                <a:gd name="connsiteX2-317" fmla="*/ 121398 w 507328"/>
                <a:gd name="connsiteY2-318" fmla="*/ 530543 h 1163003"/>
                <a:gd name="connsiteX3-319" fmla="*/ 444613 w 507328"/>
                <a:gd name="connsiteY3-320" fmla="*/ 487680 h 1163003"/>
                <a:gd name="connsiteX4-321" fmla="*/ 504621 w 507328"/>
                <a:gd name="connsiteY4-322" fmla="*/ 355283 h 1163003"/>
                <a:gd name="connsiteX5-323" fmla="*/ 506525 w 507328"/>
                <a:gd name="connsiteY5-324" fmla="*/ 0 h 1163003"/>
                <a:gd name="connsiteX0-325" fmla="*/ 7415 w 507328"/>
                <a:gd name="connsiteY0-326" fmla="*/ 1163003 h 1163003"/>
                <a:gd name="connsiteX1-327" fmla="*/ 2970 w 507328"/>
                <a:gd name="connsiteY1-328" fmla="*/ 685482 h 1163003"/>
                <a:gd name="connsiteX2-329" fmla="*/ 121398 w 507328"/>
                <a:gd name="connsiteY2-330" fmla="*/ 530543 h 1163003"/>
                <a:gd name="connsiteX3-331" fmla="*/ 444613 w 507328"/>
                <a:gd name="connsiteY3-332" fmla="*/ 516255 h 1163003"/>
                <a:gd name="connsiteX4-333" fmla="*/ 504621 w 507328"/>
                <a:gd name="connsiteY4-334" fmla="*/ 355283 h 1163003"/>
                <a:gd name="connsiteX5-335" fmla="*/ 506525 w 507328"/>
                <a:gd name="connsiteY5-336" fmla="*/ 0 h 1163003"/>
                <a:gd name="connsiteX0-337" fmla="*/ 7415 w 507328"/>
                <a:gd name="connsiteY0-338" fmla="*/ 1163003 h 1163003"/>
                <a:gd name="connsiteX1-339" fmla="*/ 2970 w 507328"/>
                <a:gd name="connsiteY1-340" fmla="*/ 685482 h 1163003"/>
                <a:gd name="connsiteX2-341" fmla="*/ 121398 w 507328"/>
                <a:gd name="connsiteY2-342" fmla="*/ 530543 h 1163003"/>
                <a:gd name="connsiteX3-343" fmla="*/ 444613 w 507328"/>
                <a:gd name="connsiteY3-344" fmla="*/ 516255 h 1163003"/>
                <a:gd name="connsiteX4-345" fmla="*/ 504621 w 507328"/>
                <a:gd name="connsiteY4-346" fmla="*/ 355283 h 1163003"/>
                <a:gd name="connsiteX5-347" fmla="*/ 506525 w 507328"/>
                <a:gd name="connsiteY5-348" fmla="*/ 0 h 1163003"/>
                <a:gd name="connsiteX0-349" fmla="*/ 7415 w 507328"/>
                <a:gd name="connsiteY0-350" fmla="*/ 1163003 h 1163003"/>
                <a:gd name="connsiteX1-351" fmla="*/ 2970 w 507328"/>
                <a:gd name="connsiteY1-352" fmla="*/ 685482 h 1163003"/>
                <a:gd name="connsiteX2-353" fmla="*/ 121398 w 507328"/>
                <a:gd name="connsiteY2-354" fmla="*/ 530543 h 1163003"/>
                <a:gd name="connsiteX3-355" fmla="*/ 411275 w 507328"/>
                <a:gd name="connsiteY3-356" fmla="*/ 511492 h 1163003"/>
                <a:gd name="connsiteX4-357" fmla="*/ 504621 w 507328"/>
                <a:gd name="connsiteY4-358" fmla="*/ 355283 h 1163003"/>
                <a:gd name="connsiteX5-359" fmla="*/ 506525 w 507328"/>
                <a:gd name="connsiteY5-360" fmla="*/ 0 h 1163003"/>
                <a:gd name="connsiteX0-361" fmla="*/ 7415 w 507328"/>
                <a:gd name="connsiteY0-362" fmla="*/ 1163003 h 1163003"/>
                <a:gd name="connsiteX1-363" fmla="*/ 2970 w 507328"/>
                <a:gd name="connsiteY1-364" fmla="*/ 666432 h 1163003"/>
                <a:gd name="connsiteX2-365" fmla="*/ 121398 w 507328"/>
                <a:gd name="connsiteY2-366" fmla="*/ 530543 h 1163003"/>
                <a:gd name="connsiteX3-367" fmla="*/ 411275 w 507328"/>
                <a:gd name="connsiteY3-368" fmla="*/ 511492 h 1163003"/>
                <a:gd name="connsiteX4-369" fmla="*/ 504621 w 507328"/>
                <a:gd name="connsiteY4-370" fmla="*/ 355283 h 1163003"/>
                <a:gd name="connsiteX5-371" fmla="*/ 506525 w 507328"/>
                <a:gd name="connsiteY5-372" fmla="*/ 0 h 1163003"/>
                <a:gd name="connsiteX0-373" fmla="*/ 4679 w 504592"/>
                <a:gd name="connsiteY0-374" fmla="*/ 1163003 h 1163003"/>
                <a:gd name="connsiteX1-375" fmla="*/ 234 w 504592"/>
                <a:gd name="connsiteY1-376" fmla="*/ 666432 h 1163003"/>
                <a:gd name="connsiteX2-377" fmla="*/ 118662 w 504592"/>
                <a:gd name="connsiteY2-378" fmla="*/ 530543 h 1163003"/>
                <a:gd name="connsiteX3-379" fmla="*/ 408539 w 504592"/>
                <a:gd name="connsiteY3-380" fmla="*/ 511492 h 1163003"/>
                <a:gd name="connsiteX4-381" fmla="*/ 501885 w 504592"/>
                <a:gd name="connsiteY4-382" fmla="*/ 355283 h 1163003"/>
                <a:gd name="connsiteX5-383" fmla="*/ 503789 w 504592"/>
                <a:gd name="connsiteY5-384" fmla="*/ 0 h 1163003"/>
                <a:gd name="connsiteX0-385" fmla="*/ 4679 w 504592"/>
                <a:gd name="connsiteY0-386" fmla="*/ 1163003 h 1163003"/>
                <a:gd name="connsiteX1-387" fmla="*/ 234 w 504592"/>
                <a:gd name="connsiteY1-388" fmla="*/ 666432 h 1163003"/>
                <a:gd name="connsiteX2-389" fmla="*/ 118662 w 504592"/>
                <a:gd name="connsiteY2-390" fmla="*/ 530543 h 1163003"/>
                <a:gd name="connsiteX3-391" fmla="*/ 408539 w 504592"/>
                <a:gd name="connsiteY3-392" fmla="*/ 511492 h 1163003"/>
                <a:gd name="connsiteX4-393" fmla="*/ 501885 w 504592"/>
                <a:gd name="connsiteY4-394" fmla="*/ 355283 h 1163003"/>
                <a:gd name="connsiteX5-395" fmla="*/ 503789 w 504592"/>
                <a:gd name="connsiteY5-396" fmla="*/ 0 h 1163003"/>
                <a:gd name="connsiteX0-397" fmla="*/ 4679 w 504592"/>
                <a:gd name="connsiteY0-398" fmla="*/ 1163003 h 1163003"/>
                <a:gd name="connsiteX1-399" fmla="*/ 234 w 504592"/>
                <a:gd name="connsiteY1-400" fmla="*/ 666432 h 1163003"/>
                <a:gd name="connsiteX2-401" fmla="*/ 118662 w 504592"/>
                <a:gd name="connsiteY2-402" fmla="*/ 530543 h 1163003"/>
                <a:gd name="connsiteX3-403" fmla="*/ 408539 w 504592"/>
                <a:gd name="connsiteY3-404" fmla="*/ 511492 h 1163003"/>
                <a:gd name="connsiteX4-405" fmla="*/ 501885 w 504592"/>
                <a:gd name="connsiteY4-406" fmla="*/ 355283 h 1163003"/>
                <a:gd name="connsiteX5-407" fmla="*/ 503789 w 504592"/>
                <a:gd name="connsiteY5-408" fmla="*/ 0 h 1163003"/>
                <a:gd name="connsiteX0-409" fmla="*/ 4679 w 504592"/>
                <a:gd name="connsiteY0-410" fmla="*/ 1163003 h 1163003"/>
                <a:gd name="connsiteX1-411" fmla="*/ 234 w 504592"/>
                <a:gd name="connsiteY1-412" fmla="*/ 666432 h 1163003"/>
                <a:gd name="connsiteX2-413" fmla="*/ 118662 w 504592"/>
                <a:gd name="connsiteY2-414" fmla="*/ 530543 h 1163003"/>
                <a:gd name="connsiteX3-415" fmla="*/ 408539 w 504592"/>
                <a:gd name="connsiteY3-416" fmla="*/ 535305 h 1163003"/>
                <a:gd name="connsiteX4-417" fmla="*/ 501885 w 504592"/>
                <a:gd name="connsiteY4-418" fmla="*/ 355283 h 1163003"/>
                <a:gd name="connsiteX5-419" fmla="*/ 503789 w 504592"/>
                <a:gd name="connsiteY5-420" fmla="*/ 0 h 1163003"/>
                <a:gd name="connsiteX0-421" fmla="*/ 4679 w 504592"/>
                <a:gd name="connsiteY0-422" fmla="*/ 1163003 h 1163003"/>
                <a:gd name="connsiteX1-423" fmla="*/ 234 w 504592"/>
                <a:gd name="connsiteY1-424" fmla="*/ 666432 h 1163003"/>
                <a:gd name="connsiteX2-425" fmla="*/ 118662 w 504592"/>
                <a:gd name="connsiteY2-426" fmla="*/ 530543 h 1163003"/>
                <a:gd name="connsiteX3-427" fmla="*/ 403777 w 504592"/>
                <a:gd name="connsiteY3-428" fmla="*/ 525780 h 1163003"/>
                <a:gd name="connsiteX4-429" fmla="*/ 501885 w 504592"/>
                <a:gd name="connsiteY4-430" fmla="*/ 355283 h 1163003"/>
                <a:gd name="connsiteX5-431" fmla="*/ 503789 w 504592"/>
                <a:gd name="connsiteY5-432" fmla="*/ 0 h 1163003"/>
                <a:gd name="connsiteX0-433" fmla="*/ 4679 w 504592"/>
                <a:gd name="connsiteY0-434" fmla="*/ 1163003 h 1163003"/>
                <a:gd name="connsiteX1-435" fmla="*/ 234 w 504592"/>
                <a:gd name="connsiteY1-436" fmla="*/ 666432 h 1163003"/>
                <a:gd name="connsiteX2-437" fmla="*/ 118662 w 504592"/>
                <a:gd name="connsiteY2-438" fmla="*/ 530543 h 1163003"/>
                <a:gd name="connsiteX3-439" fmla="*/ 403777 w 504592"/>
                <a:gd name="connsiteY3-440" fmla="*/ 525780 h 1163003"/>
                <a:gd name="connsiteX4-441" fmla="*/ 501885 w 504592"/>
                <a:gd name="connsiteY4-442" fmla="*/ 355283 h 1163003"/>
                <a:gd name="connsiteX5-443" fmla="*/ 503789 w 504592"/>
                <a:gd name="connsiteY5-444" fmla="*/ 0 h 1163003"/>
                <a:gd name="connsiteX0-445" fmla="*/ 7177 w 507090"/>
                <a:gd name="connsiteY0-446" fmla="*/ 1163003 h 1163003"/>
                <a:gd name="connsiteX1-447" fmla="*/ 2732 w 507090"/>
                <a:gd name="connsiteY1-448" fmla="*/ 666432 h 1163003"/>
                <a:gd name="connsiteX2-449" fmla="*/ 121160 w 507090"/>
                <a:gd name="connsiteY2-450" fmla="*/ 530543 h 1163003"/>
                <a:gd name="connsiteX3-451" fmla="*/ 406275 w 507090"/>
                <a:gd name="connsiteY3-452" fmla="*/ 525780 h 1163003"/>
                <a:gd name="connsiteX4-453" fmla="*/ 504383 w 507090"/>
                <a:gd name="connsiteY4-454" fmla="*/ 355283 h 1163003"/>
                <a:gd name="connsiteX5-455" fmla="*/ 506287 w 507090"/>
                <a:gd name="connsiteY5-456" fmla="*/ 0 h 1163003"/>
                <a:gd name="connsiteX0-457" fmla="*/ 7177 w 507090"/>
                <a:gd name="connsiteY0-458" fmla="*/ 1163003 h 1163003"/>
                <a:gd name="connsiteX1-459" fmla="*/ 2732 w 507090"/>
                <a:gd name="connsiteY1-460" fmla="*/ 666432 h 1163003"/>
                <a:gd name="connsiteX2-461" fmla="*/ 121160 w 507090"/>
                <a:gd name="connsiteY2-462" fmla="*/ 530543 h 1163003"/>
                <a:gd name="connsiteX3-463" fmla="*/ 406275 w 507090"/>
                <a:gd name="connsiteY3-464" fmla="*/ 525780 h 1163003"/>
                <a:gd name="connsiteX4-465" fmla="*/ 504383 w 507090"/>
                <a:gd name="connsiteY4-466" fmla="*/ 355283 h 1163003"/>
                <a:gd name="connsiteX5-467" fmla="*/ 506287 w 507090"/>
                <a:gd name="connsiteY5-468" fmla="*/ 0 h 1163003"/>
                <a:gd name="connsiteX0-469" fmla="*/ 7177 w 507090"/>
                <a:gd name="connsiteY0-470" fmla="*/ 1163003 h 1163003"/>
                <a:gd name="connsiteX1-471" fmla="*/ 2732 w 507090"/>
                <a:gd name="connsiteY1-472" fmla="*/ 666432 h 1163003"/>
                <a:gd name="connsiteX2-473" fmla="*/ 121160 w 507090"/>
                <a:gd name="connsiteY2-474" fmla="*/ 530543 h 1163003"/>
                <a:gd name="connsiteX3-475" fmla="*/ 406275 w 507090"/>
                <a:gd name="connsiteY3-476" fmla="*/ 525780 h 1163003"/>
                <a:gd name="connsiteX4-477" fmla="*/ 504383 w 507090"/>
                <a:gd name="connsiteY4-478" fmla="*/ 355283 h 1163003"/>
                <a:gd name="connsiteX5-479" fmla="*/ 506287 w 507090"/>
                <a:gd name="connsiteY5-480" fmla="*/ 0 h 1163003"/>
                <a:gd name="connsiteX0-481" fmla="*/ 7177 w 507090"/>
                <a:gd name="connsiteY0-482" fmla="*/ 1163003 h 1163003"/>
                <a:gd name="connsiteX1-483" fmla="*/ 2732 w 507090"/>
                <a:gd name="connsiteY1-484" fmla="*/ 666432 h 1163003"/>
                <a:gd name="connsiteX2-485" fmla="*/ 121160 w 507090"/>
                <a:gd name="connsiteY2-486" fmla="*/ 530543 h 1163003"/>
                <a:gd name="connsiteX3-487" fmla="*/ 406275 w 507090"/>
                <a:gd name="connsiteY3-488" fmla="*/ 525780 h 1163003"/>
                <a:gd name="connsiteX4-489" fmla="*/ 504383 w 507090"/>
                <a:gd name="connsiteY4-490" fmla="*/ 355283 h 1163003"/>
                <a:gd name="connsiteX5-491" fmla="*/ 506287 w 507090"/>
                <a:gd name="connsiteY5-492" fmla="*/ 0 h 1163003"/>
                <a:gd name="connsiteX0-493" fmla="*/ 10856 w 515532"/>
                <a:gd name="connsiteY0-494" fmla="*/ 1048703 h 1048703"/>
                <a:gd name="connsiteX1-495" fmla="*/ 11174 w 515532"/>
                <a:gd name="connsiteY1-496" fmla="*/ 666432 h 1048703"/>
                <a:gd name="connsiteX2-497" fmla="*/ 129602 w 515532"/>
                <a:gd name="connsiteY2-498" fmla="*/ 530543 h 1048703"/>
                <a:gd name="connsiteX3-499" fmla="*/ 414717 w 515532"/>
                <a:gd name="connsiteY3-500" fmla="*/ 525780 h 1048703"/>
                <a:gd name="connsiteX4-501" fmla="*/ 512825 w 515532"/>
                <a:gd name="connsiteY4-502" fmla="*/ 355283 h 1048703"/>
                <a:gd name="connsiteX5-503" fmla="*/ 514729 w 515532"/>
                <a:gd name="connsiteY5-504" fmla="*/ 0 h 1048703"/>
                <a:gd name="connsiteX0-505" fmla="*/ 3023 w 507699"/>
                <a:gd name="connsiteY0-506" fmla="*/ 1048703 h 1048703"/>
                <a:gd name="connsiteX1-507" fmla="*/ 3341 w 507699"/>
                <a:gd name="connsiteY1-508" fmla="*/ 666432 h 1048703"/>
                <a:gd name="connsiteX2-509" fmla="*/ 121769 w 507699"/>
                <a:gd name="connsiteY2-510" fmla="*/ 530543 h 1048703"/>
                <a:gd name="connsiteX3-511" fmla="*/ 406884 w 507699"/>
                <a:gd name="connsiteY3-512" fmla="*/ 525780 h 1048703"/>
                <a:gd name="connsiteX4-513" fmla="*/ 504992 w 507699"/>
                <a:gd name="connsiteY4-514" fmla="*/ 355283 h 1048703"/>
                <a:gd name="connsiteX5-515" fmla="*/ 506896 w 507699"/>
                <a:gd name="connsiteY5-516" fmla="*/ 0 h 1048703"/>
                <a:gd name="connsiteX0-517" fmla="*/ 10856 w 515532"/>
                <a:gd name="connsiteY0-518" fmla="*/ 1048703 h 1048703"/>
                <a:gd name="connsiteX1-519" fmla="*/ 11174 w 515532"/>
                <a:gd name="connsiteY1-520" fmla="*/ 666432 h 1048703"/>
                <a:gd name="connsiteX2-521" fmla="*/ 129602 w 515532"/>
                <a:gd name="connsiteY2-522" fmla="*/ 530543 h 1048703"/>
                <a:gd name="connsiteX3-523" fmla="*/ 414717 w 515532"/>
                <a:gd name="connsiteY3-524" fmla="*/ 525780 h 1048703"/>
                <a:gd name="connsiteX4-525" fmla="*/ 512825 w 515532"/>
                <a:gd name="connsiteY4-526" fmla="*/ 355283 h 1048703"/>
                <a:gd name="connsiteX5-527" fmla="*/ 514729 w 515532"/>
                <a:gd name="connsiteY5-528" fmla="*/ 0 h 1048703"/>
                <a:gd name="connsiteX0-529" fmla="*/ 5191 w 509867"/>
                <a:gd name="connsiteY0-530" fmla="*/ 1048703 h 1048703"/>
                <a:gd name="connsiteX1-531" fmla="*/ 5509 w 509867"/>
                <a:gd name="connsiteY1-532" fmla="*/ 666432 h 1048703"/>
                <a:gd name="connsiteX2-533" fmla="*/ 123937 w 509867"/>
                <a:gd name="connsiteY2-534" fmla="*/ 530543 h 1048703"/>
                <a:gd name="connsiteX3-535" fmla="*/ 409052 w 509867"/>
                <a:gd name="connsiteY3-536" fmla="*/ 525780 h 1048703"/>
                <a:gd name="connsiteX4-537" fmla="*/ 507160 w 509867"/>
                <a:gd name="connsiteY4-538" fmla="*/ 355283 h 1048703"/>
                <a:gd name="connsiteX5-539" fmla="*/ 509064 w 509867"/>
                <a:gd name="connsiteY5-540" fmla="*/ 0 h 1048703"/>
                <a:gd name="connsiteX0-541" fmla="*/ 15252 w 512784"/>
                <a:gd name="connsiteY0-542" fmla="*/ 1043940 h 1043940"/>
                <a:gd name="connsiteX1-543" fmla="*/ 8426 w 512784"/>
                <a:gd name="connsiteY1-544" fmla="*/ 666432 h 1043940"/>
                <a:gd name="connsiteX2-545" fmla="*/ 126854 w 512784"/>
                <a:gd name="connsiteY2-546" fmla="*/ 530543 h 1043940"/>
                <a:gd name="connsiteX3-547" fmla="*/ 411969 w 512784"/>
                <a:gd name="connsiteY3-548" fmla="*/ 525780 h 1043940"/>
                <a:gd name="connsiteX4-549" fmla="*/ 510077 w 512784"/>
                <a:gd name="connsiteY4-550" fmla="*/ 355283 h 1043940"/>
                <a:gd name="connsiteX5-551" fmla="*/ 511981 w 512784"/>
                <a:gd name="connsiteY5-552" fmla="*/ 0 h 1043940"/>
                <a:gd name="connsiteX0-553" fmla="*/ 6948 w 504480"/>
                <a:gd name="connsiteY0-554" fmla="*/ 1043940 h 1043940"/>
                <a:gd name="connsiteX1-555" fmla="*/ 122 w 504480"/>
                <a:gd name="connsiteY1-556" fmla="*/ 666432 h 1043940"/>
                <a:gd name="connsiteX2-557" fmla="*/ 118550 w 504480"/>
                <a:gd name="connsiteY2-558" fmla="*/ 530543 h 1043940"/>
                <a:gd name="connsiteX3-559" fmla="*/ 403665 w 504480"/>
                <a:gd name="connsiteY3-560" fmla="*/ 525780 h 1043940"/>
                <a:gd name="connsiteX4-561" fmla="*/ 501773 w 504480"/>
                <a:gd name="connsiteY4-562" fmla="*/ 355283 h 1043940"/>
                <a:gd name="connsiteX5-563" fmla="*/ 503677 w 504480"/>
                <a:gd name="connsiteY5-564" fmla="*/ 0 h 1043940"/>
                <a:gd name="connsiteX0-565" fmla="*/ 6830 w 504362"/>
                <a:gd name="connsiteY0-566" fmla="*/ 1043940 h 1043940"/>
                <a:gd name="connsiteX1-567" fmla="*/ 4 w 504362"/>
                <a:gd name="connsiteY1-568" fmla="*/ 666432 h 1043940"/>
                <a:gd name="connsiteX2-569" fmla="*/ 118432 w 504362"/>
                <a:gd name="connsiteY2-570" fmla="*/ 530543 h 1043940"/>
                <a:gd name="connsiteX3-571" fmla="*/ 403547 w 504362"/>
                <a:gd name="connsiteY3-572" fmla="*/ 525780 h 1043940"/>
                <a:gd name="connsiteX4-573" fmla="*/ 501655 w 504362"/>
                <a:gd name="connsiteY4-574" fmla="*/ 355283 h 1043940"/>
                <a:gd name="connsiteX5-575" fmla="*/ 503559 w 504362"/>
                <a:gd name="connsiteY5-576" fmla="*/ 0 h 1043940"/>
                <a:gd name="connsiteX0-577" fmla="*/ 6871 w 504403"/>
                <a:gd name="connsiteY0-578" fmla="*/ 1043940 h 1043940"/>
                <a:gd name="connsiteX1-579" fmla="*/ 45 w 504403"/>
                <a:gd name="connsiteY1-580" fmla="*/ 666432 h 1043940"/>
                <a:gd name="connsiteX2-581" fmla="*/ 118473 w 504403"/>
                <a:gd name="connsiteY2-582" fmla="*/ 530543 h 1043940"/>
                <a:gd name="connsiteX3-583" fmla="*/ 403588 w 504403"/>
                <a:gd name="connsiteY3-584" fmla="*/ 525780 h 1043940"/>
                <a:gd name="connsiteX4-585" fmla="*/ 501696 w 504403"/>
                <a:gd name="connsiteY4-586" fmla="*/ 355283 h 1043940"/>
                <a:gd name="connsiteX5-587" fmla="*/ 503600 w 504403"/>
                <a:gd name="connsiteY5-588" fmla="*/ 0 h 1043940"/>
              </a:gdLst>
              <a:ahLst/>
              <a:cxnLst>
                <a:cxn ang="0">
                  <a:pos x="connsiteX0-1" y="connsiteY0-2"/>
                </a:cxn>
                <a:cxn ang="0">
                  <a:pos x="connsiteX1-3" y="connsiteY1-4"/>
                </a:cxn>
                <a:cxn ang="0">
                  <a:pos x="connsiteX2-5" y="connsiteY2-6"/>
                </a:cxn>
                <a:cxn ang="0">
                  <a:pos x="connsiteX3-7" y="connsiteY3-8"/>
                </a:cxn>
                <a:cxn ang="0">
                  <a:pos x="connsiteX4-33" y="connsiteY4-34"/>
                </a:cxn>
                <a:cxn ang="0">
                  <a:pos x="connsiteX5-275" y="connsiteY5-276"/>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grpSp>
      <p:grpSp>
        <p:nvGrpSpPr>
          <p:cNvPr id="100" name="组合 99"/>
          <p:cNvGrpSpPr/>
          <p:nvPr/>
        </p:nvGrpSpPr>
        <p:grpSpPr>
          <a:xfrm>
            <a:off x="5745249" y="1761660"/>
            <a:ext cx="442717" cy="972108"/>
            <a:chOff x="7659538" y="2348880"/>
            <a:chExt cx="590289" cy="1296144"/>
          </a:xfrm>
          <a:solidFill>
            <a:schemeClr val="bg1"/>
          </a:solidFill>
        </p:grpSpPr>
        <p:sp>
          <p:nvSpPr>
            <p:cNvPr id="101" name="椭圆 100"/>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02" name="任意多边形 101"/>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1" fmla="*/ 15927 w 511653"/>
                <a:gd name="connsiteY0-2" fmla="*/ 1158240 h 1158240"/>
                <a:gd name="connsiteX1-3" fmla="*/ 74347 w 511653"/>
                <a:gd name="connsiteY1-4" fmla="*/ 525780 h 1158240"/>
                <a:gd name="connsiteX2-5" fmla="*/ 457887 w 511653"/>
                <a:gd name="connsiteY2-6" fmla="*/ 449580 h 1158240"/>
                <a:gd name="connsiteX3-7" fmla="*/ 495987 w 511653"/>
                <a:gd name="connsiteY3-8" fmla="*/ 0 h 1158240"/>
                <a:gd name="connsiteX0-9" fmla="*/ 15927 w 511653"/>
                <a:gd name="connsiteY0-10" fmla="*/ 1158240 h 1158240"/>
                <a:gd name="connsiteX1-11" fmla="*/ 74347 w 511653"/>
                <a:gd name="connsiteY1-12" fmla="*/ 525780 h 1158240"/>
                <a:gd name="connsiteX2-13" fmla="*/ 457887 w 511653"/>
                <a:gd name="connsiteY2-14" fmla="*/ 449580 h 1158240"/>
                <a:gd name="connsiteX3-15" fmla="*/ 495987 w 511653"/>
                <a:gd name="connsiteY3-16" fmla="*/ 0 h 1158240"/>
                <a:gd name="connsiteX0-17" fmla="*/ 796 w 496522"/>
                <a:gd name="connsiteY0-18" fmla="*/ 1158240 h 1158240"/>
                <a:gd name="connsiteX1-19" fmla="*/ 5876 w 496522"/>
                <a:gd name="connsiteY1-20" fmla="*/ 661670 h 1158240"/>
                <a:gd name="connsiteX2-21" fmla="*/ 59216 w 496522"/>
                <a:gd name="connsiteY2-22" fmla="*/ 525780 h 1158240"/>
                <a:gd name="connsiteX3-23" fmla="*/ 442756 w 496522"/>
                <a:gd name="connsiteY3-24" fmla="*/ 449580 h 1158240"/>
                <a:gd name="connsiteX4" fmla="*/ 480856 w 496522"/>
                <a:gd name="connsiteY4" fmla="*/ 0 h 1158240"/>
                <a:gd name="connsiteX0-25" fmla="*/ 796 w 496522"/>
                <a:gd name="connsiteY0-26" fmla="*/ 1158240 h 1158240"/>
                <a:gd name="connsiteX1-27" fmla="*/ 5876 w 496522"/>
                <a:gd name="connsiteY1-28" fmla="*/ 661670 h 1158240"/>
                <a:gd name="connsiteX2-29" fmla="*/ 59216 w 496522"/>
                <a:gd name="connsiteY2-30" fmla="*/ 525780 h 1158240"/>
                <a:gd name="connsiteX3-31" fmla="*/ 442756 w 496522"/>
                <a:gd name="connsiteY3-32" fmla="*/ 449580 h 1158240"/>
                <a:gd name="connsiteX4-33" fmla="*/ 480856 w 496522"/>
                <a:gd name="connsiteY4-34" fmla="*/ 0 h 1158240"/>
                <a:gd name="connsiteX0-35" fmla="*/ 4327 w 497573"/>
                <a:gd name="connsiteY0-36" fmla="*/ 1158240 h 1158240"/>
                <a:gd name="connsiteX1-37" fmla="*/ 9407 w 497573"/>
                <a:gd name="connsiteY1-38" fmla="*/ 661670 h 1158240"/>
                <a:gd name="connsiteX2-39" fmla="*/ 113547 w 497573"/>
                <a:gd name="connsiteY2-40" fmla="*/ 525780 h 1158240"/>
                <a:gd name="connsiteX3-41" fmla="*/ 446287 w 497573"/>
                <a:gd name="connsiteY3-42" fmla="*/ 449580 h 1158240"/>
                <a:gd name="connsiteX4-43" fmla="*/ 484387 w 497573"/>
                <a:gd name="connsiteY4-44" fmla="*/ 0 h 1158240"/>
                <a:gd name="connsiteX0-45" fmla="*/ 4327 w 497573"/>
                <a:gd name="connsiteY0-46" fmla="*/ 1158240 h 1158240"/>
                <a:gd name="connsiteX1-47" fmla="*/ 9407 w 497573"/>
                <a:gd name="connsiteY1-48" fmla="*/ 661670 h 1158240"/>
                <a:gd name="connsiteX2-49" fmla="*/ 113547 w 497573"/>
                <a:gd name="connsiteY2-50" fmla="*/ 525780 h 1158240"/>
                <a:gd name="connsiteX3-51" fmla="*/ 446287 w 497573"/>
                <a:gd name="connsiteY3-52" fmla="*/ 449580 h 1158240"/>
                <a:gd name="connsiteX4-53" fmla="*/ 484387 w 497573"/>
                <a:gd name="connsiteY4-54" fmla="*/ 0 h 1158240"/>
                <a:gd name="connsiteX0-55" fmla="*/ 4327 w 497573"/>
                <a:gd name="connsiteY0-56" fmla="*/ 1158240 h 1158240"/>
                <a:gd name="connsiteX1-57" fmla="*/ 9407 w 497573"/>
                <a:gd name="connsiteY1-58" fmla="*/ 661670 h 1158240"/>
                <a:gd name="connsiteX2-59" fmla="*/ 113547 w 497573"/>
                <a:gd name="connsiteY2-60" fmla="*/ 525780 h 1158240"/>
                <a:gd name="connsiteX3-61" fmla="*/ 446287 w 497573"/>
                <a:gd name="connsiteY3-62" fmla="*/ 449580 h 1158240"/>
                <a:gd name="connsiteX4-63" fmla="*/ 484387 w 497573"/>
                <a:gd name="connsiteY4-64" fmla="*/ 0 h 1158240"/>
                <a:gd name="connsiteX0-65" fmla="*/ 4327 w 497573"/>
                <a:gd name="connsiteY0-66" fmla="*/ 1158240 h 1158240"/>
                <a:gd name="connsiteX1-67" fmla="*/ 9407 w 497573"/>
                <a:gd name="connsiteY1-68" fmla="*/ 661670 h 1158240"/>
                <a:gd name="connsiteX2-69" fmla="*/ 113547 w 497573"/>
                <a:gd name="connsiteY2-70" fmla="*/ 525780 h 1158240"/>
                <a:gd name="connsiteX3-71" fmla="*/ 446287 w 497573"/>
                <a:gd name="connsiteY3-72" fmla="*/ 449580 h 1158240"/>
                <a:gd name="connsiteX4-73" fmla="*/ 484387 w 497573"/>
                <a:gd name="connsiteY4-74" fmla="*/ 0 h 1158240"/>
                <a:gd name="connsiteX0-75" fmla="*/ 4327 w 497573"/>
                <a:gd name="connsiteY0-76" fmla="*/ 1158240 h 1158240"/>
                <a:gd name="connsiteX1-77" fmla="*/ 9407 w 497573"/>
                <a:gd name="connsiteY1-78" fmla="*/ 661670 h 1158240"/>
                <a:gd name="connsiteX2-79" fmla="*/ 113547 w 497573"/>
                <a:gd name="connsiteY2-80" fmla="*/ 525780 h 1158240"/>
                <a:gd name="connsiteX3-81" fmla="*/ 446287 w 497573"/>
                <a:gd name="connsiteY3-82" fmla="*/ 449580 h 1158240"/>
                <a:gd name="connsiteX4-83" fmla="*/ 484387 w 497573"/>
                <a:gd name="connsiteY4-84" fmla="*/ 0 h 1158240"/>
                <a:gd name="connsiteX0-85" fmla="*/ 4327 w 497573"/>
                <a:gd name="connsiteY0-86" fmla="*/ 1158240 h 1158240"/>
                <a:gd name="connsiteX1-87" fmla="*/ 9407 w 497573"/>
                <a:gd name="connsiteY1-88" fmla="*/ 661670 h 1158240"/>
                <a:gd name="connsiteX2-89" fmla="*/ 113547 w 497573"/>
                <a:gd name="connsiteY2-90" fmla="*/ 525780 h 1158240"/>
                <a:gd name="connsiteX3-91" fmla="*/ 446287 w 497573"/>
                <a:gd name="connsiteY3-92" fmla="*/ 449580 h 1158240"/>
                <a:gd name="connsiteX4-93" fmla="*/ 484387 w 497573"/>
                <a:gd name="connsiteY4-94" fmla="*/ 0 h 1158240"/>
                <a:gd name="connsiteX0-95" fmla="*/ 1638 w 494884"/>
                <a:gd name="connsiteY0-96" fmla="*/ 1158240 h 1158240"/>
                <a:gd name="connsiteX1-97" fmla="*/ 6718 w 494884"/>
                <a:gd name="connsiteY1-98" fmla="*/ 661670 h 1158240"/>
                <a:gd name="connsiteX2-99" fmla="*/ 110858 w 494884"/>
                <a:gd name="connsiteY2-100" fmla="*/ 525780 h 1158240"/>
                <a:gd name="connsiteX3-101" fmla="*/ 443598 w 494884"/>
                <a:gd name="connsiteY3-102" fmla="*/ 449580 h 1158240"/>
                <a:gd name="connsiteX4-103" fmla="*/ 481698 w 494884"/>
                <a:gd name="connsiteY4-104" fmla="*/ 0 h 1158240"/>
                <a:gd name="connsiteX0-105" fmla="*/ 17011 w 510257"/>
                <a:gd name="connsiteY0-106" fmla="*/ 1158240 h 1158240"/>
                <a:gd name="connsiteX1-107" fmla="*/ 3041 w 510257"/>
                <a:gd name="connsiteY1-108" fmla="*/ 675957 h 1158240"/>
                <a:gd name="connsiteX2-109" fmla="*/ 126231 w 510257"/>
                <a:gd name="connsiteY2-110" fmla="*/ 525780 h 1158240"/>
                <a:gd name="connsiteX3-111" fmla="*/ 458971 w 510257"/>
                <a:gd name="connsiteY3-112" fmla="*/ 449580 h 1158240"/>
                <a:gd name="connsiteX4-113" fmla="*/ 497071 w 510257"/>
                <a:gd name="connsiteY4-114" fmla="*/ 0 h 1158240"/>
                <a:gd name="connsiteX0-115" fmla="*/ 15386 w 508632"/>
                <a:gd name="connsiteY0-116" fmla="*/ 1158240 h 1158240"/>
                <a:gd name="connsiteX1-117" fmla="*/ 1416 w 508632"/>
                <a:gd name="connsiteY1-118" fmla="*/ 675957 h 1158240"/>
                <a:gd name="connsiteX2-119" fmla="*/ 124606 w 508632"/>
                <a:gd name="connsiteY2-120" fmla="*/ 525780 h 1158240"/>
                <a:gd name="connsiteX3-121" fmla="*/ 457346 w 508632"/>
                <a:gd name="connsiteY3-122" fmla="*/ 449580 h 1158240"/>
                <a:gd name="connsiteX4-123" fmla="*/ 495446 w 508632"/>
                <a:gd name="connsiteY4-124" fmla="*/ 0 h 1158240"/>
                <a:gd name="connsiteX0-125" fmla="*/ 15386 w 508632"/>
                <a:gd name="connsiteY0-126" fmla="*/ 1158240 h 1158240"/>
                <a:gd name="connsiteX1-127" fmla="*/ 1416 w 508632"/>
                <a:gd name="connsiteY1-128" fmla="*/ 675957 h 1158240"/>
                <a:gd name="connsiteX2-129" fmla="*/ 124606 w 508632"/>
                <a:gd name="connsiteY2-130" fmla="*/ 525780 h 1158240"/>
                <a:gd name="connsiteX3-131" fmla="*/ 457346 w 508632"/>
                <a:gd name="connsiteY3-132" fmla="*/ 449580 h 1158240"/>
                <a:gd name="connsiteX4-133" fmla="*/ 495446 w 508632"/>
                <a:gd name="connsiteY4-134" fmla="*/ 0 h 1158240"/>
                <a:gd name="connsiteX0-135" fmla="*/ 15386 w 508632"/>
                <a:gd name="connsiteY0-136" fmla="*/ 1158240 h 1158240"/>
                <a:gd name="connsiteX1-137" fmla="*/ 1416 w 508632"/>
                <a:gd name="connsiteY1-138" fmla="*/ 675957 h 1158240"/>
                <a:gd name="connsiteX2-139" fmla="*/ 124606 w 508632"/>
                <a:gd name="connsiteY2-140" fmla="*/ 525780 h 1158240"/>
                <a:gd name="connsiteX3-141" fmla="*/ 457346 w 508632"/>
                <a:gd name="connsiteY3-142" fmla="*/ 449580 h 1158240"/>
                <a:gd name="connsiteX4-143" fmla="*/ 495446 w 508632"/>
                <a:gd name="connsiteY4-144" fmla="*/ 0 h 1158240"/>
                <a:gd name="connsiteX0-145" fmla="*/ 15664 w 513673"/>
                <a:gd name="connsiteY0-146" fmla="*/ 1158240 h 1158240"/>
                <a:gd name="connsiteX1-147" fmla="*/ 6457 w 513673"/>
                <a:gd name="connsiteY1-148" fmla="*/ 675957 h 1158240"/>
                <a:gd name="connsiteX2-149" fmla="*/ 129647 w 513673"/>
                <a:gd name="connsiteY2-150" fmla="*/ 525780 h 1158240"/>
                <a:gd name="connsiteX3-151" fmla="*/ 462387 w 513673"/>
                <a:gd name="connsiteY3-152" fmla="*/ 449580 h 1158240"/>
                <a:gd name="connsiteX4-153" fmla="*/ 500487 w 513673"/>
                <a:gd name="connsiteY4-154" fmla="*/ 0 h 1158240"/>
                <a:gd name="connsiteX0-155" fmla="*/ 17239 w 515248"/>
                <a:gd name="connsiteY0-156" fmla="*/ 1158240 h 1158240"/>
                <a:gd name="connsiteX1-157" fmla="*/ 8032 w 515248"/>
                <a:gd name="connsiteY1-158" fmla="*/ 675957 h 1158240"/>
                <a:gd name="connsiteX2-159" fmla="*/ 131222 w 515248"/>
                <a:gd name="connsiteY2-160" fmla="*/ 525780 h 1158240"/>
                <a:gd name="connsiteX3-161" fmla="*/ 463962 w 515248"/>
                <a:gd name="connsiteY3-162" fmla="*/ 449580 h 1158240"/>
                <a:gd name="connsiteX4-163" fmla="*/ 502062 w 515248"/>
                <a:gd name="connsiteY4-164" fmla="*/ 0 h 1158240"/>
                <a:gd name="connsiteX0-165" fmla="*/ 17239 w 515248"/>
                <a:gd name="connsiteY0-166" fmla="*/ 1158240 h 1158240"/>
                <a:gd name="connsiteX1-167" fmla="*/ 8032 w 515248"/>
                <a:gd name="connsiteY1-168" fmla="*/ 675957 h 1158240"/>
                <a:gd name="connsiteX2-169" fmla="*/ 131222 w 515248"/>
                <a:gd name="connsiteY2-170" fmla="*/ 525780 h 1158240"/>
                <a:gd name="connsiteX3-171" fmla="*/ 463962 w 515248"/>
                <a:gd name="connsiteY3-172" fmla="*/ 449580 h 1158240"/>
                <a:gd name="connsiteX4-173" fmla="*/ 502062 w 515248"/>
                <a:gd name="connsiteY4-174" fmla="*/ 0 h 1158240"/>
                <a:gd name="connsiteX0-175" fmla="*/ 10978 w 508987"/>
                <a:gd name="connsiteY0-176" fmla="*/ 1158240 h 1158240"/>
                <a:gd name="connsiteX1-177" fmla="*/ 1771 w 508987"/>
                <a:gd name="connsiteY1-178" fmla="*/ 675957 h 1158240"/>
                <a:gd name="connsiteX2-179" fmla="*/ 124961 w 508987"/>
                <a:gd name="connsiteY2-180" fmla="*/ 525780 h 1158240"/>
                <a:gd name="connsiteX3-181" fmla="*/ 457701 w 508987"/>
                <a:gd name="connsiteY3-182" fmla="*/ 449580 h 1158240"/>
                <a:gd name="connsiteX4-183" fmla="*/ 495801 w 508987"/>
                <a:gd name="connsiteY4-184" fmla="*/ 0 h 1158240"/>
                <a:gd name="connsiteX0-185" fmla="*/ 3620 w 501629"/>
                <a:gd name="connsiteY0-186" fmla="*/ 1158240 h 1158240"/>
                <a:gd name="connsiteX1-187" fmla="*/ 8700 w 501629"/>
                <a:gd name="connsiteY1-188" fmla="*/ 675957 h 1158240"/>
                <a:gd name="connsiteX2-189" fmla="*/ 117603 w 501629"/>
                <a:gd name="connsiteY2-190" fmla="*/ 525780 h 1158240"/>
                <a:gd name="connsiteX3-191" fmla="*/ 450343 w 501629"/>
                <a:gd name="connsiteY3-192" fmla="*/ 449580 h 1158240"/>
                <a:gd name="connsiteX4-193" fmla="*/ 488443 w 501629"/>
                <a:gd name="connsiteY4-194" fmla="*/ 0 h 1158240"/>
                <a:gd name="connsiteX0-195" fmla="*/ 7415 w 505424"/>
                <a:gd name="connsiteY0-196" fmla="*/ 1158240 h 1158240"/>
                <a:gd name="connsiteX1-197" fmla="*/ 2970 w 505424"/>
                <a:gd name="connsiteY1-198" fmla="*/ 680719 h 1158240"/>
                <a:gd name="connsiteX2-199" fmla="*/ 121398 w 505424"/>
                <a:gd name="connsiteY2-200" fmla="*/ 525780 h 1158240"/>
                <a:gd name="connsiteX3-201" fmla="*/ 454138 w 505424"/>
                <a:gd name="connsiteY3-202" fmla="*/ 449580 h 1158240"/>
                <a:gd name="connsiteX4-203" fmla="*/ 492238 w 505424"/>
                <a:gd name="connsiteY4-204" fmla="*/ 0 h 1158240"/>
                <a:gd name="connsiteX0-205" fmla="*/ 7415 w 505424"/>
                <a:gd name="connsiteY0-206" fmla="*/ 1158240 h 1158240"/>
                <a:gd name="connsiteX1-207" fmla="*/ 2970 w 505424"/>
                <a:gd name="connsiteY1-208" fmla="*/ 680719 h 1158240"/>
                <a:gd name="connsiteX2-209" fmla="*/ 121398 w 505424"/>
                <a:gd name="connsiteY2-210" fmla="*/ 525780 h 1158240"/>
                <a:gd name="connsiteX3-211" fmla="*/ 454138 w 505424"/>
                <a:gd name="connsiteY3-212" fmla="*/ 449580 h 1158240"/>
                <a:gd name="connsiteX4-213" fmla="*/ 492238 w 505424"/>
                <a:gd name="connsiteY4-214" fmla="*/ 0 h 1158240"/>
                <a:gd name="connsiteX0-215" fmla="*/ 7415 w 518817"/>
                <a:gd name="connsiteY0-216" fmla="*/ 1158240 h 1158240"/>
                <a:gd name="connsiteX1-217" fmla="*/ 2970 w 518817"/>
                <a:gd name="connsiteY1-218" fmla="*/ 680719 h 1158240"/>
                <a:gd name="connsiteX2-219" fmla="*/ 121398 w 518817"/>
                <a:gd name="connsiteY2-220" fmla="*/ 525780 h 1158240"/>
                <a:gd name="connsiteX3-221" fmla="*/ 482713 w 518817"/>
                <a:gd name="connsiteY3-222" fmla="*/ 487680 h 1158240"/>
                <a:gd name="connsiteX4-223" fmla="*/ 492238 w 518817"/>
                <a:gd name="connsiteY4-224" fmla="*/ 0 h 1158240"/>
                <a:gd name="connsiteX0-225" fmla="*/ 7415 w 518817"/>
                <a:gd name="connsiteY0-226" fmla="*/ 1158240 h 1158240"/>
                <a:gd name="connsiteX1-227" fmla="*/ 2970 w 518817"/>
                <a:gd name="connsiteY1-228" fmla="*/ 680719 h 1158240"/>
                <a:gd name="connsiteX2-229" fmla="*/ 121398 w 518817"/>
                <a:gd name="connsiteY2-230" fmla="*/ 525780 h 1158240"/>
                <a:gd name="connsiteX3-231" fmla="*/ 482713 w 518817"/>
                <a:gd name="connsiteY3-232" fmla="*/ 473392 h 1158240"/>
                <a:gd name="connsiteX4-233" fmla="*/ 492238 w 518817"/>
                <a:gd name="connsiteY4-234" fmla="*/ 0 h 1158240"/>
                <a:gd name="connsiteX0-235" fmla="*/ 7415 w 513005"/>
                <a:gd name="connsiteY0-236" fmla="*/ 1158240 h 1158240"/>
                <a:gd name="connsiteX1-237" fmla="*/ 2970 w 513005"/>
                <a:gd name="connsiteY1-238" fmla="*/ 680719 h 1158240"/>
                <a:gd name="connsiteX2-239" fmla="*/ 121398 w 513005"/>
                <a:gd name="connsiteY2-240" fmla="*/ 525780 h 1158240"/>
                <a:gd name="connsiteX3-241" fmla="*/ 482713 w 513005"/>
                <a:gd name="connsiteY3-242" fmla="*/ 473392 h 1158240"/>
                <a:gd name="connsiteX4-243" fmla="*/ 492238 w 513005"/>
                <a:gd name="connsiteY4-244" fmla="*/ 0 h 1158240"/>
                <a:gd name="connsiteX0-245" fmla="*/ 7415 w 506000"/>
                <a:gd name="connsiteY0-246" fmla="*/ 1158240 h 1158240"/>
                <a:gd name="connsiteX1-247" fmla="*/ 2970 w 506000"/>
                <a:gd name="connsiteY1-248" fmla="*/ 680719 h 1158240"/>
                <a:gd name="connsiteX2-249" fmla="*/ 121398 w 506000"/>
                <a:gd name="connsiteY2-250" fmla="*/ 525780 h 1158240"/>
                <a:gd name="connsiteX3-251" fmla="*/ 482713 w 506000"/>
                <a:gd name="connsiteY3-252" fmla="*/ 473392 h 1158240"/>
                <a:gd name="connsiteX4-253" fmla="*/ 492238 w 506000"/>
                <a:gd name="connsiteY4-254" fmla="*/ 0 h 1158240"/>
                <a:gd name="connsiteX0-255" fmla="*/ 7415 w 517650"/>
                <a:gd name="connsiteY0-256" fmla="*/ 1158240 h 1158240"/>
                <a:gd name="connsiteX1-257" fmla="*/ 2970 w 517650"/>
                <a:gd name="connsiteY1-258" fmla="*/ 680719 h 1158240"/>
                <a:gd name="connsiteX2-259" fmla="*/ 121398 w 517650"/>
                <a:gd name="connsiteY2-260" fmla="*/ 525780 h 1158240"/>
                <a:gd name="connsiteX3-261" fmla="*/ 482713 w 517650"/>
                <a:gd name="connsiteY3-262" fmla="*/ 473392 h 1158240"/>
                <a:gd name="connsiteX4-263" fmla="*/ 504621 w 517650"/>
                <a:gd name="connsiteY4-264" fmla="*/ 350520 h 1158240"/>
                <a:gd name="connsiteX5" fmla="*/ 492238 w 517650"/>
                <a:gd name="connsiteY5" fmla="*/ 0 h 1158240"/>
                <a:gd name="connsiteX0-265" fmla="*/ 7415 w 506303"/>
                <a:gd name="connsiteY0-266" fmla="*/ 1158240 h 1158240"/>
                <a:gd name="connsiteX1-267" fmla="*/ 2970 w 506303"/>
                <a:gd name="connsiteY1-268" fmla="*/ 680719 h 1158240"/>
                <a:gd name="connsiteX2-269" fmla="*/ 121398 w 506303"/>
                <a:gd name="connsiteY2-270" fmla="*/ 525780 h 1158240"/>
                <a:gd name="connsiteX3-271" fmla="*/ 458901 w 506303"/>
                <a:gd name="connsiteY3-272" fmla="*/ 482917 h 1158240"/>
                <a:gd name="connsiteX4-273" fmla="*/ 504621 w 506303"/>
                <a:gd name="connsiteY4-274" fmla="*/ 350520 h 1158240"/>
                <a:gd name="connsiteX5-275" fmla="*/ 492238 w 506303"/>
                <a:gd name="connsiteY5-276" fmla="*/ 0 h 1158240"/>
                <a:gd name="connsiteX0-277" fmla="*/ 7415 w 504766"/>
                <a:gd name="connsiteY0-278" fmla="*/ 1158240 h 1158240"/>
                <a:gd name="connsiteX1-279" fmla="*/ 2970 w 504766"/>
                <a:gd name="connsiteY1-280" fmla="*/ 680719 h 1158240"/>
                <a:gd name="connsiteX2-281" fmla="*/ 121398 w 504766"/>
                <a:gd name="connsiteY2-282" fmla="*/ 525780 h 1158240"/>
                <a:gd name="connsiteX3-283" fmla="*/ 444613 w 504766"/>
                <a:gd name="connsiteY3-284" fmla="*/ 482917 h 1158240"/>
                <a:gd name="connsiteX4-285" fmla="*/ 504621 w 504766"/>
                <a:gd name="connsiteY4-286" fmla="*/ 350520 h 1158240"/>
                <a:gd name="connsiteX5-287" fmla="*/ 492238 w 504766"/>
                <a:gd name="connsiteY5-288" fmla="*/ 0 h 1158240"/>
                <a:gd name="connsiteX0-289" fmla="*/ 7415 w 507328"/>
                <a:gd name="connsiteY0-290" fmla="*/ 1163003 h 1163003"/>
                <a:gd name="connsiteX1-291" fmla="*/ 2970 w 507328"/>
                <a:gd name="connsiteY1-292" fmla="*/ 685482 h 1163003"/>
                <a:gd name="connsiteX2-293" fmla="*/ 121398 w 507328"/>
                <a:gd name="connsiteY2-294" fmla="*/ 530543 h 1163003"/>
                <a:gd name="connsiteX3-295" fmla="*/ 444613 w 507328"/>
                <a:gd name="connsiteY3-296" fmla="*/ 487680 h 1163003"/>
                <a:gd name="connsiteX4-297" fmla="*/ 504621 w 507328"/>
                <a:gd name="connsiteY4-298" fmla="*/ 355283 h 1163003"/>
                <a:gd name="connsiteX5-299" fmla="*/ 506525 w 507328"/>
                <a:gd name="connsiteY5-300" fmla="*/ 0 h 1163003"/>
                <a:gd name="connsiteX0-301" fmla="*/ 7415 w 507328"/>
                <a:gd name="connsiteY0-302" fmla="*/ 1163003 h 1163003"/>
                <a:gd name="connsiteX1-303" fmla="*/ 2970 w 507328"/>
                <a:gd name="connsiteY1-304" fmla="*/ 685482 h 1163003"/>
                <a:gd name="connsiteX2-305" fmla="*/ 121398 w 507328"/>
                <a:gd name="connsiteY2-306" fmla="*/ 530543 h 1163003"/>
                <a:gd name="connsiteX3-307" fmla="*/ 444613 w 507328"/>
                <a:gd name="connsiteY3-308" fmla="*/ 487680 h 1163003"/>
                <a:gd name="connsiteX4-309" fmla="*/ 504621 w 507328"/>
                <a:gd name="connsiteY4-310" fmla="*/ 355283 h 1163003"/>
                <a:gd name="connsiteX5-311" fmla="*/ 506525 w 507328"/>
                <a:gd name="connsiteY5-312" fmla="*/ 0 h 1163003"/>
                <a:gd name="connsiteX0-313" fmla="*/ 7415 w 507328"/>
                <a:gd name="connsiteY0-314" fmla="*/ 1163003 h 1163003"/>
                <a:gd name="connsiteX1-315" fmla="*/ 2970 w 507328"/>
                <a:gd name="connsiteY1-316" fmla="*/ 685482 h 1163003"/>
                <a:gd name="connsiteX2-317" fmla="*/ 121398 w 507328"/>
                <a:gd name="connsiteY2-318" fmla="*/ 530543 h 1163003"/>
                <a:gd name="connsiteX3-319" fmla="*/ 444613 w 507328"/>
                <a:gd name="connsiteY3-320" fmla="*/ 487680 h 1163003"/>
                <a:gd name="connsiteX4-321" fmla="*/ 504621 w 507328"/>
                <a:gd name="connsiteY4-322" fmla="*/ 355283 h 1163003"/>
                <a:gd name="connsiteX5-323" fmla="*/ 506525 w 507328"/>
                <a:gd name="connsiteY5-324" fmla="*/ 0 h 1163003"/>
                <a:gd name="connsiteX0-325" fmla="*/ 7415 w 507328"/>
                <a:gd name="connsiteY0-326" fmla="*/ 1163003 h 1163003"/>
                <a:gd name="connsiteX1-327" fmla="*/ 2970 w 507328"/>
                <a:gd name="connsiteY1-328" fmla="*/ 685482 h 1163003"/>
                <a:gd name="connsiteX2-329" fmla="*/ 121398 w 507328"/>
                <a:gd name="connsiteY2-330" fmla="*/ 530543 h 1163003"/>
                <a:gd name="connsiteX3-331" fmla="*/ 444613 w 507328"/>
                <a:gd name="connsiteY3-332" fmla="*/ 516255 h 1163003"/>
                <a:gd name="connsiteX4-333" fmla="*/ 504621 w 507328"/>
                <a:gd name="connsiteY4-334" fmla="*/ 355283 h 1163003"/>
                <a:gd name="connsiteX5-335" fmla="*/ 506525 w 507328"/>
                <a:gd name="connsiteY5-336" fmla="*/ 0 h 1163003"/>
                <a:gd name="connsiteX0-337" fmla="*/ 7415 w 507328"/>
                <a:gd name="connsiteY0-338" fmla="*/ 1163003 h 1163003"/>
                <a:gd name="connsiteX1-339" fmla="*/ 2970 w 507328"/>
                <a:gd name="connsiteY1-340" fmla="*/ 685482 h 1163003"/>
                <a:gd name="connsiteX2-341" fmla="*/ 121398 w 507328"/>
                <a:gd name="connsiteY2-342" fmla="*/ 530543 h 1163003"/>
                <a:gd name="connsiteX3-343" fmla="*/ 444613 w 507328"/>
                <a:gd name="connsiteY3-344" fmla="*/ 516255 h 1163003"/>
                <a:gd name="connsiteX4-345" fmla="*/ 504621 w 507328"/>
                <a:gd name="connsiteY4-346" fmla="*/ 355283 h 1163003"/>
                <a:gd name="connsiteX5-347" fmla="*/ 506525 w 507328"/>
                <a:gd name="connsiteY5-348" fmla="*/ 0 h 1163003"/>
                <a:gd name="connsiteX0-349" fmla="*/ 7415 w 507328"/>
                <a:gd name="connsiteY0-350" fmla="*/ 1163003 h 1163003"/>
                <a:gd name="connsiteX1-351" fmla="*/ 2970 w 507328"/>
                <a:gd name="connsiteY1-352" fmla="*/ 685482 h 1163003"/>
                <a:gd name="connsiteX2-353" fmla="*/ 121398 w 507328"/>
                <a:gd name="connsiteY2-354" fmla="*/ 530543 h 1163003"/>
                <a:gd name="connsiteX3-355" fmla="*/ 411275 w 507328"/>
                <a:gd name="connsiteY3-356" fmla="*/ 511492 h 1163003"/>
                <a:gd name="connsiteX4-357" fmla="*/ 504621 w 507328"/>
                <a:gd name="connsiteY4-358" fmla="*/ 355283 h 1163003"/>
                <a:gd name="connsiteX5-359" fmla="*/ 506525 w 507328"/>
                <a:gd name="connsiteY5-360" fmla="*/ 0 h 1163003"/>
                <a:gd name="connsiteX0-361" fmla="*/ 7415 w 507328"/>
                <a:gd name="connsiteY0-362" fmla="*/ 1163003 h 1163003"/>
                <a:gd name="connsiteX1-363" fmla="*/ 2970 w 507328"/>
                <a:gd name="connsiteY1-364" fmla="*/ 666432 h 1163003"/>
                <a:gd name="connsiteX2-365" fmla="*/ 121398 w 507328"/>
                <a:gd name="connsiteY2-366" fmla="*/ 530543 h 1163003"/>
                <a:gd name="connsiteX3-367" fmla="*/ 411275 w 507328"/>
                <a:gd name="connsiteY3-368" fmla="*/ 511492 h 1163003"/>
                <a:gd name="connsiteX4-369" fmla="*/ 504621 w 507328"/>
                <a:gd name="connsiteY4-370" fmla="*/ 355283 h 1163003"/>
                <a:gd name="connsiteX5-371" fmla="*/ 506525 w 507328"/>
                <a:gd name="connsiteY5-372" fmla="*/ 0 h 1163003"/>
                <a:gd name="connsiteX0-373" fmla="*/ 4679 w 504592"/>
                <a:gd name="connsiteY0-374" fmla="*/ 1163003 h 1163003"/>
                <a:gd name="connsiteX1-375" fmla="*/ 234 w 504592"/>
                <a:gd name="connsiteY1-376" fmla="*/ 666432 h 1163003"/>
                <a:gd name="connsiteX2-377" fmla="*/ 118662 w 504592"/>
                <a:gd name="connsiteY2-378" fmla="*/ 530543 h 1163003"/>
                <a:gd name="connsiteX3-379" fmla="*/ 408539 w 504592"/>
                <a:gd name="connsiteY3-380" fmla="*/ 511492 h 1163003"/>
                <a:gd name="connsiteX4-381" fmla="*/ 501885 w 504592"/>
                <a:gd name="connsiteY4-382" fmla="*/ 355283 h 1163003"/>
                <a:gd name="connsiteX5-383" fmla="*/ 503789 w 504592"/>
                <a:gd name="connsiteY5-384" fmla="*/ 0 h 1163003"/>
                <a:gd name="connsiteX0-385" fmla="*/ 4679 w 504592"/>
                <a:gd name="connsiteY0-386" fmla="*/ 1163003 h 1163003"/>
                <a:gd name="connsiteX1-387" fmla="*/ 234 w 504592"/>
                <a:gd name="connsiteY1-388" fmla="*/ 666432 h 1163003"/>
                <a:gd name="connsiteX2-389" fmla="*/ 118662 w 504592"/>
                <a:gd name="connsiteY2-390" fmla="*/ 530543 h 1163003"/>
                <a:gd name="connsiteX3-391" fmla="*/ 408539 w 504592"/>
                <a:gd name="connsiteY3-392" fmla="*/ 511492 h 1163003"/>
                <a:gd name="connsiteX4-393" fmla="*/ 501885 w 504592"/>
                <a:gd name="connsiteY4-394" fmla="*/ 355283 h 1163003"/>
                <a:gd name="connsiteX5-395" fmla="*/ 503789 w 504592"/>
                <a:gd name="connsiteY5-396" fmla="*/ 0 h 1163003"/>
                <a:gd name="connsiteX0-397" fmla="*/ 4679 w 504592"/>
                <a:gd name="connsiteY0-398" fmla="*/ 1163003 h 1163003"/>
                <a:gd name="connsiteX1-399" fmla="*/ 234 w 504592"/>
                <a:gd name="connsiteY1-400" fmla="*/ 666432 h 1163003"/>
                <a:gd name="connsiteX2-401" fmla="*/ 118662 w 504592"/>
                <a:gd name="connsiteY2-402" fmla="*/ 530543 h 1163003"/>
                <a:gd name="connsiteX3-403" fmla="*/ 408539 w 504592"/>
                <a:gd name="connsiteY3-404" fmla="*/ 511492 h 1163003"/>
                <a:gd name="connsiteX4-405" fmla="*/ 501885 w 504592"/>
                <a:gd name="connsiteY4-406" fmla="*/ 355283 h 1163003"/>
                <a:gd name="connsiteX5-407" fmla="*/ 503789 w 504592"/>
                <a:gd name="connsiteY5-408" fmla="*/ 0 h 1163003"/>
                <a:gd name="connsiteX0-409" fmla="*/ 4679 w 504592"/>
                <a:gd name="connsiteY0-410" fmla="*/ 1163003 h 1163003"/>
                <a:gd name="connsiteX1-411" fmla="*/ 234 w 504592"/>
                <a:gd name="connsiteY1-412" fmla="*/ 666432 h 1163003"/>
                <a:gd name="connsiteX2-413" fmla="*/ 118662 w 504592"/>
                <a:gd name="connsiteY2-414" fmla="*/ 530543 h 1163003"/>
                <a:gd name="connsiteX3-415" fmla="*/ 408539 w 504592"/>
                <a:gd name="connsiteY3-416" fmla="*/ 535305 h 1163003"/>
                <a:gd name="connsiteX4-417" fmla="*/ 501885 w 504592"/>
                <a:gd name="connsiteY4-418" fmla="*/ 355283 h 1163003"/>
                <a:gd name="connsiteX5-419" fmla="*/ 503789 w 504592"/>
                <a:gd name="connsiteY5-420" fmla="*/ 0 h 1163003"/>
                <a:gd name="connsiteX0-421" fmla="*/ 4679 w 504592"/>
                <a:gd name="connsiteY0-422" fmla="*/ 1163003 h 1163003"/>
                <a:gd name="connsiteX1-423" fmla="*/ 234 w 504592"/>
                <a:gd name="connsiteY1-424" fmla="*/ 666432 h 1163003"/>
                <a:gd name="connsiteX2-425" fmla="*/ 118662 w 504592"/>
                <a:gd name="connsiteY2-426" fmla="*/ 530543 h 1163003"/>
                <a:gd name="connsiteX3-427" fmla="*/ 403777 w 504592"/>
                <a:gd name="connsiteY3-428" fmla="*/ 525780 h 1163003"/>
                <a:gd name="connsiteX4-429" fmla="*/ 501885 w 504592"/>
                <a:gd name="connsiteY4-430" fmla="*/ 355283 h 1163003"/>
                <a:gd name="connsiteX5-431" fmla="*/ 503789 w 504592"/>
                <a:gd name="connsiteY5-432" fmla="*/ 0 h 1163003"/>
                <a:gd name="connsiteX0-433" fmla="*/ 4679 w 504592"/>
                <a:gd name="connsiteY0-434" fmla="*/ 1163003 h 1163003"/>
                <a:gd name="connsiteX1-435" fmla="*/ 234 w 504592"/>
                <a:gd name="connsiteY1-436" fmla="*/ 666432 h 1163003"/>
                <a:gd name="connsiteX2-437" fmla="*/ 118662 w 504592"/>
                <a:gd name="connsiteY2-438" fmla="*/ 530543 h 1163003"/>
                <a:gd name="connsiteX3-439" fmla="*/ 403777 w 504592"/>
                <a:gd name="connsiteY3-440" fmla="*/ 525780 h 1163003"/>
                <a:gd name="connsiteX4-441" fmla="*/ 501885 w 504592"/>
                <a:gd name="connsiteY4-442" fmla="*/ 355283 h 1163003"/>
                <a:gd name="connsiteX5-443" fmla="*/ 503789 w 504592"/>
                <a:gd name="connsiteY5-444" fmla="*/ 0 h 1163003"/>
                <a:gd name="connsiteX0-445" fmla="*/ 7177 w 507090"/>
                <a:gd name="connsiteY0-446" fmla="*/ 1163003 h 1163003"/>
                <a:gd name="connsiteX1-447" fmla="*/ 2732 w 507090"/>
                <a:gd name="connsiteY1-448" fmla="*/ 666432 h 1163003"/>
                <a:gd name="connsiteX2-449" fmla="*/ 121160 w 507090"/>
                <a:gd name="connsiteY2-450" fmla="*/ 530543 h 1163003"/>
                <a:gd name="connsiteX3-451" fmla="*/ 406275 w 507090"/>
                <a:gd name="connsiteY3-452" fmla="*/ 525780 h 1163003"/>
                <a:gd name="connsiteX4-453" fmla="*/ 504383 w 507090"/>
                <a:gd name="connsiteY4-454" fmla="*/ 355283 h 1163003"/>
                <a:gd name="connsiteX5-455" fmla="*/ 506287 w 507090"/>
                <a:gd name="connsiteY5-456" fmla="*/ 0 h 1163003"/>
                <a:gd name="connsiteX0-457" fmla="*/ 7177 w 507090"/>
                <a:gd name="connsiteY0-458" fmla="*/ 1163003 h 1163003"/>
                <a:gd name="connsiteX1-459" fmla="*/ 2732 w 507090"/>
                <a:gd name="connsiteY1-460" fmla="*/ 666432 h 1163003"/>
                <a:gd name="connsiteX2-461" fmla="*/ 121160 w 507090"/>
                <a:gd name="connsiteY2-462" fmla="*/ 530543 h 1163003"/>
                <a:gd name="connsiteX3-463" fmla="*/ 406275 w 507090"/>
                <a:gd name="connsiteY3-464" fmla="*/ 525780 h 1163003"/>
                <a:gd name="connsiteX4-465" fmla="*/ 504383 w 507090"/>
                <a:gd name="connsiteY4-466" fmla="*/ 355283 h 1163003"/>
                <a:gd name="connsiteX5-467" fmla="*/ 506287 w 507090"/>
                <a:gd name="connsiteY5-468" fmla="*/ 0 h 1163003"/>
                <a:gd name="connsiteX0-469" fmla="*/ 7177 w 507090"/>
                <a:gd name="connsiteY0-470" fmla="*/ 1163003 h 1163003"/>
                <a:gd name="connsiteX1-471" fmla="*/ 2732 w 507090"/>
                <a:gd name="connsiteY1-472" fmla="*/ 666432 h 1163003"/>
                <a:gd name="connsiteX2-473" fmla="*/ 121160 w 507090"/>
                <a:gd name="connsiteY2-474" fmla="*/ 530543 h 1163003"/>
                <a:gd name="connsiteX3-475" fmla="*/ 406275 w 507090"/>
                <a:gd name="connsiteY3-476" fmla="*/ 525780 h 1163003"/>
                <a:gd name="connsiteX4-477" fmla="*/ 504383 w 507090"/>
                <a:gd name="connsiteY4-478" fmla="*/ 355283 h 1163003"/>
                <a:gd name="connsiteX5-479" fmla="*/ 506287 w 507090"/>
                <a:gd name="connsiteY5-480" fmla="*/ 0 h 1163003"/>
                <a:gd name="connsiteX0-481" fmla="*/ 7177 w 507090"/>
                <a:gd name="connsiteY0-482" fmla="*/ 1163003 h 1163003"/>
                <a:gd name="connsiteX1-483" fmla="*/ 2732 w 507090"/>
                <a:gd name="connsiteY1-484" fmla="*/ 666432 h 1163003"/>
                <a:gd name="connsiteX2-485" fmla="*/ 121160 w 507090"/>
                <a:gd name="connsiteY2-486" fmla="*/ 530543 h 1163003"/>
                <a:gd name="connsiteX3-487" fmla="*/ 406275 w 507090"/>
                <a:gd name="connsiteY3-488" fmla="*/ 525780 h 1163003"/>
                <a:gd name="connsiteX4-489" fmla="*/ 504383 w 507090"/>
                <a:gd name="connsiteY4-490" fmla="*/ 355283 h 1163003"/>
                <a:gd name="connsiteX5-491" fmla="*/ 506287 w 507090"/>
                <a:gd name="connsiteY5-492" fmla="*/ 0 h 1163003"/>
                <a:gd name="connsiteX0-493" fmla="*/ 10856 w 515532"/>
                <a:gd name="connsiteY0-494" fmla="*/ 1048703 h 1048703"/>
                <a:gd name="connsiteX1-495" fmla="*/ 11174 w 515532"/>
                <a:gd name="connsiteY1-496" fmla="*/ 666432 h 1048703"/>
                <a:gd name="connsiteX2-497" fmla="*/ 129602 w 515532"/>
                <a:gd name="connsiteY2-498" fmla="*/ 530543 h 1048703"/>
                <a:gd name="connsiteX3-499" fmla="*/ 414717 w 515532"/>
                <a:gd name="connsiteY3-500" fmla="*/ 525780 h 1048703"/>
                <a:gd name="connsiteX4-501" fmla="*/ 512825 w 515532"/>
                <a:gd name="connsiteY4-502" fmla="*/ 355283 h 1048703"/>
                <a:gd name="connsiteX5-503" fmla="*/ 514729 w 515532"/>
                <a:gd name="connsiteY5-504" fmla="*/ 0 h 1048703"/>
                <a:gd name="connsiteX0-505" fmla="*/ 3023 w 507699"/>
                <a:gd name="connsiteY0-506" fmla="*/ 1048703 h 1048703"/>
                <a:gd name="connsiteX1-507" fmla="*/ 3341 w 507699"/>
                <a:gd name="connsiteY1-508" fmla="*/ 666432 h 1048703"/>
                <a:gd name="connsiteX2-509" fmla="*/ 121769 w 507699"/>
                <a:gd name="connsiteY2-510" fmla="*/ 530543 h 1048703"/>
                <a:gd name="connsiteX3-511" fmla="*/ 406884 w 507699"/>
                <a:gd name="connsiteY3-512" fmla="*/ 525780 h 1048703"/>
                <a:gd name="connsiteX4-513" fmla="*/ 504992 w 507699"/>
                <a:gd name="connsiteY4-514" fmla="*/ 355283 h 1048703"/>
                <a:gd name="connsiteX5-515" fmla="*/ 506896 w 507699"/>
                <a:gd name="connsiteY5-516" fmla="*/ 0 h 1048703"/>
                <a:gd name="connsiteX0-517" fmla="*/ 10856 w 515532"/>
                <a:gd name="connsiteY0-518" fmla="*/ 1048703 h 1048703"/>
                <a:gd name="connsiteX1-519" fmla="*/ 11174 w 515532"/>
                <a:gd name="connsiteY1-520" fmla="*/ 666432 h 1048703"/>
                <a:gd name="connsiteX2-521" fmla="*/ 129602 w 515532"/>
                <a:gd name="connsiteY2-522" fmla="*/ 530543 h 1048703"/>
                <a:gd name="connsiteX3-523" fmla="*/ 414717 w 515532"/>
                <a:gd name="connsiteY3-524" fmla="*/ 525780 h 1048703"/>
                <a:gd name="connsiteX4-525" fmla="*/ 512825 w 515532"/>
                <a:gd name="connsiteY4-526" fmla="*/ 355283 h 1048703"/>
                <a:gd name="connsiteX5-527" fmla="*/ 514729 w 515532"/>
                <a:gd name="connsiteY5-528" fmla="*/ 0 h 1048703"/>
                <a:gd name="connsiteX0-529" fmla="*/ 5191 w 509867"/>
                <a:gd name="connsiteY0-530" fmla="*/ 1048703 h 1048703"/>
                <a:gd name="connsiteX1-531" fmla="*/ 5509 w 509867"/>
                <a:gd name="connsiteY1-532" fmla="*/ 666432 h 1048703"/>
                <a:gd name="connsiteX2-533" fmla="*/ 123937 w 509867"/>
                <a:gd name="connsiteY2-534" fmla="*/ 530543 h 1048703"/>
                <a:gd name="connsiteX3-535" fmla="*/ 409052 w 509867"/>
                <a:gd name="connsiteY3-536" fmla="*/ 525780 h 1048703"/>
                <a:gd name="connsiteX4-537" fmla="*/ 507160 w 509867"/>
                <a:gd name="connsiteY4-538" fmla="*/ 355283 h 1048703"/>
                <a:gd name="connsiteX5-539" fmla="*/ 509064 w 509867"/>
                <a:gd name="connsiteY5-540" fmla="*/ 0 h 1048703"/>
                <a:gd name="connsiteX0-541" fmla="*/ 15252 w 512784"/>
                <a:gd name="connsiteY0-542" fmla="*/ 1043940 h 1043940"/>
                <a:gd name="connsiteX1-543" fmla="*/ 8426 w 512784"/>
                <a:gd name="connsiteY1-544" fmla="*/ 666432 h 1043940"/>
                <a:gd name="connsiteX2-545" fmla="*/ 126854 w 512784"/>
                <a:gd name="connsiteY2-546" fmla="*/ 530543 h 1043940"/>
                <a:gd name="connsiteX3-547" fmla="*/ 411969 w 512784"/>
                <a:gd name="connsiteY3-548" fmla="*/ 525780 h 1043940"/>
                <a:gd name="connsiteX4-549" fmla="*/ 510077 w 512784"/>
                <a:gd name="connsiteY4-550" fmla="*/ 355283 h 1043940"/>
                <a:gd name="connsiteX5-551" fmla="*/ 511981 w 512784"/>
                <a:gd name="connsiteY5-552" fmla="*/ 0 h 1043940"/>
                <a:gd name="connsiteX0-553" fmla="*/ 6948 w 504480"/>
                <a:gd name="connsiteY0-554" fmla="*/ 1043940 h 1043940"/>
                <a:gd name="connsiteX1-555" fmla="*/ 122 w 504480"/>
                <a:gd name="connsiteY1-556" fmla="*/ 666432 h 1043940"/>
                <a:gd name="connsiteX2-557" fmla="*/ 118550 w 504480"/>
                <a:gd name="connsiteY2-558" fmla="*/ 530543 h 1043940"/>
                <a:gd name="connsiteX3-559" fmla="*/ 403665 w 504480"/>
                <a:gd name="connsiteY3-560" fmla="*/ 525780 h 1043940"/>
                <a:gd name="connsiteX4-561" fmla="*/ 501773 w 504480"/>
                <a:gd name="connsiteY4-562" fmla="*/ 355283 h 1043940"/>
                <a:gd name="connsiteX5-563" fmla="*/ 503677 w 504480"/>
                <a:gd name="connsiteY5-564" fmla="*/ 0 h 1043940"/>
                <a:gd name="connsiteX0-565" fmla="*/ 6830 w 504362"/>
                <a:gd name="connsiteY0-566" fmla="*/ 1043940 h 1043940"/>
                <a:gd name="connsiteX1-567" fmla="*/ 4 w 504362"/>
                <a:gd name="connsiteY1-568" fmla="*/ 666432 h 1043940"/>
                <a:gd name="connsiteX2-569" fmla="*/ 118432 w 504362"/>
                <a:gd name="connsiteY2-570" fmla="*/ 530543 h 1043940"/>
                <a:gd name="connsiteX3-571" fmla="*/ 403547 w 504362"/>
                <a:gd name="connsiteY3-572" fmla="*/ 525780 h 1043940"/>
                <a:gd name="connsiteX4-573" fmla="*/ 501655 w 504362"/>
                <a:gd name="connsiteY4-574" fmla="*/ 355283 h 1043940"/>
                <a:gd name="connsiteX5-575" fmla="*/ 503559 w 504362"/>
                <a:gd name="connsiteY5-576" fmla="*/ 0 h 1043940"/>
                <a:gd name="connsiteX0-577" fmla="*/ 6871 w 504403"/>
                <a:gd name="connsiteY0-578" fmla="*/ 1043940 h 1043940"/>
                <a:gd name="connsiteX1-579" fmla="*/ 45 w 504403"/>
                <a:gd name="connsiteY1-580" fmla="*/ 666432 h 1043940"/>
                <a:gd name="connsiteX2-581" fmla="*/ 118473 w 504403"/>
                <a:gd name="connsiteY2-582" fmla="*/ 530543 h 1043940"/>
                <a:gd name="connsiteX3-583" fmla="*/ 403588 w 504403"/>
                <a:gd name="connsiteY3-584" fmla="*/ 525780 h 1043940"/>
                <a:gd name="connsiteX4-585" fmla="*/ 501696 w 504403"/>
                <a:gd name="connsiteY4-586" fmla="*/ 355283 h 1043940"/>
                <a:gd name="connsiteX5-587" fmla="*/ 503600 w 504403"/>
                <a:gd name="connsiteY5-588" fmla="*/ 0 h 1043940"/>
              </a:gdLst>
              <a:ahLst/>
              <a:cxnLst>
                <a:cxn ang="0">
                  <a:pos x="connsiteX0-1" y="connsiteY0-2"/>
                </a:cxn>
                <a:cxn ang="0">
                  <a:pos x="connsiteX1-3" y="connsiteY1-4"/>
                </a:cxn>
                <a:cxn ang="0">
                  <a:pos x="connsiteX2-5" y="connsiteY2-6"/>
                </a:cxn>
                <a:cxn ang="0">
                  <a:pos x="connsiteX3-7" y="connsiteY3-8"/>
                </a:cxn>
                <a:cxn ang="0">
                  <a:pos x="connsiteX4-33" y="connsiteY4-34"/>
                </a:cxn>
                <a:cxn ang="0">
                  <a:pos x="connsiteX5-275" y="connsiteY5-276"/>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5"/>
            </a:p>
          </p:txBody>
        </p:sp>
      </p:grpSp>
      <p:grpSp>
        <p:nvGrpSpPr>
          <p:cNvPr id="103" name="组合 102"/>
          <p:cNvGrpSpPr/>
          <p:nvPr/>
        </p:nvGrpSpPr>
        <p:grpSpPr>
          <a:xfrm>
            <a:off x="3869922" y="1167594"/>
            <a:ext cx="594066" cy="594066"/>
            <a:chOff x="5159102" y="1556792"/>
            <a:chExt cx="792088" cy="792088"/>
          </a:xfrm>
        </p:grpSpPr>
        <p:sp>
          <p:nvSpPr>
            <p:cNvPr id="104" name="椭圆 103"/>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05" name="心形 104"/>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grpSp>
        <p:nvGrpSpPr>
          <p:cNvPr id="106" name="组合 105"/>
          <p:cNvGrpSpPr/>
          <p:nvPr/>
        </p:nvGrpSpPr>
        <p:grpSpPr>
          <a:xfrm>
            <a:off x="5881760" y="1167594"/>
            <a:ext cx="594066" cy="594066"/>
            <a:chOff x="7841553" y="1556792"/>
            <a:chExt cx="792088" cy="792088"/>
          </a:xfrm>
        </p:grpSpPr>
        <p:sp>
          <p:nvSpPr>
            <p:cNvPr id="107" name="椭圆 106"/>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08" name="椭圆形标注 107"/>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grpSp>
        <p:nvGrpSpPr>
          <p:cNvPr id="109" name="组合 108"/>
          <p:cNvGrpSpPr/>
          <p:nvPr/>
        </p:nvGrpSpPr>
        <p:grpSpPr>
          <a:xfrm>
            <a:off x="2940354" y="3539723"/>
            <a:ext cx="594066" cy="594066"/>
            <a:chOff x="3919678" y="4719630"/>
            <a:chExt cx="792088" cy="792088"/>
          </a:xfrm>
        </p:grpSpPr>
        <p:sp>
          <p:nvSpPr>
            <p:cNvPr id="110" name="椭圆 109"/>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nvGrpSpPr>
            <p:cNvPr id="111" name="组合 110"/>
            <p:cNvGrpSpPr/>
            <p:nvPr/>
          </p:nvGrpSpPr>
          <p:grpSpPr>
            <a:xfrm>
              <a:off x="4158358" y="4886644"/>
              <a:ext cx="314729" cy="458061"/>
              <a:chOff x="5690315" y="3674507"/>
              <a:chExt cx="314729" cy="458061"/>
            </a:xfrm>
          </p:grpSpPr>
          <p:sp>
            <p:nvSpPr>
              <p:cNvPr id="112"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panose="020F0502020204030204"/>
                  <a:ea typeface="宋体" panose="02010600030101010101" pitchFamily="2" charset="-122"/>
                </a:endParaRPr>
              </a:p>
            </p:txBody>
          </p:sp>
          <p:sp>
            <p:nvSpPr>
              <p:cNvPr id="113"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panose="020F0502020204030204"/>
                  <a:ea typeface="宋体" panose="02010600030101010101" pitchFamily="2" charset="-122"/>
                </a:endParaRPr>
              </a:p>
            </p:txBody>
          </p:sp>
        </p:grpSp>
      </p:grpSp>
      <p:grpSp>
        <p:nvGrpSpPr>
          <p:cNvPr id="114" name="组合 113"/>
          <p:cNvGrpSpPr/>
          <p:nvPr/>
        </p:nvGrpSpPr>
        <p:grpSpPr>
          <a:xfrm>
            <a:off x="2400617" y="1167594"/>
            <a:ext cx="594066" cy="594066"/>
            <a:chOff x="3200028" y="1556792"/>
            <a:chExt cx="792088" cy="792088"/>
          </a:xfrm>
        </p:grpSpPr>
        <p:sp>
          <p:nvSpPr>
            <p:cNvPr id="115" name="椭圆 114"/>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nvGrpSpPr>
            <p:cNvPr id="116" name="组合 115"/>
            <p:cNvGrpSpPr/>
            <p:nvPr/>
          </p:nvGrpSpPr>
          <p:grpSpPr>
            <a:xfrm>
              <a:off x="3360527" y="1717291"/>
              <a:ext cx="471090" cy="471090"/>
              <a:chOff x="4334131" y="1343733"/>
              <a:chExt cx="471090" cy="471090"/>
            </a:xfrm>
          </p:grpSpPr>
          <p:sp>
            <p:nvSpPr>
              <p:cNvPr id="117"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panose="020F0502020204030204"/>
                  <a:ea typeface="宋体" panose="02010600030101010101" pitchFamily="2" charset="-122"/>
                </a:endParaRPr>
              </a:p>
            </p:txBody>
          </p:sp>
          <p:sp>
            <p:nvSpPr>
              <p:cNvPr id="118"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panose="020F0502020204030204"/>
                  <a:ea typeface="宋体" panose="02010600030101010101" pitchFamily="2" charset="-122"/>
                </a:endParaRPr>
              </a:p>
            </p:txBody>
          </p:sp>
        </p:grpSp>
      </p:grpSp>
      <p:grpSp>
        <p:nvGrpSpPr>
          <p:cNvPr id="119" name="组合 118"/>
          <p:cNvGrpSpPr/>
          <p:nvPr/>
        </p:nvGrpSpPr>
        <p:grpSpPr>
          <a:xfrm>
            <a:off x="4653009" y="3539723"/>
            <a:ext cx="594066" cy="594066"/>
            <a:chOff x="6203218" y="4719630"/>
            <a:chExt cx="792088" cy="792088"/>
          </a:xfrm>
        </p:grpSpPr>
        <p:sp>
          <p:nvSpPr>
            <p:cNvPr id="120" name="椭圆 119"/>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121" name="Freeform 45"/>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panose="020F0502020204030204"/>
                <a:ea typeface="宋体" panose="02010600030101010101" pitchFamily="2" charset="-122"/>
              </a:endParaRPr>
            </a:p>
          </p:txBody>
        </p:sp>
      </p:grpSp>
      <p:grpSp>
        <p:nvGrpSpPr>
          <p:cNvPr id="122" name="组合 121"/>
          <p:cNvGrpSpPr/>
          <p:nvPr/>
        </p:nvGrpSpPr>
        <p:grpSpPr>
          <a:xfrm>
            <a:off x="6516216" y="3539723"/>
            <a:ext cx="594066" cy="594066"/>
            <a:chOff x="8687494" y="4719630"/>
            <a:chExt cx="792088" cy="792088"/>
          </a:xfrm>
        </p:grpSpPr>
        <p:sp>
          <p:nvSpPr>
            <p:cNvPr id="123" name="椭圆 122"/>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grpSp>
          <p:nvGrpSpPr>
            <p:cNvPr id="124" name="组合 123"/>
            <p:cNvGrpSpPr/>
            <p:nvPr/>
          </p:nvGrpSpPr>
          <p:grpSpPr>
            <a:xfrm>
              <a:off x="8847965" y="4984723"/>
              <a:ext cx="471147" cy="261902"/>
              <a:chOff x="6864264" y="1408669"/>
              <a:chExt cx="471147" cy="261902"/>
            </a:xfrm>
          </p:grpSpPr>
          <p:sp>
            <p:nvSpPr>
              <p:cNvPr id="125" name="Freeform 98"/>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panose="020F0502020204030204"/>
                  <a:ea typeface="宋体" panose="02010600030101010101" pitchFamily="2" charset="-122"/>
                </a:endParaRPr>
              </a:p>
            </p:txBody>
          </p:sp>
          <p:sp>
            <p:nvSpPr>
              <p:cNvPr id="126"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panose="020F0502020204030204"/>
                  <a:ea typeface="宋体" panose="02010600030101010101" pitchFamily="2" charset="-122"/>
                </a:endParaRPr>
              </a:p>
            </p:txBody>
          </p:sp>
          <p:sp>
            <p:nvSpPr>
              <p:cNvPr id="127" name="Freeform 100"/>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panose="020F0502020204030204"/>
                  <a:ea typeface="宋体" panose="02010600030101010101" pitchFamily="2" charset="-122"/>
                </a:endParaRPr>
              </a:p>
            </p:txBody>
          </p:sp>
        </p:grpSp>
      </p:grpSp>
      <p:sp>
        <p:nvSpPr>
          <p:cNvPr id="128"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129"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130"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131"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132"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
        <p:nvSpPr>
          <p:cNvPr id="133"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anose="02010600040101010101" pitchFamily="2" charset="-122"/>
                <a:ea typeface="华文细黑" panose="02010600040101010101" pitchFamily="2" charset="-122"/>
                <a:cs typeface="华文黑体" pitchFamily="2" charset="-122"/>
              </a:rPr>
              <a:t>单击添加文本单击添加文本</a:t>
            </a:r>
            <a:endParaRPr lang="zh-CN" altLang="en-US" sz="1200">
              <a:solidFill>
                <a:schemeClr val="bg1"/>
              </a:solidFill>
              <a:latin typeface="华文细黑" panose="02010600040101010101" pitchFamily="2" charset="-122"/>
              <a:ea typeface="华文细黑" panose="02010600040101010101" pitchFamily="2" charset="-122"/>
              <a:cs typeface="华文黑体"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ipe(left)">
                                      <p:cBhvr>
                                        <p:cTn id="18" dur="500"/>
                                        <p:tgtEl>
                                          <p:spTgt spid="84"/>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14"/>
                                        </p:tgtEl>
                                        <p:attrNameLst>
                                          <p:attrName>style.visibility</p:attrName>
                                        </p:attrNameLst>
                                      </p:cBhvr>
                                      <p:to>
                                        <p:strVal val="visible"/>
                                      </p:to>
                                    </p:set>
                                    <p:animEffect transition="in" filter="fade">
                                      <p:cBhvr>
                                        <p:cTn id="26" dur="500"/>
                                        <p:tgtEl>
                                          <p:spTgt spid="114"/>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28"/>
                                        </p:tgtEl>
                                        <p:attrNameLst>
                                          <p:attrName>style.visibility</p:attrName>
                                        </p:attrNameLst>
                                      </p:cBhvr>
                                      <p:to>
                                        <p:strVal val="visible"/>
                                      </p:to>
                                    </p:set>
                                    <p:animEffect transition="in" filter="wipe(right)">
                                      <p:cBhvr>
                                        <p:cTn id="30" dur="500"/>
                                        <p:tgtEl>
                                          <p:spTgt spid="128"/>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up)">
                                      <p:cBhvr>
                                        <p:cTn id="34" dur="500"/>
                                        <p:tgtEl>
                                          <p:spTgt spid="8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129"/>
                                        </p:tgtEl>
                                        <p:attrNameLst>
                                          <p:attrName>style.visibility</p:attrName>
                                        </p:attrNameLst>
                                      </p:cBhvr>
                                      <p:to>
                                        <p:strVal val="visible"/>
                                      </p:to>
                                    </p:set>
                                    <p:animEffect transition="in" filter="wipe(right)">
                                      <p:cBhvr>
                                        <p:cTn id="42" dur="500"/>
                                        <p:tgtEl>
                                          <p:spTgt spid="129"/>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91"/>
                                        </p:tgtEl>
                                        <p:attrNameLst>
                                          <p:attrName>style.visibility</p:attrName>
                                        </p:attrNameLst>
                                      </p:cBhvr>
                                      <p:to>
                                        <p:strVal val="visible"/>
                                      </p:to>
                                    </p:set>
                                    <p:animEffect transition="in" filter="wipe(down)">
                                      <p:cBhvr>
                                        <p:cTn id="46" dur="500"/>
                                        <p:tgtEl>
                                          <p:spTgt spid="91"/>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fade">
                                      <p:cBhvr>
                                        <p:cTn id="50" dur="500"/>
                                        <p:tgtEl>
                                          <p:spTgt spid="103"/>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wipe(left)">
                                      <p:cBhvr>
                                        <p:cTn id="54" dur="500"/>
                                        <p:tgtEl>
                                          <p:spTgt spid="130"/>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94"/>
                                        </p:tgtEl>
                                        <p:attrNameLst>
                                          <p:attrName>style.visibility</p:attrName>
                                        </p:attrNameLst>
                                      </p:cBhvr>
                                      <p:to>
                                        <p:strVal val="visible"/>
                                      </p:to>
                                    </p:set>
                                    <p:animEffect transition="in" filter="wipe(up)">
                                      <p:cBhvr>
                                        <p:cTn id="58" dur="500"/>
                                        <p:tgtEl>
                                          <p:spTgt spid="94"/>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119"/>
                                        </p:tgtEl>
                                        <p:attrNameLst>
                                          <p:attrName>style.visibility</p:attrName>
                                        </p:attrNameLst>
                                      </p:cBhvr>
                                      <p:to>
                                        <p:strVal val="visible"/>
                                      </p:to>
                                    </p:set>
                                    <p:animEffect transition="in" filter="fade">
                                      <p:cBhvr>
                                        <p:cTn id="62" dur="500"/>
                                        <p:tgtEl>
                                          <p:spTgt spid="119"/>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31"/>
                                        </p:tgtEl>
                                        <p:attrNameLst>
                                          <p:attrName>style.visibility</p:attrName>
                                        </p:attrNameLst>
                                      </p:cBhvr>
                                      <p:to>
                                        <p:strVal val="visible"/>
                                      </p:to>
                                    </p:set>
                                    <p:animEffect transition="in" filter="wipe(left)">
                                      <p:cBhvr>
                                        <p:cTn id="66" dur="500"/>
                                        <p:tgtEl>
                                          <p:spTgt spid="131"/>
                                        </p:tgtEl>
                                      </p:cBhvr>
                                    </p:animEffect>
                                  </p:childTnLst>
                                </p:cTn>
                              </p:par>
                            </p:childTnLst>
                          </p:cTn>
                        </p:par>
                        <p:par>
                          <p:cTn id="67" fill="hold">
                            <p:stCondLst>
                              <p:cond delay="7500"/>
                            </p:stCondLst>
                            <p:childTnLst>
                              <p:par>
                                <p:cTn id="68" presetID="22" presetClass="entr" presetSubtype="4" fill="hold" nodeType="after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wipe(down)">
                                      <p:cBhvr>
                                        <p:cTn id="70" dur="500"/>
                                        <p:tgtEl>
                                          <p:spTgt spid="100"/>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132"/>
                                        </p:tgtEl>
                                        <p:attrNameLst>
                                          <p:attrName>style.visibility</p:attrName>
                                        </p:attrNameLst>
                                      </p:cBhvr>
                                      <p:to>
                                        <p:strVal val="visible"/>
                                      </p:to>
                                    </p:set>
                                    <p:animEffect transition="in" filter="wipe(left)">
                                      <p:cBhvr>
                                        <p:cTn id="78" dur="500"/>
                                        <p:tgtEl>
                                          <p:spTgt spid="132"/>
                                        </p:tgtEl>
                                      </p:cBhvr>
                                    </p:animEffect>
                                  </p:childTnLst>
                                </p:cTn>
                              </p:par>
                            </p:childTnLst>
                          </p:cTn>
                        </p:par>
                        <p:par>
                          <p:cTn id="79" fill="hold">
                            <p:stCondLst>
                              <p:cond delay="9000"/>
                            </p:stCondLst>
                            <p:childTnLst>
                              <p:par>
                                <p:cTn id="80" presetID="22" presetClass="entr" presetSubtype="1" fill="hold" nodeType="after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wipe(up)">
                                      <p:cBhvr>
                                        <p:cTn id="82" dur="500"/>
                                        <p:tgtEl>
                                          <p:spTgt spid="97"/>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122"/>
                                        </p:tgtEl>
                                        <p:attrNameLst>
                                          <p:attrName>style.visibility</p:attrName>
                                        </p:attrNameLst>
                                      </p:cBhvr>
                                      <p:to>
                                        <p:strVal val="visible"/>
                                      </p:to>
                                    </p:set>
                                    <p:animEffect transition="in" filter="fade">
                                      <p:cBhvr>
                                        <p:cTn id="86" dur="500"/>
                                        <p:tgtEl>
                                          <p:spTgt spid="122"/>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133"/>
                                        </p:tgtEl>
                                        <p:attrNameLst>
                                          <p:attrName>style.visibility</p:attrName>
                                        </p:attrNameLst>
                                      </p:cBhvr>
                                      <p:to>
                                        <p:strVal val="visible"/>
                                      </p:to>
                                    </p:set>
                                    <p:animEffect transition="in" filter="wipe(left)">
                                      <p:cBhvr>
                                        <p:cTn id="90"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28" grpId="0"/>
      <p:bldP spid="129" grpId="0"/>
      <p:bldP spid="130" grpId="0"/>
      <p:bldP spid="131" grpId="0"/>
      <p:bldP spid="132" grpId="0"/>
      <p:bldP spid="1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02</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grpSp>
        <p:nvGrpSpPr>
          <p:cNvPr id="84" name="组合 83"/>
          <p:cNvGrpSpPr/>
          <p:nvPr/>
        </p:nvGrpSpPr>
        <p:grpSpPr bwMode="auto">
          <a:xfrm>
            <a:off x="1124069" y="1303107"/>
            <a:ext cx="2821227" cy="3490822"/>
            <a:chOff x="865232" y="1286330"/>
            <a:chExt cx="4013321" cy="4966128"/>
          </a:xfrm>
        </p:grpSpPr>
        <p:pic>
          <p:nvPicPr>
            <p:cNvPr id="85" name="Picture 3"/>
            <p:cNvPicPr>
              <a:picLocks noChangeAspect="1"/>
            </p:cNvPicPr>
            <p:nvPr/>
          </p:nvPicPr>
          <p:blipFill>
            <a:blip r:embed="rId1" cstate="screen"/>
            <a:srcRect/>
            <a:stretch>
              <a:fillRect/>
            </a:stretch>
          </p:blipFill>
          <p:spPr bwMode="auto">
            <a:xfrm>
              <a:off x="865232" y="1286330"/>
              <a:ext cx="4013321" cy="4966128"/>
            </a:xfrm>
            <a:prstGeom prst="rect">
              <a:avLst/>
            </a:prstGeom>
            <a:noFill/>
            <a:ln w="9525">
              <a:noFill/>
              <a:miter lim="800000"/>
              <a:headEnd/>
              <a:tailEnd/>
            </a:ln>
          </p:spPr>
        </p:pic>
        <p:sp>
          <p:nvSpPr>
            <p:cNvPr id="86" name="Rectangle 4"/>
            <p:cNvSpPr/>
            <p:nvPr/>
          </p:nvSpPr>
          <p:spPr>
            <a:xfrm>
              <a:off x="1454212" y="1875344"/>
              <a:ext cx="2840124" cy="3699194"/>
            </a:xfrm>
            <a:prstGeom prst="rect">
              <a:avLst/>
            </a:prstGeom>
            <a:blipFill>
              <a:blip r:embed="rId2"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n-US" sz="2400">
                <a:latin typeface="微软雅黑" panose="020B0503020204020204" pitchFamily="34" charset="-122"/>
                <a:ea typeface="微软雅黑" panose="020B0503020204020204" pitchFamily="34" charset="-122"/>
              </a:endParaRPr>
            </a:p>
          </p:txBody>
        </p:sp>
      </p:grpSp>
      <p:sp>
        <p:nvSpPr>
          <p:cNvPr id="87" name="矩形 86"/>
          <p:cNvSpPr>
            <a:spLocks noChangeArrowheads="1"/>
          </p:cNvSpPr>
          <p:nvPr/>
        </p:nvSpPr>
        <p:spPr bwMode="auto">
          <a:xfrm>
            <a:off x="4387051" y="3823021"/>
            <a:ext cx="881636" cy="253914"/>
          </a:xfrm>
          <a:prstGeom prst="rect">
            <a:avLst/>
          </a:prstGeom>
          <a:noFill/>
          <a:ln w="9525">
            <a:noFill/>
            <a:miter lim="800000"/>
          </a:ln>
        </p:spPr>
        <p:txBody>
          <a:bodyPr wrap="square" lIns="68576" tIns="34289" rIns="68576" bIns="34289">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添加标题</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sp>
        <p:nvSpPr>
          <p:cNvPr id="88" name="矩形 47"/>
          <p:cNvSpPr>
            <a:spLocks noChangeArrowheads="1"/>
          </p:cNvSpPr>
          <p:nvPr/>
        </p:nvSpPr>
        <p:spPr bwMode="auto">
          <a:xfrm>
            <a:off x="4158155" y="4068541"/>
            <a:ext cx="1446315" cy="567846"/>
          </a:xfrm>
          <a:prstGeom prst="rect">
            <a:avLst/>
          </a:prstGeom>
          <a:noFill/>
          <a:ln>
            <a:noFill/>
          </a:ln>
        </p:spPr>
        <p:txBody>
          <a:bodyPr wrap="square" lIns="68576" tIns="34289" rIns="68576" bIns="34289">
            <a:spAutoFit/>
          </a:bodyPr>
          <a:lstStyle/>
          <a:p>
            <a:pPr defTabSz="685800">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9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9" name="矩形 88"/>
          <p:cNvSpPr>
            <a:spLocks noChangeArrowheads="1"/>
          </p:cNvSpPr>
          <p:nvPr/>
        </p:nvSpPr>
        <p:spPr bwMode="auto">
          <a:xfrm>
            <a:off x="6032308" y="3823021"/>
            <a:ext cx="771264" cy="253914"/>
          </a:xfrm>
          <a:prstGeom prst="rect">
            <a:avLst/>
          </a:prstGeom>
          <a:noFill/>
          <a:ln w="9525">
            <a:noFill/>
            <a:miter lim="800000"/>
          </a:ln>
        </p:spPr>
        <p:txBody>
          <a:bodyPr wrap="square" lIns="68576" tIns="34289" rIns="68576" bIns="34289">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添加标题</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sp>
        <p:nvSpPr>
          <p:cNvPr id="90" name="矩形 89"/>
          <p:cNvSpPr>
            <a:spLocks noChangeArrowheads="1"/>
          </p:cNvSpPr>
          <p:nvPr/>
        </p:nvSpPr>
        <p:spPr bwMode="auto">
          <a:xfrm>
            <a:off x="5836229" y="4076935"/>
            <a:ext cx="1446315" cy="567846"/>
          </a:xfrm>
          <a:prstGeom prst="rect">
            <a:avLst/>
          </a:prstGeom>
          <a:noFill/>
          <a:ln>
            <a:noFill/>
          </a:ln>
        </p:spPr>
        <p:txBody>
          <a:bodyPr wrap="square" lIns="68576" tIns="34289" rIns="68576" bIns="34289">
            <a:spAutoFit/>
          </a:bodyPr>
          <a:lstStyle/>
          <a:p>
            <a:pPr defTabSz="685800">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9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1" name="组合 90"/>
          <p:cNvGrpSpPr/>
          <p:nvPr/>
        </p:nvGrpSpPr>
        <p:grpSpPr>
          <a:xfrm>
            <a:off x="4778829" y="1534889"/>
            <a:ext cx="2723123" cy="283029"/>
            <a:chOff x="6371768" y="2046514"/>
            <a:chExt cx="3630831" cy="377372"/>
          </a:xfrm>
        </p:grpSpPr>
        <p:sp>
          <p:nvSpPr>
            <p:cNvPr id="92" name="矩形 9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93" name="椭圆 9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94" name="文本框 93"/>
            <p:cNvSpPr txBox="1"/>
            <p:nvPr/>
          </p:nvSpPr>
          <p:spPr>
            <a:xfrm>
              <a:off x="6708195" y="2070703"/>
              <a:ext cx="3294404" cy="330945"/>
            </a:xfrm>
            <a:prstGeom prst="rect">
              <a:avLst/>
            </a:prstGeom>
            <a:noFill/>
          </p:spPr>
          <p:txBody>
            <a:bodyPr wrap="square" rtlCol="0">
              <a:spAutoFit/>
            </a:bodyPr>
            <a:lstStyle/>
            <a:p>
              <a:r>
                <a:rPr lang="zh-CN" altLang="en-US" sz="1015" dirty="0">
                  <a:solidFill>
                    <a:schemeClr val="bg1"/>
                  </a:solidFill>
                  <a:latin typeface="微软雅黑" panose="020B0503020204020204" pitchFamily="34" charset="-122"/>
                  <a:ea typeface="微软雅黑" panose="020B0503020204020204" pitchFamily="34" charset="-122"/>
                </a:rPr>
                <a:t>这里输入文字这里输入文字</a:t>
              </a:r>
              <a:endParaRPr lang="zh-CN" altLang="en-US" sz="1015" dirty="0">
                <a:solidFill>
                  <a:schemeClr val="bg1"/>
                </a:solidFill>
                <a:latin typeface="微软雅黑" panose="020B0503020204020204" pitchFamily="34" charset="-122"/>
                <a:ea typeface="微软雅黑" panose="020B0503020204020204" pitchFamily="34" charset="-122"/>
              </a:endParaRPr>
            </a:p>
          </p:txBody>
        </p:sp>
      </p:grpSp>
      <p:grpSp>
        <p:nvGrpSpPr>
          <p:cNvPr id="95" name="组合 94"/>
          <p:cNvGrpSpPr/>
          <p:nvPr/>
        </p:nvGrpSpPr>
        <p:grpSpPr>
          <a:xfrm>
            <a:off x="4756488" y="2022618"/>
            <a:ext cx="2723123" cy="283029"/>
            <a:chOff x="6371768" y="2046514"/>
            <a:chExt cx="3630831" cy="377372"/>
          </a:xfrm>
        </p:grpSpPr>
        <p:sp>
          <p:nvSpPr>
            <p:cNvPr id="96" name="矩形 9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97" name="椭圆 9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98" name="文本框 97"/>
            <p:cNvSpPr txBox="1"/>
            <p:nvPr/>
          </p:nvSpPr>
          <p:spPr>
            <a:xfrm>
              <a:off x="6708195" y="2070703"/>
              <a:ext cx="3294404" cy="330945"/>
            </a:xfrm>
            <a:prstGeom prst="rect">
              <a:avLst/>
            </a:prstGeom>
            <a:noFill/>
          </p:spPr>
          <p:txBody>
            <a:bodyPr wrap="square" rtlCol="0">
              <a:spAutoFit/>
            </a:bodyPr>
            <a:lstStyle/>
            <a:p>
              <a:r>
                <a:rPr lang="zh-CN" altLang="en-US" sz="1015" dirty="0">
                  <a:solidFill>
                    <a:schemeClr val="bg1"/>
                  </a:solidFill>
                  <a:latin typeface="微软雅黑" panose="020B0503020204020204" pitchFamily="34" charset="-122"/>
                  <a:ea typeface="微软雅黑" panose="020B0503020204020204" pitchFamily="34" charset="-122"/>
                </a:rPr>
                <a:t>这里输入文字这里输入文字</a:t>
              </a:r>
              <a:endParaRPr lang="zh-CN" altLang="en-US" sz="1015" dirty="0">
                <a:solidFill>
                  <a:schemeClr val="bg1"/>
                </a:solidFill>
                <a:latin typeface="微软雅黑" panose="020B0503020204020204" pitchFamily="34" charset="-122"/>
                <a:ea typeface="微软雅黑" panose="020B0503020204020204" pitchFamily="34" charset="-122"/>
              </a:endParaRPr>
            </a:p>
          </p:txBody>
        </p:sp>
      </p:grpSp>
      <p:grpSp>
        <p:nvGrpSpPr>
          <p:cNvPr id="99" name="组合 98"/>
          <p:cNvGrpSpPr/>
          <p:nvPr/>
        </p:nvGrpSpPr>
        <p:grpSpPr>
          <a:xfrm>
            <a:off x="4756488" y="2502825"/>
            <a:ext cx="2723123" cy="283029"/>
            <a:chOff x="6371768" y="2046514"/>
            <a:chExt cx="3630831" cy="377372"/>
          </a:xfrm>
        </p:grpSpPr>
        <p:sp>
          <p:nvSpPr>
            <p:cNvPr id="100" name="矩形 9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101" name="椭圆 10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102" name="文本框 101"/>
            <p:cNvSpPr txBox="1"/>
            <p:nvPr/>
          </p:nvSpPr>
          <p:spPr>
            <a:xfrm>
              <a:off x="6708195" y="2070703"/>
              <a:ext cx="3294404" cy="330945"/>
            </a:xfrm>
            <a:prstGeom prst="rect">
              <a:avLst/>
            </a:prstGeom>
            <a:noFill/>
          </p:spPr>
          <p:txBody>
            <a:bodyPr wrap="square" rtlCol="0">
              <a:spAutoFit/>
            </a:bodyPr>
            <a:lstStyle/>
            <a:p>
              <a:r>
                <a:rPr lang="zh-CN" altLang="en-US" sz="1015" dirty="0">
                  <a:solidFill>
                    <a:schemeClr val="bg1"/>
                  </a:solidFill>
                  <a:latin typeface="微软雅黑" panose="020B0503020204020204" pitchFamily="34" charset="-122"/>
                  <a:ea typeface="微软雅黑" panose="020B0503020204020204" pitchFamily="34" charset="-122"/>
                </a:rPr>
                <a:t>这里输入文字这里输入文字</a:t>
              </a:r>
              <a:endParaRPr lang="zh-CN" altLang="en-US" sz="1015" dirty="0">
                <a:solidFill>
                  <a:schemeClr val="bg1"/>
                </a:solidFill>
                <a:latin typeface="微软雅黑" panose="020B0503020204020204" pitchFamily="34" charset="-122"/>
                <a:ea typeface="微软雅黑" panose="020B0503020204020204" pitchFamily="34" charset="-122"/>
              </a:endParaRPr>
            </a:p>
          </p:txBody>
        </p:sp>
      </p:grpSp>
      <p:grpSp>
        <p:nvGrpSpPr>
          <p:cNvPr id="103" name="组合 102"/>
          <p:cNvGrpSpPr/>
          <p:nvPr/>
        </p:nvGrpSpPr>
        <p:grpSpPr>
          <a:xfrm>
            <a:off x="4756488" y="2983031"/>
            <a:ext cx="2723123" cy="283029"/>
            <a:chOff x="6371768" y="2046514"/>
            <a:chExt cx="3630831" cy="377372"/>
          </a:xfrm>
        </p:grpSpPr>
        <p:sp>
          <p:nvSpPr>
            <p:cNvPr id="104" name="矩形 10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105" name="椭圆 10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106" name="文本框 105"/>
            <p:cNvSpPr txBox="1"/>
            <p:nvPr/>
          </p:nvSpPr>
          <p:spPr>
            <a:xfrm>
              <a:off x="6708195" y="2070703"/>
              <a:ext cx="3294404" cy="330945"/>
            </a:xfrm>
            <a:prstGeom prst="rect">
              <a:avLst/>
            </a:prstGeom>
            <a:noFill/>
          </p:spPr>
          <p:txBody>
            <a:bodyPr wrap="square" rtlCol="0">
              <a:spAutoFit/>
            </a:bodyPr>
            <a:lstStyle/>
            <a:p>
              <a:r>
                <a:rPr lang="zh-CN" altLang="en-US" sz="1015" dirty="0">
                  <a:solidFill>
                    <a:schemeClr val="bg1"/>
                  </a:solidFill>
                  <a:latin typeface="微软雅黑" panose="020B0503020204020204" pitchFamily="34" charset="-122"/>
                  <a:ea typeface="微软雅黑" panose="020B0503020204020204" pitchFamily="34" charset="-122"/>
                </a:rPr>
                <a:t>这里输入文字这里输入文字</a:t>
              </a:r>
              <a:endParaRPr lang="zh-CN" altLang="en-US" sz="1015" dirty="0">
                <a:solidFill>
                  <a:schemeClr val="bg1"/>
                </a:solidFill>
                <a:latin typeface="微软雅黑" panose="020B0503020204020204" pitchFamily="34" charset="-122"/>
                <a:ea typeface="微软雅黑" panose="020B0503020204020204" pitchFamily="34" charset="-122"/>
              </a:endParaRPr>
            </a:p>
          </p:txBody>
        </p:sp>
      </p:grpSp>
      <p:grpSp>
        <p:nvGrpSpPr>
          <p:cNvPr id="107" name="组合 106"/>
          <p:cNvGrpSpPr/>
          <p:nvPr/>
        </p:nvGrpSpPr>
        <p:grpSpPr>
          <a:xfrm>
            <a:off x="4756488" y="3463238"/>
            <a:ext cx="2723123" cy="283029"/>
            <a:chOff x="6371768" y="2046514"/>
            <a:chExt cx="3630831" cy="377372"/>
          </a:xfrm>
        </p:grpSpPr>
        <p:sp>
          <p:nvSpPr>
            <p:cNvPr id="108" name="矩形 10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109" name="椭圆 10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微软雅黑" panose="020B0503020204020204" pitchFamily="34" charset="-122"/>
                <a:ea typeface="微软雅黑" panose="020B0503020204020204" pitchFamily="34" charset="-122"/>
              </a:endParaRPr>
            </a:p>
          </p:txBody>
        </p:sp>
        <p:sp>
          <p:nvSpPr>
            <p:cNvPr id="110" name="文本框 109"/>
            <p:cNvSpPr txBox="1"/>
            <p:nvPr/>
          </p:nvSpPr>
          <p:spPr>
            <a:xfrm>
              <a:off x="6708195" y="2070703"/>
              <a:ext cx="3294404" cy="330945"/>
            </a:xfrm>
            <a:prstGeom prst="rect">
              <a:avLst/>
            </a:prstGeom>
            <a:noFill/>
          </p:spPr>
          <p:txBody>
            <a:bodyPr wrap="square" rtlCol="0">
              <a:spAutoFit/>
            </a:bodyPr>
            <a:lstStyle/>
            <a:p>
              <a:r>
                <a:rPr lang="zh-CN" altLang="en-US" sz="1015" dirty="0">
                  <a:solidFill>
                    <a:schemeClr val="bg1"/>
                  </a:solidFill>
                  <a:latin typeface="微软雅黑" panose="020B0503020204020204" pitchFamily="34" charset="-122"/>
                  <a:ea typeface="微软雅黑" panose="020B0503020204020204" pitchFamily="34" charset="-122"/>
                </a:rPr>
                <a:t>这里输入文字这里输入文字</a:t>
              </a:r>
              <a:endParaRPr lang="zh-CN" altLang="en-US" sz="1015"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500" fill="hold"/>
                                        <p:tgtEl>
                                          <p:spTgt spid="84"/>
                                        </p:tgtEl>
                                        <p:attrNameLst>
                                          <p:attrName>ppt_x</p:attrName>
                                        </p:attrNameLst>
                                      </p:cBhvr>
                                      <p:tavLst>
                                        <p:tav tm="0">
                                          <p:val>
                                            <p:strVal val="0-#ppt_w/2"/>
                                          </p:val>
                                        </p:tav>
                                        <p:tav tm="100000">
                                          <p:val>
                                            <p:strVal val="#ppt_x"/>
                                          </p:val>
                                        </p:tav>
                                      </p:tavLst>
                                    </p:anim>
                                    <p:anim calcmode="lin" valueType="num">
                                      <p:cBhvr additive="base">
                                        <p:cTn id="19" dur="500" fill="hold"/>
                                        <p:tgtEl>
                                          <p:spTgt spid="8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2" presetClass="entr" presetSubtype="8" fill="hold" nodeType="after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750"/>
                                        <p:tgtEl>
                                          <p:spTgt spid="91"/>
                                        </p:tgtEl>
                                        <p:attrNameLst>
                                          <p:attrName>ppt_x</p:attrName>
                                        </p:attrNameLst>
                                      </p:cBhvr>
                                      <p:tavLst>
                                        <p:tav tm="0">
                                          <p:val>
                                            <p:strVal val="#ppt_x-#ppt_w*1.125000"/>
                                          </p:val>
                                        </p:tav>
                                        <p:tav tm="100000">
                                          <p:val>
                                            <p:strVal val="#ppt_x"/>
                                          </p:val>
                                        </p:tav>
                                      </p:tavLst>
                                    </p:anim>
                                    <p:animEffect transition="in" filter="wipe(right)">
                                      <p:cBhvr>
                                        <p:cTn id="24" dur="750"/>
                                        <p:tgtEl>
                                          <p:spTgt spid="91"/>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750"/>
                                        <p:tgtEl>
                                          <p:spTgt spid="95"/>
                                        </p:tgtEl>
                                        <p:attrNameLst>
                                          <p:attrName>ppt_x</p:attrName>
                                        </p:attrNameLst>
                                      </p:cBhvr>
                                      <p:tavLst>
                                        <p:tav tm="0">
                                          <p:val>
                                            <p:strVal val="#ppt_x-#ppt_w*1.125000"/>
                                          </p:val>
                                        </p:tav>
                                        <p:tav tm="100000">
                                          <p:val>
                                            <p:strVal val="#ppt_x"/>
                                          </p:val>
                                        </p:tav>
                                      </p:tavLst>
                                    </p:anim>
                                    <p:animEffect transition="in" filter="wipe(right)">
                                      <p:cBhvr>
                                        <p:cTn id="29" dur="750"/>
                                        <p:tgtEl>
                                          <p:spTgt spid="95"/>
                                        </p:tgtEl>
                                      </p:cBhvr>
                                    </p:animEffect>
                                  </p:childTnLst>
                                </p:cTn>
                              </p:par>
                            </p:childTnLst>
                          </p:cTn>
                        </p:par>
                        <p:par>
                          <p:cTn id="30" fill="hold">
                            <p:stCondLst>
                              <p:cond delay="3500"/>
                            </p:stCondLst>
                            <p:childTnLst>
                              <p:par>
                                <p:cTn id="31" presetID="12" presetClass="entr" presetSubtype="8" fill="hold" nodeType="afterEffect">
                                  <p:stCondLst>
                                    <p:cond delay="0"/>
                                  </p:stCondLst>
                                  <p:childTnLst>
                                    <p:set>
                                      <p:cBhvr>
                                        <p:cTn id="32" dur="1" fill="hold">
                                          <p:stCondLst>
                                            <p:cond delay="0"/>
                                          </p:stCondLst>
                                        </p:cTn>
                                        <p:tgtEl>
                                          <p:spTgt spid="99"/>
                                        </p:tgtEl>
                                        <p:attrNameLst>
                                          <p:attrName>style.visibility</p:attrName>
                                        </p:attrNameLst>
                                      </p:cBhvr>
                                      <p:to>
                                        <p:strVal val="visible"/>
                                      </p:to>
                                    </p:set>
                                    <p:anim calcmode="lin" valueType="num">
                                      <p:cBhvr additive="base">
                                        <p:cTn id="33" dur="750"/>
                                        <p:tgtEl>
                                          <p:spTgt spid="99"/>
                                        </p:tgtEl>
                                        <p:attrNameLst>
                                          <p:attrName>ppt_x</p:attrName>
                                        </p:attrNameLst>
                                      </p:cBhvr>
                                      <p:tavLst>
                                        <p:tav tm="0">
                                          <p:val>
                                            <p:strVal val="#ppt_x-#ppt_w*1.125000"/>
                                          </p:val>
                                        </p:tav>
                                        <p:tav tm="100000">
                                          <p:val>
                                            <p:strVal val="#ppt_x"/>
                                          </p:val>
                                        </p:tav>
                                      </p:tavLst>
                                    </p:anim>
                                    <p:animEffect transition="in" filter="wipe(right)">
                                      <p:cBhvr>
                                        <p:cTn id="34" dur="750"/>
                                        <p:tgtEl>
                                          <p:spTgt spid="99"/>
                                        </p:tgtEl>
                                      </p:cBhvr>
                                    </p:animEffect>
                                  </p:childTnLst>
                                </p:cTn>
                              </p:par>
                            </p:childTnLst>
                          </p:cTn>
                        </p:par>
                        <p:par>
                          <p:cTn id="35" fill="hold">
                            <p:stCondLst>
                              <p:cond delay="4500"/>
                            </p:stCondLst>
                            <p:childTnLst>
                              <p:par>
                                <p:cTn id="36" presetID="12" presetClass="entr" presetSubtype="8" fill="hold" nodeType="after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750"/>
                                        <p:tgtEl>
                                          <p:spTgt spid="103"/>
                                        </p:tgtEl>
                                        <p:attrNameLst>
                                          <p:attrName>ppt_x</p:attrName>
                                        </p:attrNameLst>
                                      </p:cBhvr>
                                      <p:tavLst>
                                        <p:tav tm="0">
                                          <p:val>
                                            <p:strVal val="#ppt_x-#ppt_w*1.125000"/>
                                          </p:val>
                                        </p:tav>
                                        <p:tav tm="100000">
                                          <p:val>
                                            <p:strVal val="#ppt_x"/>
                                          </p:val>
                                        </p:tav>
                                      </p:tavLst>
                                    </p:anim>
                                    <p:animEffect transition="in" filter="wipe(right)">
                                      <p:cBhvr>
                                        <p:cTn id="39" dur="750"/>
                                        <p:tgtEl>
                                          <p:spTgt spid="103"/>
                                        </p:tgtEl>
                                      </p:cBhvr>
                                    </p:animEffect>
                                  </p:childTnLst>
                                </p:cTn>
                              </p:par>
                            </p:childTnLst>
                          </p:cTn>
                        </p:par>
                        <p:par>
                          <p:cTn id="40" fill="hold">
                            <p:stCondLst>
                              <p:cond delay="5500"/>
                            </p:stCondLst>
                            <p:childTnLst>
                              <p:par>
                                <p:cTn id="41" presetID="12" presetClass="entr" presetSubtype="8" fill="hold" nodeType="afterEffect">
                                  <p:stCondLst>
                                    <p:cond delay="0"/>
                                  </p:stCondLst>
                                  <p:childTnLst>
                                    <p:set>
                                      <p:cBhvr>
                                        <p:cTn id="42" dur="1" fill="hold">
                                          <p:stCondLst>
                                            <p:cond delay="0"/>
                                          </p:stCondLst>
                                        </p:cTn>
                                        <p:tgtEl>
                                          <p:spTgt spid="107"/>
                                        </p:tgtEl>
                                        <p:attrNameLst>
                                          <p:attrName>style.visibility</p:attrName>
                                        </p:attrNameLst>
                                      </p:cBhvr>
                                      <p:to>
                                        <p:strVal val="visible"/>
                                      </p:to>
                                    </p:set>
                                    <p:anim calcmode="lin" valueType="num">
                                      <p:cBhvr additive="base">
                                        <p:cTn id="43" dur="750"/>
                                        <p:tgtEl>
                                          <p:spTgt spid="107"/>
                                        </p:tgtEl>
                                        <p:attrNameLst>
                                          <p:attrName>ppt_x</p:attrName>
                                        </p:attrNameLst>
                                      </p:cBhvr>
                                      <p:tavLst>
                                        <p:tav tm="0">
                                          <p:val>
                                            <p:strVal val="#ppt_x-#ppt_w*1.125000"/>
                                          </p:val>
                                        </p:tav>
                                        <p:tav tm="100000">
                                          <p:val>
                                            <p:strVal val="#ppt_x"/>
                                          </p:val>
                                        </p:tav>
                                      </p:tavLst>
                                    </p:anim>
                                    <p:animEffect transition="in" filter="wipe(right)">
                                      <p:cBhvr>
                                        <p:cTn id="44" dur="750"/>
                                        <p:tgtEl>
                                          <p:spTgt spid="107"/>
                                        </p:tgtEl>
                                      </p:cBhvr>
                                    </p:animEffect>
                                  </p:childTnLst>
                                </p:cTn>
                              </p:par>
                            </p:childTnLst>
                          </p:cTn>
                        </p:par>
                        <p:par>
                          <p:cTn id="45" fill="hold">
                            <p:stCondLst>
                              <p:cond delay="6500"/>
                            </p:stCondLst>
                            <p:childTnLst>
                              <p:par>
                                <p:cTn id="46" presetID="12" presetClass="entr" presetSubtype="4" fill="hold" grpId="0" nodeType="afterEffect">
                                  <p:stCondLst>
                                    <p:cond delay="0"/>
                                  </p:stCondLst>
                                  <p:childTnLst>
                                    <p:set>
                                      <p:cBhvr>
                                        <p:cTn id="47" dur="1" fill="hold">
                                          <p:stCondLst>
                                            <p:cond delay="0"/>
                                          </p:stCondLst>
                                        </p:cTn>
                                        <p:tgtEl>
                                          <p:spTgt spid="87"/>
                                        </p:tgtEl>
                                        <p:attrNameLst>
                                          <p:attrName>style.visibility</p:attrName>
                                        </p:attrNameLst>
                                      </p:cBhvr>
                                      <p:to>
                                        <p:strVal val="visible"/>
                                      </p:to>
                                    </p:set>
                                    <p:anim calcmode="lin" valueType="num">
                                      <p:cBhvr additive="base">
                                        <p:cTn id="48" dur="750"/>
                                        <p:tgtEl>
                                          <p:spTgt spid="87"/>
                                        </p:tgtEl>
                                        <p:attrNameLst>
                                          <p:attrName>ppt_y</p:attrName>
                                        </p:attrNameLst>
                                      </p:cBhvr>
                                      <p:tavLst>
                                        <p:tav tm="0">
                                          <p:val>
                                            <p:strVal val="#ppt_y+#ppt_h*1.125000"/>
                                          </p:val>
                                        </p:tav>
                                        <p:tav tm="100000">
                                          <p:val>
                                            <p:strVal val="#ppt_y"/>
                                          </p:val>
                                        </p:tav>
                                      </p:tavLst>
                                    </p:anim>
                                    <p:animEffect transition="in" filter="wipe(up)">
                                      <p:cBhvr>
                                        <p:cTn id="49" dur="750"/>
                                        <p:tgtEl>
                                          <p:spTgt spid="87"/>
                                        </p:tgtEl>
                                      </p:cBhvr>
                                    </p:animEffect>
                                  </p:childTnLst>
                                </p:cTn>
                              </p:par>
                              <p:par>
                                <p:cTn id="50" presetID="12" presetClass="entr" presetSubtype="4" fill="hold" grpId="0" nodeType="withEffect">
                                  <p:stCondLst>
                                    <p:cond delay="20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750"/>
                                        <p:tgtEl>
                                          <p:spTgt spid="88"/>
                                        </p:tgtEl>
                                        <p:attrNameLst>
                                          <p:attrName>ppt_y</p:attrName>
                                        </p:attrNameLst>
                                      </p:cBhvr>
                                      <p:tavLst>
                                        <p:tav tm="0">
                                          <p:val>
                                            <p:strVal val="#ppt_y+#ppt_h*1.125000"/>
                                          </p:val>
                                        </p:tav>
                                        <p:tav tm="100000">
                                          <p:val>
                                            <p:strVal val="#ppt_y"/>
                                          </p:val>
                                        </p:tav>
                                      </p:tavLst>
                                    </p:anim>
                                    <p:animEffect transition="in" filter="wipe(up)">
                                      <p:cBhvr>
                                        <p:cTn id="53" dur="750"/>
                                        <p:tgtEl>
                                          <p:spTgt spid="88"/>
                                        </p:tgtEl>
                                      </p:cBhvr>
                                    </p:animEffect>
                                  </p:childTnLst>
                                </p:cTn>
                              </p:par>
                              <p:par>
                                <p:cTn id="54" presetID="12" presetClass="entr" presetSubtype="4" fill="hold" grpId="0" nodeType="withEffect">
                                  <p:stCondLst>
                                    <p:cond delay="40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750"/>
                                        <p:tgtEl>
                                          <p:spTgt spid="89"/>
                                        </p:tgtEl>
                                        <p:attrNameLst>
                                          <p:attrName>ppt_y</p:attrName>
                                        </p:attrNameLst>
                                      </p:cBhvr>
                                      <p:tavLst>
                                        <p:tav tm="0">
                                          <p:val>
                                            <p:strVal val="#ppt_y+#ppt_h*1.125000"/>
                                          </p:val>
                                        </p:tav>
                                        <p:tav tm="100000">
                                          <p:val>
                                            <p:strVal val="#ppt_y"/>
                                          </p:val>
                                        </p:tav>
                                      </p:tavLst>
                                    </p:anim>
                                    <p:animEffect transition="in" filter="wipe(up)">
                                      <p:cBhvr>
                                        <p:cTn id="57" dur="750"/>
                                        <p:tgtEl>
                                          <p:spTgt spid="89"/>
                                        </p:tgtEl>
                                      </p:cBhvr>
                                    </p:animEffect>
                                  </p:childTnLst>
                                </p:cTn>
                              </p:par>
                              <p:par>
                                <p:cTn id="58" presetID="12" presetClass="entr" presetSubtype="4" fill="hold" grpId="0" nodeType="withEffect">
                                  <p:stCondLst>
                                    <p:cond delay="600"/>
                                  </p:stCondLst>
                                  <p:childTnLst>
                                    <p:set>
                                      <p:cBhvr>
                                        <p:cTn id="59" dur="1" fill="hold">
                                          <p:stCondLst>
                                            <p:cond delay="0"/>
                                          </p:stCondLst>
                                        </p:cTn>
                                        <p:tgtEl>
                                          <p:spTgt spid="90"/>
                                        </p:tgtEl>
                                        <p:attrNameLst>
                                          <p:attrName>style.visibility</p:attrName>
                                        </p:attrNameLst>
                                      </p:cBhvr>
                                      <p:to>
                                        <p:strVal val="visible"/>
                                      </p:to>
                                    </p:set>
                                    <p:anim calcmode="lin" valueType="num">
                                      <p:cBhvr additive="base">
                                        <p:cTn id="60" dur="750"/>
                                        <p:tgtEl>
                                          <p:spTgt spid="90"/>
                                        </p:tgtEl>
                                        <p:attrNameLst>
                                          <p:attrName>ppt_y</p:attrName>
                                        </p:attrNameLst>
                                      </p:cBhvr>
                                      <p:tavLst>
                                        <p:tav tm="0">
                                          <p:val>
                                            <p:strVal val="#ppt_y+#ppt_h*1.125000"/>
                                          </p:val>
                                        </p:tav>
                                        <p:tav tm="100000">
                                          <p:val>
                                            <p:strVal val="#ppt_y"/>
                                          </p:val>
                                        </p:tav>
                                      </p:tavLst>
                                    </p:anim>
                                    <p:animEffect transition="in" filter="wipe(up)">
                                      <p:cBhvr>
                                        <p:cTn id="61"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sp>
        <p:nvSpPr>
          <p:cNvPr id="84" name="文本框 83"/>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sp>
        <p:nvSpPr>
          <p:cNvPr id="85" name="文本框 84"/>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sp>
        <p:nvSpPr>
          <p:cNvPr id="86" name="文本框 8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grpSp>
        <p:nvGrpSpPr>
          <p:cNvPr id="88" name="组合 87"/>
          <p:cNvGrpSpPr/>
          <p:nvPr/>
        </p:nvGrpSpPr>
        <p:grpSpPr>
          <a:xfrm>
            <a:off x="3236639" y="2042749"/>
            <a:ext cx="897207" cy="897206"/>
            <a:chOff x="4315518" y="2723665"/>
            <a:chExt cx="1196276" cy="1196274"/>
          </a:xfrm>
        </p:grpSpPr>
        <p:sp>
          <p:nvSpPr>
            <p:cNvPr id="89"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80"/>
            <p:cNvGrpSpPr>
              <a:grpSpLocks noChangeAspect="1"/>
            </p:cNvGrpSpPr>
            <p:nvPr/>
          </p:nvGrpSpPr>
          <p:grpSpPr bwMode="auto">
            <a:xfrm>
              <a:off x="4674224" y="2892590"/>
              <a:ext cx="610129" cy="647440"/>
              <a:chOff x="4738" y="3130"/>
              <a:chExt cx="551" cy="590"/>
            </a:xfrm>
            <a:solidFill>
              <a:schemeClr val="bg1"/>
            </a:solidFill>
          </p:grpSpPr>
          <p:sp>
            <p:nvSpPr>
              <p:cNvPr id="91" name="Freeform 81"/>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92" name="Freeform 82"/>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93" name="Freeform 83"/>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94" name="Freeform 84"/>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ln>
            </p:spPr>
            <p:txBody>
              <a:bodyPr vert="horz" wrap="square" lIns="91440" tIns="45720" rIns="91440" bIns="45720" numCol="1" anchor="t" anchorCtr="0" compatLnSpc="1"/>
              <a:lstStyle/>
              <a:p>
                <a:endParaRPr lang="zh-CN" altLang="en-US"/>
              </a:p>
            </p:txBody>
          </p:sp>
        </p:grpSp>
      </p:grpSp>
      <p:grpSp>
        <p:nvGrpSpPr>
          <p:cNvPr id="95" name="组合 94"/>
          <p:cNvGrpSpPr/>
          <p:nvPr/>
        </p:nvGrpSpPr>
        <p:grpSpPr>
          <a:xfrm>
            <a:off x="1600129" y="1401008"/>
            <a:ext cx="897207" cy="897206"/>
            <a:chOff x="2133505" y="1868011"/>
            <a:chExt cx="1196276" cy="1196274"/>
          </a:xfrm>
        </p:grpSpPr>
        <p:sp>
          <p:nvSpPr>
            <p:cNvPr id="96"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7" name="组合 96"/>
            <p:cNvGrpSpPr/>
            <p:nvPr/>
          </p:nvGrpSpPr>
          <p:grpSpPr>
            <a:xfrm>
              <a:off x="2594152" y="2091252"/>
              <a:ext cx="489277" cy="684119"/>
              <a:chOff x="9451975" y="2613025"/>
              <a:chExt cx="538163" cy="752475"/>
            </a:xfrm>
            <a:solidFill>
              <a:schemeClr val="bg1"/>
            </a:solidFill>
          </p:grpSpPr>
          <p:sp>
            <p:nvSpPr>
              <p:cNvPr id="98" name="Freeform 10"/>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99" name="Freeform 11"/>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100" name="Freeform 12"/>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ln>
            </p:spPr>
            <p:txBody>
              <a:bodyPr vert="horz" wrap="square" lIns="91440" tIns="45720" rIns="91440" bIns="45720" numCol="1" anchor="t" anchorCtr="0" compatLnSpc="1"/>
              <a:lstStyle/>
              <a:p>
                <a:endParaRPr lang="zh-CN" altLang="en-US"/>
              </a:p>
            </p:txBody>
          </p:sp>
        </p:grpSp>
      </p:grpSp>
      <p:grpSp>
        <p:nvGrpSpPr>
          <p:cNvPr id="101" name="组合 100"/>
          <p:cNvGrpSpPr/>
          <p:nvPr/>
        </p:nvGrpSpPr>
        <p:grpSpPr>
          <a:xfrm>
            <a:off x="4873148" y="1401008"/>
            <a:ext cx="897207" cy="897206"/>
            <a:chOff x="6497531" y="1868011"/>
            <a:chExt cx="1196276" cy="1196274"/>
          </a:xfrm>
        </p:grpSpPr>
        <p:sp>
          <p:nvSpPr>
            <p:cNvPr id="102"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30"/>
            <p:cNvGrpSpPr>
              <a:grpSpLocks noChangeAspect="1"/>
            </p:cNvGrpSpPr>
            <p:nvPr/>
          </p:nvGrpSpPr>
          <p:grpSpPr bwMode="auto">
            <a:xfrm>
              <a:off x="6803608" y="2159197"/>
              <a:ext cx="671337" cy="481838"/>
              <a:chOff x="3670" y="2036"/>
              <a:chExt cx="581" cy="417"/>
            </a:xfrm>
          </p:grpSpPr>
          <p:sp>
            <p:nvSpPr>
              <p:cNvPr id="104" name="Oval 31"/>
              <p:cNvSpPr>
                <a:spLocks noChangeArrowheads="1"/>
              </p:cNvSpPr>
              <p:nvPr/>
            </p:nvSpPr>
            <p:spPr bwMode="auto">
              <a:xfrm>
                <a:off x="3919" y="2251"/>
                <a:ext cx="82" cy="82"/>
              </a:xfrm>
              <a:prstGeom prst="ellipse">
                <a:avLst/>
              </a:pr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05" name="Freeform 32"/>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06" name="Oval 33"/>
              <p:cNvSpPr>
                <a:spLocks noChangeArrowheads="1"/>
              </p:cNvSpPr>
              <p:nvPr/>
            </p:nvSpPr>
            <p:spPr bwMode="auto">
              <a:xfrm>
                <a:off x="3707" y="2251"/>
                <a:ext cx="77" cy="82"/>
              </a:xfrm>
              <a:prstGeom prst="ellipse">
                <a:avLst/>
              </a:pr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07" name="Freeform 34"/>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08" name="Oval 35"/>
              <p:cNvSpPr>
                <a:spLocks noChangeArrowheads="1"/>
              </p:cNvSpPr>
              <p:nvPr/>
            </p:nvSpPr>
            <p:spPr bwMode="auto">
              <a:xfrm>
                <a:off x="4136" y="2251"/>
                <a:ext cx="78" cy="82"/>
              </a:xfrm>
              <a:prstGeom prst="ellipse">
                <a:avLst/>
              </a:pr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09" name="Freeform 36"/>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10" name="Oval 37"/>
              <p:cNvSpPr>
                <a:spLocks noChangeArrowheads="1"/>
              </p:cNvSpPr>
              <p:nvPr/>
            </p:nvSpPr>
            <p:spPr bwMode="auto">
              <a:xfrm>
                <a:off x="3813" y="2036"/>
                <a:ext cx="82" cy="82"/>
              </a:xfrm>
              <a:prstGeom prst="ellipse">
                <a:avLst/>
              </a:pr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11" name="Freeform 38"/>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12" name="Oval 39"/>
              <p:cNvSpPr>
                <a:spLocks noChangeArrowheads="1"/>
              </p:cNvSpPr>
              <p:nvPr/>
            </p:nvSpPr>
            <p:spPr bwMode="auto">
              <a:xfrm>
                <a:off x="4026" y="2036"/>
                <a:ext cx="82" cy="82"/>
              </a:xfrm>
              <a:prstGeom prst="ellipse">
                <a:avLst/>
              </a:prstGeom>
              <a:solidFill>
                <a:srgbClr val="FFFFFF"/>
              </a:solidFill>
              <a:ln w="9525">
                <a:noFill/>
                <a:round/>
              </a:ln>
            </p:spPr>
            <p:txBody>
              <a:bodyPr vert="horz" wrap="square" lIns="91440" tIns="45720" rIns="91440" bIns="45720" numCol="1" anchor="t" anchorCtr="0" compatLnSpc="1"/>
              <a:lstStyle/>
              <a:p>
                <a:endParaRPr lang="zh-CN" altLang="en-US"/>
              </a:p>
            </p:txBody>
          </p:sp>
          <p:sp>
            <p:nvSpPr>
              <p:cNvPr id="113" name="Freeform 40"/>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ln>
            </p:spPr>
            <p:txBody>
              <a:bodyPr vert="horz" wrap="square" lIns="91440" tIns="45720" rIns="91440" bIns="45720" numCol="1" anchor="t" anchorCtr="0" compatLnSpc="1"/>
              <a:lstStyle/>
              <a:p>
                <a:endParaRPr lang="zh-CN" altLang="en-US"/>
              </a:p>
            </p:txBody>
          </p:sp>
        </p:grpSp>
      </p:grpSp>
      <p:grpSp>
        <p:nvGrpSpPr>
          <p:cNvPr id="114" name="组合 113"/>
          <p:cNvGrpSpPr/>
          <p:nvPr/>
        </p:nvGrpSpPr>
        <p:grpSpPr>
          <a:xfrm>
            <a:off x="6509659" y="2042749"/>
            <a:ext cx="897207" cy="897206"/>
            <a:chOff x="8679545" y="2723665"/>
            <a:chExt cx="1196276" cy="1196274"/>
          </a:xfrm>
        </p:grpSpPr>
        <p:sp>
          <p:nvSpPr>
            <p:cNvPr id="115"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组合 115"/>
            <p:cNvGrpSpPr/>
            <p:nvPr/>
          </p:nvGrpSpPr>
          <p:grpSpPr>
            <a:xfrm>
              <a:off x="9098807" y="3037776"/>
              <a:ext cx="433949" cy="491850"/>
              <a:chOff x="2471074" y="6170447"/>
              <a:chExt cx="1106488" cy="1254125"/>
            </a:xfrm>
            <a:solidFill>
              <a:schemeClr val="bg1"/>
            </a:solidFill>
          </p:grpSpPr>
          <p:sp>
            <p:nvSpPr>
              <p:cNvPr id="117" name="Freeform 11"/>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118" name="Freeform 12"/>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119" name="Freeform 13"/>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20" name="Oval 14"/>
              <p:cNvSpPr>
                <a:spLocks noChangeArrowheads="1"/>
              </p:cNvSpPr>
              <p:nvPr/>
            </p:nvSpPr>
            <p:spPr bwMode="auto">
              <a:xfrm>
                <a:off x="2936212" y="6843547"/>
                <a:ext cx="146050" cy="152400"/>
              </a:xfrm>
              <a:prstGeom prst="ellipse">
                <a:avLst/>
              </a:prstGeom>
              <a:grpFill/>
              <a:ln w="9525">
                <a:noFill/>
                <a:round/>
              </a:ln>
            </p:spPr>
            <p:txBody>
              <a:bodyPr vert="horz" wrap="square" lIns="91440" tIns="45720" rIns="91440" bIns="45720" numCol="1" anchor="t" anchorCtr="0" compatLnSpc="1"/>
              <a:lstStyle/>
              <a:p>
                <a:endParaRPr lang="zh-CN" altLang="en-US"/>
              </a:p>
            </p:txBody>
          </p:sp>
        </p:grpSp>
      </p:grpSp>
      <p:sp>
        <p:nvSpPr>
          <p:cNvPr id="121" name="文本框 120"/>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22" name="文本框 121"/>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23" name="文本框 122"/>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24" name="文本框 123"/>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anim calcmode="lin" valueType="num">
                                      <p:cBhvr additive="base">
                                        <p:cTn id="17" dur="500" fill="hold"/>
                                        <p:tgtEl>
                                          <p:spTgt spid="95"/>
                                        </p:tgtEl>
                                        <p:attrNameLst>
                                          <p:attrName>ppt_x</p:attrName>
                                        </p:attrNameLst>
                                      </p:cBhvr>
                                      <p:tavLst>
                                        <p:tav tm="0">
                                          <p:val>
                                            <p:strVal val="#ppt_x"/>
                                          </p:val>
                                        </p:tav>
                                        <p:tav tm="100000">
                                          <p:val>
                                            <p:strVal val="#ppt_x"/>
                                          </p:val>
                                        </p:tav>
                                      </p:tavLst>
                                    </p:anim>
                                    <p:anim calcmode="lin" valueType="num">
                                      <p:cBhvr additive="base">
                                        <p:cTn id="18" dur="500" fill="hold"/>
                                        <p:tgtEl>
                                          <p:spTgt spid="9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250"/>
                                  </p:stCondLst>
                                  <p:childTnLst>
                                    <p:set>
                                      <p:cBhvr>
                                        <p:cTn id="20" dur="1" fill="hold">
                                          <p:stCondLst>
                                            <p:cond delay="0"/>
                                          </p:stCondLst>
                                        </p:cTn>
                                        <p:tgtEl>
                                          <p:spTgt spid="84"/>
                                        </p:tgtEl>
                                        <p:attrNameLst>
                                          <p:attrName>style.visibility</p:attrName>
                                        </p:attrNameLst>
                                      </p:cBhvr>
                                      <p:to>
                                        <p:strVal val="visible"/>
                                      </p:to>
                                    </p:set>
                                    <p:anim calcmode="lin" valueType="num">
                                      <p:cBhvr additive="base">
                                        <p:cTn id="21" dur="500" fill="hold"/>
                                        <p:tgtEl>
                                          <p:spTgt spid="84"/>
                                        </p:tgtEl>
                                        <p:attrNameLst>
                                          <p:attrName>ppt_x</p:attrName>
                                        </p:attrNameLst>
                                      </p:cBhvr>
                                      <p:tavLst>
                                        <p:tav tm="0">
                                          <p:val>
                                            <p:strVal val="#ppt_x"/>
                                          </p:val>
                                        </p:tav>
                                        <p:tav tm="100000">
                                          <p:val>
                                            <p:strVal val="#ppt_x"/>
                                          </p:val>
                                        </p:tav>
                                      </p:tavLst>
                                    </p:anim>
                                    <p:anim calcmode="lin" valueType="num">
                                      <p:cBhvr additive="base">
                                        <p:cTn id="22" dur="500" fill="hold"/>
                                        <p:tgtEl>
                                          <p:spTgt spid="8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fill="hold"/>
                                        <p:tgtEl>
                                          <p:spTgt spid="121"/>
                                        </p:tgtEl>
                                        <p:attrNameLst>
                                          <p:attrName>ppt_x</p:attrName>
                                        </p:attrNameLst>
                                      </p:cBhvr>
                                      <p:tavLst>
                                        <p:tav tm="0">
                                          <p:val>
                                            <p:strVal val="#ppt_x"/>
                                          </p:val>
                                        </p:tav>
                                        <p:tav tm="100000">
                                          <p:val>
                                            <p:strVal val="#ppt_x"/>
                                          </p:val>
                                        </p:tav>
                                      </p:tavLst>
                                    </p:anim>
                                    <p:anim calcmode="lin" valueType="num">
                                      <p:cBhvr additive="base">
                                        <p:cTn id="26" dur="500" fill="hold"/>
                                        <p:tgtEl>
                                          <p:spTgt spid="12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88"/>
                                        </p:tgtEl>
                                        <p:attrNameLst>
                                          <p:attrName>style.visibility</p:attrName>
                                        </p:attrNameLst>
                                      </p:cBhvr>
                                      <p:to>
                                        <p:strVal val="visible"/>
                                      </p:to>
                                    </p:set>
                                    <p:anim calcmode="lin" valueType="num">
                                      <p:cBhvr additive="base">
                                        <p:cTn id="29" dur="500" fill="hold"/>
                                        <p:tgtEl>
                                          <p:spTgt spid="88"/>
                                        </p:tgtEl>
                                        <p:attrNameLst>
                                          <p:attrName>ppt_x</p:attrName>
                                        </p:attrNameLst>
                                      </p:cBhvr>
                                      <p:tavLst>
                                        <p:tav tm="0">
                                          <p:val>
                                            <p:strVal val="#ppt_x"/>
                                          </p:val>
                                        </p:tav>
                                        <p:tav tm="100000">
                                          <p:val>
                                            <p:strVal val="#ppt_x"/>
                                          </p:val>
                                        </p:tav>
                                      </p:tavLst>
                                    </p:anim>
                                    <p:anim calcmode="lin" valueType="num">
                                      <p:cBhvr additive="base">
                                        <p:cTn id="30" dur="500" fill="hold"/>
                                        <p:tgtEl>
                                          <p:spTgt spid="8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85"/>
                                        </p:tgtEl>
                                        <p:attrNameLst>
                                          <p:attrName>style.visibility</p:attrName>
                                        </p:attrNameLst>
                                      </p:cBhvr>
                                      <p:to>
                                        <p:strVal val="visible"/>
                                      </p:to>
                                    </p:set>
                                    <p:anim calcmode="lin" valueType="num">
                                      <p:cBhvr additive="base">
                                        <p:cTn id="33" dur="500" fill="hold"/>
                                        <p:tgtEl>
                                          <p:spTgt spid="85"/>
                                        </p:tgtEl>
                                        <p:attrNameLst>
                                          <p:attrName>ppt_x</p:attrName>
                                        </p:attrNameLst>
                                      </p:cBhvr>
                                      <p:tavLst>
                                        <p:tav tm="0">
                                          <p:val>
                                            <p:strVal val="#ppt_x"/>
                                          </p:val>
                                        </p:tav>
                                        <p:tav tm="100000">
                                          <p:val>
                                            <p:strVal val="#ppt_x"/>
                                          </p:val>
                                        </p:tav>
                                      </p:tavLst>
                                    </p:anim>
                                    <p:anim calcmode="lin" valueType="num">
                                      <p:cBhvr additive="base">
                                        <p:cTn id="34" dur="500" fill="hold"/>
                                        <p:tgtEl>
                                          <p:spTgt spid="8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750"/>
                                  </p:stCondLst>
                                  <p:childTnLst>
                                    <p:set>
                                      <p:cBhvr>
                                        <p:cTn id="36" dur="1" fill="hold">
                                          <p:stCondLst>
                                            <p:cond delay="0"/>
                                          </p:stCondLst>
                                        </p:cTn>
                                        <p:tgtEl>
                                          <p:spTgt spid="123"/>
                                        </p:tgtEl>
                                        <p:attrNameLst>
                                          <p:attrName>style.visibility</p:attrName>
                                        </p:attrNameLst>
                                      </p:cBhvr>
                                      <p:to>
                                        <p:strVal val="visible"/>
                                      </p:to>
                                    </p:set>
                                    <p:anim calcmode="lin" valueType="num">
                                      <p:cBhvr additive="base">
                                        <p:cTn id="37" dur="500" fill="hold"/>
                                        <p:tgtEl>
                                          <p:spTgt spid="123"/>
                                        </p:tgtEl>
                                        <p:attrNameLst>
                                          <p:attrName>ppt_x</p:attrName>
                                        </p:attrNameLst>
                                      </p:cBhvr>
                                      <p:tavLst>
                                        <p:tav tm="0">
                                          <p:val>
                                            <p:strVal val="#ppt_x"/>
                                          </p:val>
                                        </p:tav>
                                        <p:tav tm="100000">
                                          <p:val>
                                            <p:strVal val="#ppt_x"/>
                                          </p:val>
                                        </p:tav>
                                      </p:tavLst>
                                    </p:anim>
                                    <p:anim calcmode="lin" valueType="num">
                                      <p:cBhvr additive="base">
                                        <p:cTn id="38" dur="500" fill="hold"/>
                                        <p:tgtEl>
                                          <p:spTgt spid="1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00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ppt_x"/>
                                          </p:val>
                                        </p:tav>
                                        <p:tav tm="100000">
                                          <p:val>
                                            <p:strVal val="#ppt_x"/>
                                          </p:val>
                                        </p:tav>
                                      </p:tavLst>
                                    </p:anim>
                                    <p:anim calcmode="lin" valueType="num">
                                      <p:cBhvr additive="base">
                                        <p:cTn id="42" dur="500" fill="hold"/>
                                        <p:tgtEl>
                                          <p:spTgt spid="10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25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ppt_x"/>
                                          </p:val>
                                        </p:tav>
                                        <p:tav tm="100000">
                                          <p:val>
                                            <p:strVal val="#ppt_x"/>
                                          </p:val>
                                        </p:tav>
                                      </p:tavLst>
                                    </p:anim>
                                    <p:anim calcmode="lin" valueType="num">
                                      <p:cBhvr additive="base">
                                        <p:cTn id="46" dur="500" fill="hold"/>
                                        <p:tgtEl>
                                          <p:spTgt spid="8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250"/>
                                  </p:stCondLst>
                                  <p:childTnLst>
                                    <p:set>
                                      <p:cBhvr>
                                        <p:cTn id="48" dur="1" fill="hold">
                                          <p:stCondLst>
                                            <p:cond delay="0"/>
                                          </p:stCondLst>
                                        </p:cTn>
                                        <p:tgtEl>
                                          <p:spTgt spid="122"/>
                                        </p:tgtEl>
                                        <p:attrNameLst>
                                          <p:attrName>style.visibility</p:attrName>
                                        </p:attrNameLst>
                                      </p:cBhvr>
                                      <p:to>
                                        <p:strVal val="visible"/>
                                      </p:to>
                                    </p:set>
                                    <p:anim calcmode="lin" valueType="num">
                                      <p:cBhvr additive="base">
                                        <p:cTn id="49" dur="500" fill="hold"/>
                                        <p:tgtEl>
                                          <p:spTgt spid="122"/>
                                        </p:tgtEl>
                                        <p:attrNameLst>
                                          <p:attrName>ppt_x</p:attrName>
                                        </p:attrNameLst>
                                      </p:cBhvr>
                                      <p:tavLst>
                                        <p:tav tm="0">
                                          <p:val>
                                            <p:strVal val="#ppt_x"/>
                                          </p:val>
                                        </p:tav>
                                        <p:tav tm="100000">
                                          <p:val>
                                            <p:strVal val="#ppt_x"/>
                                          </p:val>
                                        </p:tav>
                                      </p:tavLst>
                                    </p:anim>
                                    <p:anim calcmode="lin" valueType="num">
                                      <p:cBhvr additive="base">
                                        <p:cTn id="50" dur="500" fill="hold"/>
                                        <p:tgtEl>
                                          <p:spTgt spid="12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1500"/>
                                  </p:stCondLst>
                                  <p:childTnLst>
                                    <p:set>
                                      <p:cBhvr>
                                        <p:cTn id="52" dur="1" fill="hold">
                                          <p:stCondLst>
                                            <p:cond delay="0"/>
                                          </p:stCondLst>
                                        </p:cTn>
                                        <p:tgtEl>
                                          <p:spTgt spid="114"/>
                                        </p:tgtEl>
                                        <p:attrNameLst>
                                          <p:attrName>style.visibility</p:attrName>
                                        </p:attrNameLst>
                                      </p:cBhvr>
                                      <p:to>
                                        <p:strVal val="visible"/>
                                      </p:to>
                                    </p:set>
                                    <p:anim calcmode="lin" valueType="num">
                                      <p:cBhvr additive="base">
                                        <p:cTn id="53" dur="500" fill="hold"/>
                                        <p:tgtEl>
                                          <p:spTgt spid="114"/>
                                        </p:tgtEl>
                                        <p:attrNameLst>
                                          <p:attrName>ppt_x</p:attrName>
                                        </p:attrNameLst>
                                      </p:cBhvr>
                                      <p:tavLst>
                                        <p:tav tm="0">
                                          <p:val>
                                            <p:strVal val="#ppt_x"/>
                                          </p:val>
                                        </p:tav>
                                        <p:tav tm="100000">
                                          <p:val>
                                            <p:strVal val="#ppt_x"/>
                                          </p:val>
                                        </p:tav>
                                      </p:tavLst>
                                    </p:anim>
                                    <p:anim calcmode="lin" valueType="num">
                                      <p:cBhvr additive="base">
                                        <p:cTn id="54" dur="500" fill="hold"/>
                                        <p:tgtEl>
                                          <p:spTgt spid="1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750"/>
                                  </p:stCondLst>
                                  <p:childTnLst>
                                    <p:set>
                                      <p:cBhvr>
                                        <p:cTn id="56" dur="1" fill="hold">
                                          <p:stCondLst>
                                            <p:cond delay="0"/>
                                          </p:stCondLst>
                                        </p:cTn>
                                        <p:tgtEl>
                                          <p:spTgt spid="87"/>
                                        </p:tgtEl>
                                        <p:attrNameLst>
                                          <p:attrName>style.visibility</p:attrName>
                                        </p:attrNameLst>
                                      </p:cBhvr>
                                      <p:to>
                                        <p:strVal val="visible"/>
                                      </p:to>
                                    </p:set>
                                    <p:anim calcmode="lin" valueType="num">
                                      <p:cBhvr additive="base">
                                        <p:cTn id="57" dur="500" fill="hold"/>
                                        <p:tgtEl>
                                          <p:spTgt spid="87"/>
                                        </p:tgtEl>
                                        <p:attrNameLst>
                                          <p:attrName>ppt_x</p:attrName>
                                        </p:attrNameLst>
                                      </p:cBhvr>
                                      <p:tavLst>
                                        <p:tav tm="0">
                                          <p:val>
                                            <p:strVal val="#ppt_x"/>
                                          </p:val>
                                        </p:tav>
                                        <p:tav tm="100000">
                                          <p:val>
                                            <p:strVal val="#ppt_x"/>
                                          </p:val>
                                        </p:tav>
                                      </p:tavLst>
                                    </p:anim>
                                    <p:anim calcmode="lin" valueType="num">
                                      <p:cBhvr additive="base">
                                        <p:cTn id="58" dur="500" fill="hold"/>
                                        <p:tgtEl>
                                          <p:spTgt spid="8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750"/>
                                  </p:stCondLst>
                                  <p:childTnLst>
                                    <p:set>
                                      <p:cBhvr>
                                        <p:cTn id="60" dur="1" fill="hold">
                                          <p:stCondLst>
                                            <p:cond delay="0"/>
                                          </p:stCondLst>
                                        </p:cTn>
                                        <p:tgtEl>
                                          <p:spTgt spid="124"/>
                                        </p:tgtEl>
                                        <p:attrNameLst>
                                          <p:attrName>style.visibility</p:attrName>
                                        </p:attrNameLst>
                                      </p:cBhvr>
                                      <p:to>
                                        <p:strVal val="visible"/>
                                      </p:to>
                                    </p:set>
                                    <p:anim calcmode="lin" valueType="num">
                                      <p:cBhvr additive="base">
                                        <p:cTn id="61" dur="500" fill="hold"/>
                                        <p:tgtEl>
                                          <p:spTgt spid="124"/>
                                        </p:tgtEl>
                                        <p:attrNameLst>
                                          <p:attrName>ppt_x</p:attrName>
                                        </p:attrNameLst>
                                      </p:cBhvr>
                                      <p:tavLst>
                                        <p:tav tm="0">
                                          <p:val>
                                            <p:strVal val="#ppt_x"/>
                                          </p:val>
                                        </p:tav>
                                        <p:tav tm="100000">
                                          <p:val>
                                            <p:strVal val="#ppt_x"/>
                                          </p:val>
                                        </p:tav>
                                      </p:tavLst>
                                    </p:anim>
                                    <p:anim calcmode="lin" valueType="num">
                                      <p:cBhvr additive="base">
                                        <p:cTn id="62"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121" grpId="0"/>
      <p:bldP spid="122" grpId="0"/>
      <p:bldP spid="123" grpId="0"/>
      <p:bldP spid="1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sp>
        <p:nvSpPr>
          <p:cNvPr id="84" name="Freeform 5"/>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ln>
          <a:effectLst>
            <a:glow>
              <a:srgbClr val="00B0F0"/>
            </a:glow>
          </a:effectLst>
        </p:spPr>
        <p:txBody>
          <a:bodyPr vert="horz" wrap="square" lIns="91440" tIns="45720" rIns="91440" bIns="45720" numCol="1" anchor="t" anchorCtr="0" compatLnSpc="1"/>
          <a:lstStyle/>
          <a:p>
            <a:endParaRPr lang="zh-CN" altLang="en-US"/>
          </a:p>
        </p:txBody>
      </p:sp>
      <p:sp>
        <p:nvSpPr>
          <p:cNvPr id="85"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2800" b="1" dirty="0"/>
              <a:t>添加标题</a:t>
            </a:r>
            <a:endParaRPr lang="zh-CN" altLang="en-US" sz="2800" b="1" dirty="0"/>
          </a:p>
        </p:txBody>
      </p:sp>
      <p:sp>
        <p:nvSpPr>
          <p:cNvPr id="86" name="圆角矩形 85"/>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7" name="Freeform 5"/>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lstStyle/>
          <a:p>
            <a:endParaRPr lang="zh-CN" altLang="en-US"/>
          </a:p>
        </p:txBody>
      </p:sp>
      <p:sp>
        <p:nvSpPr>
          <p:cNvPr id="88" name="圆角矩形 87"/>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9" name="圆角矩形 88"/>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0" name="圆角矩形 89"/>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1"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2"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3"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4"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5" name="圆角矩形 94"/>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6"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5" presetClass="entr" presetSubtype="0" fill="hold" grpId="0" nodeType="after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2000"/>
                                        <p:tgtEl>
                                          <p:spTgt spid="85"/>
                                        </p:tgtEl>
                                      </p:cBhvr>
                                    </p:animEffect>
                                    <p:anim calcmode="lin" valueType="num">
                                      <p:cBhvr>
                                        <p:cTn id="19" dur="2000" fill="hold"/>
                                        <p:tgtEl>
                                          <p:spTgt spid="85"/>
                                        </p:tgtEl>
                                        <p:attrNameLst>
                                          <p:attrName>ppt_w</p:attrName>
                                        </p:attrNameLst>
                                      </p:cBhvr>
                                      <p:tavLst>
                                        <p:tav tm="0" fmla="#ppt_w*sin(2.5*pi*$)">
                                          <p:val>
                                            <p:fltVal val="0"/>
                                          </p:val>
                                        </p:tav>
                                        <p:tav tm="100000">
                                          <p:val>
                                            <p:fltVal val="1"/>
                                          </p:val>
                                        </p:tav>
                                      </p:tavLst>
                                    </p:anim>
                                    <p:anim calcmode="lin" valueType="num">
                                      <p:cBhvr>
                                        <p:cTn id="20" dur="2000" fill="hold"/>
                                        <p:tgtEl>
                                          <p:spTgt spid="85"/>
                                        </p:tgtEl>
                                        <p:attrNameLst>
                                          <p:attrName>ppt_h</p:attrName>
                                        </p:attrNameLst>
                                      </p:cBhvr>
                                      <p:tavLst>
                                        <p:tav tm="0">
                                          <p:val>
                                            <p:strVal val="#ppt_h"/>
                                          </p:val>
                                        </p:tav>
                                        <p:tav tm="100000">
                                          <p:val>
                                            <p:strVal val="#ppt_h"/>
                                          </p:val>
                                        </p:tav>
                                      </p:tavLst>
                                    </p:anim>
                                  </p:childTnLst>
                                </p:cTn>
                              </p:par>
                              <p:par>
                                <p:cTn id="21" presetID="45" presetClass="entr" presetSubtype="0" fill="hold" grpId="0" nodeType="withEffect">
                                  <p:stCondLst>
                                    <p:cond delay="0"/>
                                  </p:stCondLst>
                                  <p:childTnLst>
                                    <p:set>
                                      <p:cBhvr>
                                        <p:cTn id="22" dur="1" fill="hold">
                                          <p:stCondLst>
                                            <p:cond delay="0"/>
                                          </p:stCondLst>
                                        </p:cTn>
                                        <p:tgtEl>
                                          <p:spTgt spid="84"/>
                                        </p:tgtEl>
                                        <p:attrNameLst>
                                          <p:attrName>style.visibility</p:attrName>
                                        </p:attrNameLst>
                                      </p:cBhvr>
                                      <p:to>
                                        <p:strVal val="visible"/>
                                      </p:to>
                                    </p:set>
                                    <p:animEffect transition="in" filter="fade">
                                      <p:cBhvr>
                                        <p:cTn id="23" dur="2000"/>
                                        <p:tgtEl>
                                          <p:spTgt spid="84"/>
                                        </p:tgtEl>
                                      </p:cBhvr>
                                    </p:animEffect>
                                    <p:anim calcmode="lin" valueType="num">
                                      <p:cBhvr>
                                        <p:cTn id="24" dur="2000" fill="hold"/>
                                        <p:tgtEl>
                                          <p:spTgt spid="84"/>
                                        </p:tgtEl>
                                        <p:attrNameLst>
                                          <p:attrName>ppt_w</p:attrName>
                                        </p:attrNameLst>
                                      </p:cBhvr>
                                      <p:tavLst>
                                        <p:tav tm="0" fmla="#ppt_w*sin(2.5*pi*$)">
                                          <p:val>
                                            <p:fltVal val="0"/>
                                          </p:val>
                                        </p:tav>
                                        <p:tav tm="100000">
                                          <p:val>
                                            <p:fltVal val="1"/>
                                          </p:val>
                                        </p:tav>
                                      </p:tavLst>
                                    </p:anim>
                                    <p:anim calcmode="lin" valueType="num">
                                      <p:cBhvr>
                                        <p:cTn id="25" dur="2000" fill="hold"/>
                                        <p:tgtEl>
                                          <p:spTgt spid="84"/>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16" presetClass="entr" presetSubtype="42"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animEffect transition="in" filter="barn(outHorizontal)">
                                      <p:cBhvr>
                                        <p:cTn id="29" dur="500"/>
                                        <p:tgtEl>
                                          <p:spTgt spid="87"/>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left)">
                                      <p:cBhvr>
                                        <p:cTn id="33" dur="500"/>
                                        <p:tgtEl>
                                          <p:spTgt spid="9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wipe(left)">
                                      <p:cBhvr>
                                        <p:cTn id="36" dur="500"/>
                                        <p:tgtEl>
                                          <p:spTgt spid="8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left)">
                                      <p:cBhvr>
                                        <p:cTn id="43" dur="500"/>
                                        <p:tgtEl>
                                          <p:spTgt spid="9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3"/>
                                        </p:tgtEl>
                                        <p:attrNameLst>
                                          <p:attrName>style.visibility</p:attrName>
                                        </p:attrNameLst>
                                      </p:cBhvr>
                                      <p:to>
                                        <p:strVal val="visible"/>
                                      </p:to>
                                    </p:set>
                                    <p:animEffect transition="in" filter="wipe(left)">
                                      <p:cBhvr>
                                        <p:cTn id="50" dur="500"/>
                                        <p:tgtEl>
                                          <p:spTgt spid="93"/>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90"/>
                                        </p:tgtEl>
                                        <p:attrNameLst>
                                          <p:attrName>style.visibility</p:attrName>
                                        </p:attrNameLst>
                                      </p:cBhvr>
                                      <p:to>
                                        <p:strVal val="visible"/>
                                      </p:to>
                                    </p:set>
                                    <p:animEffect transition="in" filter="wipe(left)">
                                      <p:cBhvr>
                                        <p:cTn id="54" dur="500"/>
                                        <p:tgtEl>
                                          <p:spTgt spid="9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left)">
                                      <p:cBhvr>
                                        <p:cTn id="57" dur="500"/>
                                        <p:tgtEl>
                                          <p:spTgt spid="94"/>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left)">
                                      <p:cBhvr>
                                        <p:cTn id="61" dur="500"/>
                                        <p:tgtEl>
                                          <p:spTgt spid="95"/>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96"/>
                                        </p:tgtEl>
                                        <p:attrNameLst>
                                          <p:attrName>style.visibility</p:attrName>
                                        </p:attrNameLst>
                                      </p:cBhvr>
                                      <p:to>
                                        <p:strVal val="visible"/>
                                      </p:to>
                                    </p:set>
                                    <p:animEffect transition="in" filter="wipe(left)">
                                      <p:cBhvr>
                                        <p:cTn id="6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6" grpId="0" animBg="1"/>
      <p:bldP spid="87" grpId="0" animBg="1"/>
      <p:bldP spid="88" grpId="0" animBg="1"/>
      <p:bldP spid="89" grpId="0" animBg="1"/>
      <p:bldP spid="90" grpId="0" animBg="1"/>
      <p:bldP spid="91" grpId="0"/>
      <p:bldP spid="92" grpId="0"/>
      <p:bldP spid="93" grpId="0"/>
      <p:bldP spid="94" grpId="0"/>
      <p:bldP spid="95" grpId="0" animBg="1"/>
      <p:bldP spid="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sp>
        <p:nvSpPr>
          <p:cNvPr id="84" name="椭圆 83"/>
          <p:cNvSpPr/>
          <p:nvPr/>
        </p:nvSpPr>
        <p:spPr>
          <a:xfrm>
            <a:off x="1665904" y="3683341"/>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85" name="TextBox 34"/>
          <p:cNvSpPr txBox="1"/>
          <p:nvPr/>
        </p:nvSpPr>
        <p:spPr>
          <a:xfrm>
            <a:off x="1064240" y="3923665"/>
            <a:ext cx="1419225" cy="553998"/>
          </a:xfrm>
          <a:prstGeom prst="rect">
            <a:avLst/>
          </a:prstGeom>
          <a:noFill/>
        </p:spPr>
        <p:txBody>
          <a:bodyPr>
            <a:spAutoFit/>
          </a:bodyPr>
          <a:lstStyle/>
          <a:p>
            <a:pPr>
              <a:defRPr/>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点击输入本栏的具体文字，请根据您的具体内容酌情修改。</a:t>
            </a:r>
            <a:endParaRPr lang="zh-CN" altLang="en-US" sz="1000" dirty="0">
              <a:solidFill>
                <a:schemeClr val="bg1"/>
              </a:solidFill>
            </a:endParaRPr>
          </a:p>
        </p:txBody>
      </p:sp>
      <p:grpSp>
        <p:nvGrpSpPr>
          <p:cNvPr id="86" name="组合 85"/>
          <p:cNvGrpSpPr/>
          <p:nvPr/>
        </p:nvGrpSpPr>
        <p:grpSpPr>
          <a:xfrm>
            <a:off x="1282230" y="2439387"/>
            <a:ext cx="992188" cy="1147762"/>
            <a:chOff x="1798024" y="2281555"/>
            <a:chExt cx="1322917" cy="1530349"/>
          </a:xfrm>
        </p:grpSpPr>
        <p:sp>
          <p:nvSpPr>
            <p:cNvPr id="8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p:spPr>
          <p:txBody>
            <a:bodyPr wrap="none" lIns="68580" tIns="34290" rIns="68580" bIns="34290" anchor="ctr"/>
            <a:lstStyle/>
            <a:p>
              <a:pPr algn="ctr">
                <a:defRPr/>
              </a:pP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88" name="文本框 8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89" name="椭圆 88"/>
          <p:cNvSpPr/>
          <p:nvPr/>
        </p:nvSpPr>
        <p:spPr>
          <a:xfrm>
            <a:off x="3109795" y="32525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0" name="TextBox 34"/>
          <p:cNvSpPr txBox="1"/>
          <p:nvPr/>
        </p:nvSpPr>
        <p:spPr>
          <a:xfrm>
            <a:off x="2508131" y="3492874"/>
            <a:ext cx="1419225" cy="553998"/>
          </a:xfrm>
          <a:prstGeom prst="rect">
            <a:avLst/>
          </a:prstGeom>
          <a:noFill/>
        </p:spPr>
        <p:txBody>
          <a:bodyPr>
            <a:spAutoFit/>
          </a:bodyPr>
          <a:lstStyle/>
          <a:p>
            <a:pPr>
              <a:defRPr/>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点击输入本栏的具体文字，请根据您的具体内容酌情修改。</a:t>
            </a:r>
            <a:endParaRPr lang="zh-CN" altLang="en-US" sz="1000" dirty="0">
              <a:solidFill>
                <a:schemeClr val="bg1"/>
              </a:solidFill>
            </a:endParaRPr>
          </a:p>
        </p:txBody>
      </p:sp>
      <p:grpSp>
        <p:nvGrpSpPr>
          <p:cNvPr id="91" name="组合 90"/>
          <p:cNvGrpSpPr/>
          <p:nvPr/>
        </p:nvGrpSpPr>
        <p:grpSpPr>
          <a:xfrm>
            <a:off x="2726121" y="2008596"/>
            <a:ext cx="992188" cy="1147762"/>
            <a:chOff x="1798024" y="2281555"/>
            <a:chExt cx="1322917" cy="1530349"/>
          </a:xfrm>
        </p:grpSpPr>
        <p:sp>
          <p:nvSpPr>
            <p:cNvPr id="9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p:spPr>
          <p:txBody>
            <a:bodyPr wrap="none" lIns="68580" tIns="34290" rIns="68580" bIns="34290" anchor="ctr"/>
            <a:lstStyle/>
            <a:p>
              <a:pPr algn="ctr">
                <a:defRPr/>
              </a:pP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93" name="文本框 9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94" name="椭圆 93"/>
          <p:cNvSpPr/>
          <p:nvPr/>
        </p:nvSpPr>
        <p:spPr>
          <a:xfrm>
            <a:off x="4529020" y="28508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5" name="TextBox 34"/>
          <p:cNvSpPr txBox="1"/>
          <p:nvPr/>
        </p:nvSpPr>
        <p:spPr>
          <a:xfrm>
            <a:off x="3927356" y="3091173"/>
            <a:ext cx="1419225" cy="553998"/>
          </a:xfrm>
          <a:prstGeom prst="rect">
            <a:avLst/>
          </a:prstGeom>
          <a:noFill/>
        </p:spPr>
        <p:txBody>
          <a:bodyPr>
            <a:spAutoFit/>
          </a:bodyPr>
          <a:lstStyle/>
          <a:p>
            <a:pPr>
              <a:defRPr/>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点击输入本栏的具体文字，请根据您的具体内容酌情修改。</a:t>
            </a:r>
            <a:endParaRPr lang="zh-CN" altLang="en-US" sz="1000" dirty="0">
              <a:solidFill>
                <a:schemeClr val="bg1"/>
              </a:solidFill>
            </a:endParaRPr>
          </a:p>
        </p:txBody>
      </p:sp>
      <p:grpSp>
        <p:nvGrpSpPr>
          <p:cNvPr id="96" name="组合 95"/>
          <p:cNvGrpSpPr/>
          <p:nvPr/>
        </p:nvGrpSpPr>
        <p:grpSpPr>
          <a:xfrm>
            <a:off x="4145346" y="1606896"/>
            <a:ext cx="992188" cy="1147762"/>
            <a:chOff x="1798024" y="2281555"/>
            <a:chExt cx="1322917" cy="1530349"/>
          </a:xfrm>
        </p:grpSpPr>
        <p:sp>
          <p:nvSpPr>
            <p:cNvPr id="9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p:spPr>
          <p:txBody>
            <a:bodyPr wrap="none" lIns="68580" tIns="34290" rIns="68580" bIns="34290" anchor="ctr"/>
            <a:lstStyle/>
            <a:p>
              <a:pPr algn="ctr">
                <a:defRPr/>
              </a:pP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98" name="文本框 9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99" name="椭圆 98"/>
          <p:cNvSpPr/>
          <p:nvPr/>
        </p:nvSpPr>
        <p:spPr>
          <a:xfrm>
            <a:off x="5943961" y="2441182"/>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0" name="TextBox 34"/>
          <p:cNvSpPr txBox="1"/>
          <p:nvPr/>
        </p:nvSpPr>
        <p:spPr>
          <a:xfrm>
            <a:off x="5342297" y="2681506"/>
            <a:ext cx="1419225" cy="553998"/>
          </a:xfrm>
          <a:prstGeom prst="rect">
            <a:avLst/>
          </a:prstGeom>
          <a:noFill/>
        </p:spPr>
        <p:txBody>
          <a:bodyPr>
            <a:spAutoFit/>
          </a:bodyPr>
          <a:lstStyle/>
          <a:p>
            <a:pPr>
              <a:defRPr/>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点击输入本栏的具体文字，请根据您的具体内容酌情修改。</a:t>
            </a:r>
            <a:endParaRPr lang="zh-CN" altLang="en-US" sz="1000" dirty="0">
              <a:solidFill>
                <a:schemeClr val="bg1"/>
              </a:solidFill>
            </a:endParaRPr>
          </a:p>
        </p:txBody>
      </p:sp>
      <p:grpSp>
        <p:nvGrpSpPr>
          <p:cNvPr id="101" name="组合 100"/>
          <p:cNvGrpSpPr/>
          <p:nvPr/>
        </p:nvGrpSpPr>
        <p:grpSpPr>
          <a:xfrm>
            <a:off x="5560287" y="1197228"/>
            <a:ext cx="992188" cy="1147762"/>
            <a:chOff x="1798024" y="2281555"/>
            <a:chExt cx="1322917" cy="1530349"/>
          </a:xfrm>
        </p:grpSpPr>
        <p:sp>
          <p:nvSpPr>
            <p:cNvPr id="10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p:spPr>
          <p:txBody>
            <a:bodyPr wrap="none" lIns="68580" tIns="34290" rIns="68580" bIns="34290" anchor="ctr"/>
            <a:lstStyle/>
            <a:p>
              <a:pPr algn="ctr">
                <a:defRPr/>
              </a:pP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103" name="文本框 10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104" name="椭圆 103"/>
          <p:cNvSpPr/>
          <p:nvPr/>
        </p:nvSpPr>
        <p:spPr>
          <a:xfrm>
            <a:off x="7293076" y="1992049"/>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5" name="TextBox 34"/>
          <p:cNvSpPr txBox="1"/>
          <p:nvPr/>
        </p:nvSpPr>
        <p:spPr>
          <a:xfrm>
            <a:off x="6691412" y="2232372"/>
            <a:ext cx="1419225" cy="553998"/>
          </a:xfrm>
          <a:prstGeom prst="rect">
            <a:avLst/>
          </a:prstGeom>
          <a:noFill/>
        </p:spPr>
        <p:txBody>
          <a:bodyPr>
            <a:spAutoFit/>
          </a:bodyPr>
          <a:lstStyle/>
          <a:p>
            <a:pPr>
              <a:defRPr/>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点击输入本栏的具体文字，请根据您的具体内容酌情修改。</a:t>
            </a:r>
            <a:endParaRPr lang="zh-CN" altLang="en-US" sz="1000" dirty="0">
              <a:solidFill>
                <a:schemeClr val="bg1"/>
              </a:solidFill>
            </a:endParaRPr>
          </a:p>
        </p:txBody>
      </p:sp>
      <p:grpSp>
        <p:nvGrpSpPr>
          <p:cNvPr id="106" name="组合 105"/>
          <p:cNvGrpSpPr/>
          <p:nvPr/>
        </p:nvGrpSpPr>
        <p:grpSpPr>
          <a:xfrm>
            <a:off x="6909402" y="748095"/>
            <a:ext cx="992188" cy="1147762"/>
            <a:chOff x="1798024" y="2281555"/>
            <a:chExt cx="1322917" cy="1530349"/>
          </a:xfrm>
        </p:grpSpPr>
        <p:sp>
          <p:nvSpPr>
            <p:cNvPr id="10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p:spPr>
          <p:txBody>
            <a:bodyPr wrap="none" lIns="68580" tIns="34290" rIns="68580" bIns="34290" anchor="ctr"/>
            <a:lstStyle/>
            <a:p>
              <a:pPr algn="ctr">
                <a:defRPr/>
              </a:pP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108" name="文本框 10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fade">
                                      <p:cBhvr>
                                        <p:cTn id="19" dur="1000"/>
                                        <p:tgtEl>
                                          <p:spTgt spid="86"/>
                                        </p:tgtEl>
                                      </p:cBhvr>
                                    </p:animEffect>
                                    <p:anim calcmode="lin" valueType="num">
                                      <p:cBhvr>
                                        <p:cTn id="20" dur="1000" fill="hold"/>
                                        <p:tgtEl>
                                          <p:spTgt spid="86"/>
                                        </p:tgtEl>
                                        <p:attrNameLst>
                                          <p:attrName>ppt_x</p:attrName>
                                        </p:attrNameLst>
                                      </p:cBhvr>
                                      <p:tavLst>
                                        <p:tav tm="0">
                                          <p:val>
                                            <p:strVal val="#ppt_x"/>
                                          </p:val>
                                        </p:tav>
                                        <p:tav tm="100000">
                                          <p:val>
                                            <p:strVal val="#ppt_x"/>
                                          </p:val>
                                        </p:tav>
                                      </p:tavLst>
                                    </p:anim>
                                    <p:anim calcmode="lin" valueType="num">
                                      <p:cBhvr>
                                        <p:cTn id="21" dur="1000" fill="hold"/>
                                        <p:tgtEl>
                                          <p:spTgt spid="8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fade">
                                      <p:cBhvr>
                                        <p:cTn id="25" dur="500"/>
                                        <p:tgtEl>
                                          <p:spTgt spid="84"/>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wipe(left)">
                                      <p:cBhvr>
                                        <p:cTn id="29" dur="750"/>
                                        <p:tgtEl>
                                          <p:spTgt spid="85"/>
                                        </p:tgtEl>
                                      </p:cBhvr>
                                    </p:animEffect>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89"/>
                                        </p:tgtEl>
                                        <p:attrNameLst>
                                          <p:attrName>style.visibility</p:attrName>
                                        </p:attrNameLst>
                                      </p:cBhvr>
                                      <p:to>
                                        <p:strVal val="visible"/>
                                      </p:to>
                                    </p:set>
                                    <p:animEffect transition="in" filter="fade">
                                      <p:cBhvr>
                                        <p:cTn id="40" dur="500"/>
                                        <p:tgtEl>
                                          <p:spTgt spid="89"/>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wipe(left)">
                                      <p:cBhvr>
                                        <p:cTn id="44" dur="750"/>
                                        <p:tgtEl>
                                          <p:spTgt spid="90"/>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wipe(left)">
                                      <p:cBhvr>
                                        <p:cTn id="59" dur="750"/>
                                        <p:tgtEl>
                                          <p:spTgt spid="9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nodeType="clickEffect">
                                  <p:stCondLst>
                                    <p:cond delay="0"/>
                                  </p:stCondLst>
                                  <p:childTnLst>
                                    <p:set>
                                      <p:cBhvr>
                                        <p:cTn id="63" dur="1" fill="hold">
                                          <p:stCondLst>
                                            <p:cond delay="0"/>
                                          </p:stCondLst>
                                        </p:cTn>
                                        <p:tgtEl>
                                          <p:spTgt spid="101"/>
                                        </p:tgtEl>
                                        <p:attrNameLst>
                                          <p:attrName>style.visibility</p:attrName>
                                        </p:attrNameLst>
                                      </p:cBhvr>
                                      <p:to>
                                        <p:strVal val="visible"/>
                                      </p:to>
                                    </p:set>
                                    <p:animEffect transition="in" filter="fade">
                                      <p:cBhvr>
                                        <p:cTn id="64" dur="1000"/>
                                        <p:tgtEl>
                                          <p:spTgt spid="101"/>
                                        </p:tgtEl>
                                      </p:cBhvr>
                                    </p:animEffect>
                                    <p:anim calcmode="lin" valueType="num">
                                      <p:cBhvr>
                                        <p:cTn id="65" dur="1000" fill="hold"/>
                                        <p:tgtEl>
                                          <p:spTgt spid="101"/>
                                        </p:tgtEl>
                                        <p:attrNameLst>
                                          <p:attrName>ppt_x</p:attrName>
                                        </p:attrNameLst>
                                      </p:cBhvr>
                                      <p:tavLst>
                                        <p:tav tm="0">
                                          <p:val>
                                            <p:strVal val="#ppt_x"/>
                                          </p:val>
                                        </p:tav>
                                        <p:tav tm="100000">
                                          <p:val>
                                            <p:strVal val="#ppt_x"/>
                                          </p:val>
                                        </p:tav>
                                      </p:tavLst>
                                    </p:anim>
                                    <p:anim calcmode="lin" valueType="num">
                                      <p:cBhvr>
                                        <p:cTn id="66" dur="1000" fill="hold"/>
                                        <p:tgtEl>
                                          <p:spTgt spid="101"/>
                                        </p:tgtEl>
                                        <p:attrNameLst>
                                          <p:attrName>ppt_y</p:attrName>
                                        </p:attrNameLst>
                                      </p:cBhvr>
                                      <p:tavLst>
                                        <p:tav tm="0">
                                          <p:val>
                                            <p:strVal val="#ppt_y-.1"/>
                                          </p:val>
                                        </p:tav>
                                        <p:tav tm="100000">
                                          <p:val>
                                            <p:strVal val="#ppt_y"/>
                                          </p:val>
                                        </p:tav>
                                      </p:tavLst>
                                    </p:anim>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500"/>
                                        <p:tgtEl>
                                          <p:spTgt spid="99"/>
                                        </p:tgtEl>
                                      </p:cBhvr>
                                    </p:animEffect>
                                  </p:childTnLst>
                                </p:cTn>
                              </p:par>
                            </p:childTnLst>
                          </p:cTn>
                        </p:par>
                        <p:par>
                          <p:cTn id="71" fill="hold">
                            <p:stCondLst>
                              <p:cond delay="1500"/>
                            </p:stCondLst>
                            <p:childTnLst>
                              <p:par>
                                <p:cTn id="72" presetID="22" presetClass="entr" presetSubtype="8" fill="hold" grpId="0"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left)">
                                      <p:cBhvr>
                                        <p:cTn id="74" dur="750"/>
                                        <p:tgtEl>
                                          <p:spTgt spid="100"/>
                                        </p:tgtEl>
                                      </p:cBhvr>
                                    </p:animEffect>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1000"/>
                                        <p:tgtEl>
                                          <p:spTgt spid="106"/>
                                        </p:tgtEl>
                                      </p:cBhvr>
                                    </p:animEffect>
                                    <p:anim calcmode="lin" valueType="num">
                                      <p:cBhvr>
                                        <p:cTn id="80" dur="1000" fill="hold"/>
                                        <p:tgtEl>
                                          <p:spTgt spid="106"/>
                                        </p:tgtEl>
                                        <p:attrNameLst>
                                          <p:attrName>ppt_x</p:attrName>
                                        </p:attrNameLst>
                                      </p:cBhvr>
                                      <p:tavLst>
                                        <p:tav tm="0">
                                          <p:val>
                                            <p:strVal val="#ppt_x"/>
                                          </p:val>
                                        </p:tav>
                                        <p:tav tm="100000">
                                          <p:val>
                                            <p:strVal val="#ppt_x"/>
                                          </p:val>
                                        </p:tav>
                                      </p:tavLst>
                                    </p:anim>
                                    <p:anim calcmode="lin" valueType="num">
                                      <p:cBhvr>
                                        <p:cTn id="81" dur="1000" fill="hold"/>
                                        <p:tgtEl>
                                          <p:spTgt spid="106"/>
                                        </p:tgtEl>
                                        <p:attrNameLst>
                                          <p:attrName>ppt_y</p:attrName>
                                        </p:attrNameLst>
                                      </p:cBhvr>
                                      <p:tavLst>
                                        <p:tav tm="0">
                                          <p:val>
                                            <p:strVal val="#ppt_y-.1"/>
                                          </p:val>
                                        </p:tav>
                                        <p:tav tm="100000">
                                          <p:val>
                                            <p:strVal val="#ppt_y"/>
                                          </p:val>
                                        </p:tav>
                                      </p:tavLst>
                                    </p:anim>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104"/>
                                        </p:tgtEl>
                                        <p:attrNameLst>
                                          <p:attrName>style.visibility</p:attrName>
                                        </p:attrNameLst>
                                      </p:cBhvr>
                                      <p:to>
                                        <p:strVal val="visible"/>
                                      </p:to>
                                    </p:set>
                                    <p:animEffect transition="in" filter="fade">
                                      <p:cBhvr>
                                        <p:cTn id="85" dur="500"/>
                                        <p:tgtEl>
                                          <p:spTgt spid="104"/>
                                        </p:tgtEl>
                                      </p:cBhvr>
                                    </p:animEffect>
                                  </p:childTnLst>
                                </p:cTn>
                              </p:par>
                            </p:childTnLst>
                          </p:cTn>
                        </p:par>
                        <p:par>
                          <p:cTn id="86" fill="hold">
                            <p:stCondLst>
                              <p:cond delay="1500"/>
                            </p:stCondLst>
                            <p:childTnLst>
                              <p:par>
                                <p:cTn id="87" presetID="22" presetClass="entr" presetSubtype="8" fill="hold" grpId="0" nodeType="afterEffect">
                                  <p:stCondLst>
                                    <p:cond delay="0"/>
                                  </p:stCondLst>
                                  <p:childTnLst>
                                    <p:set>
                                      <p:cBhvr>
                                        <p:cTn id="88" dur="1" fill="hold">
                                          <p:stCondLst>
                                            <p:cond delay="0"/>
                                          </p:stCondLst>
                                        </p:cTn>
                                        <p:tgtEl>
                                          <p:spTgt spid="105"/>
                                        </p:tgtEl>
                                        <p:attrNameLst>
                                          <p:attrName>style.visibility</p:attrName>
                                        </p:attrNameLst>
                                      </p:cBhvr>
                                      <p:to>
                                        <p:strVal val="visible"/>
                                      </p:to>
                                    </p:set>
                                    <p:animEffect transition="in" filter="wipe(left)">
                                      <p:cBhvr>
                                        <p:cTn id="89" dur="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9" grpId="0" animBg="1"/>
      <p:bldP spid="90" grpId="0"/>
      <p:bldP spid="94" grpId="0" animBg="1"/>
      <p:bldP spid="95" grpId="0"/>
      <p:bldP spid="99" grpId="0" animBg="1"/>
      <p:bldP spid="100" grpId="0"/>
      <p:bldP spid="104" grpId="0" animBg="1"/>
      <p:bldP spid="1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03</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pic>
        <p:nvPicPr>
          <p:cNvPr id="84" name="图片 3"/>
          <p:cNvPicPr>
            <a:picLocks noChangeAspect="1" noChangeArrowheads="1"/>
          </p:cNvPicPr>
          <p:nvPr/>
        </p:nvPicPr>
        <p:blipFill>
          <a:blip r:embed="rId1" cstate="screen"/>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图片 5"/>
          <p:cNvPicPr>
            <a:picLocks noChangeAspect="1" noChangeArrowheads="1"/>
          </p:cNvPicPr>
          <p:nvPr/>
        </p:nvPicPr>
        <p:blipFill>
          <a:blip r:embed="rId2" cstate="screen"/>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87"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88"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89"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90" name="矩形 7"/>
          <p:cNvSpPr>
            <a:spLocks noChangeArrowheads="1"/>
          </p:cNvSpPr>
          <p:nvPr/>
        </p:nvSpPr>
        <p:spPr bwMode="auto">
          <a:xfrm>
            <a:off x="6011863" y="1325563"/>
            <a:ext cx="2305050" cy="3033712"/>
          </a:xfrm>
          <a:prstGeom prst="rect">
            <a:avLst/>
          </a:prstGeom>
          <a:noFill/>
          <a:ln w="25400">
            <a:solidFill>
              <a:schemeClr val="bg1"/>
            </a:solidFill>
            <a:beve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1"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2"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93"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4"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bg1"/>
            </a:solidFill>
          </a:ln>
        </p:spPr>
        <p:txBody>
          <a:bodyPr anchor="ctr"/>
          <a:lstStyle/>
          <a:p>
            <a:endParaRPr lang="zh-CN" altLang="en-US"/>
          </a:p>
        </p:txBody>
      </p:sp>
      <p:sp>
        <p:nvSpPr>
          <p:cNvPr id="95"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96"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tailEnd type="arrow" w="med" len="med"/>
          </a:ln>
          <a:extLst>
            <a:ext uri="{909E8E84-426E-40DD-AFC4-6F175D3DCCD1}">
              <a14:hiddenFill xmlns:a14="http://schemas.microsoft.com/office/drawing/2010/main">
                <a:noFill/>
              </a14:hiddenFill>
            </a:ext>
          </a:extLst>
        </p:spPr>
      </p:cxnSp>
      <p:grpSp>
        <p:nvGrpSpPr>
          <p:cNvPr id="97" name="组合 2"/>
          <p:cNvGrpSpPr/>
          <p:nvPr/>
        </p:nvGrpSpPr>
        <p:grpSpPr bwMode="auto">
          <a:xfrm>
            <a:off x="7580313" y="4160838"/>
            <a:ext cx="463550" cy="77787"/>
            <a:chOff x="0" y="0"/>
            <a:chExt cx="463441" cy="76944"/>
          </a:xfrm>
        </p:grpSpPr>
        <p:sp>
          <p:nvSpPr>
            <p:cNvPr id="98"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9"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0"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1"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wipe(down)">
                                      <p:cBhvr>
                                        <p:cTn id="19" dur="500"/>
                                        <p:tgtEl>
                                          <p:spTgt spid="84"/>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randombar(horizontal)">
                                      <p:cBhvr>
                                        <p:cTn id="24" dur="500"/>
                                        <p:tgtEl>
                                          <p:spTgt spid="8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randombar(horizontal)">
                                      <p:cBhvr>
                                        <p:cTn id="27" dur="500"/>
                                        <p:tgtEl>
                                          <p:spTgt spid="8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5"/>
                                        </p:tgtEl>
                                        <p:attrNameLst>
                                          <p:attrName>style.visibility</p:attrName>
                                        </p:attrNameLst>
                                      </p:cBhvr>
                                      <p:to>
                                        <p:strVal val="visible"/>
                                      </p:to>
                                    </p:set>
                                    <p:animEffect transition="in" filter="wipe(down)">
                                      <p:cBhvr>
                                        <p:cTn id="32" dur="500"/>
                                        <p:tgtEl>
                                          <p:spTgt spid="85"/>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95"/>
                                        </p:tgtEl>
                                        <p:attrNameLst>
                                          <p:attrName>style.visibility</p:attrName>
                                        </p:attrNameLst>
                                      </p:cBhvr>
                                      <p:to>
                                        <p:strVal val="visible"/>
                                      </p:to>
                                    </p:set>
                                    <p:animEffect>
                                      <p:cBhvr>
                                        <p:cTn id="36" dur="500"/>
                                        <p:tgtEl>
                                          <p:spTgt spid="95"/>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96"/>
                                        </p:tgtEl>
                                        <p:attrNameLst>
                                          <p:attrName>style.visibility</p:attrName>
                                        </p:attrNameLst>
                                      </p:cBhvr>
                                      <p:to>
                                        <p:strVal val="visible"/>
                                      </p:to>
                                    </p:set>
                                    <p:animEffect>
                                      <p:cBhvr>
                                        <p:cTn id="39" dur="500"/>
                                        <p:tgtEl>
                                          <p:spTgt spid="96"/>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randombar(horizontal)">
                                      <p:cBhvr>
                                        <p:cTn id="44" dur="500"/>
                                        <p:tgtEl>
                                          <p:spTgt spid="89"/>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randombar(horizontal)">
                                      <p:cBhvr>
                                        <p:cTn id="47" dur="500"/>
                                        <p:tgtEl>
                                          <p:spTgt spid="8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fade">
                                      <p:cBhvr>
                                        <p:cTn id="52" dur="500"/>
                                        <p:tgtEl>
                                          <p:spTgt spid="9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wipe(down)">
                                      <p:cBhvr>
                                        <p:cTn id="57" dur="500"/>
                                        <p:tgtEl>
                                          <p:spTgt spid="92"/>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91"/>
                                        </p:tgtEl>
                                        <p:attrNameLst>
                                          <p:attrName>style.visibility</p:attrName>
                                        </p:attrNameLst>
                                      </p:cBhvr>
                                      <p:to>
                                        <p:strVal val="visible"/>
                                      </p:to>
                                    </p:set>
                                    <p:animEffect transition="in" filter="wipe(down)">
                                      <p:cBhvr>
                                        <p:cTn id="60" dur="500"/>
                                        <p:tgtEl>
                                          <p:spTgt spid="91"/>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93"/>
                                        </p:tgtEl>
                                        <p:attrNameLst>
                                          <p:attrName>style.visibility</p:attrName>
                                        </p:attrNameLst>
                                      </p:cBhvr>
                                      <p:to>
                                        <p:strVal val="visible"/>
                                      </p:to>
                                    </p:set>
                                    <p:animEffect transition="in" filter="wipe(down)">
                                      <p:cBhvr>
                                        <p:cTn id="63" dur="500"/>
                                        <p:tgtEl>
                                          <p:spTgt spid="93"/>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94"/>
                                        </p:tgtEl>
                                        <p:attrNameLst>
                                          <p:attrName>style.visibility</p:attrName>
                                        </p:attrNameLst>
                                      </p:cBhvr>
                                      <p:to>
                                        <p:strVal val="visible"/>
                                      </p:to>
                                    </p:set>
                                    <p:animEffect>
                                      <p:cBhvr>
                                        <p:cTn id="66" dur="500"/>
                                        <p:tgtEl>
                                          <p:spTgt spid="94"/>
                                        </p:tgtEl>
                                      </p:cBhvr>
                                    </p:animEffect>
                                  </p:childTnLst>
                                </p:cTn>
                              </p:par>
                            </p:childTnLst>
                          </p:cTn>
                        </p:par>
                        <p:par>
                          <p:cTn id="67" fill="hold">
                            <p:stCondLst>
                              <p:cond delay="500"/>
                            </p:stCondLst>
                            <p:childTnLst>
                              <p:par>
                                <p:cTn id="68" presetID="22" presetClass="entr" presetSubtype="8" fill="hold" nodeType="afterEffect">
                                  <p:stCondLst>
                                    <p:cond delay="0"/>
                                  </p:stCondLst>
                                  <p:childTnLst>
                                    <p:set>
                                      <p:cBhvr>
                                        <p:cTn id="69" dur="1" fill="hold">
                                          <p:stCondLst>
                                            <p:cond delay="0"/>
                                          </p:stCondLst>
                                        </p:cTn>
                                        <p:tgtEl>
                                          <p:spTgt spid="97"/>
                                        </p:tgtEl>
                                        <p:attrNameLst>
                                          <p:attrName>style.visibility</p:attrName>
                                        </p:attrNameLst>
                                      </p:cBhvr>
                                      <p:to>
                                        <p:strVal val="visible"/>
                                      </p:to>
                                    </p:set>
                                    <p:animEffect>
                                      <p:cBhvr>
                                        <p:cTn id="70"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p:bldP spid="87" grpId="0"/>
      <p:bldP spid="88" grpId="0"/>
      <p:bldP spid="89" grpId="0"/>
      <p:bldP spid="90" grpId="0" animBg="1"/>
      <p:bldP spid="91" grpId="0"/>
      <p:bldP spid="92" grpId="0"/>
      <p:bldP spid="93" grpId="0"/>
      <p:bldP spid="94" grpId="0" animBg="1"/>
      <p:bldP spid="95"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sp>
        <p:nvSpPr>
          <p:cNvPr id="8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a:t>
            </a:r>
            <a:r>
              <a:rPr lang="en-US" altLang="zh-CN" sz="1050" dirty="0" smtClean="0">
                <a:solidFill>
                  <a:schemeClr val="bg1"/>
                </a:solidFill>
                <a:latin typeface="微软雅黑" panose="020B0503020204020204" pitchFamily="34" charset="-122"/>
                <a:ea typeface="微软雅黑" panose="020B0503020204020204" pitchFamily="34" charset="-122"/>
              </a:rPr>
              <a:t>……</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8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a:t>
            </a:r>
            <a:r>
              <a:rPr lang="en-US" altLang="zh-CN" sz="1050" dirty="0" smtClean="0">
                <a:solidFill>
                  <a:schemeClr val="bg1"/>
                </a:solidFill>
                <a:latin typeface="微软雅黑" panose="020B0503020204020204" pitchFamily="34" charset="-122"/>
                <a:ea typeface="微软雅黑" panose="020B0503020204020204" pitchFamily="34" charset="-122"/>
              </a:rPr>
              <a:t>……</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8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a:t>
            </a:r>
            <a:r>
              <a:rPr lang="en-US" altLang="zh-CN" sz="1050" dirty="0" smtClean="0">
                <a:solidFill>
                  <a:schemeClr val="bg1"/>
                </a:solidFill>
                <a:latin typeface="微软雅黑" panose="020B0503020204020204" pitchFamily="34" charset="-122"/>
                <a:ea typeface="微软雅黑" panose="020B0503020204020204" pitchFamily="34" charset="-122"/>
              </a:rPr>
              <a:t>……</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8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a:t>
            </a:r>
            <a:r>
              <a:rPr lang="en-US" altLang="zh-CN" sz="1050" dirty="0" smtClean="0">
                <a:solidFill>
                  <a:schemeClr val="bg1"/>
                </a:solidFill>
                <a:latin typeface="微软雅黑" panose="020B0503020204020204" pitchFamily="34" charset="-122"/>
                <a:ea typeface="微软雅黑" panose="020B0503020204020204" pitchFamily="34" charset="-122"/>
              </a:rPr>
              <a:t>……</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88" name="Freeform 40"/>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89" name="Freeform 41"/>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grpSp>
        <p:nvGrpSpPr>
          <p:cNvPr id="90" name="组合 89"/>
          <p:cNvGrpSpPr/>
          <p:nvPr/>
        </p:nvGrpSpPr>
        <p:grpSpPr>
          <a:xfrm>
            <a:off x="4507706" y="1300814"/>
            <a:ext cx="128588" cy="3200400"/>
            <a:chOff x="6010275" y="1583258"/>
            <a:chExt cx="171450" cy="4267200"/>
          </a:xfrm>
          <a:noFill/>
        </p:grpSpPr>
        <p:cxnSp>
          <p:nvCxnSpPr>
            <p:cNvPr id="91" name="直接连接符 90"/>
            <p:cNvCxnSpPr>
              <a:stCxn id="92" idx="3"/>
              <a:endCxn id="96"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2" name="Freeform 42"/>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93" name="Freeform 43"/>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94" name="Freeform 44"/>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95" name="Freeform 45"/>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96" name="Freeform 46"/>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grpSp>
      <p:sp>
        <p:nvSpPr>
          <p:cNvPr id="97" name="Oval 47"/>
          <p:cNvSpPr>
            <a:spLocks noChangeArrowheads="1"/>
          </p:cNvSpPr>
          <p:nvPr/>
        </p:nvSpPr>
        <p:spPr bwMode="auto">
          <a:xfrm>
            <a:off x="2462213" y="1141270"/>
            <a:ext cx="1240631" cy="1238250"/>
          </a:xfrm>
          <a:prstGeom prst="ellipse">
            <a:avLst/>
          </a:prstGeom>
          <a:no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98" name="Oval 48"/>
          <p:cNvSpPr>
            <a:spLocks noChangeArrowheads="1"/>
          </p:cNvSpPr>
          <p:nvPr/>
        </p:nvSpPr>
        <p:spPr bwMode="auto">
          <a:xfrm>
            <a:off x="4406503" y="1594899"/>
            <a:ext cx="330994" cy="330994"/>
          </a:xfrm>
          <a:prstGeom prst="ellipse">
            <a:avLst/>
          </a:prstGeom>
          <a:noFill/>
          <a:ln>
            <a:solidFill>
              <a:schemeClr val="bg1"/>
            </a:solidFill>
          </a:ln>
        </p:spPr>
        <p:txBody>
          <a:bodyPr vert="horz" wrap="square" lIns="0" tIns="0" rIns="0" bIns="0" numCol="1" anchor="ctr" anchorCtr="0" compatLnSpc="1"/>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99" name="Freeform 49"/>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100" name="Oval 50"/>
          <p:cNvSpPr>
            <a:spLocks noChangeArrowheads="1"/>
          </p:cNvSpPr>
          <p:nvPr/>
        </p:nvSpPr>
        <p:spPr bwMode="auto">
          <a:xfrm>
            <a:off x="2462213" y="2685511"/>
            <a:ext cx="1240631" cy="1240631"/>
          </a:xfrm>
          <a:prstGeom prst="ellipse">
            <a:avLst/>
          </a:prstGeom>
          <a:no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101" name="Oval 51"/>
          <p:cNvSpPr>
            <a:spLocks noChangeArrowheads="1"/>
          </p:cNvSpPr>
          <p:nvPr/>
        </p:nvSpPr>
        <p:spPr bwMode="auto">
          <a:xfrm>
            <a:off x="4406503" y="3139139"/>
            <a:ext cx="330994" cy="333375"/>
          </a:xfrm>
          <a:prstGeom prst="ellipse">
            <a:avLst/>
          </a:prstGeom>
          <a:noFill/>
          <a:ln>
            <a:solidFill>
              <a:schemeClr val="bg1"/>
            </a:solidFill>
          </a:ln>
        </p:spPr>
        <p:txBody>
          <a:bodyPr vert="horz" wrap="square" lIns="0" tIns="0" rIns="0" bIns="0" numCol="1" anchor="ctr" anchorCtr="0" compatLnSpc="1"/>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102" name="Freeform 54"/>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103" name="Oval 55"/>
          <p:cNvSpPr>
            <a:spLocks noChangeArrowheads="1"/>
          </p:cNvSpPr>
          <p:nvPr/>
        </p:nvSpPr>
        <p:spPr bwMode="auto">
          <a:xfrm>
            <a:off x="5441157" y="1913986"/>
            <a:ext cx="1240631" cy="1239440"/>
          </a:xfrm>
          <a:prstGeom prst="ellipse">
            <a:avLst/>
          </a:prstGeom>
          <a:no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104" name="Oval 56"/>
          <p:cNvSpPr>
            <a:spLocks noChangeArrowheads="1"/>
          </p:cNvSpPr>
          <p:nvPr/>
        </p:nvSpPr>
        <p:spPr bwMode="auto">
          <a:xfrm>
            <a:off x="4406503" y="2366423"/>
            <a:ext cx="330994" cy="333375"/>
          </a:xfrm>
          <a:prstGeom prst="ellipse">
            <a:avLst/>
          </a:prstGeom>
          <a:noFill/>
          <a:ln>
            <a:solidFill>
              <a:schemeClr val="bg1"/>
            </a:solidFill>
          </a:ln>
        </p:spPr>
        <p:txBody>
          <a:bodyPr vert="horz" wrap="square" lIns="0" tIns="0" rIns="0" bIns="0" numCol="1" anchor="ctr" anchorCtr="0" compatLnSpc="1"/>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105" name="Oval 57"/>
          <p:cNvSpPr>
            <a:spLocks noChangeArrowheads="1"/>
          </p:cNvSpPr>
          <p:nvPr/>
        </p:nvSpPr>
        <p:spPr bwMode="auto">
          <a:xfrm>
            <a:off x="5441157" y="3460607"/>
            <a:ext cx="1240631" cy="1237059"/>
          </a:xfrm>
          <a:prstGeom prst="ellipse">
            <a:avLst/>
          </a:prstGeom>
          <a:noFill/>
          <a:ln>
            <a:solidFill>
              <a:schemeClr val="bg1"/>
            </a:solidFill>
          </a:ln>
        </p:spPr>
        <p:txBody>
          <a:bodyPr vert="horz" wrap="square" lIns="68580" tIns="34290" rIns="68580" bIns="34290" numCol="1" anchor="t" anchorCtr="0" compatLnSpc="1"/>
          <a:lstStyle/>
          <a:p>
            <a:endParaRPr lang="zh-CN" altLang="en-US">
              <a:solidFill>
                <a:schemeClr val="bg1"/>
              </a:solidFill>
            </a:endParaRPr>
          </a:p>
        </p:txBody>
      </p:sp>
      <p:sp>
        <p:nvSpPr>
          <p:cNvPr id="106" name="Oval 59"/>
          <p:cNvSpPr>
            <a:spLocks noChangeArrowheads="1"/>
          </p:cNvSpPr>
          <p:nvPr/>
        </p:nvSpPr>
        <p:spPr bwMode="auto">
          <a:xfrm>
            <a:off x="4406503" y="3913045"/>
            <a:ext cx="330994" cy="332184"/>
          </a:xfrm>
          <a:prstGeom prst="ellipse">
            <a:avLst/>
          </a:prstGeom>
          <a:noFill/>
          <a:ln>
            <a:solidFill>
              <a:schemeClr val="bg1"/>
            </a:solidFill>
          </a:ln>
        </p:spPr>
        <p:txBody>
          <a:bodyPr vert="horz" wrap="square" lIns="0" tIns="0" rIns="0" bIns="0" numCol="1" anchor="ctr" anchorCtr="0" compatLnSpc="1"/>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107"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08"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09"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10"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anose="020B0503020204020204" pitchFamily="34" charset="-122"/>
                <a:ea typeface="微软雅黑" panose="020B0503020204020204" pitchFamily="34" charset="-122"/>
              </a:rPr>
              <a:t>添加标题</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up)">
                                      <p:cBhvr>
                                        <p:cTn id="17" dur="500"/>
                                        <p:tgtEl>
                                          <p:spTgt spid="90"/>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500" fill="hold"/>
                                        <p:tgtEl>
                                          <p:spTgt spid="98"/>
                                        </p:tgtEl>
                                        <p:attrNameLst>
                                          <p:attrName>ppt_w</p:attrName>
                                        </p:attrNameLst>
                                      </p:cBhvr>
                                      <p:tavLst>
                                        <p:tav tm="0">
                                          <p:val>
                                            <p:strVal val="4*#ppt_w"/>
                                          </p:val>
                                        </p:tav>
                                        <p:tav tm="100000">
                                          <p:val>
                                            <p:strVal val="#ppt_w"/>
                                          </p:val>
                                        </p:tav>
                                      </p:tavLst>
                                    </p:anim>
                                    <p:anim calcmode="lin" valueType="num">
                                      <p:cBhvr>
                                        <p:cTn id="22" dur="500" fill="hold"/>
                                        <p:tgtEl>
                                          <p:spTgt spid="98"/>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fill="hold"/>
                                        <p:tgtEl>
                                          <p:spTgt spid="104"/>
                                        </p:tgtEl>
                                        <p:attrNameLst>
                                          <p:attrName>ppt_w</p:attrName>
                                        </p:attrNameLst>
                                      </p:cBhvr>
                                      <p:tavLst>
                                        <p:tav tm="0">
                                          <p:val>
                                            <p:strVal val="4*#ppt_w"/>
                                          </p:val>
                                        </p:tav>
                                        <p:tav tm="100000">
                                          <p:val>
                                            <p:strVal val="#ppt_w"/>
                                          </p:val>
                                        </p:tav>
                                      </p:tavLst>
                                    </p:anim>
                                    <p:anim calcmode="lin" valueType="num">
                                      <p:cBhvr>
                                        <p:cTn id="26" dur="500" fill="hold"/>
                                        <p:tgtEl>
                                          <p:spTgt spid="104"/>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01"/>
                                        </p:tgtEl>
                                        <p:attrNameLst>
                                          <p:attrName>style.visibility</p:attrName>
                                        </p:attrNameLst>
                                      </p:cBhvr>
                                      <p:to>
                                        <p:strVal val="visible"/>
                                      </p:to>
                                    </p:set>
                                    <p:anim calcmode="lin" valueType="num">
                                      <p:cBhvr>
                                        <p:cTn id="29" dur="500" fill="hold"/>
                                        <p:tgtEl>
                                          <p:spTgt spid="101"/>
                                        </p:tgtEl>
                                        <p:attrNameLst>
                                          <p:attrName>ppt_w</p:attrName>
                                        </p:attrNameLst>
                                      </p:cBhvr>
                                      <p:tavLst>
                                        <p:tav tm="0">
                                          <p:val>
                                            <p:strVal val="4*#ppt_w"/>
                                          </p:val>
                                        </p:tav>
                                        <p:tav tm="100000">
                                          <p:val>
                                            <p:strVal val="#ppt_w"/>
                                          </p:val>
                                        </p:tav>
                                      </p:tavLst>
                                    </p:anim>
                                    <p:anim calcmode="lin" valueType="num">
                                      <p:cBhvr>
                                        <p:cTn id="30" dur="500" fill="hold"/>
                                        <p:tgtEl>
                                          <p:spTgt spid="101"/>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06"/>
                                        </p:tgtEl>
                                        <p:attrNameLst>
                                          <p:attrName>style.visibility</p:attrName>
                                        </p:attrNameLst>
                                      </p:cBhvr>
                                      <p:to>
                                        <p:strVal val="visible"/>
                                      </p:to>
                                    </p:set>
                                    <p:anim calcmode="lin" valueType="num">
                                      <p:cBhvr>
                                        <p:cTn id="33" dur="500" fill="hold"/>
                                        <p:tgtEl>
                                          <p:spTgt spid="106"/>
                                        </p:tgtEl>
                                        <p:attrNameLst>
                                          <p:attrName>ppt_w</p:attrName>
                                        </p:attrNameLst>
                                      </p:cBhvr>
                                      <p:tavLst>
                                        <p:tav tm="0">
                                          <p:val>
                                            <p:strVal val="4*#ppt_w"/>
                                          </p:val>
                                        </p:tav>
                                        <p:tav tm="100000">
                                          <p:val>
                                            <p:strVal val="#ppt_w"/>
                                          </p:val>
                                        </p:tav>
                                      </p:tavLst>
                                    </p:anim>
                                    <p:anim calcmode="lin" valueType="num">
                                      <p:cBhvr>
                                        <p:cTn id="34" dur="500" fill="hold"/>
                                        <p:tgtEl>
                                          <p:spTgt spid="106"/>
                                        </p:tgtEl>
                                        <p:attrNameLst>
                                          <p:attrName>ppt_h</p:attrName>
                                        </p:attrNameLst>
                                      </p:cBhvr>
                                      <p:tavLst>
                                        <p:tav tm="0">
                                          <p:val>
                                            <p:strVal val="4*#ppt_h"/>
                                          </p:val>
                                        </p:tav>
                                        <p:tav tm="100000">
                                          <p:val>
                                            <p:strVal val="#ppt_h"/>
                                          </p:val>
                                        </p:tav>
                                      </p:tavLst>
                                    </p:anim>
                                  </p:childTnLst>
                                </p:cTn>
                              </p:par>
                            </p:childTnLst>
                          </p:cTn>
                        </p:par>
                        <p:par>
                          <p:cTn id="35" fill="hold">
                            <p:stCondLst>
                              <p:cond delay="1500"/>
                            </p:stCondLst>
                            <p:childTnLst>
                              <p:par>
                                <p:cTn id="36" presetID="22" presetClass="entr" presetSubtype="2" fill="hold" grpId="0" nodeType="after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wipe(right)">
                                      <p:cBhvr>
                                        <p:cTn id="38" dur="500"/>
                                        <p:tgtEl>
                                          <p:spTgt spid="89"/>
                                        </p:tgtEl>
                                      </p:cBhvr>
                                    </p:animEffect>
                                  </p:childTnLst>
                                </p:cTn>
                              </p:par>
                            </p:childTnLst>
                          </p:cTn>
                        </p:par>
                        <p:par>
                          <p:cTn id="39" fill="hold">
                            <p:stCondLst>
                              <p:cond delay="2000"/>
                            </p:stCondLst>
                            <p:childTnLst>
                              <p:par>
                                <p:cTn id="40" presetID="53" presetClass="entr" presetSubtype="16" fill="hold" grpId="0" nodeType="after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p:cTn id="42" dur="500" fill="hold"/>
                                        <p:tgtEl>
                                          <p:spTgt spid="107"/>
                                        </p:tgtEl>
                                        <p:attrNameLst>
                                          <p:attrName>ppt_w</p:attrName>
                                        </p:attrNameLst>
                                      </p:cBhvr>
                                      <p:tavLst>
                                        <p:tav tm="0">
                                          <p:val>
                                            <p:fltVal val="0"/>
                                          </p:val>
                                        </p:tav>
                                        <p:tav tm="100000">
                                          <p:val>
                                            <p:strVal val="#ppt_w"/>
                                          </p:val>
                                        </p:tav>
                                      </p:tavLst>
                                    </p:anim>
                                    <p:anim calcmode="lin" valueType="num">
                                      <p:cBhvr>
                                        <p:cTn id="43" dur="500" fill="hold"/>
                                        <p:tgtEl>
                                          <p:spTgt spid="107"/>
                                        </p:tgtEl>
                                        <p:attrNameLst>
                                          <p:attrName>ppt_h</p:attrName>
                                        </p:attrNameLst>
                                      </p:cBhvr>
                                      <p:tavLst>
                                        <p:tav tm="0">
                                          <p:val>
                                            <p:fltVal val="0"/>
                                          </p:val>
                                        </p:tav>
                                        <p:tav tm="100000">
                                          <p:val>
                                            <p:strVal val="#ppt_h"/>
                                          </p:val>
                                        </p:tav>
                                      </p:tavLst>
                                    </p:anim>
                                    <p:animEffect transition="in" filter="fade">
                                      <p:cBhvr>
                                        <p:cTn id="44" dur="500"/>
                                        <p:tgtEl>
                                          <p:spTgt spid="10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97"/>
                                        </p:tgtEl>
                                        <p:attrNameLst>
                                          <p:attrName>style.visibility</p:attrName>
                                        </p:attrNameLst>
                                      </p:cBhvr>
                                      <p:to>
                                        <p:strVal val="visible"/>
                                      </p:to>
                                    </p:set>
                                    <p:anim calcmode="lin" valueType="num">
                                      <p:cBhvr>
                                        <p:cTn id="47" dur="500" fill="hold"/>
                                        <p:tgtEl>
                                          <p:spTgt spid="97"/>
                                        </p:tgtEl>
                                        <p:attrNameLst>
                                          <p:attrName>ppt_w</p:attrName>
                                        </p:attrNameLst>
                                      </p:cBhvr>
                                      <p:tavLst>
                                        <p:tav tm="0">
                                          <p:val>
                                            <p:fltVal val="0"/>
                                          </p:val>
                                        </p:tav>
                                        <p:tav tm="100000">
                                          <p:val>
                                            <p:strVal val="#ppt_w"/>
                                          </p:val>
                                        </p:tav>
                                      </p:tavLst>
                                    </p:anim>
                                    <p:anim calcmode="lin" valueType="num">
                                      <p:cBhvr>
                                        <p:cTn id="48" dur="500" fill="hold"/>
                                        <p:tgtEl>
                                          <p:spTgt spid="97"/>
                                        </p:tgtEl>
                                        <p:attrNameLst>
                                          <p:attrName>ppt_h</p:attrName>
                                        </p:attrNameLst>
                                      </p:cBhvr>
                                      <p:tavLst>
                                        <p:tav tm="0">
                                          <p:val>
                                            <p:fltVal val="0"/>
                                          </p:val>
                                        </p:tav>
                                        <p:tav tm="100000">
                                          <p:val>
                                            <p:strVal val="#ppt_h"/>
                                          </p:val>
                                        </p:tav>
                                      </p:tavLst>
                                    </p:anim>
                                    <p:animEffect transition="in" filter="fade">
                                      <p:cBhvr>
                                        <p:cTn id="49" dur="500"/>
                                        <p:tgtEl>
                                          <p:spTgt spid="97"/>
                                        </p:tgtEl>
                                      </p:cBhvr>
                                    </p:animEffect>
                                  </p:childTnLst>
                                </p:cTn>
                              </p:par>
                            </p:childTnLst>
                          </p:cTn>
                        </p:par>
                        <p:par>
                          <p:cTn id="50" fill="hold">
                            <p:stCondLst>
                              <p:cond delay="2500"/>
                            </p:stCondLst>
                            <p:childTnLst>
                              <p:par>
                                <p:cTn id="51" presetID="22" presetClass="entr" presetSubtype="2" fill="hold" grpId="0"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wipe(right)">
                                      <p:cBhvr>
                                        <p:cTn id="53" dur="500"/>
                                        <p:tgtEl>
                                          <p:spTgt spid="84"/>
                                        </p:tgtEl>
                                      </p:cBhvr>
                                    </p:animEffect>
                                  </p:childTnLst>
                                </p:cTn>
                              </p:par>
                            </p:childTnLst>
                          </p:cTn>
                        </p:par>
                        <p:par>
                          <p:cTn id="54" fill="hold">
                            <p:stCondLst>
                              <p:cond delay="3000"/>
                            </p:stCondLst>
                            <p:childTnLst>
                              <p:par>
                                <p:cTn id="55" presetID="22" presetClass="entr" presetSubtype="8" fill="hold" grpId="0" nodeType="afterEffect">
                                  <p:stCondLst>
                                    <p:cond delay="0"/>
                                  </p:stCondLst>
                                  <p:childTnLst>
                                    <p:set>
                                      <p:cBhvr>
                                        <p:cTn id="56" dur="1" fill="hold">
                                          <p:stCondLst>
                                            <p:cond delay="0"/>
                                          </p:stCondLst>
                                        </p:cTn>
                                        <p:tgtEl>
                                          <p:spTgt spid="102"/>
                                        </p:tgtEl>
                                        <p:attrNameLst>
                                          <p:attrName>style.visibility</p:attrName>
                                        </p:attrNameLst>
                                      </p:cBhvr>
                                      <p:to>
                                        <p:strVal val="visible"/>
                                      </p:to>
                                    </p:set>
                                    <p:animEffect transition="in" filter="wipe(left)">
                                      <p:cBhvr>
                                        <p:cTn id="57" dur="500"/>
                                        <p:tgtEl>
                                          <p:spTgt spid="102"/>
                                        </p:tgtEl>
                                      </p:cBhvr>
                                    </p:animEffect>
                                  </p:childTnLst>
                                </p:cTn>
                              </p:par>
                            </p:childTnLst>
                          </p:cTn>
                        </p:par>
                        <p:par>
                          <p:cTn id="58" fill="hold">
                            <p:stCondLst>
                              <p:cond delay="3500"/>
                            </p:stCondLst>
                            <p:childTnLst>
                              <p:par>
                                <p:cTn id="59" presetID="53" presetClass="entr" presetSubtype="16" fill="hold" grpId="0" nodeType="afterEffect">
                                  <p:stCondLst>
                                    <p:cond delay="0"/>
                                  </p:stCondLst>
                                  <p:childTnLst>
                                    <p:set>
                                      <p:cBhvr>
                                        <p:cTn id="60" dur="1" fill="hold">
                                          <p:stCondLst>
                                            <p:cond delay="0"/>
                                          </p:stCondLst>
                                        </p:cTn>
                                        <p:tgtEl>
                                          <p:spTgt spid="108"/>
                                        </p:tgtEl>
                                        <p:attrNameLst>
                                          <p:attrName>style.visibility</p:attrName>
                                        </p:attrNameLst>
                                      </p:cBhvr>
                                      <p:to>
                                        <p:strVal val="visible"/>
                                      </p:to>
                                    </p:set>
                                    <p:anim calcmode="lin" valueType="num">
                                      <p:cBhvr>
                                        <p:cTn id="61" dur="500" fill="hold"/>
                                        <p:tgtEl>
                                          <p:spTgt spid="108"/>
                                        </p:tgtEl>
                                        <p:attrNameLst>
                                          <p:attrName>ppt_w</p:attrName>
                                        </p:attrNameLst>
                                      </p:cBhvr>
                                      <p:tavLst>
                                        <p:tav tm="0">
                                          <p:val>
                                            <p:fltVal val="0"/>
                                          </p:val>
                                        </p:tav>
                                        <p:tav tm="100000">
                                          <p:val>
                                            <p:strVal val="#ppt_w"/>
                                          </p:val>
                                        </p:tav>
                                      </p:tavLst>
                                    </p:anim>
                                    <p:anim calcmode="lin" valueType="num">
                                      <p:cBhvr>
                                        <p:cTn id="62" dur="500" fill="hold"/>
                                        <p:tgtEl>
                                          <p:spTgt spid="108"/>
                                        </p:tgtEl>
                                        <p:attrNameLst>
                                          <p:attrName>ppt_h</p:attrName>
                                        </p:attrNameLst>
                                      </p:cBhvr>
                                      <p:tavLst>
                                        <p:tav tm="0">
                                          <p:val>
                                            <p:fltVal val="0"/>
                                          </p:val>
                                        </p:tav>
                                        <p:tav tm="100000">
                                          <p:val>
                                            <p:strVal val="#ppt_h"/>
                                          </p:val>
                                        </p:tav>
                                      </p:tavLst>
                                    </p:anim>
                                    <p:animEffect transition="in" filter="fade">
                                      <p:cBhvr>
                                        <p:cTn id="63" dur="500"/>
                                        <p:tgtEl>
                                          <p:spTgt spid="108"/>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3"/>
                                        </p:tgtEl>
                                        <p:attrNameLst>
                                          <p:attrName>style.visibility</p:attrName>
                                        </p:attrNameLst>
                                      </p:cBhvr>
                                      <p:to>
                                        <p:strVal val="visible"/>
                                      </p:to>
                                    </p:set>
                                    <p:anim calcmode="lin" valueType="num">
                                      <p:cBhvr>
                                        <p:cTn id="66" dur="500" fill="hold"/>
                                        <p:tgtEl>
                                          <p:spTgt spid="103"/>
                                        </p:tgtEl>
                                        <p:attrNameLst>
                                          <p:attrName>ppt_w</p:attrName>
                                        </p:attrNameLst>
                                      </p:cBhvr>
                                      <p:tavLst>
                                        <p:tav tm="0">
                                          <p:val>
                                            <p:fltVal val="0"/>
                                          </p:val>
                                        </p:tav>
                                        <p:tav tm="100000">
                                          <p:val>
                                            <p:strVal val="#ppt_w"/>
                                          </p:val>
                                        </p:tav>
                                      </p:tavLst>
                                    </p:anim>
                                    <p:anim calcmode="lin" valueType="num">
                                      <p:cBhvr>
                                        <p:cTn id="67" dur="500" fill="hold"/>
                                        <p:tgtEl>
                                          <p:spTgt spid="103"/>
                                        </p:tgtEl>
                                        <p:attrNameLst>
                                          <p:attrName>ppt_h</p:attrName>
                                        </p:attrNameLst>
                                      </p:cBhvr>
                                      <p:tavLst>
                                        <p:tav tm="0">
                                          <p:val>
                                            <p:fltVal val="0"/>
                                          </p:val>
                                        </p:tav>
                                        <p:tav tm="100000">
                                          <p:val>
                                            <p:strVal val="#ppt_h"/>
                                          </p:val>
                                        </p:tav>
                                      </p:tavLst>
                                    </p:anim>
                                    <p:animEffect transition="in" filter="fade">
                                      <p:cBhvr>
                                        <p:cTn id="68" dur="500"/>
                                        <p:tgtEl>
                                          <p:spTgt spid="103"/>
                                        </p:tgtEl>
                                      </p:cBhvr>
                                    </p:animEffect>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85"/>
                                        </p:tgtEl>
                                        <p:attrNameLst>
                                          <p:attrName>style.visibility</p:attrName>
                                        </p:attrNameLst>
                                      </p:cBhvr>
                                      <p:to>
                                        <p:strVal val="visible"/>
                                      </p:to>
                                    </p:set>
                                    <p:animEffect transition="in" filter="wipe(left)">
                                      <p:cBhvr>
                                        <p:cTn id="72" dur="500"/>
                                        <p:tgtEl>
                                          <p:spTgt spid="85"/>
                                        </p:tgtEl>
                                      </p:cBhvr>
                                    </p:animEffect>
                                  </p:childTnLst>
                                </p:cTn>
                              </p:par>
                            </p:childTnLst>
                          </p:cTn>
                        </p:par>
                        <p:par>
                          <p:cTn id="73" fill="hold">
                            <p:stCondLst>
                              <p:cond delay="4500"/>
                            </p:stCondLst>
                            <p:childTnLst>
                              <p:par>
                                <p:cTn id="74" presetID="22" presetClass="entr" presetSubtype="2"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right)">
                                      <p:cBhvr>
                                        <p:cTn id="76" dur="500"/>
                                        <p:tgtEl>
                                          <p:spTgt spid="99"/>
                                        </p:tgtEl>
                                      </p:cBhvr>
                                    </p:animEffect>
                                  </p:childTnLst>
                                </p:cTn>
                              </p:par>
                            </p:childTnLst>
                          </p:cTn>
                        </p:par>
                        <p:par>
                          <p:cTn id="77" fill="hold">
                            <p:stCondLst>
                              <p:cond delay="5000"/>
                            </p:stCondLst>
                            <p:childTnLst>
                              <p:par>
                                <p:cTn id="78" presetID="53" presetClass="entr" presetSubtype="16" fill="hold" grpId="0" nodeType="afterEffect">
                                  <p:stCondLst>
                                    <p:cond delay="0"/>
                                  </p:stCondLst>
                                  <p:childTnLst>
                                    <p:set>
                                      <p:cBhvr>
                                        <p:cTn id="79" dur="1" fill="hold">
                                          <p:stCondLst>
                                            <p:cond delay="0"/>
                                          </p:stCondLst>
                                        </p:cTn>
                                        <p:tgtEl>
                                          <p:spTgt spid="109"/>
                                        </p:tgtEl>
                                        <p:attrNameLst>
                                          <p:attrName>style.visibility</p:attrName>
                                        </p:attrNameLst>
                                      </p:cBhvr>
                                      <p:to>
                                        <p:strVal val="visible"/>
                                      </p:to>
                                    </p:set>
                                    <p:anim calcmode="lin" valueType="num">
                                      <p:cBhvr>
                                        <p:cTn id="80" dur="500" fill="hold"/>
                                        <p:tgtEl>
                                          <p:spTgt spid="109"/>
                                        </p:tgtEl>
                                        <p:attrNameLst>
                                          <p:attrName>ppt_w</p:attrName>
                                        </p:attrNameLst>
                                      </p:cBhvr>
                                      <p:tavLst>
                                        <p:tav tm="0">
                                          <p:val>
                                            <p:fltVal val="0"/>
                                          </p:val>
                                        </p:tav>
                                        <p:tav tm="100000">
                                          <p:val>
                                            <p:strVal val="#ppt_w"/>
                                          </p:val>
                                        </p:tav>
                                      </p:tavLst>
                                    </p:anim>
                                    <p:anim calcmode="lin" valueType="num">
                                      <p:cBhvr>
                                        <p:cTn id="81" dur="500" fill="hold"/>
                                        <p:tgtEl>
                                          <p:spTgt spid="109"/>
                                        </p:tgtEl>
                                        <p:attrNameLst>
                                          <p:attrName>ppt_h</p:attrName>
                                        </p:attrNameLst>
                                      </p:cBhvr>
                                      <p:tavLst>
                                        <p:tav tm="0">
                                          <p:val>
                                            <p:fltVal val="0"/>
                                          </p:val>
                                        </p:tav>
                                        <p:tav tm="100000">
                                          <p:val>
                                            <p:strVal val="#ppt_h"/>
                                          </p:val>
                                        </p:tav>
                                      </p:tavLst>
                                    </p:anim>
                                    <p:animEffect transition="in" filter="fade">
                                      <p:cBhvr>
                                        <p:cTn id="82" dur="500"/>
                                        <p:tgtEl>
                                          <p:spTgt spid="10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 calcmode="lin" valueType="num">
                                      <p:cBhvr>
                                        <p:cTn id="85" dur="500" fill="hold"/>
                                        <p:tgtEl>
                                          <p:spTgt spid="100"/>
                                        </p:tgtEl>
                                        <p:attrNameLst>
                                          <p:attrName>ppt_w</p:attrName>
                                        </p:attrNameLst>
                                      </p:cBhvr>
                                      <p:tavLst>
                                        <p:tav tm="0">
                                          <p:val>
                                            <p:fltVal val="0"/>
                                          </p:val>
                                        </p:tav>
                                        <p:tav tm="100000">
                                          <p:val>
                                            <p:strVal val="#ppt_w"/>
                                          </p:val>
                                        </p:tav>
                                      </p:tavLst>
                                    </p:anim>
                                    <p:anim calcmode="lin" valueType="num">
                                      <p:cBhvr>
                                        <p:cTn id="86" dur="500" fill="hold"/>
                                        <p:tgtEl>
                                          <p:spTgt spid="100"/>
                                        </p:tgtEl>
                                        <p:attrNameLst>
                                          <p:attrName>ppt_h</p:attrName>
                                        </p:attrNameLst>
                                      </p:cBhvr>
                                      <p:tavLst>
                                        <p:tav tm="0">
                                          <p:val>
                                            <p:fltVal val="0"/>
                                          </p:val>
                                        </p:tav>
                                        <p:tav tm="100000">
                                          <p:val>
                                            <p:strVal val="#ppt_h"/>
                                          </p:val>
                                        </p:tav>
                                      </p:tavLst>
                                    </p:anim>
                                    <p:animEffect transition="in" filter="fade">
                                      <p:cBhvr>
                                        <p:cTn id="87" dur="500"/>
                                        <p:tgtEl>
                                          <p:spTgt spid="100"/>
                                        </p:tgtEl>
                                      </p:cBhvr>
                                    </p:animEffect>
                                  </p:childTnLst>
                                </p:cTn>
                              </p:par>
                            </p:childTnLst>
                          </p:cTn>
                        </p:par>
                        <p:par>
                          <p:cTn id="88" fill="hold">
                            <p:stCondLst>
                              <p:cond delay="5500"/>
                            </p:stCondLst>
                            <p:childTnLst>
                              <p:par>
                                <p:cTn id="89" presetID="22" presetClass="entr" presetSubtype="2" fill="hold" grpId="0" nodeType="afterEffect">
                                  <p:stCondLst>
                                    <p:cond delay="0"/>
                                  </p:stCondLst>
                                  <p:childTnLst>
                                    <p:set>
                                      <p:cBhvr>
                                        <p:cTn id="90" dur="1" fill="hold">
                                          <p:stCondLst>
                                            <p:cond delay="0"/>
                                          </p:stCondLst>
                                        </p:cTn>
                                        <p:tgtEl>
                                          <p:spTgt spid="86"/>
                                        </p:tgtEl>
                                        <p:attrNameLst>
                                          <p:attrName>style.visibility</p:attrName>
                                        </p:attrNameLst>
                                      </p:cBhvr>
                                      <p:to>
                                        <p:strVal val="visible"/>
                                      </p:to>
                                    </p:set>
                                    <p:animEffect transition="in" filter="wipe(right)">
                                      <p:cBhvr>
                                        <p:cTn id="91" dur="500"/>
                                        <p:tgtEl>
                                          <p:spTgt spid="86"/>
                                        </p:tgtEl>
                                      </p:cBhvr>
                                    </p:animEffect>
                                  </p:childTnLst>
                                </p:cTn>
                              </p:par>
                            </p:childTnLst>
                          </p:cTn>
                        </p:par>
                        <p:par>
                          <p:cTn id="92" fill="hold">
                            <p:stCondLst>
                              <p:cond delay="6000"/>
                            </p:stCondLst>
                            <p:childTnLst>
                              <p:par>
                                <p:cTn id="93" presetID="22" presetClass="entr" presetSubtype="8" fill="hold" grpId="0" nodeType="afterEffect">
                                  <p:stCondLst>
                                    <p:cond delay="0"/>
                                  </p:stCondLst>
                                  <p:childTnLst>
                                    <p:set>
                                      <p:cBhvr>
                                        <p:cTn id="94" dur="1" fill="hold">
                                          <p:stCondLst>
                                            <p:cond delay="0"/>
                                          </p:stCondLst>
                                        </p:cTn>
                                        <p:tgtEl>
                                          <p:spTgt spid="88"/>
                                        </p:tgtEl>
                                        <p:attrNameLst>
                                          <p:attrName>style.visibility</p:attrName>
                                        </p:attrNameLst>
                                      </p:cBhvr>
                                      <p:to>
                                        <p:strVal val="visible"/>
                                      </p:to>
                                    </p:set>
                                    <p:animEffect transition="in" filter="wipe(left)">
                                      <p:cBhvr>
                                        <p:cTn id="95" dur="500"/>
                                        <p:tgtEl>
                                          <p:spTgt spid="88"/>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p:cTn id="99" dur="500" fill="hold"/>
                                        <p:tgtEl>
                                          <p:spTgt spid="110"/>
                                        </p:tgtEl>
                                        <p:attrNameLst>
                                          <p:attrName>ppt_w</p:attrName>
                                        </p:attrNameLst>
                                      </p:cBhvr>
                                      <p:tavLst>
                                        <p:tav tm="0">
                                          <p:val>
                                            <p:fltVal val="0"/>
                                          </p:val>
                                        </p:tav>
                                        <p:tav tm="100000">
                                          <p:val>
                                            <p:strVal val="#ppt_w"/>
                                          </p:val>
                                        </p:tav>
                                      </p:tavLst>
                                    </p:anim>
                                    <p:anim calcmode="lin" valueType="num">
                                      <p:cBhvr>
                                        <p:cTn id="100" dur="500" fill="hold"/>
                                        <p:tgtEl>
                                          <p:spTgt spid="110"/>
                                        </p:tgtEl>
                                        <p:attrNameLst>
                                          <p:attrName>ppt_h</p:attrName>
                                        </p:attrNameLst>
                                      </p:cBhvr>
                                      <p:tavLst>
                                        <p:tav tm="0">
                                          <p:val>
                                            <p:fltVal val="0"/>
                                          </p:val>
                                        </p:tav>
                                        <p:tav tm="100000">
                                          <p:val>
                                            <p:strVal val="#ppt_h"/>
                                          </p:val>
                                        </p:tav>
                                      </p:tavLst>
                                    </p:anim>
                                    <p:animEffect transition="in" filter="fade">
                                      <p:cBhvr>
                                        <p:cTn id="101" dur="500"/>
                                        <p:tgtEl>
                                          <p:spTgt spid="110"/>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05"/>
                                        </p:tgtEl>
                                        <p:attrNameLst>
                                          <p:attrName>style.visibility</p:attrName>
                                        </p:attrNameLst>
                                      </p:cBhvr>
                                      <p:to>
                                        <p:strVal val="visible"/>
                                      </p:to>
                                    </p:set>
                                    <p:anim calcmode="lin" valueType="num">
                                      <p:cBhvr>
                                        <p:cTn id="104" dur="500" fill="hold"/>
                                        <p:tgtEl>
                                          <p:spTgt spid="105"/>
                                        </p:tgtEl>
                                        <p:attrNameLst>
                                          <p:attrName>ppt_w</p:attrName>
                                        </p:attrNameLst>
                                      </p:cBhvr>
                                      <p:tavLst>
                                        <p:tav tm="0">
                                          <p:val>
                                            <p:fltVal val="0"/>
                                          </p:val>
                                        </p:tav>
                                        <p:tav tm="100000">
                                          <p:val>
                                            <p:strVal val="#ppt_w"/>
                                          </p:val>
                                        </p:tav>
                                      </p:tavLst>
                                    </p:anim>
                                    <p:anim calcmode="lin" valueType="num">
                                      <p:cBhvr>
                                        <p:cTn id="105" dur="500" fill="hold"/>
                                        <p:tgtEl>
                                          <p:spTgt spid="105"/>
                                        </p:tgtEl>
                                        <p:attrNameLst>
                                          <p:attrName>ppt_h</p:attrName>
                                        </p:attrNameLst>
                                      </p:cBhvr>
                                      <p:tavLst>
                                        <p:tav tm="0">
                                          <p:val>
                                            <p:fltVal val="0"/>
                                          </p:val>
                                        </p:tav>
                                        <p:tav tm="100000">
                                          <p:val>
                                            <p:strVal val="#ppt_h"/>
                                          </p:val>
                                        </p:tav>
                                      </p:tavLst>
                                    </p:anim>
                                    <p:animEffect transition="in" filter="fade">
                                      <p:cBhvr>
                                        <p:cTn id="106" dur="500"/>
                                        <p:tgtEl>
                                          <p:spTgt spid="105"/>
                                        </p:tgtEl>
                                      </p:cBhvr>
                                    </p:animEffect>
                                  </p:childTnLst>
                                </p:cTn>
                              </p:par>
                            </p:childTnLst>
                          </p:cTn>
                        </p:par>
                        <p:par>
                          <p:cTn id="107" fill="hold">
                            <p:stCondLst>
                              <p:cond delay="7000"/>
                            </p:stCondLst>
                            <p:childTnLst>
                              <p:par>
                                <p:cTn id="108" presetID="22" presetClass="entr" presetSubtype="8" fill="hold" grpId="0" nodeType="after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wipe(left)">
                                      <p:cBhvr>
                                        <p:cTn id="110"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animBg="1"/>
      <p:bldP spid="89"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p:bldP spid="108" grpId="0"/>
      <p:bldP spid="109" grpId="0"/>
      <p:bldP spid="1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sp>
        <p:nvSpPr>
          <p:cNvPr id="84"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5"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6"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7"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88" name="组合 5"/>
          <p:cNvGrpSpPr/>
          <p:nvPr/>
        </p:nvGrpSpPr>
        <p:grpSpPr>
          <a:xfrm>
            <a:off x="3132138" y="1441450"/>
            <a:ext cx="2879725" cy="2876550"/>
            <a:chOff x="0" y="0"/>
            <a:chExt cx="2880320" cy="2878076"/>
          </a:xfrm>
        </p:grpSpPr>
        <p:grpSp>
          <p:nvGrpSpPr>
            <p:cNvPr id="89" name="组合 24"/>
            <p:cNvGrpSpPr/>
            <p:nvPr/>
          </p:nvGrpSpPr>
          <p:grpSpPr>
            <a:xfrm>
              <a:off x="0" y="0"/>
              <a:ext cx="2880320" cy="2878076"/>
              <a:chOff x="0" y="0"/>
              <a:chExt cx="2883157" cy="2880912"/>
            </a:xfrm>
          </p:grpSpPr>
          <p:sp>
            <p:nvSpPr>
              <p:cNvPr id="94"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5"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6"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7"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noFill/>
              <a:ln w="25400">
                <a:solidFill>
                  <a:schemeClr val="bg1"/>
                </a:solidFill>
              </a:ln>
            </p:spPr>
            <p:txBody>
              <a:bodyPr/>
              <a:lstStyle/>
              <a:p>
                <a:endParaRPr lang="zh-CN" altLang="en-US">
                  <a:solidFill>
                    <a:schemeClr val="bg1"/>
                  </a:solidFill>
                </a:endParaRPr>
              </a:p>
            </p:txBody>
          </p:sp>
        </p:grpSp>
        <p:sp>
          <p:nvSpPr>
            <p:cNvPr id="90"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91"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92"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93"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1000" fill="hold"/>
                                        <p:tgtEl>
                                          <p:spTgt spid="88"/>
                                        </p:tgtEl>
                                        <p:attrNameLst>
                                          <p:attrName>ppt_w</p:attrName>
                                        </p:attrNameLst>
                                      </p:cBhvr>
                                      <p:tavLst>
                                        <p:tav tm="0">
                                          <p:val>
                                            <p:fltVal val="0"/>
                                          </p:val>
                                        </p:tav>
                                        <p:tav tm="100000">
                                          <p:val>
                                            <p:strVal val="#ppt_w"/>
                                          </p:val>
                                        </p:tav>
                                      </p:tavLst>
                                    </p:anim>
                                    <p:anim calcmode="lin" valueType="num">
                                      <p:cBhvr>
                                        <p:cTn id="19" dur="1000" fill="hold"/>
                                        <p:tgtEl>
                                          <p:spTgt spid="88"/>
                                        </p:tgtEl>
                                        <p:attrNameLst>
                                          <p:attrName>ppt_h</p:attrName>
                                        </p:attrNameLst>
                                      </p:cBhvr>
                                      <p:tavLst>
                                        <p:tav tm="0">
                                          <p:val>
                                            <p:fltVal val="0"/>
                                          </p:val>
                                        </p:tav>
                                        <p:tav tm="100000">
                                          <p:val>
                                            <p:strVal val="#ppt_h"/>
                                          </p:val>
                                        </p:tav>
                                      </p:tavLst>
                                    </p:anim>
                                    <p:anim calcmode="lin" valueType="num">
                                      <p:cBhvr>
                                        <p:cTn id="20" dur="1000" fill="hold"/>
                                        <p:tgtEl>
                                          <p:spTgt spid="88"/>
                                        </p:tgtEl>
                                        <p:attrNameLst>
                                          <p:attrName>style.rotation</p:attrName>
                                        </p:attrNameLst>
                                      </p:cBhvr>
                                      <p:tavLst>
                                        <p:tav tm="0">
                                          <p:val>
                                            <p:fltVal val="90"/>
                                          </p:val>
                                        </p:tav>
                                        <p:tav tm="100000">
                                          <p:val>
                                            <p:fltVal val="0"/>
                                          </p:val>
                                        </p:tav>
                                      </p:tavLst>
                                    </p:anim>
                                    <p:animEffect filter="fade">
                                      <p:cBhvr>
                                        <p:cTn id="21" dur="1000"/>
                                        <p:tgtEl>
                                          <p:spTgt spid="88"/>
                                        </p:tgtEl>
                                      </p:cBhvr>
                                    </p:animEffect>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p:cTn id="25" dur="500" fill="hold"/>
                                        <p:tgtEl>
                                          <p:spTgt spid="84"/>
                                        </p:tgtEl>
                                        <p:attrNameLst>
                                          <p:attrName>ppt_x</p:attrName>
                                        </p:attrNameLst>
                                      </p:cBhvr>
                                      <p:tavLst>
                                        <p:tav tm="0">
                                          <p:val>
                                            <p:strVal val="0-#ppt_w/2"/>
                                          </p:val>
                                        </p:tav>
                                        <p:tav tm="100000">
                                          <p:val>
                                            <p:strVal val="#ppt_x"/>
                                          </p:val>
                                        </p:tav>
                                      </p:tavLst>
                                    </p:anim>
                                    <p:anim calcmode="lin" valueType="num">
                                      <p:cBhvr>
                                        <p:cTn id="26" dur="500" fill="hold"/>
                                        <p:tgtEl>
                                          <p:spTgt spid="8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ppt_x</p:attrName>
                                        </p:attrNameLst>
                                      </p:cBhvr>
                                      <p:tavLst>
                                        <p:tav tm="0">
                                          <p:val>
                                            <p:strVal val="0-#ppt_w/2"/>
                                          </p:val>
                                        </p:tav>
                                        <p:tav tm="100000">
                                          <p:val>
                                            <p:strVal val="#ppt_x"/>
                                          </p:val>
                                        </p:tav>
                                      </p:tavLst>
                                    </p:anim>
                                    <p:anim calcmode="lin" valueType="num">
                                      <p:cBhvr>
                                        <p:cTn id="30" dur="500" fill="hold"/>
                                        <p:tgtEl>
                                          <p:spTgt spid="8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anim calcmode="lin" valueType="num">
                                      <p:cBhvr>
                                        <p:cTn id="33" dur="500" fill="hold"/>
                                        <p:tgtEl>
                                          <p:spTgt spid="86"/>
                                        </p:tgtEl>
                                        <p:attrNameLst>
                                          <p:attrName>ppt_x</p:attrName>
                                        </p:attrNameLst>
                                      </p:cBhvr>
                                      <p:tavLst>
                                        <p:tav tm="0">
                                          <p:val>
                                            <p:strVal val="1+#ppt_w/2"/>
                                          </p:val>
                                        </p:tav>
                                        <p:tav tm="100000">
                                          <p:val>
                                            <p:strVal val="#ppt_x"/>
                                          </p:val>
                                        </p:tav>
                                      </p:tavLst>
                                    </p:anim>
                                    <p:anim calcmode="lin" valueType="num">
                                      <p:cBhvr>
                                        <p:cTn id="34" dur="500" fill="hold"/>
                                        <p:tgtEl>
                                          <p:spTgt spid="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ppt_x</p:attrName>
                                        </p:attrNameLst>
                                      </p:cBhvr>
                                      <p:tavLst>
                                        <p:tav tm="0">
                                          <p:val>
                                            <p:strVal val="1+#ppt_w/2"/>
                                          </p:val>
                                        </p:tav>
                                        <p:tav tm="100000">
                                          <p:val>
                                            <p:strVal val="#ppt_x"/>
                                          </p:val>
                                        </p:tav>
                                      </p:tavLst>
                                    </p:anim>
                                    <p:anim calcmode="lin" valueType="num">
                                      <p:cBhvr>
                                        <p:cTn id="38"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bldLvl="0"/>
      <p:bldP spid="85" grpId="0" bldLvl="0"/>
      <p:bldP spid="86" grpId="0" bldLvl="0"/>
      <p:bldP spid="8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cxnSp>
        <p:nvCxnSpPr>
          <p:cNvPr id="84"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5"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6"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87" name="环形箭头 86"/>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5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8"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0" name="环形箭头 89"/>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5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1"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2" name="环形箭头 91"/>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5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3"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94"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5" name="环形箭头 94"/>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500" dirty="0">
              <a:solidFill>
                <a:schemeClr val="bg1"/>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500" fill="hold"/>
                                        <p:tgtEl>
                                          <p:spTgt spid="95"/>
                                        </p:tgtEl>
                                        <p:attrNameLst>
                                          <p:attrName>ppt_x</p:attrName>
                                        </p:attrNameLst>
                                      </p:cBhvr>
                                      <p:tavLst>
                                        <p:tav tm="0">
                                          <p:val>
                                            <p:strVal val="0-#ppt_w/2"/>
                                          </p:val>
                                        </p:tav>
                                        <p:tav tm="100000">
                                          <p:val>
                                            <p:strVal val="#ppt_x"/>
                                          </p:val>
                                        </p:tav>
                                      </p:tavLst>
                                    </p:anim>
                                    <p:anim calcmode="lin" valueType="num">
                                      <p:cBhvr additive="base">
                                        <p:cTn id="23" dur="500" fill="hold"/>
                                        <p:tgtEl>
                                          <p:spTgt spid="9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fill="hold"/>
                                        <p:tgtEl>
                                          <p:spTgt spid="90"/>
                                        </p:tgtEl>
                                        <p:attrNameLst>
                                          <p:attrName>ppt_x</p:attrName>
                                        </p:attrNameLst>
                                      </p:cBhvr>
                                      <p:tavLst>
                                        <p:tav tm="0">
                                          <p:val>
                                            <p:strVal val="0-#ppt_w/2"/>
                                          </p:val>
                                        </p:tav>
                                        <p:tav tm="100000">
                                          <p:val>
                                            <p:strVal val="#ppt_x"/>
                                          </p:val>
                                        </p:tav>
                                      </p:tavLst>
                                    </p:anim>
                                    <p:anim calcmode="lin" valueType="num">
                                      <p:cBhvr additive="base">
                                        <p:cTn id="27" dur="500" fill="hold"/>
                                        <p:tgtEl>
                                          <p:spTgt spid="9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2"/>
                                        </p:tgtEl>
                                        <p:attrNameLst>
                                          <p:attrName>style.visibility</p:attrName>
                                        </p:attrNameLst>
                                      </p:cBhvr>
                                      <p:to>
                                        <p:strVal val="visible"/>
                                      </p:to>
                                    </p:set>
                                    <p:anim calcmode="lin" valueType="num">
                                      <p:cBhvr additive="base">
                                        <p:cTn id="30" dur="500" fill="hold"/>
                                        <p:tgtEl>
                                          <p:spTgt spid="92"/>
                                        </p:tgtEl>
                                        <p:attrNameLst>
                                          <p:attrName>ppt_x</p:attrName>
                                        </p:attrNameLst>
                                      </p:cBhvr>
                                      <p:tavLst>
                                        <p:tav tm="0">
                                          <p:val>
                                            <p:strVal val="0-#ppt_w/2"/>
                                          </p:val>
                                        </p:tav>
                                        <p:tav tm="100000">
                                          <p:val>
                                            <p:strVal val="#ppt_x"/>
                                          </p:val>
                                        </p:tav>
                                      </p:tavLst>
                                    </p:anim>
                                    <p:anim calcmode="lin" valueType="num">
                                      <p:cBhvr additive="base">
                                        <p:cTn id="31"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wipe(up)">
                                      <p:cBhvr>
                                        <p:cTn id="36" dur="500"/>
                                        <p:tgtEl>
                                          <p:spTgt spid="85"/>
                                        </p:tgtEl>
                                      </p:cBhvr>
                                    </p:animEffect>
                                  </p:childTnLst>
                                </p:cTn>
                              </p:par>
                              <p:par>
                                <p:cTn id="37" presetID="22" presetClass="entr" presetSubtype="1" fill="hold" nodeType="withEffect">
                                  <p:stCondLst>
                                    <p:cond delay="0"/>
                                  </p:stCondLst>
                                  <p:childTnLst>
                                    <p:set>
                                      <p:cBhvr>
                                        <p:cTn id="38" dur="1" fill="hold">
                                          <p:stCondLst>
                                            <p:cond delay="0"/>
                                          </p:stCondLst>
                                        </p:cTn>
                                        <p:tgtEl>
                                          <p:spTgt spid="94"/>
                                        </p:tgtEl>
                                        <p:attrNameLst>
                                          <p:attrName>style.visibility</p:attrName>
                                        </p:attrNameLst>
                                      </p:cBhvr>
                                      <p:to>
                                        <p:strVal val="visible"/>
                                      </p:to>
                                    </p:set>
                                    <p:animEffect transition="in" filter="wipe(up)">
                                      <p:cBhvr>
                                        <p:cTn id="39" dur="500"/>
                                        <p:tgtEl>
                                          <p:spTgt spid="94"/>
                                        </p:tgtEl>
                                      </p:cBhvr>
                                    </p:animEffect>
                                  </p:childTnLst>
                                </p:cTn>
                              </p:par>
                              <p:par>
                                <p:cTn id="40" presetID="22" presetClass="entr" presetSubtype="1" fill="hold" nodeType="with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wipe(up)">
                                      <p:cBhvr>
                                        <p:cTn id="42" dur="500"/>
                                        <p:tgtEl>
                                          <p:spTgt spid="86"/>
                                        </p:tgtEl>
                                      </p:cBhvr>
                                    </p:animEffect>
                                  </p:childTnLst>
                                </p:cTn>
                              </p:par>
                              <p:par>
                                <p:cTn id="43" presetID="22" presetClass="entr" presetSubtype="1" fill="hold" nodeType="with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up)">
                                      <p:cBhvr>
                                        <p:cTn id="45" dur="500"/>
                                        <p:tgtEl>
                                          <p:spTgt spid="84"/>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strips(downRight)">
                                      <p:cBhvr>
                                        <p:cTn id="50" dur="500"/>
                                        <p:tgtEl>
                                          <p:spTgt spid="88"/>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strips(downRight)">
                                      <p:cBhvr>
                                        <p:cTn id="53" dur="500"/>
                                        <p:tgtEl>
                                          <p:spTgt spid="89"/>
                                        </p:tgtEl>
                                      </p:cBhvr>
                                    </p:animEffect>
                                  </p:childTnLst>
                                </p:cTn>
                              </p:par>
                              <p:par>
                                <p:cTn id="54" presetID="18" presetClass="entr" presetSubtype="6" fill="hold" grpId="0" nodeType="with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strips(downRight)">
                                      <p:cBhvr>
                                        <p:cTn id="56" dur="500"/>
                                        <p:tgtEl>
                                          <p:spTgt spid="91"/>
                                        </p:tgtEl>
                                      </p:cBhvr>
                                    </p:animEffect>
                                  </p:childTnLst>
                                </p:cTn>
                              </p:par>
                              <p:par>
                                <p:cTn id="57" presetID="18" presetClass="entr" presetSubtype="6" fill="hold" grpId="0" nodeType="withEffect">
                                  <p:stCondLst>
                                    <p:cond delay="0"/>
                                  </p:stCondLst>
                                  <p:childTnLst>
                                    <p:set>
                                      <p:cBhvr>
                                        <p:cTn id="58" dur="1" fill="hold">
                                          <p:stCondLst>
                                            <p:cond delay="0"/>
                                          </p:stCondLst>
                                        </p:cTn>
                                        <p:tgtEl>
                                          <p:spTgt spid="93"/>
                                        </p:tgtEl>
                                        <p:attrNameLst>
                                          <p:attrName>style.visibility</p:attrName>
                                        </p:attrNameLst>
                                      </p:cBhvr>
                                      <p:to>
                                        <p:strVal val="visible"/>
                                      </p:to>
                                    </p:set>
                                    <p:animEffect transition="in" filter="strips(downRight)">
                                      <p:cBhvr>
                                        <p:cTn id="5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animBg="1"/>
      <p:bldP spid="88" grpId="0"/>
      <p:bldP spid="89" grpId="0"/>
      <p:bldP spid="90" grpId="0" animBg="1"/>
      <p:bldP spid="91" grpId="0"/>
      <p:bldP spid="92" grpId="0" animBg="1"/>
      <p:bldP spid="93" grpId="0"/>
      <p:bldP spid="9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sp>
        <p:nvSpPr>
          <p:cNvPr id="84" name="矩形 83"/>
          <p:cNvSpPr/>
          <p:nvPr/>
        </p:nvSpPr>
        <p:spPr>
          <a:xfrm rot="18765110">
            <a:off x="1489075" y="1620838"/>
            <a:ext cx="2160588" cy="21605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矩形 84"/>
          <p:cNvSpPr/>
          <p:nvPr/>
        </p:nvSpPr>
        <p:spPr>
          <a:xfrm rot="18765110">
            <a:off x="1057785" y="1621468"/>
            <a:ext cx="2160240" cy="2160240"/>
          </a:xfrm>
          <a:prstGeom prst="rect">
            <a:avLst/>
          </a:prstGeom>
          <a:blipFill dpi="0" rotWithShape="0">
            <a:blip r:embed="rId1" cstate="screen"/>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6" name="组合 3"/>
          <p:cNvGrpSpPr/>
          <p:nvPr/>
        </p:nvGrpSpPr>
        <p:grpSpPr>
          <a:xfrm>
            <a:off x="4787900" y="1276350"/>
            <a:ext cx="1917700" cy="358775"/>
            <a:chOff x="4644008" y="1059580"/>
            <a:chExt cx="1917365" cy="360042"/>
          </a:xfrm>
        </p:grpSpPr>
        <p:sp>
          <p:nvSpPr>
            <p:cNvPr id="87" name="矩形 86"/>
            <p:cNvSpPr/>
            <p:nvPr/>
          </p:nvSpPr>
          <p:spPr>
            <a:xfrm>
              <a:off x="4644008" y="1059580"/>
              <a:ext cx="1799911" cy="36004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89"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up)">
                                      <p:cBhvr>
                                        <p:cTn id="25" dur="500"/>
                                        <p:tgtEl>
                                          <p:spTgt spid="8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500" fill="hold"/>
                                        <p:tgtEl>
                                          <p:spTgt spid="86"/>
                                        </p:tgtEl>
                                        <p:attrNameLst>
                                          <p:attrName>ppt_x</p:attrName>
                                        </p:attrNameLst>
                                      </p:cBhvr>
                                      <p:tavLst>
                                        <p:tav tm="0">
                                          <p:val>
                                            <p:strVal val="#ppt_x"/>
                                          </p:val>
                                        </p:tav>
                                        <p:tav tm="100000">
                                          <p:val>
                                            <p:strVal val="#ppt_x"/>
                                          </p:val>
                                        </p:tav>
                                      </p:tavLst>
                                    </p:anim>
                                    <p:anim calcmode="lin" valueType="num">
                                      <p:cBhvr additive="base">
                                        <p:cTn id="31" dur="500" fill="hold"/>
                                        <p:tgtEl>
                                          <p:spTgt spid="8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ppt_x"/>
                                          </p:val>
                                        </p:tav>
                                        <p:tav tm="100000">
                                          <p:val>
                                            <p:strVal val="#ppt_x"/>
                                          </p:val>
                                        </p:tav>
                                      </p:tavLst>
                                    </p:anim>
                                    <p:anim calcmode="lin" valueType="num">
                                      <p:cBhvr additive="base">
                                        <p:cTn id="37"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grpSp>
        <p:nvGrpSpPr>
          <p:cNvPr id="84" name="组合 83"/>
          <p:cNvGrpSpPr/>
          <p:nvPr/>
        </p:nvGrpSpPr>
        <p:grpSpPr bwMode="auto">
          <a:xfrm>
            <a:off x="2812782" y="1514401"/>
            <a:ext cx="1918097" cy="681038"/>
            <a:chOff x="0" y="0"/>
            <a:chExt cx="2636520" cy="1447800"/>
          </a:xfrm>
        </p:grpSpPr>
        <p:sp>
          <p:nvSpPr>
            <p:cNvPr id="85" name="任意多边形 8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ln>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5">
                <a:latin typeface="微软雅黑" panose="020B0503020204020204" pitchFamily="34" charset="-122"/>
                <a:ea typeface="微软雅黑" panose="020B0503020204020204" pitchFamily="34" charset="-122"/>
              </a:endParaRPr>
            </a:p>
          </p:txBody>
        </p:sp>
        <p:sp>
          <p:nvSpPr>
            <p:cNvPr id="8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87" name="组合 86"/>
          <p:cNvGrpSpPr/>
          <p:nvPr/>
        </p:nvGrpSpPr>
        <p:grpSpPr bwMode="auto">
          <a:xfrm>
            <a:off x="1210201" y="1514401"/>
            <a:ext cx="1918097" cy="681038"/>
            <a:chOff x="0" y="0"/>
            <a:chExt cx="2636520" cy="1447800"/>
          </a:xfrm>
        </p:grpSpPr>
        <p:sp>
          <p:nvSpPr>
            <p:cNvPr id="88" name="任意多边形 8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ln>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5">
                <a:latin typeface="微软雅黑" panose="020B0503020204020204" pitchFamily="34" charset="-122"/>
                <a:ea typeface="微软雅黑" panose="020B0503020204020204" pitchFamily="34" charset="-122"/>
              </a:endParaRPr>
            </a:p>
          </p:txBody>
        </p:sp>
        <p:sp>
          <p:nvSpPr>
            <p:cNvPr id="89" name="文本框 25"/>
            <p:cNvSpPr>
              <a:spLocks noChangeArrowheads="1"/>
            </p:cNvSpPr>
            <p:nvPr/>
          </p:nvSpPr>
          <p:spPr bwMode="auto">
            <a:xfrm>
              <a:off x="272839" y="331328"/>
              <a:ext cx="2293960"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0" name="组合 89"/>
          <p:cNvGrpSpPr/>
          <p:nvPr/>
        </p:nvGrpSpPr>
        <p:grpSpPr bwMode="auto">
          <a:xfrm>
            <a:off x="6020326" y="1514401"/>
            <a:ext cx="1916906" cy="681038"/>
            <a:chOff x="0" y="0"/>
            <a:chExt cx="2636520" cy="1447800"/>
          </a:xfrm>
        </p:grpSpPr>
        <p:sp>
          <p:nvSpPr>
            <p:cNvPr id="91" name="任意多边形 9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ln>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5">
                <a:latin typeface="微软雅黑" panose="020B0503020204020204" pitchFamily="34" charset="-122"/>
                <a:ea typeface="微软雅黑" panose="020B0503020204020204" pitchFamily="34" charset="-122"/>
              </a:endParaRPr>
            </a:p>
          </p:txBody>
        </p:sp>
        <p:sp>
          <p:nvSpPr>
            <p:cNvPr id="92" name="文本框 26"/>
            <p:cNvSpPr>
              <a:spLocks noChangeArrowheads="1"/>
            </p:cNvSpPr>
            <p:nvPr/>
          </p:nvSpPr>
          <p:spPr bwMode="auto">
            <a:xfrm>
              <a:off x="311563" y="380399"/>
              <a:ext cx="2230359"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3" name="组合 92"/>
          <p:cNvGrpSpPr/>
          <p:nvPr/>
        </p:nvGrpSpPr>
        <p:grpSpPr bwMode="auto">
          <a:xfrm>
            <a:off x="4416554" y="1514401"/>
            <a:ext cx="1918097" cy="681038"/>
            <a:chOff x="0" y="0"/>
            <a:chExt cx="2636520" cy="1447800"/>
          </a:xfrm>
        </p:grpSpPr>
        <p:sp>
          <p:nvSpPr>
            <p:cNvPr id="94" name="任意多边形 9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ln>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5">
                <a:latin typeface="微软雅黑" panose="020B0503020204020204" pitchFamily="34" charset="-122"/>
                <a:ea typeface="微软雅黑" panose="020B0503020204020204" pitchFamily="34" charset="-122"/>
              </a:endParaRPr>
            </a:p>
          </p:txBody>
        </p:sp>
        <p:sp>
          <p:nvSpPr>
            <p:cNvPr id="95" name="文本框 27"/>
            <p:cNvSpPr>
              <a:spLocks noChangeArrowheads="1"/>
            </p:cNvSpPr>
            <p:nvPr/>
          </p:nvSpPr>
          <p:spPr bwMode="auto">
            <a:xfrm>
              <a:off x="330619" y="331330"/>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96" name="矩形 95"/>
          <p:cNvSpPr>
            <a:spLocks noChangeArrowheads="1"/>
          </p:cNvSpPr>
          <p:nvPr/>
        </p:nvSpPr>
        <p:spPr bwMode="auto">
          <a:xfrm>
            <a:off x="898255" y="3999234"/>
            <a:ext cx="7219950" cy="69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800" dirty="0">
              <a:latin typeface="微软雅黑" panose="020B0503020204020204" pitchFamily="34" charset="-122"/>
              <a:ea typeface="微软雅黑" panose="020B0503020204020204" pitchFamily="34" charset="-122"/>
            </a:endParaRPr>
          </a:p>
        </p:txBody>
      </p:sp>
      <p:sp>
        <p:nvSpPr>
          <p:cNvPr id="97" name="矩形 96"/>
          <p:cNvSpPr>
            <a:spLocks noChangeArrowheads="1"/>
          </p:cNvSpPr>
          <p:nvPr/>
        </p:nvSpPr>
        <p:spPr bwMode="auto">
          <a:xfrm>
            <a:off x="146488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98" name="矩形 97"/>
          <p:cNvSpPr>
            <a:spLocks noChangeArrowheads="1"/>
          </p:cNvSpPr>
          <p:nvPr/>
        </p:nvSpPr>
        <p:spPr bwMode="auto">
          <a:xfrm>
            <a:off x="1244730" y="2763365"/>
            <a:ext cx="1431131"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99" name="矩形 98"/>
          <p:cNvSpPr>
            <a:spLocks noChangeArrowheads="1"/>
          </p:cNvSpPr>
          <p:nvPr/>
        </p:nvSpPr>
        <p:spPr bwMode="auto">
          <a:xfrm>
            <a:off x="314485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0" name="矩形 99"/>
          <p:cNvSpPr>
            <a:spLocks noChangeArrowheads="1"/>
          </p:cNvSpPr>
          <p:nvPr/>
        </p:nvSpPr>
        <p:spPr bwMode="auto">
          <a:xfrm>
            <a:off x="2955657" y="2763365"/>
            <a:ext cx="1406129"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1" name="矩形 100"/>
          <p:cNvSpPr>
            <a:spLocks noChangeArrowheads="1"/>
          </p:cNvSpPr>
          <p:nvPr/>
        </p:nvSpPr>
        <p:spPr bwMode="auto">
          <a:xfrm>
            <a:off x="4822443"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2" name="矩形 101"/>
          <p:cNvSpPr>
            <a:spLocks noChangeArrowheads="1"/>
          </p:cNvSpPr>
          <p:nvPr/>
        </p:nvSpPr>
        <p:spPr bwMode="auto">
          <a:xfrm>
            <a:off x="4641581" y="2763365"/>
            <a:ext cx="1419225"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3" name="矩形 102"/>
          <p:cNvSpPr>
            <a:spLocks noChangeArrowheads="1"/>
          </p:cNvSpPr>
          <p:nvPr/>
        </p:nvSpPr>
        <p:spPr bwMode="auto">
          <a:xfrm>
            <a:off x="6501819"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4" name="矩形 103"/>
          <p:cNvSpPr>
            <a:spLocks noChangeArrowheads="1"/>
          </p:cNvSpPr>
          <p:nvPr/>
        </p:nvSpPr>
        <p:spPr bwMode="auto">
          <a:xfrm>
            <a:off x="6340602" y="2763365"/>
            <a:ext cx="1406128"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5" name="直接连接符 104"/>
          <p:cNvSpPr>
            <a:spLocks noChangeShapeType="1"/>
          </p:cNvSpPr>
          <p:nvPr/>
        </p:nvSpPr>
        <p:spPr bwMode="auto">
          <a:xfrm>
            <a:off x="1010174" y="3896840"/>
            <a:ext cx="7019925" cy="1191"/>
          </a:xfrm>
          <a:prstGeom prst="line">
            <a:avLst/>
          </a:prstGeom>
          <a:noFill/>
          <a:ln w="6350">
            <a:solidFill>
              <a:srgbClr val="A5A5A5"/>
            </a:solidFill>
            <a:bevel/>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5"/>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Effect transition="in" filter="wipe(left)">
                                      <p:cBhvr>
                                        <p:cTn id="18" dur="750"/>
                                        <p:tgtEl>
                                          <p:spTgt spid="87"/>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left)">
                                      <p:cBhvr>
                                        <p:cTn id="22" dur="750"/>
                                        <p:tgtEl>
                                          <p:spTgt spid="84"/>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left)">
                                      <p:cBhvr>
                                        <p:cTn id="26" dur="750"/>
                                        <p:tgtEl>
                                          <p:spTgt spid="93"/>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wipe(left)">
                                      <p:cBhvr>
                                        <p:cTn id="30" dur="750"/>
                                        <p:tgtEl>
                                          <p:spTgt spid="9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fade">
                                      <p:cBhvr>
                                        <p:cTn id="35" dur="750"/>
                                        <p:tgtEl>
                                          <p:spTgt spid="9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8"/>
                                        </p:tgtEl>
                                        <p:attrNameLst>
                                          <p:attrName>style.visibility</p:attrName>
                                        </p:attrNameLst>
                                      </p:cBhvr>
                                      <p:to>
                                        <p:strVal val="visible"/>
                                      </p:to>
                                    </p:set>
                                    <p:animEffect transition="in" filter="fade">
                                      <p:cBhvr>
                                        <p:cTn id="40" dur="750"/>
                                        <p:tgtEl>
                                          <p:spTgt spid="98"/>
                                        </p:tgtEl>
                                      </p:cBhvr>
                                    </p:animEffect>
                                    <p:anim calcmode="lin" valueType="num">
                                      <p:cBhvr>
                                        <p:cTn id="41" dur="750" fill="hold"/>
                                        <p:tgtEl>
                                          <p:spTgt spid="98"/>
                                        </p:tgtEl>
                                        <p:attrNameLst>
                                          <p:attrName>ppt_x</p:attrName>
                                        </p:attrNameLst>
                                      </p:cBhvr>
                                      <p:tavLst>
                                        <p:tav tm="0">
                                          <p:val>
                                            <p:strVal val="#ppt_x"/>
                                          </p:val>
                                        </p:tav>
                                        <p:tav tm="100000">
                                          <p:val>
                                            <p:strVal val="#ppt_x"/>
                                          </p:val>
                                        </p:tav>
                                      </p:tavLst>
                                    </p:anim>
                                    <p:anim calcmode="lin" valueType="num">
                                      <p:cBhvr>
                                        <p:cTn id="42" dur="750" fill="hold"/>
                                        <p:tgtEl>
                                          <p:spTgt spid="98"/>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10" presetClass="entr" presetSubtype="0" fill="hold" grpId="0"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750"/>
                                        <p:tgtEl>
                                          <p:spTgt spid="99"/>
                                        </p:tgtEl>
                                      </p:cBhvr>
                                    </p:animEffect>
                                  </p:childTnLst>
                                </p:cTn>
                              </p:par>
                            </p:childTnLst>
                          </p:cTn>
                        </p:par>
                        <p:par>
                          <p:cTn id="47" fill="hold">
                            <p:stCondLst>
                              <p:cond delay="2000"/>
                            </p:stCondLst>
                            <p:childTnLst>
                              <p:par>
                                <p:cTn id="48" presetID="42" presetClass="entr" presetSubtype="0" fill="hold" grpId="0" nodeType="after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750"/>
                                        <p:tgtEl>
                                          <p:spTgt spid="100"/>
                                        </p:tgtEl>
                                      </p:cBhvr>
                                    </p:animEffect>
                                    <p:anim calcmode="lin" valueType="num">
                                      <p:cBhvr>
                                        <p:cTn id="51" dur="750" fill="hold"/>
                                        <p:tgtEl>
                                          <p:spTgt spid="100"/>
                                        </p:tgtEl>
                                        <p:attrNameLst>
                                          <p:attrName>ppt_x</p:attrName>
                                        </p:attrNameLst>
                                      </p:cBhvr>
                                      <p:tavLst>
                                        <p:tav tm="0">
                                          <p:val>
                                            <p:strVal val="#ppt_x"/>
                                          </p:val>
                                        </p:tav>
                                        <p:tav tm="100000">
                                          <p:val>
                                            <p:strVal val="#ppt_x"/>
                                          </p:val>
                                        </p:tav>
                                      </p:tavLst>
                                    </p:anim>
                                    <p:anim calcmode="lin" valueType="num">
                                      <p:cBhvr>
                                        <p:cTn id="52" dur="750" fill="hold"/>
                                        <p:tgtEl>
                                          <p:spTgt spid="100"/>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fade">
                                      <p:cBhvr>
                                        <p:cTn id="56" dur="750"/>
                                        <p:tgtEl>
                                          <p:spTgt spid="101"/>
                                        </p:tgtEl>
                                      </p:cBhvr>
                                    </p:animEffect>
                                  </p:childTnLst>
                                </p:cTn>
                              </p:par>
                            </p:childTnLst>
                          </p:cTn>
                        </p:par>
                        <p:par>
                          <p:cTn id="57" fill="hold">
                            <p:stCondLst>
                              <p:cond delay="4000"/>
                            </p:stCondLst>
                            <p:childTnLst>
                              <p:par>
                                <p:cTn id="58" presetID="42" presetClass="entr" presetSubtype="0" fill="hold" grpId="0" nodeType="afterEffect">
                                  <p:stCondLst>
                                    <p:cond delay="0"/>
                                  </p:stCondLst>
                                  <p:childTnLst>
                                    <p:set>
                                      <p:cBhvr>
                                        <p:cTn id="59" dur="1" fill="hold">
                                          <p:stCondLst>
                                            <p:cond delay="0"/>
                                          </p:stCondLst>
                                        </p:cTn>
                                        <p:tgtEl>
                                          <p:spTgt spid="102"/>
                                        </p:tgtEl>
                                        <p:attrNameLst>
                                          <p:attrName>style.visibility</p:attrName>
                                        </p:attrNameLst>
                                      </p:cBhvr>
                                      <p:to>
                                        <p:strVal val="visible"/>
                                      </p:to>
                                    </p:set>
                                    <p:animEffect transition="in" filter="fade">
                                      <p:cBhvr>
                                        <p:cTn id="60" dur="750"/>
                                        <p:tgtEl>
                                          <p:spTgt spid="102"/>
                                        </p:tgtEl>
                                      </p:cBhvr>
                                    </p:animEffect>
                                    <p:anim calcmode="lin" valueType="num">
                                      <p:cBhvr>
                                        <p:cTn id="61" dur="750" fill="hold"/>
                                        <p:tgtEl>
                                          <p:spTgt spid="102"/>
                                        </p:tgtEl>
                                        <p:attrNameLst>
                                          <p:attrName>ppt_x</p:attrName>
                                        </p:attrNameLst>
                                      </p:cBhvr>
                                      <p:tavLst>
                                        <p:tav tm="0">
                                          <p:val>
                                            <p:strVal val="#ppt_x"/>
                                          </p:val>
                                        </p:tav>
                                        <p:tav tm="100000">
                                          <p:val>
                                            <p:strVal val="#ppt_x"/>
                                          </p:val>
                                        </p:tav>
                                      </p:tavLst>
                                    </p:anim>
                                    <p:anim calcmode="lin" valueType="num">
                                      <p:cBhvr>
                                        <p:cTn id="62" dur="750" fill="hold"/>
                                        <p:tgtEl>
                                          <p:spTgt spid="102"/>
                                        </p:tgtEl>
                                        <p:attrNameLst>
                                          <p:attrName>ppt_y</p:attrName>
                                        </p:attrNameLst>
                                      </p:cBhvr>
                                      <p:tavLst>
                                        <p:tav tm="0">
                                          <p:val>
                                            <p:strVal val="#ppt_y+.1"/>
                                          </p:val>
                                        </p:tav>
                                        <p:tav tm="100000">
                                          <p:val>
                                            <p:strVal val="#ppt_y"/>
                                          </p:val>
                                        </p:tav>
                                      </p:tavLst>
                                    </p:anim>
                                  </p:childTnLst>
                                </p:cTn>
                              </p:par>
                            </p:childTnLst>
                          </p:cTn>
                        </p:par>
                        <p:par>
                          <p:cTn id="63" fill="hold">
                            <p:stCondLst>
                              <p:cond delay="5000"/>
                            </p:stCondLst>
                            <p:childTnLst>
                              <p:par>
                                <p:cTn id="64" presetID="10" presetClass="entr" presetSubtype="0" fill="hold" grpId="0" nodeType="afterEffect">
                                  <p:stCondLst>
                                    <p:cond delay="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750"/>
                                        <p:tgtEl>
                                          <p:spTgt spid="103"/>
                                        </p:tgtEl>
                                      </p:cBhvr>
                                    </p:animEffect>
                                  </p:childTnLst>
                                </p:cTn>
                              </p:par>
                            </p:childTnLst>
                          </p:cTn>
                        </p:par>
                        <p:par>
                          <p:cTn id="67" fill="hold">
                            <p:stCondLst>
                              <p:cond delay="6000"/>
                            </p:stCondLst>
                            <p:childTnLst>
                              <p:par>
                                <p:cTn id="68" presetID="42" presetClass="entr" presetSubtype="0" fill="hold" grpId="0" nodeType="afterEffect">
                                  <p:stCondLst>
                                    <p:cond delay="0"/>
                                  </p:stCondLst>
                                  <p:childTnLst>
                                    <p:set>
                                      <p:cBhvr>
                                        <p:cTn id="69" dur="1" fill="hold">
                                          <p:stCondLst>
                                            <p:cond delay="0"/>
                                          </p:stCondLst>
                                        </p:cTn>
                                        <p:tgtEl>
                                          <p:spTgt spid="104"/>
                                        </p:tgtEl>
                                        <p:attrNameLst>
                                          <p:attrName>style.visibility</p:attrName>
                                        </p:attrNameLst>
                                      </p:cBhvr>
                                      <p:to>
                                        <p:strVal val="visible"/>
                                      </p:to>
                                    </p:set>
                                    <p:animEffect transition="in" filter="fade">
                                      <p:cBhvr>
                                        <p:cTn id="70" dur="750"/>
                                        <p:tgtEl>
                                          <p:spTgt spid="104"/>
                                        </p:tgtEl>
                                      </p:cBhvr>
                                    </p:animEffect>
                                    <p:anim calcmode="lin" valueType="num">
                                      <p:cBhvr>
                                        <p:cTn id="71" dur="750" fill="hold"/>
                                        <p:tgtEl>
                                          <p:spTgt spid="104"/>
                                        </p:tgtEl>
                                        <p:attrNameLst>
                                          <p:attrName>ppt_x</p:attrName>
                                        </p:attrNameLst>
                                      </p:cBhvr>
                                      <p:tavLst>
                                        <p:tav tm="0">
                                          <p:val>
                                            <p:strVal val="#ppt_x"/>
                                          </p:val>
                                        </p:tav>
                                        <p:tav tm="100000">
                                          <p:val>
                                            <p:strVal val="#ppt_x"/>
                                          </p:val>
                                        </p:tav>
                                      </p:tavLst>
                                    </p:anim>
                                    <p:anim calcmode="lin" valueType="num">
                                      <p:cBhvr>
                                        <p:cTn id="72" dur="75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wipe(down)">
                                      <p:cBhvr>
                                        <p:cTn id="77" dur="750"/>
                                        <p:tgtEl>
                                          <p:spTgt spid="10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iterate type="wd">
                                    <p:tmPct val="10000"/>
                                  </p:iterate>
                                  <p:childTnLst>
                                    <p:set>
                                      <p:cBhvr>
                                        <p:cTn id="81" dur="1" fill="hold">
                                          <p:stCondLst>
                                            <p:cond delay="0"/>
                                          </p:stCondLst>
                                        </p:cTn>
                                        <p:tgtEl>
                                          <p:spTgt spid="96">
                                            <p:txEl>
                                              <p:pRg st="0" end="0"/>
                                            </p:txEl>
                                          </p:spTgt>
                                        </p:tgtEl>
                                        <p:attrNameLst>
                                          <p:attrName>style.visibility</p:attrName>
                                        </p:attrNameLst>
                                      </p:cBhvr>
                                      <p:to>
                                        <p:strVal val="visible"/>
                                      </p:to>
                                    </p:set>
                                    <p:animEffect transition="in" filter="wipe(left)">
                                      <p:cBhvr>
                                        <p:cTn id="82" dur="500"/>
                                        <p:tgtEl>
                                          <p:spTgt spid="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96" grpId="0" build="p"/>
      <p:bldP spid="97" grpId="0"/>
      <p:bldP spid="98" grpId="0"/>
      <p:bldP spid="99" grpId="0"/>
      <p:bldP spid="100" grpId="0"/>
      <p:bldP spid="101" grpId="0"/>
      <p:bldP spid="102" grpId="0"/>
      <p:bldP spid="103" grpId="0"/>
      <p:bldP spid="104" grpId="0"/>
      <p:bldP spid="10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sp>
        <p:nvSpPr>
          <p:cNvPr id="8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1" fmla="*/ 1944216 w 2035656"/>
              <a:gd name="connsiteY0-2" fmla="*/ 1676048 h 1767488"/>
              <a:gd name="connsiteX1-3" fmla="*/ 0 w 2035656"/>
              <a:gd name="connsiteY1-4" fmla="*/ 1676048 h 1767488"/>
              <a:gd name="connsiteX2-5" fmla="*/ 972108 w 2035656"/>
              <a:gd name="connsiteY2-6" fmla="*/ 0 h 1767488"/>
              <a:gd name="connsiteX3-7" fmla="*/ 2035656 w 2035656"/>
              <a:gd name="connsiteY3-8" fmla="*/ 1767488 h 1767488"/>
              <a:gd name="connsiteX0-9" fmla="*/ 0 w 2035656"/>
              <a:gd name="connsiteY0-10" fmla="*/ 1676048 h 1767488"/>
              <a:gd name="connsiteX1-11" fmla="*/ 972108 w 2035656"/>
              <a:gd name="connsiteY1-12" fmla="*/ 0 h 1767488"/>
              <a:gd name="connsiteX2-13" fmla="*/ 2035656 w 2035656"/>
              <a:gd name="connsiteY2-14" fmla="*/ 1767488 h 1767488"/>
              <a:gd name="connsiteX0-15" fmla="*/ 0 w 2000932"/>
              <a:gd name="connsiteY0-16" fmla="*/ 1676048 h 1709614"/>
              <a:gd name="connsiteX1-17" fmla="*/ 972108 w 2000932"/>
              <a:gd name="connsiteY1-18" fmla="*/ 0 h 1709614"/>
              <a:gd name="connsiteX2-19" fmla="*/ 2000932 w 2000932"/>
              <a:gd name="connsiteY2-20" fmla="*/ 1709614 h 1709614"/>
              <a:gd name="connsiteX0-21" fmla="*/ 0 w 1966208"/>
              <a:gd name="connsiteY0-22" fmla="*/ 1676048 h 1676048"/>
              <a:gd name="connsiteX1-23" fmla="*/ 972108 w 1966208"/>
              <a:gd name="connsiteY1-24" fmla="*/ 0 h 1676048"/>
              <a:gd name="connsiteX2-25" fmla="*/ 1966208 w 1966208"/>
              <a:gd name="connsiteY2-26" fmla="*/ 1628591 h 1676048"/>
              <a:gd name="connsiteX0-27" fmla="*/ 0 w 2024082"/>
              <a:gd name="connsiteY0-28" fmla="*/ 1676048 h 1698039"/>
              <a:gd name="connsiteX1-29" fmla="*/ 972108 w 2024082"/>
              <a:gd name="connsiteY1-30" fmla="*/ 0 h 1698039"/>
              <a:gd name="connsiteX2-31" fmla="*/ 2024082 w 2024082"/>
              <a:gd name="connsiteY2-32" fmla="*/ 1698039 h 1698039"/>
              <a:gd name="connsiteX0-33" fmla="*/ 0 w 1942196"/>
              <a:gd name="connsiteY0-34" fmla="*/ 1676048 h 1698039"/>
              <a:gd name="connsiteX1-35" fmla="*/ 972108 w 1942196"/>
              <a:gd name="connsiteY1-36" fmla="*/ 0 h 1698039"/>
              <a:gd name="connsiteX2-37" fmla="*/ 1942196 w 1942196"/>
              <a:gd name="connsiteY2-38" fmla="*/ 1698039 h 1698039"/>
            </a:gdLst>
            <a:ahLst/>
            <a:cxnLst>
              <a:cxn ang="0">
                <a:pos x="connsiteX0-1" y="connsiteY0-2"/>
              </a:cxn>
              <a:cxn ang="0">
                <a:pos x="connsiteX1-3" y="connsiteY1-4"/>
              </a:cxn>
              <a:cxn ang="0">
                <a:pos x="connsiteX2-5" y="connsiteY2-6"/>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1" fmla="*/ 1944216 w 2035656"/>
              <a:gd name="connsiteY0-2" fmla="*/ 1676048 h 1767488"/>
              <a:gd name="connsiteX1-3" fmla="*/ 0 w 2035656"/>
              <a:gd name="connsiteY1-4" fmla="*/ 1676048 h 1767488"/>
              <a:gd name="connsiteX2-5" fmla="*/ 972108 w 2035656"/>
              <a:gd name="connsiteY2-6" fmla="*/ 0 h 1767488"/>
              <a:gd name="connsiteX3-7" fmla="*/ 2035656 w 2035656"/>
              <a:gd name="connsiteY3-8" fmla="*/ 1767488 h 1767488"/>
              <a:gd name="connsiteX0-9" fmla="*/ 0 w 2035656"/>
              <a:gd name="connsiteY0-10" fmla="*/ 1676048 h 1767488"/>
              <a:gd name="connsiteX1-11" fmla="*/ 972108 w 2035656"/>
              <a:gd name="connsiteY1-12" fmla="*/ 0 h 1767488"/>
              <a:gd name="connsiteX2-13" fmla="*/ 2035656 w 2035656"/>
              <a:gd name="connsiteY2-14" fmla="*/ 1767488 h 1767488"/>
              <a:gd name="connsiteX0-15" fmla="*/ 0 w 2000932"/>
              <a:gd name="connsiteY0-16" fmla="*/ 1676048 h 1709614"/>
              <a:gd name="connsiteX1-17" fmla="*/ 972108 w 2000932"/>
              <a:gd name="connsiteY1-18" fmla="*/ 0 h 1709614"/>
              <a:gd name="connsiteX2-19" fmla="*/ 2000932 w 2000932"/>
              <a:gd name="connsiteY2-20" fmla="*/ 1709614 h 1709614"/>
              <a:gd name="connsiteX0-21" fmla="*/ 0 w 1966208"/>
              <a:gd name="connsiteY0-22" fmla="*/ 1676048 h 1676048"/>
              <a:gd name="connsiteX1-23" fmla="*/ 972108 w 1966208"/>
              <a:gd name="connsiteY1-24" fmla="*/ 0 h 1676048"/>
              <a:gd name="connsiteX2-25" fmla="*/ 1966208 w 1966208"/>
              <a:gd name="connsiteY2-26" fmla="*/ 1628591 h 1676048"/>
              <a:gd name="connsiteX0-27" fmla="*/ 0 w 2024082"/>
              <a:gd name="connsiteY0-28" fmla="*/ 1676048 h 1698039"/>
              <a:gd name="connsiteX1-29" fmla="*/ 972108 w 2024082"/>
              <a:gd name="connsiteY1-30" fmla="*/ 0 h 1698039"/>
              <a:gd name="connsiteX2-31" fmla="*/ 2024082 w 2024082"/>
              <a:gd name="connsiteY2-32" fmla="*/ 1698039 h 1698039"/>
              <a:gd name="connsiteX0-33" fmla="*/ 0 w 1942196"/>
              <a:gd name="connsiteY0-34" fmla="*/ 1676048 h 1698039"/>
              <a:gd name="connsiteX1-35" fmla="*/ 972108 w 1942196"/>
              <a:gd name="connsiteY1-36" fmla="*/ 0 h 1698039"/>
              <a:gd name="connsiteX2-37" fmla="*/ 1942196 w 1942196"/>
              <a:gd name="connsiteY2-38" fmla="*/ 1698039 h 1698039"/>
            </a:gdLst>
            <a:ahLst/>
            <a:cxnLst>
              <a:cxn ang="0">
                <a:pos x="connsiteX0-1" y="connsiteY0-2"/>
              </a:cxn>
              <a:cxn ang="0">
                <a:pos x="connsiteX1-3" y="connsiteY1-4"/>
              </a:cxn>
              <a:cxn ang="0">
                <a:pos x="connsiteX2-5" y="connsiteY2-6"/>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1" fmla="*/ 1944216 w 2035656"/>
              <a:gd name="connsiteY0-2" fmla="*/ 1676048 h 1767488"/>
              <a:gd name="connsiteX1-3" fmla="*/ 0 w 2035656"/>
              <a:gd name="connsiteY1-4" fmla="*/ 1676048 h 1767488"/>
              <a:gd name="connsiteX2-5" fmla="*/ 972108 w 2035656"/>
              <a:gd name="connsiteY2-6" fmla="*/ 0 h 1767488"/>
              <a:gd name="connsiteX3-7" fmla="*/ 2035656 w 2035656"/>
              <a:gd name="connsiteY3-8" fmla="*/ 1767488 h 1767488"/>
              <a:gd name="connsiteX0-9" fmla="*/ 0 w 2035656"/>
              <a:gd name="connsiteY0-10" fmla="*/ 1676048 h 1767488"/>
              <a:gd name="connsiteX1-11" fmla="*/ 972108 w 2035656"/>
              <a:gd name="connsiteY1-12" fmla="*/ 0 h 1767488"/>
              <a:gd name="connsiteX2-13" fmla="*/ 2035656 w 2035656"/>
              <a:gd name="connsiteY2-14" fmla="*/ 1767488 h 1767488"/>
              <a:gd name="connsiteX0-15" fmla="*/ 0 w 2000932"/>
              <a:gd name="connsiteY0-16" fmla="*/ 1676048 h 1709614"/>
              <a:gd name="connsiteX1-17" fmla="*/ 972108 w 2000932"/>
              <a:gd name="connsiteY1-18" fmla="*/ 0 h 1709614"/>
              <a:gd name="connsiteX2-19" fmla="*/ 2000932 w 2000932"/>
              <a:gd name="connsiteY2-20" fmla="*/ 1709614 h 1709614"/>
              <a:gd name="connsiteX0-21" fmla="*/ 0 w 1966208"/>
              <a:gd name="connsiteY0-22" fmla="*/ 1676048 h 1676048"/>
              <a:gd name="connsiteX1-23" fmla="*/ 972108 w 1966208"/>
              <a:gd name="connsiteY1-24" fmla="*/ 0 h 1676048"/>
              <a:gd name="connsiteX2-25" fmla="*/ 1966208 w 1966208"/>
              <a:gd name="connsiteY2-26" fmla="*/ 1628591 h 1676048"/>
              <a:gd name="connsiteX0-27" fmla="*/ 0 w 2024082"/>
              <a:gd name="connsiteY0-28" fmla="*/ 1676048 h 1698039"/>
              <a:gd name="connsiteX1-29" fmla="*/ 972108 w 2024082"/>
              <a:gd name="connsiteY1-30" fmla="*/ 0 h 1698039"/>
              <a:gd name="connsiteX2-31" fmla="*/ 2024082 w 2024082"/>
              <a:gd name="connsiteY2-32" fmla="*/ 1698039 h 1698039"/>
              <a:gd name="connsiteX0-33" fmla="*/ 0 w 1942196"/>
              <a:gd name="connsiteY0-34" fmla="*/ 1676048 h 1698039"/>
              <a:gd name="connsiteX1-35" fmla="*/ 972108 w 1942196"/>
              <a:gd name="connsiteY1-36" fmla="*/ 0 h 1698039"/>
              <a:gd name="connsiteX2-37" fmla="*/ 1942196 w 1942196"/>
              <a:gd name="connsiteY2-38" fmla="*/ 1698039 h 1698039"/>
            </a:gdLst>
            <a:ahLst/>
            <a:cxnLst>
              <a:cxn ang="0">
                <a:pos x="connsiteX0-1" y="connsiteY0-2"/>
              </a:cxn>
              <a:cxn ang="0">
                <a:pos x="connsiteX1-3" y="connsiteY1-4"/>
              </a:cxn>
              <a:cxn ang="0">
                <a:pos x="connsiteX2-5" y="connsiteY2-6"/>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zh-CN" altLang="en-US"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zh-CN" altLang="en-US"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zh-CN" altLang="en-US"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90" name="图片 89"/>
          <p:cNvPicPr>
            <a:picLocks noChangeAspect="1"/>
          </p:cNvPicPr>
          <p:nvPr/>
        </p:nvPicPr>
        <p:blipFill>
          <a:blip r:embed="rId1" cstate="screen"/>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90"/>
                                        </p:tgtEl>
                                        <p:attrNameLst>
                                          <p:attrName>style.visibility</p:attrName>
                                        </p:attrNameLst>
                                      </p:cBhvr>
                                      <p:to>
                                        <p:strVal val="visible"/>
                                      </p:to>
                                    </p:set>
                                    <p:animEffect transition="in" filter="randombar(horizontal)">
                                      <p:cBhvr>
                                        <p:cTn id="18" dur="750"/>
                                        <p:tgtEl>
                                          <p:spTgt spid="90"/>
                                        </p:tgtEl>
                                      </p:cBhvr>
                                    </p:animEffect>
                                  </p:childTnLst>
                                </p:cTn>
                              </p:par>
                              <p:par>
                                <p:cTn id="19" presetID="22" presetClass="entr" presetSubtype="8" fill="hold" nodeType="with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left)">
                                      <p:cBhvr>
                                        <p:cTn id="21" dur="750"/>
                                        <p:tgtEl>
                                          <p:spTgt spid="84"/>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87"/>
                                        </p:tgtEl>
                                        <p:attrNameLst>
                                          <p:attrName>style.visibility</p:attrName>
                                        </p:attrNameLst>
                                      </p:cBhvr>
                                      <p:to>
                                        <p:strVal val="visible"/>
                                      </p:to>
                                    </p:set>
                                    <p:animEffect transition="in" filter="wipe(right)">
                                      <p:cBhvr>
                                        <p:cTn id="24" dur="500"/>
                                        <p:tgtEl>
                                          <p:spTgt spid="87"/>
                                        </p:tgtEl>
                                      </p:cBhvr>
                                    </p:animEffect>
                                  </p:childTnLst>
                                </p:cTn>
                              </p:par>
                            </p:childTnLst>
                          </p:cTn>
                        </p:par>
                        <p:par>
                          <p:cTn id="25" fill="hold">
                            <p:stCondLst>
                              <p:cond delay="2000"/>
                            </p:stCondLst>
                            <p:childTnLst>
                              <p:par>
                                <p:cTn id="26" presetID="22" presetClass="entr" presetSubtype="1" fill="hold" nodeType="after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wipe(up)">
                                      <p:cBhvr>
                                        <p:cTn id="28" dur="750"/>
                                        <p:tgtEl>
                                          <p:spTgt spid="85"/>
                                        </p:tgtEl>
                                      </p:cBhvr>
                                    </p:animEffect>
                                  </p:childTnLst>
                                </p:cTn>
                              </p:par>
                              <p:par>
                                <p:cTn id="29" presetID="42" presetClass="entr" presetSubtype="0" fill="hold" grpId="0" nodeType="withEffect">
                                  <p:stCondLst>
                                    <p:cond delay="25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right)">
                                      <p:cBhvr>
                                        <p:cTn id="37" dur="750"/>
                                        <p:tgtEl>
                                          <p:spTgt spid="86"/>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bwMode="auto">
          <a:xfrm>
            <a:off x="409575" y="295276"/>
            <a:ext cx="438150" cy="411956"/>
            <a:chOff x="0" y="0"/>
            <a:chExt cx="648285" cy="609713"/>
          </a:xfrm>
        </p:grpSpPr>
        <p:grpSp>
          <p:nvGrpSpPr>
            <p:cNvPr id="5" name="组合 2"/>
            <p:cNvGrpSpPr/>
            <p:nvPr/>
          </p:nvGrpSpPr>
          <p:grpSpPr bwMode="auto">
            <a:xfrm>
              <a:off x="0" y="0"/>
              <a:ext cx="432385" cy="432385"/>
              <a:chOff x="0" y="0"/>
              <a:chExt cx="4004677" cy="4004677"/>
            </a:xfrm>
          </p:grpSpPr>
          <p:grpSp>
            <p:nvGrpSpPr>
              <p:cNvPr id="58" name="组合 55"/>
              <p:cNvGrpSpPr/>
              <p:nvPr/>
            </p:nvGrpSpPr>
            <p:grpSpPr bwMode="auto">
              <a:xfrm>
                <a:off x="190939" y="246027"/>
                <a:ext cx="3606099" cy="3570272"/>
                <a:chOff x="0" y="0"/>
                <a:chExt cx="3606099" cy="3570272"/>
              </a:xfrm>
            </p:grpSpPr>
            <p:sp>
              <p:nvSpPr>
                <p:cNvPr id="79" name="弧形 7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p:nvPr/>
          </p:nvGrpSpPr>
          <p:grpSpPr bwMode="auto">
            <a:xfrm>
              <a:off x="215900" y="0"/>
              <a:ext cx="432385" cy="432385"/>
              <a:chOff x="0" y="0"/>
              <a:chExt cx="4004677" cy="4004677"/>
            </a:xfrm>
          </p:grpSpPr>
          <p:grpSp>
            <p:nvGrpSpPr>
              <p:cNvPr id="33" name="组合 30"/>
              <p:cNvGrpSpPr/>
              <p:nvPr/>
            </p:nvGrpSpPr>
            <p:grpSpPr bwMode="auto">
              <a:xfrm>
                <a:off x="190939" y="246027"/>
                <a:ext cx="3606099" cy="3570272"/>
                <a:chOff x="0" y="0"/>
                <a:chExt cx="3606099" cy="3570272"/>
              </a:xfrm>
            </p:grpSpPr>
            <p:sp>
              <p:nvSpPr>
                <p:cNvPr id="54" name="弧形 51"/>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p:nvPr/>
          </p:nvGrpSpPr>
          <p:grpSpPr bwMode="auto">
            <a:xfrm>
              <a:off x="115763" y="177328"/>
              <a:ext cx="432385" cy="432385"/>
              <a:chOff x="0" y="0"/>
              <a:chExt cx="4004677" cy="4004677"/>
            </a:xfrm>
          </p:grpSpPr>
          <p:grpSp>
            <p:nvGrpSpPr>
              <p:cNvPr id="8" name="组合 5"/>
              <p:cNvGrpSpPr/>
              <p:nvPr/>
            </p:nvGrpSpPr>
            <p:grpSpPr bwMode="auto">
              <a:xfrm>
                <a:off x="190939" y="246027"/>
                <a:ext cx="3606099" cy="3570272"/>
                <a:chOff x="0" y="0"/>
                <a:chExt cx="3606099" cy="3570272"/>
              </a:xfrm>
            </p:grpSpPr>
            <p:sp>
              <p:nvSpPr>
                <p:cNvPr id="29" name="弧形 26"/>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endParaRPr lang="zh-CN" altLang="en-US" sz="2100">
              <a:solidFill>
                <a:schemeClr val="bg1"/>
              </a:solidFill>
              <a:latin typeface="微软雅黑" panose="020B0503020204020204" pitchFamily="34" charset="-122"/>
              <a:ea typeface="微软雅黑" panose="020B0503020204020204" pitchFamily="34" charset="-122"/>
            </a:endParaRPr>
          </a:p>
        </p:txBody>
      </p:sp>
      <p:grpSp>
        <p:nvGrpSpPr>
          <p:cNvPr id="84" name="组合 83"/>
          <p:cNvGrpSpPr/>
          <p:nvPr/>
        </p:nvGrpSpPr>
        <p:grpSpPr>
          <a:xfrm>
            <a:off x="573403" y="1219200"/>
            <a:ext cx="768157" cy="708592"/>
            <a:chOff x="764534" y="1625600"/>
            <a:chExt cx="1024209" cy="944788"/>
          </a:xfrm>
        </p:grpSpPr>
        <p:grpSp>
          <p:nvGrpSpPr>
            <p:cNvPr id="85" name="组合 84"/>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8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sp>
            <p:nvSpPr>
              <p:cNvPr id="8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sp>
          <p:nvSpPr>
            <p:cNvPr id="86" name="文本框 85"/>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89" name="组合 88"/>
          <p:cNvGrpSpPr/>
          <p:nvPr/>
        </p:nvGrpSpPr>
        <p:grpSpPr>
          <a:xfrm>
            <a:off x="1082517" y="2013970"/>
            <a:ext cx="768157" cy="708591"/>
            <a:chOff x="1443353" y="2685293"/>
            <a:chExt cx="1024209" cy="944788"/>
          </a:xfrm>
        </p:grpSpPr>
        <p:grpSp>
          <p:nvGrpSpPr>
            <p:cNvPr id="90" name="组合 89"/>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9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sp>
            <p:nvSpPr>
              <p:cNvPr id="9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sp>
          <p:nvSpPr>
            <p:cNvPr id="91" name="文本框 90"/>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94" name="组合 93"/>
          <p:cNvGrpSpPr/>
          <p:nvPr/>
        </p:nvGrpSpPr>
        <p:grpSpPr>
          <a:xfrm>
            <a:off x="1602263" y="2835957"/>
            <a:ext cx="768157" cy="708592"/>
            <a:chOff x="2136347" y="3781272"/>
            <a:chExt cx="1024209" cy="944788"/>
          </a:xfrm>
        </p:grpSpPr>
        <p:grpSp>
          <p:nvGrpSpPr>
            <p:cNvPr id="95" name="组合 94"/>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9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sp>
            <p:nvSpPr>
              <p:cNvPr id="9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sp>
          <p:nvSpPr>
            <p:cNvPr id="96" name="文本框 95"/>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99" name="组合 98"/>
          <p:cNvGrpSpPr/>
          <p:nvPr/>
        </p:nvGrpSpPr>
        <p:grpSpPr>
          <a:xfrm>
            <a:off x="2076506" y="3657939"/>
            <a:ext cx="768157" cy="708592"/>
            <a:chOff x="2768671" y="4877250"/>
            <a:chExt cx="1024209" cy="944788"/>
          </a:xfrm>
        </p:grpSpPr>
        <p:grpSp>
          <p:nvGrpSpPr>
            <p:cNvPr id="100" name="组合 99"/>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10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sp>
            <p:nvSpPr>
              <p:cNvPr id="10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ea typeface="微软雅黑" panose="020B0503020204020204" pitchFamily="34" charset="-122"/>
                </a:endParaRPr>
              </a:p>
            </p:txBody>
          </p:sp>
        </p:grpSp>
        <p:sp>
          <p:nvSpPr>
            <p:cNvPr id="101" name="文本框 100"/>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104" name="TextBox 5"/>
          <p:cNvSpPr txBox="1"/>
          <p:nvPr/>
        </p:nvSpPr>
        <p:spPr>
          <a:xfrm>
            <a:off x="1492242" y="1335714"/>
            <a:ext cx="5411983"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05" name="TextBox 5"/>
          <p:cNvSpPr txBox="1"/>
          <p:nvPr/>
        </p:nvSpPr>
        <p:spPr>
          <a:xfrm>
            <a:off x="1983144" y="2130229"/>
            <a:ext cx="5411983"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06" name="TextBox 5"/>
          <p:cNvSpPr txBox="1"/>
          <p:nvPr/>
        </p:nvSpPr>
        <p:spPr>
          <a:xfrm>
            <a:off x="2474046" y="2924744"/>
            <a:ext cx="5411983"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07" name="TextBox 5"/>
          <p:cNvSpPr txBox="1"/>
          <p:nvPr/>
        </p:nvSpPr>
        <p:spPr>
          <a:xfrm>
            <a:off x="2964948" y="3719258"/>
            <a:ext cx="5411983"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1000"/>
                                        <p:tgtEl>
                                          <p:spTgt spid="84"/>
                                        </p:tgtEl>
                                      </p:cBhvr>
                                    </p:animEffect>
                                    <p:anim calcmode="lin" valueType="num">
                                      <p:cBhvr>
                                        <p:cTn id="20" dur="1000" fill="hold"/>
                                        <p:tgtEl>
                                          <p:spTgt spid="84"/>
                                        </p:tgtEl>
                                        <p:attrNameLst>
                                          <p:attrName>ppt_x</p:attrName>
                                        </p:attrNameLst>
                                      </p:cBhvr>
                                      <p:tavLst>
                                        <p:tav tm="0">
                                          <p:val>
                                            <p:strVal val="#ppt_x"/>
                                          </p:val>
                                        </p:tav>
                                        <p:tav tm="100000">
                                          <p:val>
                                            <p:strVal val="#ppt_x"/>
                                          </p:val>
                                        </p:tav>
                                      </p:tavLst>
                                    </p:anim>
                                    <p:anim calcmode="lin" valueType="num">
                                      <p:cBhvr>
                                        <p:cTn id="21" dur="1000" fill="hold"/>
                                        <p:tgtEl>
                                          <p:spTgt spid="84"/>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2" presetClass="entr" presetSubtype="8" fill="hold" grpId="0"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1000"/>
                                        <p:tgtEl>
                                          <p:spTgt spid="104"/>
                                        </p:tgtEl>
                                        <p:attrNameLst>
                                          <p:attrName>ppt_x</p:attrName>
                                        </p:attrNameLst>
                                      </p:cBhvr>
                                      <p:tavLst>
                                        <p:tav tm="0">
                                          <p:val>
                                            <p:strVal val="#ppt_x-#ppt_w*1.125000"/>
                                          </p:val>
                                        </p:tav>
                                        <p:tav tm="100000">
                                          <p:val>
                                            <p:strVal val="#ppt_x"/>
                                          </p:val>
                                        </p:tav>
                                      </p:tavLst>
                                    </p:anim>
                                    <p:animEffect transition="in" filter="wipe(right)">
                                      <p:cBhvr>
                                        <p:cTn id="26" dur="1000"/>
                                        <p:tgtEl>
                                          <p:spTgt spid="104"/>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12" presetClass="entr" presetSubtype="8" fill="hold" grpId="0" nodeType="afterEffect">
                                  <p:stCondLst>
                                    <p:cond delay="0"/>
                                  </p:stCondLst>
                                  <p:childTnLst>
                                    <p:set>
                                      <p:cBhvr>
                                        <p:cTn id="36" dur="1" fill="hold">
                                          <p:stCondLst>
                                            <p:cond delay="0"/>
                                          </p:stCondLst>
                                        </p:cTn>
                                        <p:tgtEl>
                                          <p:spTgt spid="105"/>
                                        </p:tgtEl>
                                        <p:attrNameLst>
                                          <p:attrName>style.visibility</p:attrName>
                                        </p:attrNameLst>
                                      </p:cBhvr>
                                      <p:to>
                                        <p:strVal val="visible"/>
                                      </p:to>
                                    </p:set>
                                    <p:anim calcmode="lin" valueType="num">
                                      <p:cBhvr additive="base">
                                        <p:cTn id="37" dur="750"/>
                                        <p:tgtEl>
                                          <p:spTgt spid="105"/>
                                        </p:tgtEl>
                                        <p:attrNameLst>
                                          <p:attrName>ppt_x</p:attrName>
                                        </p:attrNameLst>
                                      </p:cBhvr>
                                      <p:tavLst>
                                        <p:tav tm="0">
                                          <p:val>
                                            <p:strVal val="#ppt_x-#ppt_w*1.125000"/>
                                          </p:val>
                                        </p:tav>
                                        <p:tav tm="100000">
                                          <p:val>
                                            <p:strVal val="#ppt_x"/>
                                          </p:val>
                                        </p:tav>
                                      </p:tavLst>
                                    </p:anim>
                                    <p:animEffect transition="in" filter="wipe(right)">
                                      <p:cBhvr>
                                        <p:cTn id="38" dur="750"/>
                                        <p:tgtEl>
                                          <p:spTgt spid="105"/>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1000"/>
                                        <p:tgtEl>
                                          <p:spTgt spid="94"/>
                                        </p:tgtEl>
                                      </p:cBhvr>
                                    </p:animEffect>
                                    <p:anim calcmode="lin" valueType="num">
                                      <p:cBhvr>
                                        <p:cTn id="44" dur="1000" fill="hold"/>
                                        <p:tgtEl>
                                          <p:spTgt spid="94"/>
                                        </p:tgtEl>
                                        <p:attrNameLst>
                                          <p:attrName>ppt_x</p:attrName>
                                        </p:attrNameLst>
                                      </p:cBhvr>
                                      <p:tavLst>
                                        <p:tav tm="0">
                                          <p:val>
                                            <p:strVal val="#ppt_x"/>
                                          </p:val>
                                        </p:tav>
                                        <p:tav tm="100000">
                                          <p:val>
                                            <p:strVal val="#ppt_x"/>
                                          </p:val>
                                        </p:tav>
                                      </p:tavLst>
                                    </p:anim>
                                    <p:anim calcmode="lin" valueType="num">
                                      <p:cBhvr>
                                        <p:cTn id="45" dur="1000" fill="hold"/>
                                        <p:tgtEl>
                                          <p:spTgt spid="94"/>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12" presetClass="entr" presetSubtype="8"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additive="base">
                                        <p:cTn id="49" dur="750"/>
                                        <p:tgtEl>
                                          <p:spTgt spid="106"/>
                                        </p:tgtEl>
                                        <p:attrNameLst>
                                          <p:attrName>ppt_x</p:attrName>
                                        </p:attrNameLst>
                                      </p:cBhvr>
                                      <p:tavLst>
                                        <p:tav tm="0">
                                          <p:val>
                                            <p:strVal val="#ppt_x-#ppt_w*1.125000"/>
                                          </p:val>
                                        </p:tav>
                                        <p:tav tm="100000">
                                          <p:val>
                                            <p:strVal val="#ppt_x"/>
                                          </p:val>
                                        </p:tav>
                                      </p:tavLst>
                                    </p:anim>
                                    <p:animEffect transition="in" filter="wipe(right)">
                                      <p:cBhvr>
                                        <p:cTn id="50" dur="750"/>
                                        <p:tgtEl>
                                          <p:spTgt spid="106"/>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fade">
                                      <p:cBhvr>
                                        <p:cTn id="55" dur="1000"/>
                                        <p:tgtEl>
                                          <p:spTgt spid="99"/>
                                        </p:tgtEl>
                                      </p:cBhvr>
                                    </p:animEffect>
                                    <p:anim calcmode="lin" valueType="num">
                                      <p:cBhvr>
                                        <p:cTn id="56" dur="1000" fill="hold"/>
                                        <p:tgtEl>
                                          <p:spTgt spid="99"/>
                                        </p:tgtEl>
                                        <p:attrNameLst>
                                          <p:attrName>ppt_x</p:attrName>
                                        </p:attrNameLst>
                                      </p:cBhvr>
                                      <p:tavLst>
                                        <p:tav tm="0">
                                          <p:val>
                                            <p:strVal val="#ppt_x"/>
                                          </p:val>
                                        </p:tav>
                                        <p:tav tm="100000">
                                          <p:val>
                                            <p:strVal val="#ppt_x"/>
                                          </p:val>
                                        </p:tav>
                                      </p:tavLst>
                                    </p:anim>
                                    <p:anim calcmode="lin" valueType="num">
                                      <p:cBhvr>
                                        <p:cTn id="57" dur="1000" fill="hold"/>
                                        <p:tgtEl>
                                          <p:spTgt spid="9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12" presetClass="entr" presetSubtype="8" fill="hold" grpId="0" nodeType="afterEffect">
                                  <p:stCondLst>
                                    <p:cond delay="0"/>
                                  </p:stCondLst>
                                  <p:childTnLst>
                                    <p:set>
                                      <p:cBhvr>
                                        <p:cTn id="60" dur="1" fill="hold">
                                          <p:stCondLst>
                                            <p:cond delay="0"/>
                                          </p:stCondLst>
                                        </p:cTn>
                                        <p:tgtEl>
                                          <p:spTgt spid="107"/>
                                        </p:tgtEl>
                                        <p:attrNameLst>
                                          <p:attrName>style.visibility</p:attrName>
                                        </p:attrNameLst>
                                      </p:cBhvr>
                                      <p:to>
                                        <p:strVal val="visible"/>
                                      </p:to>
                                    </p:set>
                                    <p:anim calcmode="lin" valueType="num">
                                      <p:cBhvr additive="base">
                                        <p:cTn id="61" dur="750"/>
                                        <p:tgtEl>
                                          <p:spTgt spid="107"/>
                                        </p:tgtEl>
                                        <p:attrNameLst>
                                          <p:attrName>ppt_x</p:attrName>
                                        </p:attrNameLst>
                                      </p:cBhvr>
                                      <p:tavLst>
                                        <p:tav tm="0">
                                          <p:val>
                                            <p:strVal val="#ppt_x-#ppt_w*1.125000"/>
                                          </p:val>
                                        </p:tav>
                                        <p:tav tm="100000">
                                          <p:val>
                                            <p:strVal val="#ppt_x"/>
                                          </p:val>
                                        </p:tav>
                                      </p:tavLst>
                                    </p:anim>
                                    <p:animEffect transition="in" filter="wipe(right)">
                                      <p:cBhvr>
                                        <p:cTn id="62" dur="75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4" grpId="0"/>
      <p:bldP spid="105" grpId="0"/>
      <p:bldP spid="106" grpId="0"/>
      <p:bldP spid="1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50" dirty="0" smtClean="0">
                <a:solidFill>
                  <a:schemeClr val="bg1"/>
                </a:solidFill>
                <a:latin typeface="方正兰亭超细黑简体" panose="02000000000000000000" pitchFamily="2" charset="-122"/>
                <a:ea typeface="方正兰亭超细黑简体" panose="02000000000000000000" pitchFamily="2" charset="-122"/>
              </a:rPr>
              <a:t>演示完毕，谢谢观看</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5" name="文本框 9"/>
          <p:cNvSpPr txBox="1">
            <a:spLocks noChangeArrowheads="1"/>
          </p:cNvSpPr>
          <p:nvPr/>
        </p:nvSpPr>
        <p:spPr bwMode="auto">
          <a:xfrm>
            <a:off x="3666490" y="1263015"/>
            <a:ext cx="1844040" cy="852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2025254"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366147"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2" name="文本框 29"/>
          <p:cNvSpPr txBox="1">
            <a:spLocks noChangeArrowheads="1"/>
          </p:cNvSpPr>
          <p:nvPr/>
        </p:nvSpPr>
        <p:spPr bwMode="auto">
          <a:xfrm>
            <a:off x="3905846" y="3709988"/>
            <a:ext cx="1332310" cy="299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dirty="0" smtClean="0">
                <a:solidFill>
                  <a:schemeClr val="bg1"/>
                </a:solidFill>
                <a:latin typeface="方正兰亭超细黑简体" panose="02000000000000000000" pitchFamily="2" charset="-122"/>
                <a:ea typeface="方正兰亭超细黑简体" panose="02000000000000000000" pitchFamily="2" charset="-122"/>
              </a:rPr>
              <a:t>PPT</a:t>
            </a:r>
            <a:r>
              <a:rPr lang="zh-CN" altLang="en-US" dirty="0" smtClean="0">
                <a:solidFill>
                  <a:schemeClr val="bg1"/>
                </a:solidFill>
                <a:latin typeface="方正兰亭超细黑简体" panose="02000000000000000000" pitchFamily="2" charset="-122"/>
                <a:ea typeface="方正兰亭超细黑简体" panose="02000000000000000000" pitchFamily="2" charset="-122"/>
              </a:rPr>
              <a:t>家园</a:t>
            </a:r>
            <a:endParaRPr lang="zh-CN" altLang="en-US" dirty="0" smtClean="0">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4000" advTm="0">
        <p14:vortex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Lst>
  </p:timing>
</p:sld>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2853</Words>
  <Application>WPS 演示</Application>
  <PresentationFormat>全屏显示(16:9)</PresentationFormat>
  <Paragraphs>378</Paragraphs>
  <Slides>23</Slides>
  <Notes>0</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23</vt:i4>
      </vt:variant>
    </vt:vector>
  </HeadingPairs>
  <TitlesOfParts>
    <vt:vector size="46" baseType="lpstr">
      <vt:lpstr>Arial</vt:lpstr>
      <vt:lpstr>宋体</vt:lpstr>
      <vt:lpstr>Wingdings</vt:lpstr>
      <vt:lpstr>Calibri</vt:lpstr>
      <vt:lpstr>方正粗谭黑简体</vt:lpstr>
      <vt:lpstr>黑体</vt:lpstr>
      <vt:lpstr>方正兰亭超细黑简体</vt:lpstr>
      <vt:lpstr>微软雅黑</vt:lpstr>
      <vt:lpstr>华文黑体</vt:lpstr>
      <vt:lpstr>华文细黑</vt:lpstr>
      <vt:lpstr>HelveticaNeueLT Pro 35 Th</vt:lpstr>
      <vt:lpstr>Segoe Print</vt:lpstr>
      <vt:lpstr>Calibri</vt:lpstr>
      <vt:lpstr>Arial Unicode MS</vt:lpstr>
      <vt:lpstr>Calibri Light</vt:lpstr>
      <vt:lpstr>Agency FB</vt:lpstr>
      <vt:lpstr>方正兰亭细黑_GBK</vt:lpstr>
      <vt:lpstr>方正兰亭黑_GBK</vt:lpstr>
      <vt:lpstr>华文黑体</vt:lpstr>
      <vt:lpstr>方正兰亭细黑_GBK</vt:lpstr>
      <vt:lpstr>方正兰亭黑_GBK</vt:lpstr>
      <vt:lpstr>方正粗谭黑简体</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红色唯美</dc:title>
  <dc:creator>第一PPT</dc:creator>
  <cp:keywords>www.1ppt.com</cp:keywords>
  <cp:lastModifiedBy>♛</cp:lastModifiedBy>
  <cp:revision>7</cp:revision>
  <dcterms:created xsi:type="dcterms:W3CDTF">2016-12-17T03:53:00Z</dcterms:created>
  <dcterms:modified xsi:type="dcterms:W3CDTF">2019-11-13T02:56:05Z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