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318" r:id="rId3"/>
    <p:sldId id="261" r:id="rId4"/>
    <p:sldId id="274" r:id="rId5"/>
    <p:sldId id="266" r:id="rId6"/>
    <p:sldId id="276" r:id="rId7"/>
    <p:sldId id="3386" r:id="rId8"/>
    <p:sldId id="277" r:id="rId9"/>
    <p:sldId id="359" r:id="rId10"/>
    <p:sldId id="328" r:id="rId11"/>
    <p:sldId id="268" r:id="rId12"/>
    <p:sldId id="297" r:id="rId13"/>
    <p:sldId id="293" r:id="rId14"/>
    <p:sldId id="360" r:id="rId15"/>
    <p:sldId id="296" r:id="rId16"/>
    <p:sldId id="271" r:id="rId17"/>
    <p:sldId id="772" r:id="rId18"/>
    <p:sldId id="784" r:id="rId19"/>
    <p:sldId id="361" r:id="rId20"/>
    <p:sldId id="280" r:id="rId21"/>
    <p:sldId id="278" r:id="rId22"/>
    <p:sldId id="3383" r:id="rId23"/>
    <p:sldId id="355" r:id="rId24"/>
    <p:sldId id="3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4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82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1012"/>
                  <c:y val="-6.1446732143909812E-2"/>
                </c:manualLayout>
              </c:layout>
              <c:tx>
                <c:rich>
                  <a:bodyPr rot="0" vert="horz"/>
                  <a:lstStyle/>
                  <a:p>
                    <a:pPr algn="ctr" rtl="0">
                      <a:defRPr/>
                    </a:pPr>
                    <a:r>
                      <a:rPr lang="zh-CN" altLang="en-US"/>
                      <a:t>文字内容
</a:t>
                    </a:r>
                    <a:fld id="{A86670D7-7ADC-4F16-8B68-2B95DB2A189B}" type="PERCENTAGE">
                      <a:rPr lang="en-US" altLang="zh-CN"/>
                      <a:pPr algn="ctr" rtl="0">
                        <a:defRPr/>
                      </a:pPr>
                      <a:t>[百分比]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1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2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3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774"/>
          <c:w val="6.7702007702854783E-2"/>
          <c:h val="0.347686455034387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tx1">
              <a:lumMod val="95000"/>
              <a:lumOff val="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3175" cap="rnd">
              <a:solidFill>
                <a:schemeClr val="tx1">
                  <a:lumMod val="65000"/>
                  <a:lumOff val="3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65000"/>
                  <a:lumOff val="35000"/>
                </a:schemeClr>
              </a:solidFill>
              <a:ln w="3175"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2.5</c:v>
                </c:pt>
                <c:pt idx="6">
                  <c:v>1.5</c:v>
                </c:pt>
                <c:pt idx="7">
                  <c:v>5</c:v>
                </c:pt>
                <c:pt idx="8">
                  <c:v>2.4</c:v>
                </c:pt>
                <c:pt idx="9">
                  <c:v>4</c:v>
                </c:pt>
                <c:pt idx="10">
                  <c:v>2.6</c:v>
                </c:pt>
                <c:pt idx="11">
                  <c:v>1.8</c:v>
                </c:pt>
                <c:pt idx="12">
                  <c:v>3</c:v>
                </c:pt>
                <c:pt idx="13">
                  <c:v>2.9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7C2-400A-87C0-9FB194AF091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31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3175">
                <a:solidFill>
                  <a:schemeClr val="accent6"/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2.5</c:v>
                </c:pt>
                <c:pt idx="5">
                  <c:v>2.5</c:v>
                </c:pt>
                <c:pt idx="6">
                  <c:v>3.6</c:v>
                </c:pt>
                <c:pt idx="7">
                  <c:v>4</c:v>
                </c:pt>
                <c:pt idx="8">
                  <c:v>1.5</c:v>
                </c:pt>
                <c:pt idx="9">
                  <c:v>3.2</c:v>
                </c:pt>
                <c:pt idx="10">
                  <c:v>2.5</c:v>
                </c:pt>
                <c:pt idx="11">
                  <c:v>3</c:v>
                </c:pt>
                <c:pt idx="12">
                  <c:v>2.9</c:v>
                </c:pt>
                <c:pt idx="13">
                  <c:v>1.5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7C2-400A-87C0-9FB194AF09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211616672"/>
        <c:axId val="-1211625920"/>
      </c:lineChart>
      <c:catAx>
        <c:axId val="-1211616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211625920"/>
        <c:crosses val="autoZero"/>
        <c:auto val="1"/>
        <c:lblAlgn val="ctr"/>
        <c:lblOffset val="100"/>
        <c:noMultiLvlLbl val="0"/>
      </c:catAx>
      <c:valAx>
        <c:axId val="-1211625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211616672"/>
        <c:crosses val="autoZero"/>
        <c:crossBetween val="between"/>
      </c:valAx>
      <c:spPr>
        <a:noFill/>
        <a:ln w="31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1A13A-D60A-422D-BAA6-E4E7ADFA2A21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886AE-BC43-4E5F-A7F0-F08982154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84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302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8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069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028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075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7A10D-3B38-4C9C-9172-F30824FEEB9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1001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F80703-50DB-4CF9-AED1-378856D5556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1407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6882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3381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E94B9-1F08-48DF-B7B6-E879767F1CA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4559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2F32F-46EB-4DFD-A0FE-5CC4E668260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86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3F2227-66F8-45BA-B3AD-F5BB71B849E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8194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51316C-3D54-439B-9175-227A00B8C09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6380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9311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3291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666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2050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5744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7286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4672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5106173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8148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0822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97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79FFF1-5516-4089-983F-AC52072E3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780C9553-F799-4C7E-AC50-E7319C24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AA484C1-C7B1-47D7-9F24-203E572F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33B898-3977-4EFE-B0DE-407EE960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12F428F-BFBD-400E-A268-93675CB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50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3023233-F927-4518-A423-66A8E62F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B0D5ACC5-720E-4889-BC80-E3A4A0EA9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4F17C7-D264-4E6D-B540-93BD3C4F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E7D9222-2A75-4914-A58C-DC0EA0DBD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A6FAC89-C0D0-441F-80F7-910664F9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03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F9A7C6D-C159-47CD-9A53-668AD4BB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0B072288-AF78-4398-BDC0-C36BBA22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7475C9E-1872-4158-9819-8AF136A3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D3D4CDC-DDE6-4FAB-BA0F-AB1A733A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45434B5-FC20-45B2-AC33-4C0939D7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9EA490E-0757-4971-A093-86BC150FF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0D32C1C-16E8-4561-8B01-7291D5997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368CDBE-F085-4B26-87B6-DBA93552B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24B3762-03A4-4419-89E2-3A123B94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DC28077-EA45-4D93-BB7C-81052A4C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B9E9CAE-0286-495F-87E9-CDDDAEF5C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8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B0E878F-26A5-407D-B38C-75A1EF7D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2806A40-E156-4CA3-BB46-C077FEB1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667EC0A-1883-429B-8F73-B743C390F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99FAA717-F83A-439C-A5A2-9B3E4A7C83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998A8E2C-B8AC-402B-AF85-4B15AC363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2E88E68-B000-485B-89F9-00060A6F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4B014B78-B649-4EEC-90A3-6E7A7D5B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3F4E6B48-D59B-4091-8F40-1FCEDC7C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4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200B42C-C3EB-49FA-8D92-0CD3471B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28945836-E41A-4B88-B342-D1223612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FCCE0D2-92C4-46E5-992D-143C59FD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F4DA7FE9-8E2E-494B-B8DF-C43E402B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08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BF3C62BD-51FA-4874-9CDE-0B439A55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1F37A59-0B14-4152-AAD8-59B0DF532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FB830615-BC10-4C9B-9240-20F583A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075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086EDE3-4395-4F88-BD97-7E7CDB9F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9C9A60D-9249-4B5F-9455-A6A43F186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DC37FD2-21CA-4D35-9160-01163EBB6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96068FC-D59E-42EE-AE0F-65AC70EA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186DEEA-E6C6-4B57-B157-1E148CED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3A63846-694E-4BA3-B1FD-3EA9C1BC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21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0EE0D14-FE72-4798-8970-9CDFCED2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9FA77EF6-EB07-4511-980E-921BF47E5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8BB03064-31E1-4B80-AAA0-684F6AD9D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2B3B429-9BAC-47E1-88AC-53642248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76D896D-0829-4DF4-99FB-86C91F20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2062671-E355-434A-AD85-F747C9C8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194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A2F040-D2CC-4D15-9981-D5CCF616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F4ED89A-E1D0-4FED-AF5B-0B3A3DF6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068F409-2EE7-4E35-A1E6-9649C6E6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37E3929-2542-4023-8C1E-DF83FF320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416BCD3-BB33-40E1-B226-154B6876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47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1182990A-5E78-48DA-8B1D-69A2E6790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BF869ED9-72F0-4AB5-8DE4-2DEF75993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1E6EB67-5918-460D-B8F1-9C934B0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5A56952-31F5-48B6-B8E0-6053A917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64B58A8-9B83-4AAF-86A2-6DD23F4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257330"/>
      </p:ext>
    </p:extLst>
  </p:cSld>
  <p:clrMapOvr>
    <a:masterClrMapping/>
  </p:clrMapOvr>
  <p:transition spd="slow" advTm="1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51448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41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91202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6729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8B9262F-3032-494D-90C0-969EB974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497F3C3-A9C0-443D-93B0-C20B41F60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E00BD63-5670-4677-BF00-62DF6209D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8E1B-5923-4CAF-B9CC-D14A574623CF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40BF3D1-76EF-4DC2-A169-BD021359C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96C5D55-7E5F-4181-A809-C8DC293A1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6E7EF003-4D3E-4CC8-8E66-BB9477774304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EF89AFA6-3DE3-4BF5-A91A-477FB646848F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4245">
            <a:off x="-1589265" y="604976"/>
            <a:ext cx="4591452" cy="459145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63F993B-02E4-4B77-A399-04BE8C5F4523}"/>
              </a:ext>
            </a:extLst>
          </p:cNvPr>
          <p:cNvSpPr/>
          <p:nvPr userDrawn="1"/>
        </p:nvSpPr>
        <p:spPr>
          <a:xfrm>
            <a:off x="641839" y="281354"/>
            <a:ext cx="10893669" cy="631287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2384EECF-0FCD-45F4-A9F9-5EE45CFA5E13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4245">
            <a:off x="9896272" y="3342313"/>
            <a:ext cx="4591452" cy="4591452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F92E179E-F909-403D-A155-B4D3A20E8946}"/>
              </a:ext>
            </a:extLst>
          </p:cNvPr>
          <p:cNvSpPr/>
          <p:nvPr userDrawn="1"/>
        </p:nvSpPr>
        <p:spPr>
          <a:xfrm>
            <a:off x="12274062" y="2567354"/>
            <a:ext cx="773723" cy="488852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41244BA6-9BA6-4B46-96DE-8B2A97929B73}"/>
              </a:ext>
            </a:extLst>
          </p:cNvPr>
          <p:cNvSpPr/>
          <p:nvPr userDrawn="1"/>
        </p:nvSpPr>
        <p:spPr>
          <a:xfrm>
            <a:off x="5108453" y="400333"/>
            <a:ext cx="23888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800" spc="788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添加替换内容</a:t>
            </a:r>
            <a:endParaRPr lang="en-US" altLang="zh-CN" sz="1800" spc="788" dirty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563658C5-380E-49AA-81FB-66A7A911547A}"/>
              </a:ext>
            </a:extLst>
          </p:cNvPr>
          <p:cNvSpPr/>
          <p:nvPr userDrawn="1"/>
        </p:nvSpPr>
        <p:spPr>
          <a:xfrm>
            <a:off x="4890979" y="799542"/>
            <a:ext cx="262244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200" b="0" spc="300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Montserrat" charset="0"/>
              </a:rPr>
              <a:t>WRITE HEREYOUR TITLE</a:t>
            </a:r>
          </a:p>
        </p:txBody>
      </p:sp>
    </p:spTree>
    <p:extLst>
      <p:ext uri="{BB962C8B-B14F-4D97-AF65-F5344CB8AC3E}">
        <p14:creationId xmlns:p14="http://schemas.microsoft.com/office/powerpoint/2010/main" val="144513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18" Type="http://schemas.openxmlformats.org/officeDocument/2006/relationships/notesSlide" Target="../notesSlides/notesSlide10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slideLayout" Target="../slideLayouts/slideLayout12.xml"/><Relationship Id="rId2" Type="http://schemas.openxmlformats.org/officeDocument/2006/relationships/tags" Target="../tags/tag10.xml"/><Relationship Id="rId16" Type="http://schemas.openxmlformats.org/officeDocument/2006/relationships/tags" Target="../tags/tag24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tags" Target="../tags/tag23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tags" Target="../tags/tag2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A9186AD8-7E6B-4962-9ED2-64EBBE17B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xmlns="" id="{FF2E4A98-53F0-47F1-ADD7-AA17F93DAA6E}"/>
              </a:ext>
            </a:extLst>
          </p:cNvPr>
          <p:cNvSpPr txBox="1"/>
          <p:nvPr/>
        </p:nvSpPr>
        <p:spPr>
          <a:xfrm>
            <a:off x="917021" y="3976481"/>
            <a:ext cx="75795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电子个人成长纪念册</a:t>
            </a:r>
            <a:r>
              <a:rPr lang="en-US" altLang="zh-CN" sz="4400" dirty="0" err="1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ppt</a:t>
            </a:r>
            <a:r>
              <a:rPr lang="zh-CN" altLang="en-US" sz="44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模板</a:t>
            </a:r>
            <a:endParaRPr lang="zh-CN" altLang="en-US" sz="44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9" name="TextBox 19">
            <a:extLst>
              <a:ext uri="{FF2B5EF4-FFF2-40B4-BE49-F238E27FC236}">
                <a16:creationId xmlns:a16="http://schemas.microsoft.com/office/drawing/2014/main" xmlns="" id="{4BF92E8A-4076-410C-B367-5C0E00F03AC8}"/>
              </a:ext>
            </a:extLst>
          </p:cNvPr>
          <p:cNvSpPr txBox="1"/>
          <p:nvPr/>
        </p:nvSpPr>
        <p:spPr>
          <a:xfrm>
            <a:off x="1036566" y="5520610"/>
            <a:ext cx="7147719" cy="552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</p:spTree>
    <p:extLst>
      <p:ext uri="{BB962C8B-B14F-4D97-AF65-F5344CB8AC3E}">
        <p14:creationId xmlns:p14="http://schemas.microsoft.com/office/powerpoint/2010/main" val="257514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E5C7AAAA-017E-488E-924D-2F04A4849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0" y="77045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31A01D47-D485-48FD-9D8C-5CE116C0F6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7959905" y="3671452"/>
            <a:ext cx="4591452" cy="4591452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9631B5AF-CBF7-4962-930A-75A17757DB93}"/>
              </a:ext>
            </a:extLst>
          </p:cNvPr>
          <p:cNvSpPr txBox="1"/>
          <p:nvPr/>
        </p:nvSpPr>
        <p:spPr>
          <a:xfrm>
            <a:off x="995366" y="2595912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01</a:t>
            </a:r>
            <a:endParaRPr lang="zh-CN" altLang="en-US" sz="2365" b="1" dirty="0">
              <a:solidFill>
                <a:schemeClr val="tx1">
                  <a:lumMod val="95000"/>
                  <a:lumOff val="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CEBC1827-8394-47D9-8859-D20FC5C839B7}"/>
              </a:ext>
            </a:extLst>
          </p:cNvPr>
          <p:cNvSpPr txBox="1"/>
          <p:nvPr/>
        </p:nvSpPr>
        <p:spPr>
          <a:xfrm>
            <a:off x="1865362" y="2530289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公司简介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498206CA-F88B-40CB-B7F0-B56A5792ACAC}"/>
              </a:ext>
            </a:extLst>
          </p:cNvPr>
          <p:cNvSpPr txBox="1"/>
          <p:nvPr/>
        </p:nvSpPr>
        <p:spPr>
          <a:xfrm>
            <a:off x="995737" y="3505656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02</a:t>
            </a:r>
            <a:endParaRPr lang="zh-CN" altLang="en-US" sz="2365" b="1" dirty="0">
              <a:solidFill>
                <a:schemeClr val="tx1">
                  <a:lumMod val="95000"/>
                  <a:lumOff val="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194B4071-0AC0-4E95-A747-68F6F4B18266}"/>
              </a:ext>
            </a:extLst>
          </p:cNvPr>
          <p:cNvSpPr txBox="1"/>
          <p:nvPr/>
        </p:nvSpPr>
        <p:spPr>
          <a:xfrm>
            <a:off x="1865362" y="3557729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培训内容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B222E75A-EBCB-4E2E-8DA0-B5A2C8D67DBF}"/>
              </a:ext>
            </a:extLst>
          </p:cNvPr>
          <p:cNvSpPr txBox="1"/>
          <p:nvPr/>
        </p:nvSpPr>
        <p:spPr>
          <a:xfrm>
            <a:off x="939537" y="4545355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03</a:t>
            </a:r>
            <a:endParaRPr lang="zh-CN" altLang="en-US" sz="2365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16326051-8B79-4082-8065-E768B9B0829F}"/>
              </a:ext>
            </a:extLst>
          </p:cNvPr>
          <p:cNvSpPr txBox="1"/>
          <p:nvPr/>
        </p:nvSpPr>
        <p:spPr>
          <a:xfrm>
            <a:off x="1827640" y="4550587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培训目的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CF599FA2-89FF-417B-B150-B66377A96FC9}"/>
              </a:ext>
            </a:extLst>
          </p:cNvPr>
          <p:cNvSpPr txBox="1"/>
          <p:nvPr/>
        </p:nvSpPr>
        <p:spPr>
          <a:xfrm>
            <a:off x="939536" y="5561779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04</a:t>
            </a:r>
            <a:endParaRPr lang="zh-CN" altLang="en-US" sz="2365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8FAC5E06-8860-452E-A2BB-C4D3BF7AD587}"/>
              </a:ext>
            </a:extLst>
          </p:cNvPr>
          <p:cNvSpPr txBox="1"/>
          <p:nvPr/>
        </p:nvSpPr>
        <p:spPr>
          <a:xfrm>
            <a:off x="1809533" y="5625880"/>
            <a:ext cx="1860138" cy="375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49911">
              <a:defRPr/>
            </a:pPr>
            <a:r>
              <a:rPr lang="zh-CN" altLang="en-US" sz="1839" b="1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目标计划</a:t>
            </a:r>
            <a:endParaRPr kumimoji="1" lang="zh-CN" altLang="en-US" sz="1839" b="1" kern="0" spc="6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ea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2533616-D87E-4A38-A6F3-E92AE2BC654D}"/>
              </a:ext>
            </a:extLst>
          </p:cNvPr>
          <p:cNvSpPr txBox="1"/>
          <p:nvPr/>
        </p:nvSpPr>
        <p:spPr>
          <a:xfrm>
            <a:off x="1883469" y="3079691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ACC9483E-A711-4F4A-B81B-EFF9A2B6F45B}"/>
              </a:ext>
            </a:extLst>
          </p:cNvPr>
          <p:cNvSpPr txBox="1"/>
          <p:nvPr/>
        </p:nvSpPr>
        <p:spPr>
          <a:xfrm>
            <a:off x="1865362" y="4005308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8BDBD86-D72E-4518-8F01-CDFC68445F8F}"/>
              </a:ext>
            </a:extLst>
          </p:cNvPr>
          <p:cNvSpPr txBox="1"/>
          <p:nvPr/>
        </p:nvSpPr>
        <p:spPr>
          <a:xfrm>
            <a:off x="1845747" y="5141688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0E03DBEA-1118-479E-A2DB-BB9487B4C269}"/>
              </a:ext>
            </a:extLst>
          </p:cNvPr>
          <p:cNvSpPr txBox="1"/>
          <p:nvPr/>
        </p:nvSpPr>
        <p:spPr>
          <a:xfrm>
            <a:off x="1809533" y="6105085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B378AFB0-45B5-4B85-B9C9-FBA3552DE4C0}"/>
              </a:ext>
            </a:extLst>
          </p:cNvPr>
          <p:cNvSpPr txBox="1"/>
          <p:nvPr/>
        </p:nvSpPr>
        <p:spPr>
          <a:xfrm>
            <a:off x="5457636" y="1958384"/>
            <a:ext cx="3713324" cy="2308324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en-US" altLang="zh-CN" sz="7200" dirty="0">
                <a:solidFill>
                  <a:schemeClr val="tx1">
                    <a:lumMod val="85000"/>
                    <a:lumOff val="15000"/>
                  </a:schemeClr>
                </a:solidFill>
                <a:latin typeface="Minion Pro SmBd" panose="02040603060306020203" pitchFamily="18" charset="0"/>
                <a:ea typeface="微软雅黑" panose="020B0503020204020204" pitchFamily="34" charset="-122"/>
              </a:rPr>
              <a:t>CONTENTS</a:t>
            </a:r>
            <a:endParaRPr lang="zh-CN" altLang="en-US" sz="7200" dirty="0">
              <a:solidFill>
                <a:schemeClr val="tx1">
                  <a:lumMod val="85000"/>
                  <a:lumOff val="15000"/>
                </a:schemeClr>
              </a:solidFill>
              <a:latin typeface="Minion Pro SmBd" panose="02040603060306020203" pitchFamily="18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649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公司简介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864339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xmlns="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09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千图PPT彼岸天：ID 8661124库_组合 3">
            <a:extLst>
              <a:ext uri="{FF2B5EF4-FFF2-40B4-BE49-F238E27FC236}">
                <a16:creationId xmlns:a16="http://schemas.microsoft.com/office/drawing/2014/main" xmlns="" id="{70FBB629-EE7B-4015-B001-D6FC8DD1DC68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39016" y="1942500"/>
            <a:ext cx="726003" cy="726003"/>
            <a:chOff x="2039016" y="1942500"/>
            <a:chExt cx="726003" cy="726003"/>
          </a:xfrm>
        </p:grpSpPr>
        <p:sp>
          <p:nvSpPr>
            <p:cNvPr id="32" name="Rectangle: Rounded Corners 4">
              <a:extLst>
                <a:ext uri="{FF2B5EF4-FFF2-40B4-BE49-F238E27FC236}">
                  <a16:creationId xmlns:a16="http://schemas.microsoft.com/office/drawing/2014/main" xmlns="" id="{0DDBD316-DBE1-4FB6-869B-8E6258A791DA}"/>
                </a:ext>
              </a:extLst>
            </p:cNvPr>
            <p:cNvSpPr/>
            <p:nvPr/>
          </p:nvSpPr>
          <p:spPr>
            <a:xfrm>
              <a:off x="2039016" y="194250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5">
              <a:extLst>
                <a:ext uri="{FF2B5EF4-FFF2-40B4-BE49-F238E27FC236}">
                  <a16:creationId xmlns:a16="http://schemas.microsoft.com/office/drawing/2014/main" xmlns="" id="{86E0FD64-947D-4506-9EA1-3758E9C6B3B0}"/>
                </a:ext>
              </a:extLst>
            </p:cNvPr>
            <p:cNvSpPr/>
            <p:nvPr/>
          </p:nvSpPr>
          <p:spPr>
            <a:xfrm>
              <a:off x="2238221" y="2144997"/>
              <a:ext cx="327593" cy="317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0" h="21600" extrusionOk="0">
                  <a:moveTo>
                    <a:pt x="8400" y="0"/>
                  </a:moveTo>
                  <a:cubicBezTo>
                    <a:pt x="3600" y="0"/>
                    <a:pt x="0" y="3946"/>
                    <a:pt x="0" y="8723"/>
                  </a:cubicBezTo>
                  <a:cubicBezTo>
                    <a:pt x="0" y="13500"/>
                    <a:pt x="3600" y="17238"/>
                    <a:pt x="8400" y="17238"/>
                  </a:cubicBezTo>
                  <a:cubicBezTo>
                    <a:pt x="10400" y="17238"/>
                    <a:pt x="12200" y="16615"/>
                    <a:pt x="13600" y="15369"/>
                  </a:cubicBezTo>
                  <a:cubicBezTo>
                    <a:pt x="13600" y="15369"/>
                    <a:pt x="13800" y="15577"/>
                    <a:pt x="13800" y="15785"/>
                  </a:cubicBezTo>
                  <a:cubicBezTo>
                    <a:pt x="19000" y="20977"/>
                    <a:pt x="19000" y="20977"/>
                    <a:pt x="19000" y="20977"/>
                  </a:cubicBezTo>
                  <a:cubicBezTo>
                    <a:pt x="19400" y="21392"/>
                    <a:pt x="19800" y="21600"/>
                    <a:pt x="20000" y="21600"/>
                  </a:cubicBezTo>
                  <a:cubicBezTo>
                    <a:pt x="20400" y="21600"/>
                    <a:pt x="20800" y="21392"/>
                    <a:pt x="21200" y="20977"/>
                  </a:cubicBezTo>
                  <a:cubicBezTo>
                    <a:pt x="21600" y="20562"/>
                    <a:pt x="21600" y="19523"/>
                    <a:pt x="21200" y="18900"/>
                  </a:cubicBezTo>
                  <a:cubicBezTo>
                    <a:pt x="16000" y="13500"/>
                    <a:pt x="16000" y="13500"/>
                    <a:pt x="16000" y="13500"/>
                  </a:cubicBezTo>
                  <a:cubicBezTo>
                    <a:pt x="15800" y="13500"/>
                    <a:pt x="15600" y="13292"/>
                    <a:pt x="15400" y="13292"/>
                  </a:cubicBezTo>
                  <a:cubicBezTo>
                    <a:pt x="16200" y="11838"/>
                    <a:pt x="16600" y="10385"/>
                    <a:pt x="16600" y="8723"/>
                  </a:cubicBezTo>
                  <a:cubicBezTo>
                    <a:pt x="16600" y="3946"/>
                    <a:pt x="13000" y="0"/>
                    <a:pt x="8400" y="0"/>
                  </a:cubicBezTo>
                  <a:close/>
                  <a:moveTo>
                    <a:pt x="8400" y="2700"/>
                  </a:moveTo>
                  <a:cubicBezTo>
                    <a:pt x="11600" y="2700"/>
                    <a:pt x="14200" y="5400"/>
                    <a:pt x="14200" y="8723"/>
                  </a:cubicBezTo>
                  <a:cubicBezTo>
                    <a:pt x="14200" y="9762"/>
                    <a:pt x="13800" y="10800"/>
                    <a:pt x="13200" y="11838"/>
                  </a:cubicBezTo>
                  <a:cubicBezTo>
                    <a:pt x="12800" y="12669"/>
                    <a:pt x="12800" y="12669"/>
                    <a:pt x="12800" y="12669"/>
                  </a:cubicBezTo>
                  <a:cubicBezTo>
                    <a:pt x="12000" y="13292"/>
                    <a:pt x="12000" y="13292"/>
                    <a:pt x="12000" y="13292"/>
                  </a:cubicBezTo>
                  <a:cubicBezTo>
                    <a:pt x="11000" y="14123"/>
                    <a:pt x="9600" y="14538"/>
                    <a:pt x="8400" y="14538"/>
                  </a:cubicBezTo>
                  <a:cubicBezTo>
                    <a:pt x="5200" y="14538"/>
                    <a:pt x="2600" y="12046"/>
                    <a:pt x="2600" y="8723"/>
                  </a:cubicBezTo>
                  <a:cubicBezTo>
                    <a:pt x="2600" y="5400"/>
                    <a:pt x="5200" y="2700"/>
                    <a:pt x="8400" y="27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7" name="千图PPT彼岸天：ID 8661124库_组合 16">
            <a:extLst>
              <a:ext uri="{FF2B5EF4-FFF2-40B4-BE49-F238E27FC236}">
                <a16:creationId xmlns:a16="http://schemas.microsoft.com/office/drawing/2014/main" xmlns="" id="{88D99390-F1F2-49CC-92D1-F37AA735B19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039016" y="3319554"/>
            <a:ext cx="726003" cy="726003"/>
            <a:chOff x="2039016" y="3319554"/>
            <a:chExt cx="726003" cy="726003"/>
          </a:xfrm>
        </p:grpSpPr>
        <p:sp>
          <p:nvSpPr>
            <p:cNvPr id="30" name="Rectangle: Rounded Corners 17">
              <a:extLst>
                <a:ext uri="{FF2B5EF4-FFF2-40B4-BE49-F238E27FC236}">
                  <a16:creationId xmlns:a16="http://schemas.microsoft.com/office/drawing/2014/main" xmlns="" id="{5525D415-513A-4B09-90A5-9E5F7FFAC80D}"/>
                </a:ext>
              </a:extLst>
            </p:cNvPr>
            <p:cNvSpPr/>
            <p:nvPr/>
          </p:nvSpPr>
          <p:spPr>
            <a:xfrm>
              <a:off x="2039016" y="3319554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18">
              <a:extLst>
                <a:ext uri="{FF2B5EF4-FFF2-40B4-BE49-F238E27FC236}">
                  <a16:creationId xmlns:a16="http://schemas.microsoft.com/office/drawing/2014/main" xmlns="" id="{B35F9F3A-9D10-43AC-A11B-84F24E35B9E5}"/>
                </a:ext>
              </a:extLst>
            </p:cNvPr>
            <p:cNvSpPr/>
            <p:nvPr/>
          </p:nvSpPr>
          <p:spPr>
            <a:xfrm>
              <a:off x="2238221" y="3508308"/>
              <a:ext cx="327593" cy="348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7" extrusionOk="0">
                  <a:moveTo>
                    <a:pt x="10665" y="9681"/>
                  </a:moveTo>
                  <a:cubicBezTo>
                    <a:pt x="10079" y="14119"/>
                    <a:pt x="7081" y="15033"/>
                    <a:pt x="7081" y="18117"/>
                  </a:cubicBezTo>
                  <a:cubicBezTo>
                    <a:pt x="7081" y="20023"/>
                    <a:pt x="8782" y="21567"/>
                    <a:pt x="10799" y="21567"/>
                  </a:cubicBezTo>
                  <a:cubicBezTo>
                    <a:pt x="12818" y="21567"/>
                    <a:pt x="14519" y="20023"/>
                    <a:pt x="14519" y="18117"/>
                  </a:cubicBezTo>
                  <a:cubicBezTo>
                    <a:pt x="14519" y="15033"/>
                    <a:pt x="11521" y="14119"/>
                    <a:pt x="10935" y="9681"/>
                  </a:cubicBezTo>
                  <a:cubicBezTo>
                    <a:pt x="10917" y="9547"/>
                    <a:pt x="10683" y="9547"/>
                    <a:pt x="10665" y="9681"/>
                  </a:cubicBezTo>
                  <a:close/>
                  <a:moveTo>
                    <a:pt x="18015" y="101"/>
                  </a:moveTo>
                  <a:cubicBezTo>
                    <a:pt x="17997" y="-33"/>
                    <a:pt x="17762" y="-33"/>
                    <a:pt x="17744" y="101"/>
                  </a:cubicBezTo>
                  <a:cubicBezTo>
                    <a:pt x="17159" y="4539"/>
                    <a:pt x="14160" y="5453"/>
                    <a:pt x="14160" y="8537"/>
                  </a:cubicBezTo>
                  <a:cubicBezTo>
                    <a:pt x="14160" y="10442"/>
                    <a:pt x="15863" y="11987"/>
                    <a:pt x="17880" y="11987"/>
                  </a:cubicBezTo>
                  <a:cubicBezTo>
                    <a:pt x="19897" y="11987"/>
                    <a:pt x="21600" y="10442"/>
                    <a:pt x="21600" y="8537"/>
                  </a:cubicBezTo>
                  <a:cubicBezTo>
                    <a:pt x="21600" y="5453"/>
                    <a:pt x="18602" y="4539"/>
                    <a:pt x="18015" y="101"/>
                  </a:cubicBezTo>
                  <a:close/>
                  <a:moveTo>
                    <a:pt x="3856" y="101"/>
                  </a:moveTo>
                  <a:cubicBezTo>
                    <a:pt x="3838" y="-33"/>
                    <a:pt x="3603" y="-33"/>
                    <a:pt x="3586" y="101"/>
                  </a:cubicBezTo>
                  <a:cubicBezTo>
                    <a:pt x="2999" y="4539"/>
                    <a:pt x="0" y="5453"/>
                    <a:pt x="0" y="8537"/>
                  </a:cubicBezTo>
                  <a:cubicBezTo>
                    <a:pt x="0" y="10442"/>
                    <a:pt x="1703" y="11987"/>
                    <a:pt x="3720" y="11987"/>
                  </a:cubicBezTo>
                  <a:cubicBezTo>
                    <a:pt x="5739" y="11987"/>
                    <a:pt x="7440" y="10442"/>
                    <a:pt x="7440" y="8537"/>
                  </a:cubicBezTo>
                  <a:cubicBezTo>
                    <a:pt x="7440" y="5453"/>
                    <a:pt x="4442" y="4539"/>
                    <a:pt x="3856" y="1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8" name="千图PPT彼岸天：ID 8661124库_组合 19">
            <a:extLst>
              <a:ext uri="{FF2B5EF4-FFF2-40B4-BE49-F238E27FC236}">
                <a16:creationId xmlns:a16="http://schemas.microsoft.com/office/drawing/2014/main" xmlns="" id="{4B5E237D-917A-4A41-8753-61CF1197C063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039016" y="4696608"/>
            <a:ext cx="726003" cy="726003"/>
            <a:chOff x="2039016" y="4696608"/>
            <a:chExt cx="726003" cy="726003"/>
          </a:xfrm>
        </p:grpSpPr>
        <p:sp>
          <p:nvSpPr>
            <p:cNvPr id="28" name="Rectangle: Rounded Corners 20">
              <a:extLst>
                <a:ext uri="{FF2B5EF4-FFF2-40B4-BE49-F238E27FC236}">
                  <a16:creationId xmlns:a16="http://schemas.microsoft.com/office/drawing/2014/main" xmlns="" id="{30C763DA-C5D7-413C-831F-3F3EF264FCBA}"/>
                </a:ext>
              </a:extLst>
            </p:cNvPr>
            <p:cNvSpPr/>
            <p:nvPr/>
          </p:nvSpPr>
          <p:spPr>
            <a:xfrm>
              <a:off x="2039016" y="4696608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21">
              <a:extLst>
                <a:ext uri="{FF2B5EF4-FFF2-40B4-BE49-F238E27FC236}">
                  <a16:creationId xmlns:a16="http://schemas.microsoft.com/office/drawing/2014/main" xmlns="" id="{F2DADE18-66D0-4203-B0F6-66C65D7D7909}"/>
                </a:ext>
              </a:extLst>
            </p:cNvPr>
            <p:cNvSpPr/>
            <p:nvPr/>
          </p:nvSpPr>
          <p:spPr>
            <a:xfrm>
              <a:off x="2238221" y="4895801"/>
              <a:ext cx="327593" cy="327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9" name="千图PPT彼岸天：ID 8661124库_组合 22">
            <a:extLst>
              <a:ext uri="{FF2B5EF4-FFF2-40B4-BE49-F238E27FC236}">
                <a16:creationId xmlns:a16="http://schemas.microsoft.com/office/drawing/2014/main" xmlns="" id="{4CDABC1E-8245-4A62-8B8A-9CDF67AEA0E7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597920" y="1942500"/>
            <a:ext cx="726003" cy="726003"/>
            <a:chOff x="6597920" y="1942500"/>
            <a:chExt cx="726003" cy="726003"/>
          </a:xfrm>
        </p:grpSpPr>
        <p:sp>
          <p:nvSpPr>
            <p:cNvPr id="26" name="Rectangle: Rounded Corners 23">
              <a:extLst>
                <a:ext uri="{FF2B5EF4-FFF2-40B4-BE49-F238E27FC236}">
                  <a16:creationId xmlns:a16="http://schemas.microsoft.com/office/drawing/2014/main" xmlns="" id="{DF5335FB-BFE9-435D-A2B2-96C9CEAD1FD4}"/>
                </a:ext>
              </a:extLst>
            </p:cNvPr>
            <p:cNvSpPr/>
            <p:nvPr/>
          </p:nvSpPr>
          <p:spPr>
            <a:xfrm>
              <a:off x="6597920" y="194250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4">
              <a:extLst>
                <a:ext uri="{FF2B5EF4-FFF2-40B4-BE49-F238E27FC236}">
                  <a16:creationId xmlns:a16="http://schemas.microsoft.com/office/drawing/2014/main" xmlns="" id="{05EC1F5D-A9F4-40A6-ABBE-32467142C8E5}"/>
                </a:ext>
              </a:extLst>
            </p:cNvPr>
            <p:cNvSpPr/>
            <p:nvPr/>
          </p:nvSpPr>
          <p:spPr>
            <a:xfrm>
              <a:off x="6785166" y="2139939"/>
              <a:ext cx="351510" cy="327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4272" y="0"/>
                  </a:moveTo>
                  <a:cubicBezTo>
                    <a:pt x="3474" y="0"/>
                    <a:pt x="2800" y="302"/>
                    <a:pt x="2235" y="908"/>
                  </a:cubicBezTo>
                  <a:cubicBezTo>
                    <a:pt x="1671" y="1514"/>
                    <a:pt x="1389" y="2237"/>
                    <a:pt x="1389" y="3094"/>
                  </a:cubicBezTo>
                  <a:cubicBezTo>
                    <a:pt x="1389" y="3950"/>
                    <a:pt x="1671" y="4688"/>
                    <a:pt x="2235" y="5294"/>
                  </a:cubicBezTo>
                  <a:cubicBezTo>
                    <a:pt x="2801" y="5899"/>
                    <a:pt x="3474" y="6202"/>
                    <a:pt x="4272" y="6202"/>
                  </a:cubicBezTo>
                  <a:cubicBezTo>
                    <a:pt x="5071" y="6202"/>
                    <a:pt x="5758" y="5899"/>
                    <a:pt x="6322" y="5294"/>
                  </a:cubicBezTo>
                  <a:cubicBezTo>
                    <a:pt x="6888" y="4688"/>
                    <a:pt x="7169" y="3950"/>
                    <a:pt x="7169" y="3094"/>
                  </a:cubicBezTo>
                  <a:cubicBezTo>
                    <a:pt x="7169" y="2238"/>
                    <a:pt x="6888" y="1514"/>
                    <a:pt x="6322" y="908"/>
                  </a:cubicBezTo>
                  <a:cubicBezTo>
                    <a:pt x="5758" y="302"/>
                    <a:pt x="5071" y="0"/>
                    <a:pt x="4272" y="0"/>
                  </a:cubicBezTo>
                  <a:close/>
                  <a:moveTo>
                    <a:pt x="17274" y="0"/>
                  </a:moveTo>
                  <a:cubicBezTo>
                    <a:pt x="16476" y="0"/>
                    <a:pt x="15789" y="302"/>
                    <a:pt x="15224" y="908"/>
                  </a:cubicBezTo>
                  <a:cubicBezTo>
                    <a:pt x="14660" y="1514"/>
                    <a:pt x="14377" y="2237"/>
                    <a:pt x="14378" y="3094"/>
                  </a:cubicBezTo>
                  <a:cubicBezTo>
                    <a:pt x="14378" y="3950"/>
                    <a:pt x="14660" y="4688"/>
                    <a:pt x="15224" y="5294"/>
                  </a:cubicBezTo>
                  <a:cubicBezTo>
                    <a:pt x="15789" y="5899"/>
                    <a:pt x="16476" y="6202"/>
                    <a:pt x="17274" y="6202"/>
                  </a:cubicBezTo>
                  <a:cubicBezTo>
                    <a:pt x="18072" y="6202"/>
                    <a:pt x="18747" y="5899"/>
                    <a:pt x="19311" y="5294"/>
                  </a:cubicBezTo>
                  <a:cubicBezTo>
                    <a:pt x="19876" y="4688"/>
                    <a:pt x="20158" y="3950"/>
                    <a:pt x="20158" y="3094"/>
                  </a:cubicBezTo>
                  <a:cubicBezTo>
                    <a:pt x="20158" y="2238"/>
                    <a:pt x="19876" y="1514"/>
                    <a:pt x="19311" y="908"/>
                  </a:cubicBezTo>
                  <a:cubicBezTo>
                    <a:pt x="18747" y="302"/>
                    <a:pt x="18072" y="0"/>
                    <a:pt x="17274" y="0"/>
                  </a:cubicBezTo>
                  <a:close/>
                  <a:moveTo>
                    <a:pt x="10740" y="2966"/>
                  </a:moveTo>
                  <a:cubicBezTo>
                    <a:pt x="9543" y="2966"/>
                    <a:pt x="8532" y="3420"/>
                    <a:pt x="7685" y="4329"/>
                  </a:cubicBezTo>
                  <a:cubicBezTo>
                    <a:pt x="6838" y="5237"/>
                    <a:pt x="6415" y="6336"/>
                    <a:pt x="6415" y="7621"/>
                  </a:cubicBezTo>
                  <a:cubicBezTo>
                    <a:pt x="6415" y="8906"/>
                    <a:pt x="6838" y="10005"/>
                    <a:pt x="7685" y="10914"/>
                  </a:cubicBezTo>
                  <a:cubicBezTo>
                    <a:pt x="8532" y="11823"/>
                    <a:pt x="9543" y="12276"/>
                    <a:pt x="10740" y="12276"/>
                  </a:cubicBezTo>
                  <a:cubicBezTo>
                    <a:pt x="11938" y="12276"/>
                    <a:pt x="12962" y="11823"/>
                    <a:pt x="13809" y="10914"/>
                  </a:cubicBezTo>
                  <a:cubicBezTo>
                    <a:pt x="14656" y="10005"/>
                    <a:pt x="15079" y="8906"/>
                    <a:pt x="15079" y="7621"/>
                  </a:cubicBezTo>
                  <a:cubicBezTo>
                    <a:pt x="15079" y="6336"/>
                    <a:pt x="14656" y="5237"/>
                    <a:pt x="13809" y="4329"/>
                  </a:cubicBezTo>
                  <a:cubicBezTo>
                    <a:pt x="12962" y="3419"/>
                    <a:pt x="11938" y="2966"/>
                    <a:pt x="10740" y="2966"/>
                  </a:cubicBezTo>
                  <a:close/>
                  <a:moveTo>
                    <a:pt x="1402" y="6131"/>
                  </a:moveTo>
                  <a:cubicBezTo>
                    <a:pt x="469" y="6131"/>
                    <a:pt x="0" y="7551"/>
                    <a:pt x="0" y="10403"/>
                  </a:cubicBezTo>
                  <a:cubicBezTo>
                    <a:pt x="0" y="11033"/>
                    <a:pt x="214" y="11523"/>
                    <a:pt x="635" y="11850"/>
                  </a:cubicBezTo>
                  <a:cubicBezTo>
                    <a:pt x="1057" y="12177"/>
                    <a:pt x="1578" y="12333"/>
                    <a:pt x="2196" y="12333"/>
                  </a:cubicBezTo>
                  <a:lnTo>
                    <a:pt x="3704" y="12333"/>
                  </a:lnTo>
                  <a:cubicBezTo>
                    <a:pt x="4479" y="11339"/>
                    <a:pt x="5472" y="10826"/>
                    <a:pt x="6693" y="10786"/>
                  </a:cubicBezTo>
                  <a:cubicBezTo>
                    <a:pt x="6082" y="9840"/>
                    <a:pt x="5780" y="8801"/>
                    <a:pt x="5780" y="7678"/>
                  </a:cubicBezTo>
                  <a:cubicBezTo>
                    <a:pt x="5780" y="7444"/>
                    <a:pt x="5795" y="7182"/>
                    <a:pt x="5833" y="6883"/>
                  </a:cubicBezTo>
                  <a:cubicBezTo>
                    <a:pt x="5336" y="7069"/>
                    <a:pt x="4843" y="7167"/>
                    <a:pt x="4338" y="7167"/>
                  </a:cubicBezTo>
                  <a:cubicBezTo>
                    <a:pt x="3894" y="7167"/>
                    <a:pt x="3441" y="7071"/>
                    <a:pt x="2989" y="6897"/>
                  </a:cubicBezTo>
                  <a:cubicBezTo>
                    <a:pt x="2538" y="6724"/>
                    <a:pt x="2174" y="6556"/>
                    <a:pt x="1891" y="6386"/>
                  </a:cubicBezTo>
                  <a:cubicBezTo>
                    <a:pt x="1609" y="6216"/>
                    <a:pt x="1448" y="6131"/>
                    <a:pt x="1402" y="6131"/>
                  </a:cubicBezTo>
                  <a:close/>
                  <a:moveTo>
                    <a:pt x="20197" y="6131"/>
                  </a:moveTo>
                  <a:cubicBezTo>
                    <a:pt x="20153" y="6131"/>
                    <a:pt x="19990" y="6216"/>
                    <a:pt x="19708" y="6386"/>
                  </a:cubicBezTo>
                  <a:cubicBezTo>
                    <a:pt x="19426" y="6556"/>
                    <a:pt x="19062" y="6724"/>
                    <a:pt x="18610" y="6897"/>
                  </a:cubicBezTo>
                  <a:cubicBezTo>
                    <a:pt x="18159" y="7071"/>
                    <a:pt x="17706" y="7167"/>
                    <a:pt x="17261" y="7167"/>
                  </a:cubicBezTo>
                  <a:cubicBezTo>
                    <a:pt x="16757" y="7167"/>
                    <a:pt x="16251" y="7069"/>
                    <a:pt x="15753" y="6883"/>
                  </a:cubicBezTo>
                  <a:cubicBezTo>
                    <a:pt x="15791" y="7182"/>
                    <a:pt x="15819" y="7444"/>
                    <a:pt x="15819" y="7678"/>
                  </a:cubicBezTo>
                  <a:cubicBezTo>
                    <a:pt x="15819" y="8801"/>
                    <a:pt x="15516" y="9840"/>
                    <a:pt x="14907" y="10786"/>
                  </a:cubicBezTo>
                  <a:cubicBezTo>
                    <a:pt x="16126" y="10826"/>
                    <a:pt x="17120" y="11338"/>
                    <a:pt x="17896" y="12333"/>
                  </a:cubicBezTo>
                  <a:lnTo>
                    <a:pt x="19404" y="12333"/>
                  </a:lnTo>
                  <a:cubicBezTo>
                    <a:pt x="20021" y="12333"/>
                    <a:pt x="20543" y="12177"/>
                    <a:pt x="20964" y="11850"/>
                  </a:cubicBezTo>
                  <a:cubicBezTo>
                    <a:pt x="21386" y="11523"/>
                    <a:pt x="21599" y="11033"/>
                    <a:pt x="21599" y="10403"/>
                  </a:cubicBezTo>
                  <a:cubicBezTo>
                    <a:pt x="21600" y="7551"/>
                    <a:pt x="21131" y="6131"/>
                    <a:pt x="20197" y="6131"/>
                  </a:cubicBezTo>
                  <a:close/>
                  <a:moveTo>
                    <a:pt x="6852" y="11524"/>
                  </a:moveTo>
                  <a:cubicBezTo>
                    <a:pt x="6392" y="11524"/>
                    <a:pt x="5975" y="11604"/>
                    <a:pt x="5595" y="11765"/>
                  </a:cubicBezTo>
                  <a:cubicBezTo>
                    <a:pt x="5215" y="11927"/>
                    <a:pt x="4893" y="12147"/>
                    <a:pt x="4629" y="12418"/>
                  </a:cubicBezTo>
                  <a:cubicBezTo>
                    <a:pt x="4365" y="12688"/>
                    <a:pt x="4132" y="13014"/>
                    <a:pt x="3928" y="13397"/>
                  </a:cubicBezTo>
                  <a:cubicBezTo>
                    <a:pt x="3725" y="13781"/>
                    <a:pt x="3559" y="14171"/>
                    <a:pt x="3439" y="14575"/>
                  </a:cubicBezTo>
                  <a:cubicBezTo>
                    <a:pt x="3319" y="14979"/>
                    <a:pt x="3227" y="15422"/>
                    <a:pt x="3148" y="15895"/>
                  </a:cubicBezTo>
                  <a:cubicBezTo>
                    <a:pt x="3069" y="16367"/>
                    <a:pt x="3016" y="16807"/>
                    <a:pt x="2989" y="17215"/>
                  </a:cubicBezTo>
                  <a:cubicBezTo>
                    <a:pt x="2963" y="17623"/>
                    <a:pt x="2950" y="18035"/>
                    <a:pt x="2950" y="18464"/>
                  </a:cubicBezTo>
                  <a:cubicBezTo>
                    <a:pt x="2950" y="19432"/>
                    <a:pt x="3220" y="20201"/>
                    <a:pt x="3770" y="20763"/>
                  </a:cubicBezTo>
                  <a:cubicBezTo>
                    <a:pt x="4320" y="21324"/>
                    <a:pt x="5054" y="21600"/>
                    <a:pt x="5965" y="21600"/>
                  </a:cubicBezTo>
                  <a:lnTo>
                    <a:pt x="15832" y="21600"/>
                  </a:lnTo>
                  <a:cubicBezTo>
                    <a:pt x="16743" y="21600"/>
                    <a:pt x="17478" y="21324"/>
                    <a:pt x="18028" y="20763"/>
                  </a:cubicBezTo>
                  <a:cubicBezTo>
                    <a:pt x="18578" y="20201"/>
                    <a:pt x="18848" y="19432"/>
                    <a:pt x="18848" y="18464"/>
                  </a:cubicBezTo>
                  <a:cubicBezTo>
                    <a:pt x="18848" y="18035"/>
                    <a:pt x="18834" y="17623"/>
                    <a:pt x="18808" y="17215"/>
                  </a:cubicBezTo>
                  <a:cubicBezTo>
                    <a:pt x="18782" y="16807"/>
                    <a:pt x="18728" y="16367"/>
                    <a:pt x="18650" y="15895"/>
                  </a:cubicBezTo>
                  <a:cubicBezTo>
                    <a:pt x="18571" y="15422"/>
                    <a:pt x="18466" y="14979"/>
                    <a:pt x="18346" y="14575"/>
                  </a:cubicBezTo>
                  <a:cubicBezTo>
                    <a:pt x="18225" y="14171"/>
                    <a:pt x="18073" y="13781"/>
                    <a:pt x="17869" y="13397"/>
                  </a:cubicBezTo>
                  <a:cubicBezTo>
                    <a:pt x="17666" y="13014"/>
                    <a:pt x="17432" y="12689"/>
                    <a:pt x="17168" y="12418"/>
                  </a:cubicBezTo>
                  <a:cubicBezTo>
                    <a:pt x="16905" y="12147"/>
                    <a:pt x="16583" y="11927"/>
                    <a:pt x="16203" y="11765"/>
                  </a:cubicBezTo>
                  <a:cubicBezTo>
                    <a:pt x="15823" y="11604"/>
                    <a:pt x="15392" y="11524"/>
                    <a:pt x="14933" y="11524"/>
                  </a:cubicBezTo>
                  <a:cubicBezTo>
                    <a:pt x="14858" y="11524"/>
                    <a:pt x="14706" y="11606"/>
                    <a:pt x="14457" y="11779"/>
                  </a:cubicBezTo>
                  <a:cubicBezTo>
                    <a:pt x="14208" y="11953"/>
                    <a:pt x="13926" y="12148"/>
                    <a:pt x="13624" y="12361"/>
                  </a:cubicBezTo>
                  <a:cubicBezTo>
                    <a:pt x="13322" y="12575"/>
                    <a:pt x="12925" y="12770"/>
                    <a:pt x="12420" y="12943"/>
                  </a:cubicBezTo>
                  <a:cubicBezTo>
                    <a:pt x="11915" y="13117"/>
                    <a:pt x="11411" y="13213"/>
                    <a:pt x="10899" y="13213"/>
                  </a:cubicBezTo>
                  <a:cubicBezTo>
                    <a:pt x="10387" y="13213"/>
                    <a:pt x="9869" y="13117"/>
                    <a:pt x="9365" y="12943"/>
                  </a:cubicBezTo>
                  <a:cubicBezTo>
                    <a:pt x="8860" y="12770"/>
                    <a:pt x="8462" y="12575"/>
                    <a:pt x="8161" y="12361"/>
                  </a:cubicBezTo>
                  <a:cubicBezTo>
                    <a:pt x="7860" y="12148"/>
                    <a:pt x="7589" y="11953"/>
                    <a:pt x="7341" y="11779"/>
                  </a:cubicBezTo>
                  <a:cubicBezTo>
                    <a:pt x="7092" y="11606"/>
                    <a:pt x="6927" y="11524"/>
                    <a:pt x="6852" y="1152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0" name="千图PPT彼岸天：ID 8661124库_组合 25">
            <a:extLst>
              <a:ext uri="{FF2B5EF4-FFF2-40B4-BE49-F238E27FC236}">
                <a16:creationId xmlns:a16="http://schemas.microsoft.com/office/drawing/2014/main" xmlns="" id="{591A3DEF-9B72-4014-BF2A-306C9F4535C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597920" y="3329548"/>
            <a:ext cx="726003" cy="726003"/>
            <a:chOff x="6597920" y="3329548"/>
            <a:chExt cx="726003" cy="726003"/>
          </a:xfrm>
        </p:grpSpPr>
        <p:sp>
          <p:nvSpPr>
            <p:cNvPr id="24" name="Rectangle: Rounded Corners 26">
              <a:extLst>
                <a:ext uri="{FF2B5EF4-FFF2-40B4-BE49-F238E27FC236}">
                  <a16:creationId xmlns:a16="http://schemas.microsoft.com/office/drawing/2014/main" xmlns="" id="{30F5B604-468B-454C-BFE5-56942188990D}"/>
                </a:ext>
              </a:extLst>
            </p:cNvPr>
            <p:cNvSpPr/>
            <p:nvPr/>
          </p:nvSpPr>
          <p:spPr>
            <a:xfrm>
              <a:off x="6597920" y="3329548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7">
              <a:extLst>
                <a:ext uri="{FF2B5EF4-FFF2-40B4-BE49-F238E27FC236}">
                  <a16:creationId xmlns:a16="http://schemas.microsoft.com/office/drawing/2014/main" xmlns="" id="{3B3B0B2B-D89D-4137-8988-25EE54840503}"/>
                </a:ext>
              </a:extLst>
            </p:cNvPr>
            <p:cNvSpPr/>
            <p:nvPr/>
          </p:nvSpPr>
          <p:spPr>
            <a:xfrm>
              <a:off x="6782069" y="3518630"/>
              <a:ext cx="357704" cy="357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689" y="16769"/>
                  </a:moveTo>
                  <a:lnTo>
                    <a:pt x="16743" y="18701"/>
                  </a:lnTo>
                  <a:cubicBezTo>
                    <a:pt x="16496" y="18931"/>
                    <a:pt x="16196" y="19045"/>
                    <a:pt x="15843" y="19045"/>
                  </a:cubicBezTo>
                  <a:cubicBezTo>
                    <a:pt x="15481" y="19045"/>
                    <a:pt x="15181" y="18926"/>
                    <a:pt x="14943" y="18688"/>
                  </a:cubicBezTo>
                  <a:lnTo>
                    <a:pt x="12217" y="15948"/>
                  </a:lnTo>
                  <a:cubicBezTo>
                    <a:pt x="11970" y="15702"/>
                    <a:pt x="11847" y="15401"/>
                    <a:pt x="11847" y="15049"/>
                  </a:cubicBezTo>
                  <a:cubicBezTo>
                    <a:pt x="11847" y="14678"/>
                    <a:pt x="11992" y="14356"/>
                    <a:pt x="12283" y="14082"/>
                  </a:cubicBezTo>
                  <a:cubicBezTo>
                    <a:pt x="12310" y="14109"/>
                    <a:pt x="12392" y="14193"/>
                    <a:pt x="12528" y="14334"/>
                  </a:cubicBezTo>
                  <a:cubicBezTo>
                    <a:pt x="12664" y="14475"/>
                    <a:pt x="12760" y="14570"/>
                    <a:pt x="12813" y="14618"/>
                  </a:cubicBezTo>
                  <a:cubicBezTo>
                    <a:pt x="12866" y="14667"/>
                    <a:pt x="12949" y="14733"/>
                    <a:pt x="13064" y="14817"/>
                  </a:cubicBezTo>
                  <a:cubicBezTo>
                    <a:pt x="13178" y="14901"/>
                    <a:pt x="13291" y="14958"/>
                    <a:pt x="13401" y="14989"/>
                  </a:cubicBezTo>
                  <a:cubicBezTo>
                    <a:pt x="13512" y="15020"/>
                    <a:pt x="13633" y="15035"/>
                    <a:pt x="13765" y="15035"/>
                  </a:cubicBezTo>
                  <a:cubicBezTo>
                    <a:pt x="14118" y="15035"/>
                    <a:pt x="14418" y="14911"/>
                    <a:pt x="14666" y="14665"/>
                  </a:cubicBezTo>
                  <a:cubicBezTo>
                    <a:pt x="14912" y="14418"/>
                    <a:pt x="15036" y="14118"/>
                    <a:pt x="15036" y="13765"/>
                  </a:cubicBezTo>
                  <a:cubicBezTo>
                    <a:pt x="15036" y="13633"/>
                    <a:pt x="15020" y="13512"/>
                    <a:pt x="14990" y="13401"/>
                  </a:cubicBezTo>
                  <a:cubicBezTo>
                    <a:pt x="14958" y="13291"/>
                    <a:pt x="14901" y="13178"/>
                    <a:pt x="14817" y="13063"/>
                  </a:cubicBezTo>
                  <a:cubicBezTo>
                    <a:pt x="14733" y="12949"/>
                    <a:pt x="14667" y="12865"/>
                    <a:pt x="14619" y="12812"/>
                  </a:cubicBezTo>
                  <a:cubicBezTo>
                    <a:pt x="14571" y="12760"/>
                    <a:pt x="14475" y="12664"/>
                    <a:pt x="14334" y="12527"/>
                  </a:cubicBezTo>
                  <a:cubicBezTo>
                    <a:pt x="14193" y="12391"/>
                    <a:pt x="14109" y="12309"/>
                    <a:pt x="14083" y="12283"/>
                  </a:cubicBezTo>
                  <a:cubicBezTo>
                    <a:pt x="14348" y="12000"/>
                    <a:pt x="14665" y="11859"/>
                    <a:pt x="15035" y="11859"/>
                  </a:cubicBezTo>
                  <a:cubicBezTo>
                    <a:pt x="15388" y="11859"/>
                    <a:pt x="15689" y="11982"/>
                    <a:pt x="15936" y="12230"/>
                  </a:cubicBezTo>
                  <a:lnTo>
                    <a:pt x="18688" y="14982"/>
                  </a:lnTo>
                  <a:cubicBezTo>
                    <a:pt x="18936" y="15230"/>
                    <a:pt x="19059" y="15530"/>
                    <a:pt x="19059" y="15883"/>
                  </a:cubicBezTo>
                  <a:cubicBezTo>
                    <a:pt x="19059" y="16227"/>
                    <a:pt x="18936" y="16523"/>
                    <a:pt x="18689" y="16769"/>
                  </a:cubicBezTo>
                  <a:cubicBezTo>
                    <a:pt x="18689" y="16769"/>
                    <a:pt x="18689" y="16769"/>
                    <a:pt x="18689" y="16769"/>
                  </a:cubicBezTo>
                  <a:close/>
                  <a:moveTo>
                    <a:pt x="9318" y="7518"/>
                  </a:moveTo>
                  <a:cubicBezTo>
                    <a:pt x="9292" y="7492"/>
                    <a:pt x="9210" y="7408"/>
                    <a:pt x="9073" y="7267"/>
                  </a:cubicBezTo>
                  <a:cubicBezTo>
                    <a:pt x="8936" y="7125"/>
                    <a:pt x="8841" y="7030"/>
                    <a:pt x="8789" y="6982"/>
                  </a:cubicBezTo>
                  <a:cubicBezTo>
                    <a:pt x="8736" y="6933"/>
                    <a:pt x="8652" y="6868"/>
                    <a:pt x="8537" y="6784"/>
                  </a:cubicBezTo>
                  <a:cubicBezTo>
                    <a:pt x="8422" y="6699"/>
                    <a:pt x="8310" y="6642"/>
                    <a:pt x="8199" y="6611"/>
                  </a:cubicBezTo>
                  <a:cubicBezTo>
                    <a:pt x="8089" y="6581"/>
                    <a:pt x="7968" y="6565"/>
                    <a:pt x="7835" y="6565"/>
                  </a:cubicBezTo>
                  <a:cubicBezTo>
                    <a:pt x="7482" y="6565"/>
                    <a:pt x="7183" y="6688"/>
                    <a:pt x="6936" y="6936"/>
                  </a:cubicBezTo>
                  <a:cubicBezTo>
                    <a:pt x="6688" y="7183"/>
                    <a:pt x="6565" y="7482"/>
                    <a:pt x="6565" y="7835"/>
                  </a:cubicBezTo>
                  <a:cubicBezTo>
                    <a:pt x="6565" y="7968"/>
                    <a:pt x="6581" y="8089"/>
                    <a:pt x="6611" y="8199"/>
                  </a:cubicBezTo>
                  <a:cubicBezTo>
                    <a:pt x="6642" y="8310"/>
                    <a:pt x="6699" y="8422"/>
                    <a:pt x="6784" y="8537"/>
                  </a:cubicBezTo>
                  <a:cubicBezTo>
                    <a:pt x="6867" y="8652"/>
                    <a:pt x="6933" y="8736"/>
                    <a:pt x="6982" y="8788"/>
                  </a:cubicBezTo>
                  <a:cubicBezTo>
                    <a:pt x="7030" y="8841"/>
                    <a:pt x="7125" y="8936"/>
                    <a:pt x="7266" y="9073"/>
                  </a:cubicBezTo>
                  <a:cubicBezTo>
                    <a:pt x="7407" y="9210"/>
                    <a:pt x="7491" y="9292"/>
                    <a:pt x="7518" y="9318"/>
                  </a:cubicBezTo>
                  <a:cubicBezTo>
                    <a:pt x="7253" y="9592"/>
                    <a:pt x="6935" y="9728"/>
                    <a:pt x="6565" y="9728"/>
                  </a:cubicBezTo>
                  <a:cubicBezTo>
                    <a:pt x="6203" y="9728"/>
                    <a:pt x="5903" y="9609"/>
                    <a:pt x="5665" y="9371"/>
                  </a:cubicBezTo>
                  <a:lnTo>
                    <a:pt x="2912" y="6618"/>
                  </a:lnTo>
                  <a:cubicBezTo>
                    <a:pt x="2665" y="6371"/>
                    <a:pt x="2541" y="6070"/>
                    <a:pt x="2541" y="5717"/>
                  </a:cubicBezTo>
                  <a:cubicBezTo>
                    <a:pt x="2541" y="5374"/>
                    <a:pt x="2664" y="5078"/>
                    <a:pt x="2912" y="4831"/>
                  </a:cubicBezTo>
                  <a:lnTo>
                    <a:pt x="4858" y="2898"/>
                  </a:lnTo>
                  <a:cubicBezTo>
                    <a:pt x="5113" y="2660"/>
                    <a:pt x="5414" y="2541"/>
                    <a:pt x="5758" y="2541"/>
                  </a:cubicBezTo>
                  <a:cubicBezTo>
                    <a:pt x="6110" y="2541"/>
                    <a:pt x="6411" y="2665"/>
                    <a:pt x="6657" y="2912"/>
                  </a:cubicBezTo>
                  <a:lnTo>
                    <a:pt x="9384" y="5652"/>
                  </a:lnTo>
                  <a:cubicBezTo>
                    <a:pt x="9631" y="5898"/>
                    <a:pt x="9754" y="6199"/>
                    <a:pt x="9754" y="6551"/>
                  </a:cubicBezTo>
                  <a:cubicBezTo>
                    <a:pt x="9754" y="6922"/>
                    <a:pt x="9609" y="7244"/>
                    <a:pt x="9318" y="7518"/>
                  </a:cubicBezTo>
                  <a:cubicBezTo>
                    <a:pt x="9318" y="7518"/>
                    <a:pt x="9318" y="7518"/>
                    <a:pt x="9318" y="7518"/>
                  </a:cubicBezTo>
                  <a:close/>
                  <a:moveTo>
                    <a:pt x="20488" y="13182"/>
                  </a:moveTo>
                  <a:lnTo>
                    <a:pt x="17735" y="10429"/>
                  </a:lnTo>
                  <a:cubicBezTo>
                    <a:pt x="16994" y="9688"/>
                    <a:pt x="16094" y="9318"/>
                    <a:pt x="15035" y="9318"/>
                  </a:cubicBezTo>
                  <a:cubicBezTo>
                    <a:pt x="13959" y="9318"/>
                    <a:pt x="13041" y="9706"/>
                    <a:pt x="12283" y="10482"/>
                  </a:cubicBezTo>
                  <a:lnTo>
                    <a:pt x="11118" y="9318"/>
                  </a:lnTo>
                  <a:cubicBezTo>
                    <a:pt x="11894" y="8559"/>
                    <a:pt x="12283" y="7637"/>
                    <a:pt x="12283" y="6551"/>
                  </a:cubicBezTo>
                  <a:cubicBezTo>
                    <a:pt x="12283" y="5492"/>
                    <a:pt x="11916" y="4597"/>
                    <a:pt x="11184" y="3865"/>
                  </a:cubicBezTo>
                  <a:lnTo>
                    <a:pt x="8457" y="1125"/>
                  </a:lnTo>
                  <a:cubicBezTo>
                    <a:pt x="7725" y="375"/>
                    <a:pt x="6825" y="0"/>
                    <a:pt x="5757" y="0"/>
                  </a:cubicBezTo>
                  <a:cubicBezTo>
                    <a:pt x="4698" y="0"/>
                    <a:pt x="3803" y="366"/>
                    <a:pt x="3071" y="1099"/>
                  </a:cubicBezTo>
                  <a:lnTo>
                    <a:pt x="1125" y="3031"/>
                  </a:lnTo>
                  <a:cubicBezTo>
                    <a:pt x="375" y="3764"/>
                    <a:pt x="0" y="4659"/>
                    <a:pt x="0" y="5717"/>
                  </a:cubicBezTo>
                  <a:cubicBezTo>
                    <a:pt x="0" y="6776"/>
                    <a:pt x="370" y="7677"/>
                    <a:pt x="1112" y="8418"/>
                  </a:cubicBezTo>
                  <a:lnTo>
                    <a:pt x="3865" y="11171"/>
                  </a:lnTo>
                  <a:cubicBezTo>
                    <a:pt x="4606" y="11912"/>
                    <a:pt x="5506" y="12283"/>
                    <a:pt x="6565" y="12283"/>
                  </a:cubicBezTo>
                  <a:cubicBezTo>
                    <a:pt x="7641" y="12283"/>
                    <a:pt x="8559" y="11894"/>
                    <a:pt x="9318" y="11118"/>
                  </a:cubicBezTo>
                  <a:lnTo>
                    <a:pt x="10482" y="12283"/>
                  </a:lnTo>
                  <a:cubicBezTo>
                    <a:pt x="9706" y="13041"/>
                    <a:pt x="9318" y="13963"/>
                    <a:pt x="9318" y="15049"/>
                  </a:cubicBezTo>
                  <a:cubicBezTo>
                    <a:pt x="9318" y="16108"/>
                    <a:pt x="9684" y="17003"/>
                    <a:pt x="10416" y="17735"/>
                  </a:cubicBezTo>
                  <a:lnTo>
                    <a:pt x="13143" y="20475"/>
                  </a:lnTo>
                  <a:cubicBezTo>
                    <a:pt x="13876" y="21225"/>
                    <a:pt x="14775" y="21600"/>
                    <a:pt x="15843" y="21600"/>
                  </a:cubicBezTo>
                  <a:cubicBezTo>
                    <a:pt x="16902" y="21600"/>
                    <a:pt x="17797" y="21234"/>
                    <a:pt x="18529" y="20501"/>
                  </a:cubicBezTo>
                  <a:lnTo>
                    <a:pt x="20475" y="18569"/>
                  </a:lnTo>
                  <a:cubicBezTo>
                    <a:pt x="21225" y="17836"/>
                    <a:pt x="21600" y="16941"/>
                    <a:pt x="21600" y="15883"/>
                  </a:cubicBezTo>
                  <a:cubicBezTo>
                    <a:pt x="21600" y="14824"/>
                    <a:pt x="21230" y="13924"/>
                    <a:pt x="20488" y="13182"/>
                  </a:cubicBezTo>
                  <a:cubicBezTo>
                    <a:pt x="20488" y="13182"/>
                    <a:pt x="20488" y="13182"/>
                    <a:pt x="20488" y="1318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1" name="千图PPT彼岸天：ID 8661124库_组合 28">
            <a:extLst>
              <a:ext uri="{FF2B5EF4-FFF2-40B4-BE49-F238E27FC236}">
                <a16:creationId xmlns:a16="http://schemas.microsoft.com/office/drawing/2014/main" xmlns="" id="{DEE7D4C1-7755-45BF-B79F-BEA700268EB5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597920" y="4695980"/>
            <a:ext cx="726003" cy="726003"/>
            <a:chOff x="6597920" y="4695980"/>
            <a:chExt cx="726003" cy="726003"/>
          </a:xfrm>
        </p:grpSpPr>
        <p:sp>
          <p:nvSpPr>
            <p:cNvPr id="22" name="Rectangle: Rounded Corners 29">
              <a:extLst>
                <a:ext uri="{FF2B5EF4-FFF2-40B4-BE49-F238E27FC236}">
                  <a16:creationId xmlns:a16="http://schemas.microsoft.com/office/drawing/2014/main" xmlns="" id="{3D049C6F-D891-4077-B03C-387A128C2B21}"/>
                </a:ext>
              </a:extLst>
            </p:cNvPr>
            <p:cNvSpPr/>
            <p:nvPr/>
          </p:nvSpPr>
          <p:spPr>
            <a:xfrm>
              <a:off x="6597920" y="469598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0">
              <a:extLst>
                <a:ext uri="{FF2B5EF4-FFF2-40B4-BE49-F238E27FC236}">
                  <a16:creationId xmlns:a16="http://schemas.microsoft.com/office/drawing/2014/main" xmlns="" id="{9772C66B-C38F-487B-8CEC-E8E2EEBC7FE4}"/>
                </a:ext>
              </a:extLst>
            </p:cNvPr>
            <p:cNvSpPr/>
            <p:nvPr/>
          </p:nvSpPr>
          <p:spPr>
            <a:xfrm>
              <a:off x="6798897" y="4927100"/>
              <a:ext cx="324049" cy="263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9BDD2771-ABE6-4F40-AFD9-D06F8056B19B}"/>
              </a:ext>
            </a:extLst>
          </p:cNvPr>
          <p:cNvSpPr/>
          <p:nvPr/>
        </p:nvSpPr>
        <p:spPr bwMode="auto">
          <a:xfrm>
            <a:off x="3161641" y="213993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:a16="http://schemas.microsoft.com/office/drawing/2014/main" xmlns="" id="{7D3F1D6E-1E46-4256-8FDA-1FE6BE0F1747}"/>
              </a:ext>
            </a:extLst>
          </p:cNvPr>
          <p:cNvSpPr txBox="1"/>
          <p:nvPr/>
        </p:nvSpPr>
        <p:spPr bwMode="auto">
          <a:xfrm>
            <a:off x="3161641" y="172037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:a16="http://schemas.microsoft.com/office/drawing/2014/main" xmlns="" id="{433A1B81-B54A-4B96-9B06-1404A1E0B703}"/>
              </a:ext>
            </a:extLst>
          </p:cNvPr>
          <p:cNvSpPr/>
          <p:nvPr/>
        </p:nvSpPr>
        <p:spPr bwMode="auto">
          <a:xfrm>
            <a:off x="3161641" y="3543327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:a16="http://schemas.microsoft.com/office/drawing/2014/main" xmlns="" id="{DF175BB5-26B0-4D69-8651-7161B167F53A}"/>
              </a:ext>
            </a:extLst>
          </p:cNvPr>
          <p:cNvSpPr txBox="1"/>
          <p:nvPr/>
        </p:nvSpPr>
        <p:spPr bwMode="auto">
          <a:xfrm>
            <a:off x="3161641" y="31237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:a16="http://schemas.microsoft.com/office/drawing/2014/main" xmlns="" id="{A1AC2E61-B9DA-4B18-BFE7-922EAFBA5DCE}"/>
              </a:ext>
            </a:extLst>
          </p:cNvPr>
          <p:cNvSpPr/>
          <p:nvPr/>
        </p:nvSpPr>
        <p:spPr bwMode="auto">
          <a:xfrm>
            <a:off x="3161641" y="489041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:a16="http://schemas.microsoft.com/office/drawing/2014/main" xmlns="" id="{174C2C76-5F76-43E1-B39E-C4839965F7D1}"/>
              </a:ext>
            </a:extLst>
          </p:cNvPr>
          <p:cNvSpPr txBox="1"/>
          <p:nvPr/>
        </p:nvSpPr>
        <p:spPr bwMode="auto">
          <a:xfrm>
            <a:off x="3161641" y="447084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7E6C30EB-3FB2-4969-88A8-147BDBA39DE2}"/>
              </a:ext>
            </a:extLst>
          </p:cNvPr>
          <p:cNvSpPr/>
          <p:nvPr/>
        </p:nvSpPr>
        <p:spPr bwMode="auto">
          <a:xfrm>
            <a:off x="7916022" y="213993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B72760E5-9006-4674-8FF7-136CB0886ABA}"/>
              </a:ext>
            </a:extLst>
          </p:cNvPr>
          <p:cNvSpPr txBox="1"/>
          <p:nvPr/>
        </p:nvSpPr>
        <p:spPr bwMode="auto">
          <a:xfrm>
            <a:off x="7916022" y="172037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:a16="http://schemas.microsoft.com/office/drawing/2014/main" xmlns="" id="{DB0D891B-EE7F-48C5-B3CE-2619A4FE736B}"/>
              </a:ext>
            </a:extLst>
          </p:cNvPr>
          <p:cNvSpPr/>
          <p:nvPr/>
        </p:nvSpPr>
        <p:spPr bwMode="auto">
          <a:xfrm>
            <a:off x="7916022" y="3543327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8" name="iSlíďè">
            <a:extLst>
              <a:ext uri="{FF2B5EF4-FFF2-40B4-BE49-F238E27FC236}">
                <a16:creationId xmlns:a16="http://schemas.microsoft.com/office/drawing/2014/main" xmlns="" id="{11D94027-3E0C-414C-A19F-6CA3FEE8BD06}"/>
              </a:ext>
            </a:extLst>
          </p:cNvPr>
          <p:cNvSpPr txBox="1"/>
          <p:nvPr/>
        </p:nvSpPr>
        <p:spPr bwMode="auto">
          <a:xfrm>
            <a:off x="7916022" y="31237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:a16="http://schemas.microsoft.com/office/drawing/2014/main" xmlns="" id="{A9201142-A64F-4CED-9E24-008FE45EF3C3}"/>
              </a:ext>
            </a:extLst>
          </p:cNvPr>
          <p:cNvSpPr/>
          <p:nvPr/>
        </p:nvSpPr>
        <p:spPr bwMode="auto">
          <a:xfrm>
            <a:off x="7916022" y="489041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50" name="iSlíďè">
            <a:extLst>
              <a:ext uri="{FF2B5EF4-FFF2-40B4-BE49-F238E27FC236}">
                <a16:creationId xmlns:a16="http://schemas.microsoft.com/office/drawing/2014/main" xmlns="" id="{9C6D5DE9-DC86-4148-9C3B-94530BC258CB}"/>
              </a:ext>
            </a:extLst>
          </p:cNvPr>
          <p:cNvSpPr txBox="1"/>
          <p:nvPr/>
        </p:nvSpPr>
        <p:spPr bwMode="auto">
          <a:xfrm>
            <a:off x="7916022" y="447084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94848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FB88E371-6599-4524-A81B-47FA6FF7A880}"/>
              </a:ext>
            </a:extLst>
          </p:cNvPr>
          <p:cNvGrpSpPr/>
          <p:nvPr/>
        </p:nvGrpSpPr>
        <p:grpSpPr>
          <a:xfrm>
            <a:off x="1010210" y="1593130"/>
            <a:ext cx="10370363" cy="2947807"/>
            <a:chOff x="741933" y="1863488"/>
            <a:chExt cx="10827255" cy="307768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10755FE-4845-414A-834C-445B08C1BE49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íṡľíḍè-Rectangle 24">
                <a:extLst>
                  <a:ext uri="{FF2B5EF4-FFF2-40B4-BE49-F238E27FC236}">
                    <a16:creationId xmlns:a16="http://schemas.microsoft.com/office/drawing/2014/main" xmlns="" id="{14F02707-963A-4252-AEC9-85C37737F6CA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30" name="íṡľíḍè-Freeform 14">
                <a:extLst>
                  <a:ext uri="{FF2B5EF4-FFF2-40B4-BE49-F238E27FC236}">
                    <a16:creationId xmlns:a16="http://schemas.microsoft.com/office/drawing/2014/main" xmlns="" id="{421C2C15-A8A1-468C-9D46-9BD6070C6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6258" y="2754673"/>
                <a:ext cx="461080" cy="439730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27" name="íṡľíḍè-Rectangle 26">
                <a:extLst>
                  <a:ext uri="{FF2B5EF4-FFF2-40B4-BE49-F238E27FC236}">
                    <a16:creationId xmlns:a16="http://schemas.microsoft.com/office/drawing/2014/main" xmlns="" id="{365FDF6A-A2DE-45AD-9782-B133EFE844DC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  <a:endParaRPr lang="zh-CN" altLang="en-US" sz="2400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73986B62-D7CF-4CDF-A9B1-6D2DF6CAFDB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íṡľíḍè-Rectangle 18">
                <a:extLst>
                  <a:ext uri="{FF2B5EF4-FFF2-40B4-BE49-F238E27FC236}">
                    <a16:creationId xmlns:a16="http://schemas.microsoft.com/office/drawing/2014/main" xmlns="" id="{C0907085-7453-44FD-88FD-C8D3969EBA76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20" name="íṡľíḍè-Rectangle 19">
                <a:extLst>
                  <a:ext uri="{FF2B5EF4-FFF2-40B4-BE49-F238E27FC236}">
                    <a16:creationId xmlns:a16="http://schemas.microsoft.com/office/drawing/2014/main" xmlns="" id="{290FC0A5-0B7C-456D-A03A-AC354E4473B0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24" name="íṡľíḍè-Freeform 14">
                <a:extLst>
                  <a:ext uri="{FF2B5EF4-FFF2-40B4-BE49-F238E27FC236}">
                    <a16:creationId xmlns:a16="http://schemas.microsoft.com/office/drawing/2014/main" xmlns="" id="{639056CF-584E-4193-9D8E-4C470EDA52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6029" y="2754673"/>
                <a:ext cx="461080" cy="460328"/>
              </a:xfrm>
              <a:custGeom>
                <a:avLst/>
                <a:gdLst>
                  <a:gd name="connsiteX0" fmla="*/ 139649 w 606580"/>
                  <a:gd name="connsiteY0" fmla="*/ 323260 h 605592"/>
                  <a:gd name="connsiteX1" fmla="*/ 274852 w 606580"/>
                  <a:gd name="connsiteY1" fmla="*/ 323260 h 605592"/>
                  <a:gd name="connsiteX2" fmla="*/ 274852 w 606580"/>
                  <a:gd name="connsiteY2" fmla="*/ 349440 h 605592"/>
                  <a:gd name="connsiteX3" fmla="*/ 139649 w 606580"/>
                  <a:gd name="connsiteY3" fmla="*/ 349440 h 605592"/>
                  <a:gd name="connsiteX4" fmla="*/ 66294 w 606580"/>
                  <a:gd name="connsiteY4" fmla="*/ 26233 h 605592"/>
                  <a:gd name="connsiteX5" fmla="*/ 66294 w 606580"/>
                  <a:gd name="connsiteY5" fmla="*/ 375703 h 605592"/>
                  <a:gd name="connsiteX6" fmla="*/ 540286 w 606580"/>
                  <a:gd name="connsiteY6" fmla="*/ 375703 h 605592"/>
                  <a:gd name="connsiteX7" fmla="*/ 540286 w 606580"/>
                  <a:gd name="connsiteY7" fmla="*/ 26233 h 605592"/>
                  <a:gd name="connsiteX8" fmla="*/ 39925 w 606580"/>
                  <a:gd name="connsiteY8" fmla="*/ 0 h 605592"/>
                  <a:gd name="connsiteX9" fmla="*/ 566655 w 606580"/>
                  <a:gd name="connsiteY9" fmla="*/ 0 h 605592"/>
                  <a:gd name="connsiteX10" fmla="*/ 566655 w 606580"/>
                  <a:gd name="connsiteY10" fmla="*/ 375703 h 605592"/>
                  <a:gd name="connsiteX11" fmla="*/ 606580 w 606580"/>
                  <a:gd name="connsiteY11" fmla="*/ 375703 h 605592"/>
                  <a:gd name="connsiteX12" fmla="*/ 606580 w 606580"/>
                  <a:gd name="connsiteY12" fmla="*/ 401936 h 605592"/>
                  <a:gd name="connsiteX13" fmla="*/ 373716 w 606580"/>
                  <a:gd name="connsiteY13" fmla="*/ 401936 h 605592"/>
                  <a:gd name="connsiteX14" fmla="*/ 413269 w 606580"/>
                  <a:gd name="connsiteY14" fmla="*/ 600587 h 605592"/>
                  <a:gd name="connsiteX15" fmla="*/ 387364 w 606580"/>
                  <a:gd name="connsiteY15" fmla="*/ 605592 h 605592"/>
                  <a:gd name="connsiteX16" fmla="*/ 346790 w 606580"/>
                  <a:gd name="connsiteY16" fmla="*/ 401936 h 605592"/>
                  <a:gd name="connsiteX17" fmla="*/ 316521 w 606580"/>
                  <a:gd name="connsiteY17" fmla="*/ 401936 h 605592"/>
                  <a:gd name="connsiteX18" fmla="*/ 316521 w 606580"/>
                  <a:gd name="connsiteY18" fmla="*/ 551828 h 605592"/>
                  <a:gd name="connsiteX19" fmla="*/ 290059 w 606580"/>
                  <a:gd name="connsiteY19" fmla="*/ 551828 h 605592"/>
                  <a:gd name="connsiteX20" fmla="*/ 290059 w 606580"/>
                  <a:gd name="connsiteY20" fmla="*/ 401936 h 605592"/>
                  <a:gd name="connsiteX21" fmla="*/ 247163 w 606580"/>
                  <a:gd name="connsiteY21" fmla="*/ 401936 h 605592"/>
                  <a:gd name="connsiteX22" fmla="*/ 206588 w 606580"/>
                  <a:gd name="connsiteY22" fmla="*/ 605592 h 605592"/>
                  <a:gd name="connsiteX23" fmla="*/ 180591 w 606580"/>
                  <a:gd name="connsiteY23" fmla="*/ 600494 h 605592"/>
                  <a:gd name="connsiteX24" fmla="*/ 220237 w 606580"/>
                  <a:gd name="connsiteY24" fmla="*/ 401936 h 605592"/>
                  <a:gd name="connsiteX25" fmla="*/ 0 w 606580"/>
                  <a:gd name="connsiteY25" fmla="*/ 401936 h 605592"/>
                  <a:gd name="connsiteX26" fmla="*/ 0 w 606580"/>
                  <a:gd name="connsiteY26" fmla="*/ 375703 h 605592"/>
                  <a:gd name="connsiteX27" fmla="*/ 39925 w 606580"/>
                  <a:gd name="connsiteY27" fmla="*/ 375703 h 605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06580" h="605592">
                    <a:moveTo>
                      <a:pt x="139649" y="323260"/>
                    </a:moveTo>
                    <a:lnTo>
                      <a:pt x="274852" y="323260"/>
                    </a:lnTo>
                    <a:lnTo>
                      <a:pt x="274852" y="349440"/>
                    </a:lnTo>
                    <a:lnTo>
                      <a:pt x="139649" y="349440"/>
                    </a:lnTo>
                    <a:close/>
                    <a:moveTo>
                      <a:pt x="66294" y="26233"/>
                    </a:moveTo>
                    <a:lnTo>
                      <a:pt x="66294" y="375703"/>
                    </a:lnTo>
                    <a:lnTo>
                      <a:pt x="540286" y="375703"/>
                    </a:lnTo>
                    <a:lnTo>
                      <a:pt x="540286" y="26233"/>
                    </a:lnTo>
                    <a:close/>
                    <a:moveTo>
                      <a:pt x="39925" y="0"/>
                    </a:moveTo>
                    <a:lnTo>
                      <a:pt x="566655" y="0"/>
                    </a:lnTo>
                    <a:lnTo>
                      <a:pt x="566655" y="375703"/>
                    </a:lnTo>
                    <a:lnTo>
                      <a:pt x="606580" y="375703"/>
                    </a:lnTo>
                    <a:lnTo>
                      <a:pt x="606580" y="401936"/>
                    </a:lnTo>
                    <a:lnTo>
                      <a:pt x="373716" y="401936"/>
                    </a:lnTo>
                    <a:lnTo>
                      <a:pt x="413269" y="600587"/>
                    </a:lnTo>
                    <a:lnTo>
                      <a:pt x="387364" y="605592"/>
                    </a:lnTo>
                    <a:lnTo>
                      <a:pt x="346790" y="401936"/>
                    </a:lnTo>
                    <a:lnTo>
                      <a:pt x="316521" y="401936"/>
                    </a:lnTo>
                    <a:lnTo>
                      <a:pt x="316521" y="551828"/>
                    </a:lnTo>
                    <a:lnTo>
                      <a:pt x="290059" y="551828"/>
                    </a:lnTo>
                    <a:lnTo>
                      <a:pt x="290059" y="401936"/>
                    </a:lnTo>
                    <a:lnTo>
                      <a:pt x="247163" y="401936"/>
                    </a:lnTo>
                    <a:lnTo>
                      <a:pt x="206588" y="605592"/>
                    </a:lnTo>
                    <a:lnTo>
                      <a:pt x="180591" y="600494"/>
                    </a:lnTo>
                    <a:lnTo>
                      <a:pt x="220237" y="401936"/>
                    </a:lnTo>
                    <a:lnTo>
                      <a:pt x="0" y="401936"/>
                    </a:lnTo>
                    <a:lnTo>
                      <a:pt x="0" y="375703"/>
                    </a:lnTo>
                    <a:lnTo>
                      <a:pt x="39925" y="37570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19AF2EEC-6FDA-4770-9058-781B6A299F18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íṡľíḍè-Rectangle 12">
                <a:extLst>
                  <a:ext uri="{FF2B5EF4-FFF2-40B4-BE49-F238E27FC236}">
                    <a16:creationId xmlns:a16="http://schemas.microsoft.com/office/drawing/2014/main" xmlns="" id="{D867D979-A891-4B5C-937A-2578A31FF325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:a16="http://schemas.microsoft.com/office/drawing/2014/main" xmlns="" id="{29F51A7D-66EA-4414-9D04-16B2793699DE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18" name="íṡľíḍè-Freeform 14">
                <a:extLst>
                  <a:ext uri="{FF2B5EF4-FFF2-40B4-BE49-F238E27FC236}">
                    <a16:creationId xmlns:a16="http://schemas.microsoft.com/office/drawing/2014/main" xmlns="" id="{322B4A1F-9538-4CB5-96D6-BF3DDF6F4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08997" y="2754673"/>
                <a:ext cx="461080" cy="460374"/>
              </a:xfrm>
              <a:custGeom>
                <a:avLst/>
                <a:gdLst>
                  <a:gd name="connsiteX0" fmla="*/ 424725 w 607004"/>
                  <a:gd name="connsiteY0" fmla="*/ 67461 h 606075"/>
                  <a:gd name="connsiteX1" fmla="*/ 522693 w 607004"/>
                  <a:gd name="connsiteY1" fmla="*/ 67461 h 606075"/>
                  <a:gd name="connsiteX2" fmla="*/ 539544 w 607004"/>
                  <a:gd name="connsiteY2" fmla="*/ 84287 h 606075"/>
                  <a:gd name="connsiteX3" fmla="*/ 539544 w 607004"/>
                  <a:gd name="connsiteY3" fmla="*/ 182109 h 606075"/>
                  <a:gd name="connsiteX4" fmla="*/ 522693 w 607004"/>
                  <a:gd name="connsiteY4" fmla="*/ 198935 h 606075"/>
                  <a:gd name="connsiteX5" fmla="*/ 505843 w 607004"/>
                  <a:gd name="connsiteY5" fmla="*/ 182109 h 606075"/>
                  <a:gd name="connsiteX6" fmla="*/ 505843 w 607004"/>
                  <a:gd name="connsiteY6" fmla="*/ 124830 h 606075"/>
                  <a:gd name="connsiteX7" fmla="*/ 332046 w 607004"/>
                  <a:gd name="connsiteY7" fmla="*/ 298457 h 606075"/>
                  <a:gd name="connsiteX8" fmla="*/ 308204 w 607004"/>
                  <a:gd name="connsiteY8" fmla="*/ 298457 h 606075"/>
                  <a:gd name="connsiteX9" fmla="*/ 233450 w 607004"/>
                  <a:gd name="connsiteY9" fmla="*/ 223905 h 606075"/>
                  <a:gd name="connsiteX10" fmla="*/ 96134 w 607004"/>
                  <a:gd name="connsiteY10" fmla="*/ 361017 h 606075"/>
                  <a:gd name="connsiteX11" fmla="*/ 72381 w 607004"/>
                  <a:gd name="connsiteY11" fmla="*/ 361106 h 606075"/>
                  <a:gd name="connsiteX12" fmla="*/ 72381 w 607004"/>
                  <a:gd name="connsiteY12" fmla="*/ 337210 h 606075"/>
                  <a:gd name="connsiteX13" fmla="*/ 221529 w 607004"/>
                  <a:gd name="connsiteY13" fmla="*/ 188105 h 606075"/>
                  <a:gd name="connsiteX14" fmla="*/ 245461 w 607004"/>
                  <a:gd name="connsiteY14" fmla="*/ 188105 h 606075"/>
                  <a:gd name="connsiteX15" fmla="*/ 320125 w 607004"/>
                  <a:gd name="connsiteY15" fmla="*/ 262658 h 606075"/>
                  <a:gd name="connsiteX16" fmla="*/ 481911 w 607004"/>
                  <a:gd name="connsiteY16" fmla="*/ 101113 h 606075"/>
                  <a:gd name="connsiteX17" fmla="*/ 424725 w 607004"/>
                  <a:gd name="connsiteY17" fmla="*/ 101113 h 606075"/>
                  <a:gd name="connsiteX18" fmla="*/ 407875 w 607004"/>
                  <a:gd name="connsiteY18" fmla="*/ 84287 h 606075"/>
                  <a:gd name="connsiteX19" fmla="*/ 424725 w 607004"/>
                  <a:gd name="connsiteY19" fmla="*/ 67461 h 606075"/>
                  <a:gd name="connsiteX20" fmla="*/ 33697 w 607004"/>
                  <a:gd name="connsiteY20" fmla="*/ 33647 h 606075"/>
                  <a:gd name="connsiteX21" fmla="*/ 33697 w 607004"/>
                  <a:gd name="connsiteY21" fmla="*/ 399644 h 606075"/>
                  <a:gd name="connsiteX22" fmla="*/ 573307 w 607004"/>
                  <a:gd name="connsiteY22" fmla="*/ 399644 h 606075"/>
                  <a:gd name="connsiteX23" fmla="*/ 573307 w 607004"/>
                  <a:gd name="connsiteY23" fmla="*/ 33647 h 606075"/>
                  <a:gd name="connsiteX24" fmla="*/ 16849 w 607004"/>
                  <a:gd name="connsiteY24" fmla="*/ 0 h 606075"/>
                  <a:gd name="connsiteX25" fmla="*/ 590155 w 607004"/>
                  <a:gd name="connsiteY25" fmla="*/ 0 h 606075"/>
                  <a:gd name="connsiteX26" fmla="*/ 607004 w 607004"/>
                  <a:gd name="connsiteY26" fmla="*/ 16823 h 606075"/>
                  <a:gd name="connsiteX27" fmla="*/ 607004 w 607004"/>
                  <a:gd name="connsiteY27" fmla="*/ 416468 h 606075"/>
                  <a:gd name="connsiteX28" fmla="*/ 590155 w 607004"/>
                  <a:gd name="connsiteY28" fmla="*/ 433291 h 606075"/>
                  <a:gd name="connsiteX29" fmla="*/ 320396 w 607004"/>
                  <a:gd name="connsiteY29" fmla="*/ 433291 h 606075"/>
                  <a:gd name="connsiteX30" fmla="*/ 320396 w 607004"/>
                  <a:gd name="connsiteY30" fmla="*/ 503448 h 606075"/>
                  <a:gd name="connsiteX31" fmla="*/ 456441 w 607004"/>
                  <a:gd name="connsiteY31" fmla="*/ 577990 h 606075"/>
                  <a:gd name="connsiteX32" fmla="*/ 455276 w 607004"/>
                  <a:gd name="connsiteY32" fmla="*/ 601704 h 606075"/>
                  <a:gd name="connsiteX33" fmla="*/ 431526 w 607004"/>
                  <a:gd name="connsiteY33" fmla="*/ 600540 h 606075"/>
                  <a:gd name="connsiteX34" fmla="*/ 320396 w 607004"/>
                  <a:gd name="connsiteY34" fmla="*/ 537184 h 606075"/>
                  <a:gd name="connsiteX35" fmla="*/ 320396 w 607004"/>
                  <a:gd name="connsiteY35" fmla="*/ 589175 h 606075"/>
                  <a:gd name="connsiteX36" fmla="*/ 303547 w 607004"/>
                  <a:gd name="connsiteY36" fmla="*/ 605999 h 606075"/>
                  <a:gd name="connsiteX37" fmla="*/ 286698 w 607004"/>
                  <a:gd name="connsiteY37" fmla="*/ 589175 h 606075"/>
                  <a:gd name="connsiteX38" fmla="*/ 286698 w 607004"/>
                  <a:gd name="connsiteY38" fmla="*/ 537184 h 606075"/>
                  <a:gd name="connsiteX39" fmla="*/ 175568 w 607004"/>
                  <a:gd name="connsiteY39" fmla="*/ 600540 h 606075"/>
                  <a:gd name="connsiteX40" fmla="*/ 151729 w 607004"/>
                  <a:gd name="connsiteY40" fmla="*/ 601704 h 606075"/>
                  <a:gd name="connsiteX41" fmla="*/ 150564 w 607004"/>
                  <a:gd name="connsiteY41" fmla="*/ 577990 h 606075"/>
                  <a:gd name="connsiteX42" fmla="*/ 286698 w 607004"/>
                  <a:gd name="connsiteY42" fmla="*/ 503448 h 606075"/>
                  <a:gd name="connsiteX43" fmla="*/ 286698 w 607004"/>
                  <a:gd name="connsiteY43" fmla="*/ 433291 h 606075"/>
                  <a:gd name="connsiteX44" fmla="*/ 16849 w 607004"/>
                  <a:gd name="connsiteY44" fmla="*/ 433291 h 606075"/>
                  <a:gd name="connsiteX45" fmla="*/ 0 w 607004"/>
                  <a:gd name="connsiteY45" fmla="*/ 416468 h 606075"/>
                  <a:gd name="connsiteX46" fmla="*/ 0 w 607004"/>
                  <a:gd name="connsiteY46" fmla="*/ 16823 h 606075"/>
                  <a:gd name="connsiteX47" fmla="*/ 16849 w 607004"/>
                  <a:gd name="connsiteY47" fmla="*/ 0 h 606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004" h="606075">
                    <a:moveTo>
                      <a:pt x="424725" y="67461"/>
                    </a:moveTo>
                    <a:lnTo>
                      <a:pt x="522693" y="67461"/>
                    </a:lnTo>
                    <a:cubicBezTo>
                      <a:pt x="532015" y="67461"/>
                      <a:pt x="539544" y="74979"/>
                      <a:pt x="539544" y="84287"/>
                    </a:cubicBezTo>
                    <a:lnTo>
                      <a:pt x="539544" y="182109"/>
                    </a:lnTo>
                    <a:cubicBezTo>
                      <a:pt x="539544" y="191417"/>
                      <a:pt x="532015" y="198935"/>
                      <a:pt x="522693" y="198935"/>
                    </a:cubicBezTo>
                    <a:cubicBezTo>
                      <a:pt x="513372" y="198935"/>
                      <a:pt x="505843" y="191417"/>
                      <a:pt x="505843" y="182109"/>
                    </a:cubicBezTo>
                    <a:lnTo>
                      <a:pt x="505843" y="124830"/>
                    </a:lnTo>
                    <a:lnTo>
                      <a:pt x="332046" y="298457"/>
                    </a:lnTo>
                    <a:cubicBezTo>
                      <a:pt x="325772" y="304811"/>
                      <a:pt x="314478" y="304811"/>
                      <a:pt x="308204" y="298457"/>
                    </a:cubicBezTo>
                    <a:lnTo>
                      <a:pt x="233450" y="223905"/>
                    </a:lnTo>
                    <a:lnTo>
                      <a:pt x="96134" y="361017"/>
                    </a:lnTo>
                    <a:cubicBezTo>
                      <a:pt x="92907" y="364328"/>
                      <a:pt x="80717" y="369340"/>
                      <a:pt x="72381" y="361106"/>
                    </a:cubicBezTo>
                    <a:cubicBezTo>
                      <a:pt x="65838" y="354394"/>
                      <a:pt x="65838" y="343833"/>
                      <a:pt x="72381" y="337210"/>
                    </a:cubicBezTo>
                    <a:lnTo>
                      <a:pt x="221529" y="188105"/>
                    </a:lnTo>
                    <a:cubicBezTo>
                      <a:pt x="227893" y="181751"/>
                      <a:pt x="239097" y="181751"/>
                      <a:pt x="245461" y="188105"/>
                    </a:cubicBezTo>
                    <a:lnTo>
                      <a:pt x="320125" y="262658"/>
                    </a:lnTo>
                    <a:lnTo>
                      <a:pt x="481911" y="101113"/>
                    </a:lnTo>
                    <a:lnTo>
                      <a:pt x="424725" y="101113"/>
                    </a:lnTo>
                    <a:cubicBezTo>
                      <a:pt x="415404" y="101113"/>
                      <a:pt x="407875" y="93595"/>
                      <a:pt x="407875" y="84287"/>
                    </a:cubicBezTo>
                    <a:cubicBezTo>
                      <a:pt x="407875" y="74979"/>
                      <a:pt x="415404" y="67461"/>
                      <a:pt x="424725" y="67461"/>
                    </a:cubicBezTo>
                    <a:close/>
                    <a:moveTo>
                      <a:pt x="33697" y="33647"/>
                    </a:moveTo>
                    <a:lnTo>
                      <a:pt x="33697" y="399644"/>
                    </a:lnTo>
                    <a:lnTo>
                      <a:pt x="573307" y="399644"/>
                    </a:lnTo>
                    <a:lnTo>
                      <a:pt x="573307" y="33647"/>
                    </a:lnTo>
                    <a:close/>
                    <a:moveTo>
                      <a:pt x="16849" y="0"/>
                    </a:moveTo>
                    <a:lnTo>
                      <a:pt x="590155" y="0"/>
                    </a:lnTo>
                    <a:cubicBezTo>
                      <a:pt x="599476" y="0"/>
                      <a:pt x="607004" y="7517"/>
                      <a:pt x="607004" y="16823"/>
                    </a:cubicBezTo>
                    <a:lnTo>
                      <a:pt x="607004" y="416468"/>
                    </a:lnTo>
                    <a:cubicBezTo>
                      <a:pt x="607004" y="425774"/>
                      <a:pt x="599476" y="433291"/>
                      <a:pt x="590155" y="433291"/>
                    </a:cubicBezTo>
                    <a:lnTo>
                      <a:pt x="320396" y="433291"/>
                    </a:lnTo>
                    <a:lnTo>
                      <a:pt x="320396" y="503448"/>
                    </a:lnTo>
                    <a:cubicBezTo>
                      <a:pt x="369598" y="508191"/>
                      <a:pt x="416290" y="533694"/>
                      <a:pt x="456441" y="577990"/>
                    </a:cubicBezTo>
                    <a:cubicBezTo>
                      <a:pt x="462714" y="584791"/>
                      <a:pt x="462176" y="595529"/>
                      <a:pt x="455276" y="601704"/>
                    </a:cubicBezTo>
                    <a:cubicBezTo>
                      <a:pt x="448375" y="607968"/>
                      <a:pt x="437710" y="607431"/>
                      <a:pt x="431526" y="600540"/>
                    </a:cubicBezTo>
                    <a:cubicBezTo>
                      <a:pt x="398008" y="563672"/>
                      <a:pt x="359919" y="541927"/>
                      <a:pt x="320396" y="537184"/>
                    </a:cubicBezTo>
                    <a:lnTo>
                      <a:pt x="320396" y="589175"/>
                    </a:lnTo>
                    <a:cubicBezTo>
                      <a:pt x="320396" y="598482"/>
                      <a:pt x="312868" y="605999"/>
                      <a:pt x="303547" y="605999"/>
                    </a:cubicBezTo>
                    <a:cubicBezTo>
                      <a:pt x="294226" y="605999"/>
                      <a:pt x="286698" y="598482"/>
                      <a:pt x="286698" y="589175"/>
                    </a:cubicBezTo>
                    <a:lnTo>
                      <a:pt x="286698" y="537184"/>
                    </a:lnTo>
                    <a:cubicBezTo>
                      <a:pt x="247086" y="542106"/>
                      <a:pt x="208997" y="563672"/>
                      <a:pt x="175568" y="600540"/>
                    </a:cubicBezTo>
                    <a:cubicBezTo>
                      <a:pt x="172162" y="604209"/>
                      <a:pt x="159436" y="608415"/>
                      <a:pt x="151729" y="601704"/>
                    </a:cubicBezTo>
                    <a:cubicBezTo>
                      <a:pt x="144828" y="595619"/>
                      <a:pt x="144380" y="584880"/>
                      <a:pt x="150564" y="577990"/>
                    </a:cubicBezTo>
                    <a:cubicBezTo>
                      <a:pt x="190714" y="533605"/>
                      <a:pt x="237407" y="508191"/>
                      <a:pt x="286698" y="503448"/>
                    </a:cubicBezTo>
                    <a:lnTo>
                      <a:pt x="286698" y="433291"/>
                    </a:lnTo>
                    <a:lnTo>
                      <a:pt x="16849" y="433291"/>
                    </a:lnTo>
                    <a:cubicBezTo>
                      <a:pt x="7528" y="433291"/>
                      <a:pt x="0" y="425774"/>
                      <a:pt x="0" y="416468"/>
                    </a:cubicBezTo>
                    <a:lnTo>
                      <a:pt x="0" y="16823"/>
                    </a:lnTo>
                    <a:cubicBezTo>
                      <a:pt x="0" y="7517"/>
                      <a:pt x="7528" y="0"/>
                      <a:pt x="16849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40848384-55FE-425D-8989-0E3236EC5D59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:a16="http://schemas.microsoft.com/office/drawing/2014/main" xmlns="" id="{4DB50658-8241-457D-A669-A6B4AE52EC13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8" name="íṡľíḍè-Rectangle 7">
                <a:extLst>
                  <a:ext uri="{FF2B5EF4-FFF2-40B4-BE49-F238E27FC236}">
                    <a16:creationId xmlns:a16="http://schemas.microsoft.com/office/drawing/2014/main" xmlns="" id="{DAEDAA08-591B-4F2B-BBE0-14BC69CC0D70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12" name="íṡľíḍè-Freeform 14">
                <a:extLst>
                  <a:ext uri="{FF2B5EF4-FFF2-40B4-BE49-F238E27FC236}">
                    <a16:creationId xmlns:a16="http://schemas.microsoft.com/office/drawing/2014/main" xmlns="" id="{49258CC8-9BE2-4CA8-85DC-4D292CF6D3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10645" y="2754673"/>
                <a:ext cx="461080" cy="460366"/>
              </a:xfrm>
              <a:custGeom>
                <a:avLst/>
                <a:gdLst>
                  <a:gd name="connsiteX0" fmla="*/ 12438 w 608556"/>
                  <a:gd name="connsiteY0" fmla="*/ 316909 h 607614"/>
                  <a:gd name="connsiteX1" fmla="*/ 596024 w 608556"/>
                  <a:gd name="connsiteY1" fmla="*/ 316909 h 607614"/>
                  <a:gd name="connsiteX2" fmla="*/ 608556 w 608556"/>
                  <a:gd name="connsiteY2" fmla="*/ 329424 h 607614"/>
                  <a:gd name="connsiteX3" fmla="*/ 596024 w 608556"/>
                  <a:gd name="connsiteY3" fmla="*/ 341846 h 607614"/>
                  <a:gd name="connsiteX4" fmla="*/ 316764 w 608556"/>
                  <a:gd name="connsiteY4" fmla="*/ 341846 h 607614"/>
                  <a:gd name="connsiteX5" fmla="*/ 316764 w 608556"/>
                  <a:gd name="connsiteY5" fmla="*/ 500244 h 607614"/>
                  <a:gd name="connsiteX6" fmla="*/ 414495 w 608556"/>
                  <a:gd name="connsiteY6" fmla="*/ 585795 h 607614"/>
                  <a:gd name="connsiteX7" fmla="*/ 415618 w 608556"/>
                  <a:gd name="connsiteY7" fmla="*/ 603353 h 607614"/>
                  <a:gd name="connsiteX8" fmla="*/ 406265 w 608556"/>
                  <a:gd name="connsiteY8" fmla="*/ 607556 h 607614"/>
                  <a:gd name="connsiteX9" fmla="*/ 398035 w 608556"/>
                  <a:gd name="connsiteY9" fmla="*/ 604474 h 607614"/>
                  <a:gd name="connsiteX10" fmla="*/ 316764 w 608556"/>
                  <a:gd name="connsiteY10" fmla="*/ 533400 h 607614"/>
                  <a:gd name="connsiteX11" fmla="*/ 316764 w 608556"/>
                  <a:gd name="connsiteY11" fmla="*/ 594107 h 607614"/>
                  <a:gd name="connsiteX12" fmla="*/ 304231 w 608556"/>
                  <a:gd name="connsiteY12" fmla="*/ 606622 h 607614"/>
                  <a:gd name="connsiteX13" fmla="*/ 291793 w 608556"/>
                  <a:gd name="connsiteY13" fmla="*/ 594107 h 607614"/>
                  <a:gd name="connsiteX14" fmla="*/ 291793 w 608556"/>
                  <a:gd name="connsiteY14" fmla="*/ 533400 h 607614"/>
                  <a:gd name="connsiteX15" fmla="*/ 210521 w 608556"/>
                  <a:gd name="connsiteY15" fmla="*/ 604474 h 607614"/>
                  <a:gd name="connsiteX16" fmla="*/ 192938 w 608556"/>
                  <a:gd name="connsiteY16" fmla="*/ 603353 h 607614"/>
                  <a:gd name="connsiteX17" fmla="*/ 194061 w 608556"/>
                  <a:gd name="connsiteY17" fmla="*/ 585795 h 607614"/>
                  <a:gd name="connsiteX18" fmla="*/ 291793 w 608556"/>
                  <a:gd name="connsiteY18" fmla="*/ 500244 h 607614"/>
                  <a:gd name="connsiteX19" fmla="*/ 291793 w 608556"/>
                  <a:gd name="connsiteY19" fmla="*/ 341846 h 607614"/>
                  <a:gd name="connsiteX20" fmla="*/ 12438 w 608556"/>
                  <a:gd name="connsiteY20" fmla="*/ 341846 h 607614"/>
                  <a:gd name="connsiteX21" fmla="*/ 0 w 608556"/>
                  <a:gd name="connsiteY21" fmla="*/ 329424 h 607614"/>
                  <a:gd name="connsiteX22" fmla="*/ 12438 w 608556"/>
                  <a:gd name="connsiteY22" fmla="*/ 316909 h 607614"/>
                  <a:gd name="connsiteX23" fmla="*/ 278583 w 608556"/>
                  <a:gd name="connsiteY23" fmla="*/ 124789 h 607614"/>
                  <a:gd name="connsiteX24" fmla="*/ 278583 w 608556"/>
                  <a:gd name="connsiteY24" fmla="*/ 169701 h 607614"/>
                  <a:gd name="connsiteX25" fmla="*/ 317489 w 608556"/>
                  <a:gd name="connsiteY25" fmla="*/ 150466 h 607614"/>
                  <a:gd name="connsiteX26" fmla="*/ 260252 w 608556"/>
                  <a:gd name="connsiteY26" fmla="*/ 90708 h 607614"/>
                  <a:gd name="connsiteX27" fmla="*/ 272972 w 608556"/>
                  <a:gd name="connsiteY27" fmla="*/ 91268 h 607614"/>
                  <a:gd name="connsiteX28" fmla="*/ 349287 w 608556"/>
                  <a:gd name="connsiteY28" fmla="*/ 141596 h 607614"/>
                  <a:gd name="connsiteX29" fmla="*/ 354898 w 608556"/>
                  <a:gd name="connsiteY29" fmla="*/ 152801 h 607614"/>
                  <a:gd name="connsiteX30" fmla="*/ 347977 w 608556"/>
                  <a:gd name="connsiteY30" fmla="*/ 163165 h 607614"/>
                  <a:gd name="connsiteX31" fmla="*/ 271662 w 608556"/>
                  <a:gd name="connsiteY31" fmla="*/ 201075 h 607614"/>
                  <a:gd name="connsiteX32" fmla="*/ 266051 w 608556"/>
                  <a:gd name="connsiteY32" fmla="*/ 202382 h 607614"/>
                  <a:gd name="connsiteX33" fmla="*/ 259504 w 608556"/>
                  <a:gd name="connsiteY33" fmla="*/ 200515 h 607614"/>
                  <a:gd name="connsiteX34" fmla="*/ 253612 w 608556"/>
                  <a:gd name="connsiteY34" fmla="*/ 189870 h 607614"/>
                  <a:gd name="connsiteX35" fmla="*/ 253612 w 608556"/>
                  <a:gd name="connsiteY35" fmla="*/ 101632 h 607614"/>
                  <a:gd name="connsiteX36" fmla="*/ 260252 w 608556"/>
                  <a:gd name="connsiteY36" fmla="*/ 90708 h 607614"/>
                  <a:gd name="connsiteX37" fmla="*/ 87934 w 608556"/>
                  <a:gd name="connsiteY37" fmla="*/ 24932 h 607614"/>
                  <a:gd name="connsiteX38" fmla="*/ 87934 w 608556"/>
                  <a:gd name="connsiteY38" fmla="*/ 265656 h 607614"/>
                  <a:gd name="connsiteX39" fmla="*/ 520692 w 608556"/>
                  <a:gd name="connsiteY39" fmla="*/ 265656 h 607614"/>
                  <a:gd name="connsiteX40" fmla="*/ 520692 w 608556"/>
                  <a:gd name="connsiteY40" fmla="*/ 24932 h 607614"/>
                  <a:gd name="connsiteX41" fmla="*/ 75310 w 608556"/>
                  <a:gd name="connsiteY41" fmla="*/ 0 h 607614"/>
                  <a:gd name="connsiteX42" fmla="*/ 533035 w 608556"/>
                  <a:gd name="connsiteY42" fmla="*/ 0 h 607614"/>
                  <a:gd name="connsiteX43" fmla="*/ 545471 w 608556"/>
                  <a:gd name="connsiteY43" fmla="*/ 12419 h 607614"/>
                  <a:gd name="connsiteX44" fmla="*/ 545471 w 608556"/>
                  <a:gd name="connsiteY44" fmla="*/ 278076 h 607614"/>
                  <a:gd name="connsiteX45" fmla="*/ 533035 w 608556"/>
                  <a:gd name="connsiteY45" fmla="*/ 290588 h 607614"/>
                  <a:gd name="connsiteX46" fmla="*/ 75310 w 608556"/>
                  <a:gd name="connsiteY46" fmla="*/ 290588 h 607614"/>
                  <a:gd name="connsiteX47" fmla="*/ 62874 w 608556"/>
                  <a:gd name="connsiteY47" fmla="*/ 278076 h 607614"/>
                  <a:gd name="connsiteX48" fmla="*/ 62874 w 608556"/>
                  <a:gd name="connsiteY48" fmla="*/ 12419 h 607614"/>
                  <a:gd name="connsiteX49" fmla="*/ 75310 w 608556"/>
                  <a:gd name="connsiteY49" fmla="*/ 0 h 607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608556" h="607614">
                    <a:moveTo>
                      <a:pt x="12438" y="316909"/>
                    </a:moveTo>
                    <a:lnTo>
                      <a:pt x="596024" y="316909"/>
                    </a:lnTo>
                    <a:cubicBezTo>
                      <a:pt x="602945" y="316909"/>
                      <a:pt x="608556" y="322513"/>
                      <a:pt x="608556" y="329424"/>
                    </a:cubicBezTo>
                    <a:cubicBezTo>
                      <a:pt x="608556" y="336242"/>
                      <a:pt x="602945" y="341846"/>
                      <a:pt x="596024" y="341846"/>
                    </a:cubicBezTo>
                    <a:lnTo>
                      <a:pt x="316764" y="341846"/>
                    </a:lnTo>
                    <a:lnTo>
                      <a:pt x="316764" y="500244"/>
                    </a:lnTo>
                    <a:lnTo>
                      <a:pt x="414495" y="585795"/>
                    </a:lnTo>
                    <a:cubicBezTo>
                      <a:pt x="419639" y="590278"/>
                      <a:pt x="420107" y="598123"/>
                      <a:pt x="415618" y="603353"/>
                    </a:cubicBezTo>
                    <a:cubicBezTo>
                      <a:pt x="413280" y="606061"/>
                      <a:pt x="409726" y="607556"/>
                      <a:pt x="406265" y="607556"/>
                    </a:cubicBezTo>
                    <a:cubicBezTo>
                      <a:pt x="403273" y="607556"/>
                      <a:pt x="400373" y="606622"/>
                      <a:pt x="398035" y="604474"/>
                    </a:cubicBezTo>
                    <a:lnTo>
                      <a:pt x="316764" y="533400"/>
                    </a:lnTo>
                    <a:lnTo>
                      <a:pt x="316764" y="594107"/>
                    </a:lnTo>
                    <a:cubicBezTo>
                      <a:pt x="316764" y="601018"/>
                      <a:pt x="311152" y="606622"/>
                      <a:pt x="304231" y="606622"/>
                    </a:cubicBezTo>
                    <a:cubicBezTo>
                      <a:pt x="297404" y="606622"/>
                      <a:pt x="291793" y="601018"/>
                      <a:pt x="291793" y="594107"/>
                    </a:cubicBezTo>
                    <a:lnTo>
                      <a:pt x="291793" y="533400"/>
                    </a:lnTo>
                    <a:lnTo>
                      <a:pt x="210521" y="604474"/>
                    </a:lnTo>
                    <a:cubicBezTo>
                      <a:pt x="205377" y="609050"/>
                      <a:pt x="197427" y="608583"/>
                      <a:pt x="192938" y="603353"/>
                    </a:cubicBezTo>
                    <a:cubicBezTo>
                      <a:pt x="188262" y="598216"/>
                      <a:pt x="188823" y="590278"/>
                      <a:pt x="194061" y="585795"/>
                    </a:cubicBezTo>
                    <a:lnTo>
                      <a:pt x="291793" y="500244"/>
                    </a:lnTo>
                    <a:lnTo>
                      <a:pt x="291793" y="341846"/>
                    </a:lnTo>
                    <a:lnTo>
                      <a:pt x="12438" y="341846"/>
                    </a:lnTo>
                    <a:cubicBezTo>
                      <a:pt x="5611" y="341846"/>
                      <a:pt x="0" y="336242"/>
                      <a:pt x="0" y="329424"/>
                    </a:cubicBezTo>
                    <a:cubicBezTo>
                      <a:pt x="0" y="322513"/>
                      <a:pt x="5611" y="316909"/>
                      <a:pt x="12438" y="316909"/>
                    </a:cubicBezTo>
                    <a:close/>
                    <a:moveTo>
                      <a:pt x="278583" y="124789"/>
                    </a:moveTo>
                    <a:lnTo>
                      <a:pt x="278583" y="169701"/>
                    </a:lnTo>
                    <a:lnTo>
                      <a:pt x="317489" y="150466"/>
                    </a:lnTo>
                    <a:close/>
                    <a:moveTo>
                      <a:pt x="260252" y="90708"/>
                    </a:moveTo>
                    <a:cubicBezTo>
                      <a:pt x="264180" y="88560"/>
                      <a:pt x="269231" y="88653"/>
                      <a:pt x="272972" y="91268"/>
                    </a:cubicBezTo>
                    <a:lnTo>
                      <a:pt x="349287" y="141596"/>
                    </a:lnTo>
                    <a:cubicBezTo>
                      <a:pt x="353028" y="144117"/>
                      <a:pt x="355085" y="148319"/>
                      <a:pt x="354898" y="152801"/>
                    </a:cubicBezTo>
                    <a:cubicBezTo>
                      <a:pt x="354618" y="157283"/>
                      <a:pt x="351999" y="161111"/>
                      <a:pt x="347977" y="163165"/>
                    </a:cubicBezTo>
                    <a:lnTo>
                      <a:pt x="271662" y="201075"/>
                    </a:lnTo>
                    <a:cubicBezTo>
                      <a:pt x="269979" y="202009"/>
                      <a:pt x="267921" y="202382"/>
                      <a:pt x="266051" y="202382"/>
                    </a:cubicBezTo>
                    <a:cubicBezTo>
                      <a:pt x="263806" y="202382"/>
                      <a:pt x="261468" y="201728"/>
                      <a:pt x="259504" y="200515"/>
                    </a:cubicBezTo>
                    <a:cubicBezTo>
                      <a:pt x="255857" y="198274"/>
                      <a:pt x="253612" y="194259"/>
                      <a:pt x="253612" y="189870"/>
                    </a:cubicBezTo>
                    <a:lnTo>
                      <a:pt x="253612" y="101632"/>
                    </a:lnTo>
                    <a:cubicBezTo>
                      <a:pt x="253612" y="97057"/>
                      <a:pt x="256137" y="92762"/>
                      <a:pt x="260252" y="90708"/>
                    </a:cubicBezTo>
                    <a:close/>
                    <a:moveTo>
                      <a:pt x="87934" y="24932"/>
                    </a:moveTo>
                    <a:lnTo>
                      <a:pt x="87934" y="265656"/>
                    </a:lnTo>
                    <a:lnTo>
                      <a:pt x="520692" y="265656"/>
                    </a:lnTo>
                    <a:lnTo>
                      <a:pt x="520692" y="24932"/>
                    </a:lnTo>
                    <a:close/>
                    <a:moveTo>
                      <a:pt x="75310" y="0"/>
                    </a:moveTo>
                    <a:lnTo>
                      <a:pt x="533035" y="0"/>
                    </a:lnTo>
                    <a:cubicBezTo>
                      <a:pt x="539861" y="0"/>
                      <a:pt x="545471" y="5603"/>
                      <a:pt x="545471" y="12419"/>
                    </a:cubicBezTo>
                    <a:lnTo>
                      <a:pt x="545471" y="278076"/>
                    </a:lnTo>
                    <a:cubicBezTo>
                      <a:pt x="545471" y="284985"/>
                      <a:pt x="540048" y="290588"/>
                      <a:pt x="533035" y="290588"/>
                    </a:cubicBezTo>
                    <a:lnTo>
                      <a:pt x="75310" y="290588"/>
                    </a:lnTo>
                    <a:cubicBezTo>
                      <a:pt x="68484" y="290588"/>
                      <a:pt x="62874" y="284985"/>
                      <a:pt x="62874" y="278076"/>
                    </a:cubicBezTo>
                    <a:lnTo>
                      <a:pt x="62874" y="12419"/>
                    </a:lnTo>
                    <a:cubicBezTo>
                      <a:pt x="62874" y="5603"/>
                      <a:pt x="68484" y="0"/>
                      <a:pt x="75310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sp>
          <p:nvSpPr>
            <p:cNvPr id="32" name="išľíďè">
              <a:extLst>
                <a:ext uri="{FF2B5EF4-FFF2-40B4-BE49-F238E27FC236}">
                  <a16:creationId xmlns:a16="http://schemas.microsoft.com/office/drawing/2014/main" xmlns="" id="{04A29ECA-7C41-4021-8C6E-DF3FB5EFC25E}"/>
                </a:ext>
              </a:extLst>
            </p:cNvPr>
            <p:cNvSpPr/>
            <p:nvPr/>
          </p:nvSpPr>
          <p:spPr bwMode="auto">
            <a:xfrm>
              <a:off x="741933" y="3931134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3" name="iSlíďè">
              <a:extLst>
                <a:ext uri="{FF2B5EF4-FFF2-40B4-BE49-F238E27FC236}">
                  <a16:creationId xmlns:a16="http://schemas.microsoft.com/office/drawing/2014/main" xmlns="" id="{F86AED40-41D1-43CB-BC9D-0917B92CF716}"/>
                </a:ext>
              </a:extLst>
            </p:cNvPr>
            <p:cNvSpPr txBox="1"/>
            <p:nvPr/>
          </p:nvSpPr>
          <p:spPr bwMode="auto">
            <a:xfrm>
              <a:off x="1186050" y="3528188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4" name="išľíďè">
              <a:extLst>
                <a:ext uri="{FF2B5EF4-FFF2-40B4-BE49-F238E27FC236}">
                  <a16:creationId xmlns:a16="http://schemas.microsoft.com/office/drawing/2014/main" xmlns="" id="{494929F0-991E-4C57-9733-7D3D0A7D4E24}"/>
                </a:ext>
              </a:extLst>
            </p:cNvPr>
            <p:cNvSpPr/>
            <p:nvPr/>
          </p:nvSpPr>
          <p:spPr bwMode="auto">
            <a:xfrm>
              <a:off x="3484507" y="3931134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5" name="iSlíďè">
              <a:extLst>
                <a:ext uri="{FF2B5EF4-FFF2-40B4-BE49-F238E27FC236}">
                  <a16:creationId xmlns:a16="http://schemas.microsoft.com/office/drawing/2014/main" xmlns="" id="{22D6BE3E-A14D-4805-BABB-E79FDE4A20F0}"/>
                </a:ext>
              </a:extLst>
            </p:cNvPr>
            <p:cNvSpPr txBox="1"/>
            <p:nvPr/>
          </p:nvSpPr>
          <p:spPr bwMode="auto">
            <a:xfrm>
              <a:off x="3928624" y="3528188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6" name="išľíďè">
              <a:extLst>
                <a:ext uri="{FF2B5EF4-FFF2-40B4-BE49-F238E27FC236}">
                  <a16:creationId xmlns:a16="http://schemas.microsoft.com/office/drawing/2014/main" xmlns="" id="{6FEA0D5F-4EAF-49BC-B53A-058C0A548A06}"/>
                </a:ext>
              </a:extLst>
            </p:cNvPr>
            <p:cNvSpPr/>
            <p:nvPr/>
          </p:nvSpPr>
          <p:spPr bwMode="auto">
            <a:xfrm>
              <a:off x="6289974" y="3927016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7" name="iSlíďè">
              <a:extLst>
                <a:ext uri="{FF2B5EF4-FFF2-40B4-BE49-F238E27FC236}">
                  <a16:creationId xmlns:a16="http://schemas.microsoft.com/office/drawing/2014/main" xmlns="" id="{393D68CA-4D38-4F5C-BF54-DC0C4F875A75}"/>
                </a:ext>
              </a:extLst>
            </p:cNvPr>
            <p:cNvSpPr txBox="1"/>
            <p:nvPr/>
          </p:nvSpPr>
          <p:spPr bwMode="auto">
            <a:xfrm>
              <a:off x="6734091" y="3524070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8" name="išľíďè">
              <a:extLst>
                <a:ext uri="{FF2B5EF4-FFF2-40B4-BE49-F238E27FC236}">
                  <a16:creationId xmlns:a16="http://schemas.microsoft.com/office/drawing/2014/main" xmlns="" id="{AE8C2C84-0C78-4103-9B55-A1DF5B32842C}"/>
                </a:ext>
              </a:extLst>
            </p:cNvPr>
            <p:cNvSpPr/>
            <p:nvPr/>
          </p:nvSpPr>
          <p:spPr bwMode="auto">
            <a:xfrm>
              <a:off x="9032548" y="3927016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9" name="iSlíďè">
              <a:extLst>
                <a:ext uri="{FF2B5EF4-FFF2-40B4-BE49-F238E27FC236}">
                  <a16:creationId xmlns:a16="http://schemas.microsoft.com/office/drawing/2014/main" xmlns="" id="{CFCED4CF-0BA9-40ED-B882-D3F275584578}"/>
                </a:ext>
              </a:extLst>
            </p:cNvPr>
            <p:cNvSpPr txBox="1"/>
            <p:nvPr/>
          </p:nvSpPr>
          <p:spPr bwMode="auto">
            <a:xfrm>
              <a:off x="9476665" y="3524070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</p:grp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E46DC1ED-0CAA-4DF6-A1AC-5A0551B5467A}"/>
              </a:ext>
            </a:extLst>
          </p:cNvPr>
          <p:cNvSpPr txBox="1"/>
          <p:nvPr/>
        </p:nvSpPr>
        <p:spPr>
          <a:xfrm>
            <a:off x="1901523" y="4836414"/>
            <a:ext cx="8433229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91"/>
              </a:lnSpc>
            </a:pPr>
            <a:r>
              <a:rPr lang="en-US" altLang="zh-CN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Flattening of the concept of the core meaning is: remove redundancy, messiness and multifarious adornment effect. Flattening of the concept of the core meaning is: remove redundancy, messiness and multifarious </a:t>
            </a:r>
            <a:endParaRPr lang="zh-CN" altLang="en-US" sz="1314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ts val="2891"/>
              </a:lnSpc>
            </a:pPr>
            <a:endParaRPr lang="zh-CN" altLang="en-US" sz="1314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566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848DDDC5-7EE2-40E5-84BB-78ED42A1008C}"/>
              </a:ext>
            </a:extLst>
          </p:cNvPr>
          <p:cNvGrpSpPr/>
          <p:nvPr/>
        </p:nvGrpSpPr>
        <p:grpSpPr>
          <a:xfrm>
            <a:off x="1385568" y="2028671"/>
            <a:ext cx="9108212" cy="3295891"/>
            <a:chOff x="995820" y="1682941"/>
            <a:chExt cx="9518672" cy="3444420"/>
          </a:xfrm>
        </p:grpSpPr>
        <p:sp>
          <p:nvSpPr>
            <p:cNvPr id="7" name="Oval 26">
              <a:extLst>
                <a:ext uri="{FF2B5EF4-FFF2-40B4-BE49-F238E27FC236}">
                  <a16:creationId xmlns:a16="http://schemas.microsoft.com/office/drawing/2014/main" xmlns="" id="{7D69DA9D-99E1-4ECC-9524-22F74F8CD6D9}"/>
                </a:ext>
              </a:extLst>
            </p:cNvPr>
            <p:cNvSpPr/>
            <p:nvPr/>
          </p:nvSpPr>
          <p:spPr>
            <a:xfrm>
              <a:off x="9350287" y="1682941"/>
              <a:ext cx="1123570" cy="1123571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8" name="Freeform 28">
              <a:extLst>
                <a:ext uri="{FF2B5EF4-FFF2-40B4-BE49-F238E27FC236}">
                  <a16:creationId xmlns:a16="http://schemas.microsoft.com/office/drawing/2014/main" xmlns="" id="{585ED1AF-4C6E-4946-B6F6-686AA36800E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06538" y="1960386"/>
              <a:ext cx="411068" cy="568679"/>
            </a:xfrm>
            <a:custGeom>
              <a:avLst/>
              <a:gdLst>
                <a:gd name="T0" fmla="*/ 143 w 168"/>
                <a:gd name="T1" fmla="*/ 65 h 232"/>
                <a:gd name="T2" fmla="*/ 113 w 168"/>
                <a:gd name="T3" fmla="*/ 38 h 232"/>
                <a:gd name="T4" fmla="*/ 141 w 168"/>
                <a:gd name="T5" fmla="*/ 38 h 232"/>
                <a:gd name="T6" fmla="*/ 147 w 168"/>
                <a:gd name="T7" fmla="*/ 33 h 232"/>
                <a:gd name="T8" fmla="*/ 154 w 168"/>
                <a:gd name="T9" fmla="*/ 5 h 232"/>
                <a:gd name="T10" fmla="*/ 155 w 168"/>
                <a:gd name="T11" fmla="*/ 0 h 232"/>
                <a:gd name="T12" fmla="*/ 13 w 168"/>
                <a:gd name="T13" fmla="*/ 0 h 232"/>
                <a:gd name="T14" fmla="*/ 14 w 168"/>
                <a:gd name="T15" fmla="*/ 5 h 232"/>
                <a:gd name="T16" fmla="*/ 21 w 168"/>
                <a:gd name="T17" fmla="*/ 33 h 232"/>
                <a:gd name="T18" fmla="*/ 27 w 168"/>
                <a:gd name="T19" fmla="*/ 38 h 232"/>
                <a:gd name="T20" fmla="*/ 55 w 168"/>
                <a:gd name="T21" fmla="*/ 38 h 232"/>
                <a:gd name="T22" fmla="*/ 25 w 168"/>
                <a:gd name="T23" fmla="*/ 65 h 232"/>
                <a:gd name="T24" fmla="*/ 15 w 168"/>
                <a:gd name="T25" fmla="*/ 132 h 232"/>
                <a:gd name="T26" fmla="*/ 84 w 168"/>
                <a:gd name="T27" fmla="*/ 232 h 232"/>
                <a:gd name="T28" fmla="*/ 153 w 168"/>
                <a:gd name="T29" fmla="*/ 132 h 232"/>
                <a:gd name="T30" fmla="*/ 143 w 168"/>
                <a:gd name="T31" fmla="*/ 65 h 232"/>
                <a:gd name="T32" fmla="*/ 134 w 168"/>
                <a:gd name="T33" fmla="*/ 119 h 232"/>
                <a:gd name="T34" fmla="*/ 93 w 168"/>
                <a:gd name="T35" fmla="*/ 177 h 232"/>
                <a:gd name="T36" fmla="*/ 93 w 168"/>
                <a:gd name="T37" fmla="*/ 134 h 232"/>
                <a:gd name="T38" fmla="*/ 97 w 168"/>
                <a:gd name="T39" fmla="*/ 126 h 232"/>
                <a:gd name="T40" fmla="*/ 102 w 168"/>
                <a:gd name="T41" fmla="*/ 114 h 232"/>
                <a:gd name="T42" fmla="*/ 84 w 168"/>
                <a:gd name="T43" fmla="*/ 96 h 232"/>
                <a:gd name="T44" fmla="*/ 66 w 168"/>
                <a:gd name="T45" fmla="*/ 114 h 232"/>
                <a:gd name="T46" fmla="*/ 71 w 168"/>
                <a:gd name="T47" fmla="*/ 126 h 232"/>
                <a:gd name="T48" fmla="*/ 74 w 168"/>
                <a:gd name="T49" fmla="*/ 134 h 232"/>
                <a:gd name="T50" fmla="*/ 74 w 168"/>
                <a:gd name="T51" fmla="*/ 177 h 232"/>
                <a:gd name="T52" fmla="*/ 34 w 168"/>
                <a:gd name="T53" fmla="*/ 119 h 232"/>
                <a:gd name="T54" fmla="*/ 40 w 168"/>
                <a:gd name="T55" fmla="*/ 83 h 232"/>
                <a:gd name="T56" fmla="*/ 84 w 168"/>
                <a:gd name="T57" fmla="*/ 44 h 232"/>
                <a:gd name="T58" fmla="*/ 127 w 168"/>
                <a:gd name="T59" fmla="*/ 82 h 232"/>
                <a:gd name="T60" fmla="*/ 128 w 168"/>
                <a:gd name="T61" fmla="*/ 83 h 232"/>
                <a:gd name="T62" fmla="*/ 134 w 168"/>
                <a:gd name="T63" fmla="*/ 11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8" h="232">
                  <a:moveTo>
                    <a:pt x="143" y="65"/>
                  </a:moveTo>
                  <a:cubicBezTo>
                    <a:pt x="113" y="38"/>
                    <a:pt x="113" y="38"/>
                    <a:pt x="113" y="38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43" y="38"/>
                    <a:pt x="146" y="36"/>
                    <a:pt x="147" y="33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6"/>
                    <a:pt x="24" y="38"/>
                    <a:pt x="27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25" y="65"/>
                    <a:pt x="25" y="65"/>
                    <a:pt x="25" y="65"/>
                  </a:cubicBezTo>
                  <a:cubicBezTo>
                    <a:pt x="5" y="81"/>
                    <a:pt x="0" y="111"/>
                    <a:pt x="15" y="1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153" y="132"/>
                    <a:pt x="153" y="132"/>
                    <a:pt x="153" y="132"/>
                  </a:cubicBezTo>
                  <a:cubicBezTo>
                    <a:pt x="168" y="111"/>
                    <a:pt x="163" y="81"/>
                    <a:pt x="143" y="65"/>
                  </a:cubicBezTo>
                  <a:close/>
                  <a:moveTo>
                    <a:pt x="134" y="119"/>
                  </a:moveTo>
                  <a:cubicBezTo>
                    <a:pt x="93" y="177"/>
                    <a:pt x="93" y="177"/>
                    <a:pt x="93" y="177"/>
                  </a:cubicBezTo>
                  <a:cubicBezTo>
                    <a:pt x="93" y="134"/>
                    <a:pt x="93" y="134"/>
                    <a:pt x="93" y="134"/>
                  </a:cubicBezTo>
                  <a:cubicBezTo>
                    <a:pt x="93" y="131"/>
                    <a:pt x="95" y="128"/>
                    <a:pt x="97" y="126"/>
                  </a:cubicBezTo>
                  <a:cubicBezTo>
                    <a:pt x="100" y="123"/>
                    <a:pt x="102" y="119"/>
                    <a:pt x="102" y="114"/>
                  </a:cubicBezTo>
                  <a:cubicBezTo>
                    <a:pt x="102" y="104"/>
                    <a:pt x="94" y="96"/>
                    <a:pt x="84" y="96"/>
                  </a:cubicBezTo>
                  <a:cubicBezTo>
                    <a:pt x="74" y="96"/>
                    <a:pt x="66" y="104"/>
                    <a:pt x="66" y="114"/>
                  </a:cubicBezTo>
                  <a:cubicBezTo>
                    <a:pt x="66" y="119"/>
                    <a:pt x="68" y="123"/>
                    <a:pt x="71" y="126"/>
                  </a:cubicBezTo>
                  <a:cubicBezTo>
                    <a:pt x="73" y="128"/>
                    <a:pt x="74" y="131"/>
                    <a:pt x="74" y="134"/>
                  </a:cubicBezTo>
                  <a:cubicBezTo>
                    <a:pt x="74" y="177"/>
                    <a:pt x="74" y="177"/>
                    <a:pt x="74" y="177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26" y="108"/>
                    <a:pt x="29" y="91"/>
                    <a:pt x="40" y="83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8" y="83"/>
                    <a:pt x="128" y="83"/>
                    <a:pt x="128" y="83"/>
                  </a:cubicBezTo>
                  <a:cubicBezTo>
                    <a:pt x="139" y="91"/>
                    <a:pt x="142" y="108"/>
                    <a:pt x="134" y="11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9" name="Oval 28">
              <a:extLst>
                <a:ext uri="{FF2B5EF4-FFF2-40B4-BE49-F238E27FC236}">
                  <a16:creationId xmlns:a16="http://schemas.microsoft.com/office/drawing/2014/main" xmlns="" id="{5F120856-BE28-46DD-9CA3-6FC21961ACCA}"/>
                </a:ext>
              </a:extLst>
            </p:cNvPr>
            <p:cNvSpPr/>
            <p:nvPr/>
          </p:nvSpPr>
          <p:spPr>
            <a:xfrm>
              <a:off x="6824828" y="1682941"/>
              <a:ext cx="1123570" cy="1123571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0" name="Freeform 58">
              <a:extLst>
                <a:ext uri="{FF2B5EF4-FFF2-40B4-BE49-F238E27FC236}">
                  <a16:creationId xmlns:a16="http://schemas.microsoft.com/office/drawing/2014/main" xmlns="" id="{875288B4-344C-48EB-9F87-4BA6661937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91623" y="1971035"/>
              <a:ext cx="589979" cy="547380"/>
            </a:xfrm>
            <a:custGeom>
              <a:avLst/>
              <a:gdLst>
                <a:gd name="T0" fmla="*/ 142 w 241"/>
                <a:gd name="T1" fmla="*/ 137 h 224"/>
                <a:gd name="T2" fmla="*/ 150 w 241"/>
                <a:gd name="T3" fmla="*/ 97 h 224"/>
                <a:gd name="T4" fmla="*/ 132 w 241"/>
                <a:gd name="T5" fmla="*/ 115 h 224"/>
                <a:gd name="T6" fmla="*/ 110 w 241"/>
                <a:gd name="T7" fmla="*/ 115 h 224"/>
                <a:gd name="T8" fmla="*/ 110 w 241"/>
                <a:gd name="T9" fmla="*/ 92 h 224"/>
                <a:gd name="T10" fmla="*/ 127 w 241"/>
                <a:gd name="T11" fmla="*/ 74 h 224"/>
                <a:gd name="T12" fmla="*/ 88 w 241"/>
                <a:gd name="T13" fmla="*/ 83 h 224"/>
                <a:gd name="T14" fmla="*/ 78 w 241"/>
                <a:gd name="T15" fmla="*/ 120 h 224"/>
                <a:gd name="T16" fmla="*/ 3 w 241"/>
                <a:gd name="T17" fmla="*/ 195 h 224"/>
                <a:gd name="T18" fmla="*/ 3 w 241"/>
                <a:gd name="T19" fmla="*/ 206 h 224"/>
                <a:gd name="T20" fmla="*/ 19 w 241"/>
                <a:gd name="T21" fmla="*/ 222 h 224"/>
                <a:gd name="T22" fmla="*/ 25 w 241"/>
                <a:gd name="T23" fmla="*/ 224 h 224"/>
                <a:gd name="T24" fmla="*/ 30 w 241"/>
                <a:gd name="T25" fmla="*/ 222 h 224"/>
                <a:gd name="T26" fmla="*/ 105 w 241"/>
                <a:gd name="T27" fmla="*/ 147 h 224"/>
                <a:gd name="T28" fmla="*/ 142 w 241"/>
                <a:gd name="T29" fmla="*/ 137 h 224"/>
                <a:gd name="T30" fmla="*/ 27 w 241"/>
                <a:gd name="T31" fmla="*/ 206 h 224"/>
                <a:gd name="T32" fmla="*/ 19 w 241"/>
                <a:gd name="T33" fmla="*/ 206 h 224"/>
                <a:gd name="T34" fmla="*/ 19 w 241"/>
                <a:gd name="T35" fmla="*/ 198 h 224"/>
                <a:gd name="T36" fmla="*/ 27 w 241"/>
                <a:gd name="T37" fmla="*/ 198 h 224"/>
                <a:gd name="T38" fmla="*/ 27 w 241"/>
                <a:gd name="T39" fmla="*/ 206 h 224"/>
                <a:gd name="T40" fmla="*/ 236 w 241"/>
                <a:gd name="T41" fmla="*/ 0 h 224"/>
                <a:gd name="T42" fmla="*/ 19 w 241"/>
                <a:gd name="T43" fmla="*/ 0 h 224"/>
                <a:gd name="T44" fmla="*/ 14 w 241"/>
                <a:gd name="T45" fmla="*/ 5 h 224"/>
                <a:gd name="T46" fmla="*/ 14 w 241"/>
                <a:gd name="T47" fmla="*/ 171 h 224"/>
                <a:gd name="T48" fmla="*/ 38 w 241"/>
                <a:gd name="T49" fmla="*/ 147 h 224"/>
                <a:gd name="T50" fmla="*/ 38 w 241"/>
                <a:gd name="T51" fmla="*/ 48 h 224"/>
                <a:gd name="T52" fmla="*/ 217 w 241"/>
                <a:gd name="T53" fmla="*/ 48 h 224"/>
                <a:gd name="T54" fmla="*/ 217 w 241"/>
                <a:gd name="T55" fmla="*/ 170 h 224"/>
                <a:gd name="T56" fmla="*/ 95 w 241"/>
                <a:gd name="T57" fmla="*/ 170 h 224"/>
                <a:gd name="T58" fmla="*/ 72 w 241"/>
                <a:gd name="T59" fmla="*/ 193 h 224"/>
                <a:gd name="T60" fmla="*/ 222 w 241"/>
                <a:gd name="T61" fmla="*/ 193 h 224"/>
                <a:gd name="T62" fmla="*/ 241 w 241"/>
                <a:gd name="T63" fmla="*/ 175 h 224"/>
                <a:gd name="T64" fmla="*/ 241 w 241"/>
                <a:gd name="T65" fmla="*/ 5 h 224"/>
                <a:gd name="T66" fmla="*/ 236 w 241"/>
                <a:gd name="T67" fmla="*/ 0 h 224"/>
                <a:gd name="T68" fmla="*/ 47 w 241"/>
                <a:gd name="T69" fmla="*/ 32 h 224"/>
                <a:gd name="T70" fmla="*/ 39 w 241"/>
                <a:gd name="T71" fmla="*/ 24 h 224"/>
                <a:gd name="T72" fmla="*/ 47 w 241"/>
                <a:gd name="T73" fmla="*/ 15 h 224"/>
                <a:gd name="T74" fmla="*/ 55 w 241"/>
                <a:gd name="T75" fmla="*/ 24 h 224"/>
                <a:gd name="T76" fmla="*/ 47 w 241"/>
                <a:gd name="T77" fmla="*/ 32 h 224"/>
                <a:gd name="T78" fmla="*/ 77 w 241"/>
                <a:gd name="T79" fmla="*/ 32 h 224"/>
                <a:gd name="T80" fmla="*/ 69 w 241"/>
                <a:gd name="T81" fmla="*/ 24 h 224"/>
                <a:gd name="T82" fmla="*/ 77 w 241"/>
                <a:gd name="T83" fmla="*/ 15 h 224"/>
                <a:gd name="T84" fmla="*/ 85 w 241"/>
                <a:gd name="T85" fmla="*/ 24 h 224"/>
                <a:gd name="T86" fmla="*/ 77 w 241"/>
                <a:gd name="T87" fmla="*/ 3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1" h="224">
                  <a:moveTo>
                    <a:pt x="142" y="137"/>
                  </a:moveTo>
                  <a:cubicBezTo>
                    <a:pt x="153" y="126"/>
                    <a:pt x="155" y="110"/>
                    <a:pt x="150" y="97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26" y="121"/>
                    <a:pt x="116" y="121"/>
                    <a:pt x="110" y="115"/>
                  </a:cubicBezTo>
                  <a:cubicBezTo>
                    <a:pt x="104" y="108"/>
                    <a:pt x="104" y="98"/>
                    <a:pt x="110" y="92"/>
                  </a:cubicBezTo>
                  <a:cubicBezTo>
                    <a:pt x="127" y="74"/>
                    <a:pt x="127" y="74"/>
                    <a:pt x="127" y="74"/>
                  </a:cubicBezTo>
                  <a:cubicBezTo>
                    <a:pt x="114" y="70"/>
                    <a:pt x="99" y="73"/>
                    <a:pt x="88" y="83"/>
                  </a:cubicBezTo>
                  <a:cubicBezTo>
                    <a:pt x="78" y="93"/>
                    <a:pt x="75" y="107"/>
                    <a:pt x="78" y="120"/>
                  </a:cubicBezTo>
                  <a:cubicBezTo>
                    <a:pt x="3" y="195"/>
                    <a:pt x="3" y="195"/>
                    <a:pt x="3" y="195"/>
                  </a:cubicBezTo>
                  <a:cubicBezTo>
                    <a:pt x="0" y="198"/>
                    <a:pt x="0" y="203"/>
                    <a:pt x="3" y="206"/>
                  </a:cubicBezTo>
                  <a:cubicBezTo>
                    <a:pt x="19" y="222"/>
                    <a:pt x="19" y="222"/>
                    <a:pt x="19" y="222"/>
                  </a:cubicBezTo>
                  <a:cubicBezTo>
                    <a:pt x="21" y="223"/>
                    <a:pt x="23" y="224"/>
                    <a:pt x="25" y="224"/>
                  </a:cubicBezTo>
                  <a:cubicBezTo>
                    <a:pt x="27" y="224"/>
                    <a:pt x="29" y="223"/>
                    <a:pt x="30" y="222"/>
                  </a:cubicBezTo>
                  <a:cubicBezTo>
                    <a:pt x="105" y="147"/>
                    <a:pt x="105" y="147"/>
                    <a:pt x="105" y="147"/>
                  </a:cubicBezTo>
                  <a:cubicBezTo>
                    <a:pt x="118" y="150"/>
                    <a:pt x="132" y="147"/>
                    <a:pt x="142" y="137"/>
                  </a:cubicBezTo>
                  <a:close/>
                  <a:moveTo>
                    <a:pt x="27" y="206"/>
                  </a:moveTo>
                  <a:cubicBezTo>
                    <a:pt x="25" y="208"/>
                    <a:pt x="21" y="208"/>
                    <a:pt x="19" y="206"/>
                  </a:cubicBezTo>
                  <a:cubicBezTo>
                    <a:pt x="17" y="204"/>
                    <a:pt x="17" y="200"/>
                    <a:pt x="19" y="198"/>
                  </a:cubicBezTo>
                  <a:cubicBezTo>
                    <a:pt x="21" y="195"/>
                    <a:pt x="25" y="195"/>
                    <a:pt x="27" y="198"/>
                  </a:cubicBezTo>
                  <a:cubicBezTo>
                    <a:pt x="30" y="200"/>
                    <a:pt x="30" y="204"/>
                    <a:pt x="27" y="206"/>
                  </a:cubicBezTo>
                  <a:close/>
                  <a:moveTo>
                    <a:pt x="236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4" y="2"/>
                    <a:pt x="14" y="5"/>
                  </a:cubicBezTo>
                  <a:cubicBezTo>
                    <a:pt x="14" y="171"/>
                    <a:pt x="14" y="171"/>
                    <a:pt x="14" y="171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217" y="48"/>
                    <a:pt x="217" y="48"/>
                    <a:pt x="217" y="48"/>
                  </a:cubicBezTo>
                  <a:cubicBezTo>
                    <a:pt x="217" y="170"/>
                    <a:pt x="217" y="170"/>
                    <a:pt x="217" y="170"/>
                  </a:cubicBezTo>
                  <a:cubicBezTo>
                    <a:pt x="95" y="170"/>
                    <a:pt x="95" y="170"/>
                    <a:pt x="95" y="170"/>
                  </a:cubicBezTo>
                  <a:cubicBezTo>
                    <a:pt x="72" y="193"/>
                    <a:pt x="72" y="193"/>
                    <a:pt x="72" y="193"/>
                  </a:cubicBezTo>
                  <a:cubicBezTo>
                    <a:pt x="222" y="193"/>
                    <a:pt x="222" y="193"/>
                    <a:pt x="222" y="193"/>
                  </a:cubicBezTo>
                  <a:cubicBezTo>
                    <a:pt x="233" y="193"/>
                    <a:pt x="241" y="185"/>
                    <a:pt x="241" y="175"/>
                  </a:cubicBezTo>
                  <a:cubicBezTo>
                    <a:pt x="241" y="5"/>
                    <a:pt x="241" y="5"/>
                    <a:pt x="241" y="5"/>
                  </a:cubicBezTo>
                  <a:cubicBezTo>
                    <a:pt x="241" y="2"/>
                    <a:pt x="239" y="0"/>
                    <a:pt x="236" y="0"/>
                  </a:cubicBezTo>
                  <a:close/>
                  <a:moveTo>
                    <a:pt x="47" y="32"/>
                  </a:moveTo>
                  <a:cubicBezTo>
                    <a:pt x="42" y="32"/>
                    <a:pt x="39" y="28"/>
                    <a:pt x="39" y="24"/>
                  </a:cubicBezTo>
                  <a:cubicBezTo>
                    <a:pt x="39" y="19"/>
                    <a:pt x="42" y="15"/>
                    <a:pt x="47" y="15"/>
                  </a:cubicBezTo>
                  <a:cubicBezTo>
                    <a:pt x="52" y="15"/>
                    <a:pt x="55" y="19"/>
                    <a:pt x="55" y="24"/>
                  </a:cubicBezTo>
                  <a:cubicBezTo>
                    <a:pt x="55" y="28"/>
                    <a:pt x="52" y="32"/>
                    <a:pt x="47" y="32"/>
                  </a:cubicBezTo>
                  <a:close/>
                  <a:moveTo>
                    <a:pt x="77" y="32"/>
                  </a:moveTo>
                  <a:cubicBezTo>
                    <a:pt x="72" y="32"/>
                    <a:pt x="69" y="28"/>
                    <a:pt x="69" y="24"/>
                  </a:cubicBezTo>
                  <a:cubicBezTo>
                    <a:pt x="69" y="19"/>
                    <a:pt x="72" y="15"/>
                    <a:pt x="77" y="15"/>
                  </a:cubicBezTo>
                  <a:cubicBezTo>
                    <a:pt x="81" y="15"/>
                    <a:pt x="85" y="19"/>
                    <a:pt x="85" y="24"/>
                  </a:cubicBezTo>
                  <a:cubicBezTo>
                    <a:pt x="85" y="28"/>
                    <a:pt x="81" y="32"/>
                    <a:pt x="77" y="3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1" name="Oval 30">
              <a:extLst>
                <a:ext uri="{FF2B5EF4-FFF2-40B4-BE49-F238E27FC236}">
                  <a16:creationId xmlns:a16="http://schemas.microsoft.com/office/drawing/2014/main" xmlns="" id="{4DA32D04-7195-42C7-B368-F263B69C15AA}"/>
                </a:ext>
              </a:extLst>
            </p:cNvPr>
            <p:cNvSpPr/>
            <p:nvPr/>
          </p:nvSpPr>
          <p:spPr>
            <a:xfrm>
              <a:off x="4402691" y="1682941"/>
              <a:ext cx="1123570" cy="1123571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2" name="Freeform 59">
              <a:extLst>
                <a:ext uri="{FF2B5EF4-FFF2-40B4-BE49-F238E27FC236}">
                  <a16:creationId xmlns:a16="http://schemas.microsoft.com/office/drawing/2014/main" xmlns="" id="{6B19BCBB-47B3-422B-9C90-C42EF1983D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85461" y="2005113"/>
              <a:ext cx="558029" cy="479224"/>
            </a:xfrm>
            <a:custGeom>
              <a:avLst/>
              <a:gdLst>
                <a:gd name="T0" fmla="*/ 223 w 228"/>
                <a:gd name="T1" fmla="*/ 0 h 196"/>
                <a:gd name="T2" fmla="*/ 210 w 228"/>
                <a:gd name="T3" fmla="*/ 0 h 196"/>
                <a:gd name="T4" fmla="*/ 205 w 228"/>
                <a:gd name="T5" fmla="*/ 5 h 196"/>
                <a:gd name="T6" fmla="*/ 205 w 228"/>
                <a:gd name="T7" fmla="*/ 10 h 196"/>
                <a:gd name="T8" fmla="*/ 20 w 228"/>
                <a:gd name="T9" fmla="*/ 42 h 196"/>
                <a:gd name="T10" fmla="*/ 20 w 228"/>
                <a:gd name="T11" fmla="*/ 40 h 196"/>
                <a:gd name="T12" fmla="*/ 15 w 228"/>
                <a:gd name="T13" fmla="*/ 35 h 196"/>
                <a:gd name="T14" fmla="*/ 5 w 228"/>
                <a:gd name="T15" fmla="*/ 35 h 196"/>
                <a:gd name="T16" fmla="*/ 0 w 228"/>
                <a:gd name="T17" fmla="*/ 40 h 196"/>
                <a:gd name="T18" fmla="*/ 0 w 228"/>
                <a:gd name="T19" fmla="*/ 45 h 196"/>
                <a:gd name="T20" fmla="*/ 0 w 228"/>
                <a:gd name="T21" fmla="*/ 135 h 196"/>
                <a:gd name="T22" fmla="*/ 0 w 228"/>
                <a:gd name="T23" fmla="*/ 140 h 196"/>
                <a:gd name="T24" fmla="*/ 5 w 228"/>
                <a:gd name="T25" fmla="*/ 145 h 196"/>
                <a:gd name="T26" fmla="*/ 15 w 228"/>
                <a:gd name="T27" fmla="*/ 145 h 196"/>
                <a:gd name="T28" fmla="*/ 20 w 228"/>
                <a:gd name="T29" fmla="*/ 140 h 196"/>
                <a:gd name="T30" fmla="*/ 20 w 228"/>
                <a:gd name="T31" fmla="*/ 138 h 196"/>
                <a:gd name="T32" fmla="*/ 70 w 228"/>
                <a:gd name="T33" fmla="*/ 147 h 196"/>
                <a:gd name="T34" fmla="*/ 70 w 228"/>
                <a:gd name="T35" fmla="*/ 148 h 196"/>
                <a:gd name="T36" fmla="*/ 117 w 228"/>
                <a:gd name="T37" fmla="*/ 196 h 196"/>
                <a:gd name="T38" fmla="*/ 162 w 228"/>
                <a:gd name="T39" fmla="*/ 162 h 196"/>
                <a:gd name="T40" fmla="*/ 205 w 228"/>
                <a:gd name="T41" fmla="*/ 170 h 196"/>
                <a:gd name="T42" fmla="*/ 205 w 228"/>
                <a:gd name="T43" fmla="*/ 175 h 196"/>
                <a:gd name="T44" fmla="*/ 210 w 228"/>
                <a:gd name="T45" fmla="*/ 180 h 196"/>
                <a:gd name="T46" fmla="*/ 223 w 228"/>
                <a:gd name="T47" fmla="*/ 180 h 196"/>
                <a:gd name="T48" fmla="*/ 228 w 228"/>
                <a:gd name="T49" fmla="*/ 175 h 196"/>
                <a:gd name="T50" fmla="*/ 228 w 228"/>
                <a:gd name="T51" fmla="*/ 5 h 196"/>
                <a:gd name="T52" fmla="*/ 223 w 228"/>
                <a:gd name="T53" fmla="*/ 0 h 196"/>
                <a:gd name="T54" fmla="*/ 117 w 228"/>
                <a:gd name="T55" fmla="*/ 177 h 196"/>
                <a:gd name="T56" fmla="*/ 89 w 228"/>
                <a:gd name="T57" fmla="*/ 150 h 196"/>
                <a:gd name="T58" fmla="*/ 143 w 228"/>
                <a:gd name="T59" fmla="*/ 159 h 196"/>
                <a:gd name="T60" fmla="*/ 117 w 228"/>
                <a:gd name="T61" fmla="*/ 177 h 196"/>
                <a:gd name="T62" fmla="*/ 199 w 228"/>
                <a:gd name="T63" fmla="*/ 53 h 196"/>
                <a:gd name="T64" fmla="*/ 31 w 228"/>
                <a:gd name="T65" fmla="*/ 76 h 196"/>
                <a:gd name="T66" fmla="*/ 30 w 228"/>
                <a:gd name="T67" fmla="*/ 76 h 196"/>
                <a:gd name="T68" fmla="*/ 23 w 228"/>
                <a:gd name="T69" fmla="*/ 70 h 196"/>
                <a:gd name="T70" fmla="*/ 29 w 228"/>
                <a:gd name="T71" fmla="*/ 62 h 196"/>
                <a:gd name="T72" fmla="*/ 197 w 228"/>
                <a:gd name="T73" fmla="*/ 39 h 196"/>
                <a:gd name="T74" fmla="*/ 205 w 228"/>
                <a:gd name="T75" fmla="*/ 45 h 196"/>
                <a:gd name="T76" fmla="*/ 199 w 228"/>
                <a:gd name="T77" fmla="*/ 53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28" h="196">
                  <a:moveTo>
                    <a:pt x="223" y="0"/>
                  </a:moveTo>
                  <a:cubicBezTo>
                    <a:pt x="210" y="0"/>
                    <a:pt x="210" y="0"/>
                    <a:pt x="210" y="0"/>
                  </a:cubicBezTo>
                  <a:cubicBezTo>
                    <a:pt x="207" y="0"/>
                    <a:pt x="205" y="2"/>
                    <a:pt x="205" y="5"/>
                  </a:cubicBezTo>
                  <a:cubicBezTo>
                    <a:pt x="205" y="10"/>
                    <a:pt x="205" y="10"/>
                    <a:pt x="205" y="10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37"/>
                    <a:pt x="18" y="35"/>
                    <a:pt x="1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3"/>
                    <a:pt x="2" y="145"/>
                    <a:pt x="5" y="145"/>
                  </a:cubicBezTo>
                  <a:cubicBezTo>
                    <a:pt x="15" y="145"/>
                    <a:pt x="15" y="145"/>
                    <a:pt x="15" y="145"/>
                  </a:cubicBezTo>
                  <a:cubicBezTo>
                    <a:pt x="18" y="145"/>
                    <a:pt x="20" y="143"/>
                    <a:pt x="20" y="140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70" y="147"/>
                    <a:pt x="70" y="147"/>
                    <a:pt x="70" y="147"/>
                  </a:cubicBezTo>
                  <a:cubicBezTo>
                    <a:pt x="70" y="147"/>
                    <a:pt x="70" y="148"/>
                    <a:pt x="70" y="148"/>
                  </a:cubicBezTo>
                  <a:cubicBezTo>
                    <a:pt x="70" y="175"/>
                    <a:pt x="91" y="196"/>
                    <a:pt x="117" y="196"/>
                  </a:cubicBezTo>
                  <a:cubicBezTo>
                    <a:pt x="138" y="196"/>
                    <a:pt x="156" y="182"/>
                    <a:pt x="162" y="162"/>
                  </a:cubicBezTo>
                  <a:cubicBezTo>
                    <a:pt x="205" y="170"/>
                    <a:pt x="205" y="170"/>
                    <a:pt x="205" y="170"/>
                  </a:cubicBezTo>
                  <a:cubicBezTo>
                    <a:pt x="205" y="175"/>
                    <a:pt x="205" y="175"/>
                    <a:pt x="205" y="175"/>
                  </a:cubicBezTo>
                  <a:cubicBezTo>
                    <a:pt x="205" y="178"/>
                    <a:pt x="207" y="180"/>
                    <a:pt x="210" y="180"/>
                  </a:cubicBezTo>
                  <a:cubicBezTo>
                    <a:pt x="223" y="180"/>
                    <a:pt x="223" y="180"/>
                    <a:pt x="223" y="180"/>
                  </a:cubicBezTo>
                  <a:cubicBezTo>
                    <a:pt x="226" y="180"/>
                    <a:pt x="228" y="178"/>
                    <a:pt x="228" y="175"/>
                  </a:cubicBezTo>
                  <a:cubicBezTo>
                    <a:pt x="228" y="5"/>
                    <a:pt x="228" y="5"/>
                    <a:pt x="228" y="5"/>
                  </a:cubicBezTo>
                  <a:cubicBezTo>
                    <a:pt x="228" y="2"/>
                    <a:pt x="226" y="0"/>
                    <a:pt x="223" y="0"/>
                  </a:cubicBezTo>
                  <a:moveTo>
                    <a:pt x="117" y="177"/>
                  </a:moveTo>
                  <a:cubicBezTo>
                    <a:pt x="102" y="177"/>
                    <a:pt x="90" y="165"/>
                    <a:pt x="89" y="15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39" y="170"/>
                    <a:pt x="129" y="177"/>
                    <a:pt x="117" y="177"/>
                  </a:cubicBezTo>
                  <a:moveTo>
                    <a:pt x="199" y="53"/>
                  </a:moveTo>
                  <a:cubicBezTo>
                    <a:pt x="31" y="76"/>
                    <a:pt x="31" y="76"/>
                    <a:pt x="31" y="76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26" y="76"/>
                    <a:pt x="23" y="73"/>
                    <a:pt x="23" y="70"/>
                  </a:cubicBezTo>
                  <a:cubicBezTo>
                    <a:pt x="22" y="66"/>
                    <a:pt x="25" y="62"/>
                    <a:pt x="29" y="62"/>
                  </a:cubicBezTo>
                  <a:cubicBezTo>
                    <a:pt x="197" y="39"/>
                    <a:pt x="197" y="39"/>
                    <a:pt x="197" y="39"/>
                  </a:cubicBezTo>
                  <a:cubicBezTo>
                    <a:pt x="201" y="38"/>
                    <a:pt x="204" y="41"/>
                    <a:pt x="205" y="45"/>
                  </a:cubicBezTo>
                  <a:cubicBezTo>
                    <a:pt x="205" y="49"/>
                    <a:pt x="203" y="52"/>
                    <a:pt x="199" y="53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3" name="Oval 32">
              <a:extLst>
                <a:ext uri="{FF2B5EF4-FFF2-40B4-BE49-F238E27FC236}">
                  <a16:creationId xmlns:a16="http://schemas.microsoft.com/office/drawing/2014/main" xmlns="" id="{A48ACAC7-0494-4FF7-935A-3122CB73619C}"/>
                </a:ext>
              </a:extLst>
            </p:cNvPr>
            <p:cNvSpPr/>
            <p:nvPr/>
          </p:nvSpPr>
          <p:spPr>
            <a:xfrm>
              <a:off x="1901211" y="1701855"/>
              <a:ext cx="1123570" cy="1123571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4" name="Freeform 24">
              <a:extLst>
                <a:ext uri="{FF2B5EF4-FFF2-40B4-BE49-F238E27FC236}">
                  <a16:creationId xmlns:a16="http://schemas.microsoft.com/office/drawing/2014/main" xmlns="" id="{BAECCCAC-5CF2-4916-8270-1153647E0C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073" y="1931379"/>
              <a:ext cx="587847" cy="664522"/>
            </a:xfrm>
            <a:custGeom>
              <a:avLst/>
              <a:gdLst>
                <a:gd name="T0" fmla="*/ 62 w 240"/>
                <a:gd name="T1" fmla="*/ 49 h 272"/>
                <a:gd name="T2" fmla="*/ 35 w 240"/>
                <a:gd name="T3" fmla="*/ 35 h 272"/>
                <a:gd name="T4" fmla="*/ 49 w 240"/>
                <a:gd name="T5" fmla="*/ 62 h 272"/>
                <a:gd name="T6" fmla="*/ 62 w 240"/>
                <a:gd name="T7" fmla="*/ 62 h 272"/>
                <a:gd name="T8" fmla="*/ 9 w 240"/>
                <a:gd name="T9" fmla="*/ 111 h 272"/>
                <a:gd name="T10" fmla="*/ 9 w 240"/>
                <a:gd name="T11" fmla="*/ 130 h 272"/>
                <a:gd name="T12" fmla="*/ 38 w 240"/>
                <a:gd name="T13" fmla="*/ 120 h 272"/>
                <a:gd name="T14" fmla="*/ 120 w 240"/>
                <a:gd name="T15" fmla="*/ 38 h 272"/>
                <a:gd name="T16" fmla="*/ 129 w 240"/>
                <a:gd name="T17" fmla="*/ 10 h 272"/>
                <a:gd name="T18" fmla="*/ 111 w 240"/>
                <a:gd name="T19" fmla="*/ 10 h 272"/>
                <a:gd name="T20" fmla="*/ 120 w 240"/>
                <a:gd name="T21" fmla="*/ 38 h 272"/>
                <a:gd name="T22" fmla="*/ 107 w 240"/>
                <a:gd name="T23" fmla="*/ 272 h 272"/>
                <a:gd name="T24" fmla="*/ 153 w 240"/>
                <a:gd name="T25" fmla="*/ 253 h 272"/>
                <a:gd name="T26" fmla="*/ 87 w 240"/>
                <a:gd name="T27" fmla="*/ 244 h 272"/>
                <a:gd name="T28" fmla="*/ 205 w 240"/>
                <a:gd name="T29" fmla="*/ 35 h 272"/>
                <a:gd name="T30" fmla="*/ 178 w 240"/>
                <a:gd name="T31" fmla="*/ 49 h 272"/>
                <a:gd name="T32" fmla="*/ 185 w 240"/>
                <a:gd name="T33" fmla="*/ 65 h 272"/>
                <a:gd name="T34" fmla="*/ 205 w 240"/>
                <a:gd name="T35" fmla="*/ 49 h 272"/>
                <a:gd name="T36" fmla="*/ 120 w 240"/>
                <a:gd name="T37" fmla="*/ 49 h 272"/>
                <a:gd name="T38" fmla="*/ 61 w 240"/>
                <a:gd name="T39" fmla="*/ 156 h 272"/>
                <a:gd name="T40" fmla="*/ 78 w 240"/>
                <a:gd name="T41" fmla="*/ 186 h 272"/>
                <a:gd name="T42" fmla="*/ 75 w 240"/>
                <a:gd name="T43" fmla="*/ 199 h 272"/>
                <a:gd name="T44" fmla="*/ 69 w 240"/>
                <a:gd name="T45" fmla="*/ 229 h 272"/>
                <a:gd name="T46" fmla="*/ 166 w 240"/>
                <a:gd name="T47" fmla="*/ 235 h 272"/>
                <a:gd name="T48" fmla="*/ 171 w 240"/>
                <a:gd name="T49" fmla="*/ 204 h 272"/>
                <a:gd name="T50" fmla="*/ 162 w 240"/>
                <a:gd name="T51" fmla="*/ 199 h 272"/>
                <a:gd name="T52" fmla="*/ 178 w 240"/>
                <a:gd name="T53" fmla="*/ 158 h 272"/>
                <a:gd name="T54" fmla="*/ 120 w 240"/>
                <a:gd name="T55" fmla="*/ 49 h 272"/>
                <a:gd name="T56" fmla="*/ 117 w 240"/>
                <a:gd name="T57" fmla="*/ 136 h 272"/>
                <a:gd name="T58" fmla="*/ 120 w 240"/>
                <a:gd name="T59" fmla="*/ 170 h 272"/>
                <a:gd name="T60" fmla="*/ 143 w 240"/>
                <a:gd name="T61" fmla="*/ 186 h 272"/>
                <a:gd name="T62" fmla="*/ 127 w 240"/>
                <a:gd name="T63" fmla="*/ 199 h 272"/>
                <a:gd name="T64" fmla="*/ 141 w 240"/>
                <a:gd name="T65" fmla="*/ 136 h 272"/>
                <a:gd name="T66" fmla="*/ 141 w 240"/>
                <a:gd name="T67" fmla="*/ 107 h 272"/>
                <a:gd name="T68" fmla="*/ 125 w 240"/>
                <a:gd name="T69" fmla="*/ 127 h 272"/>
                <a:gd name="T70" fmla="*/ 111 w 240"/>
                <a:gd name="T71" fmla="*/ 111 h 272"/>
                <a:gd name="T72" fmla="*/ 85 w 240"/>
                <a:gd name="T73" fmla="*/ 122 h 272"/>
                <a:gd name="T74" fmla="*/ 107 w 240"/>
                <a:gd name="T75" fmla="*/ 136 h 272"/>
                <a:gd name="T76" fmla="*/ 97 w 240"/>
                <a:gd name="T77" fmla="*/ 199 h 272"/>
                <a:gd name="T78" fmla="*/ 78 w 240"/>
                <a:gd name="T79" fmla="*/ 147 h 272"/>
                <a:gd name="T80" fmla="*/ 77 w 240"/>
                <a:gd name="T81" fmla="*/ 146 h 272"/>
                <a:gd name="T82" fmla="*/ 120 w 240"/>
                <a:gd name="T83" fmla="*/ 68 h 272"/>
                <a:gd name="T84" fmla="*/ 162 w 240"/>
                <a:gd name="T85" fmla="*/ 147 h 272"/>
                <a:gd name="T86" fmla="*/ 138 w 240"/>
                <a:gd name="T87" fmla="*/ 117 h 272"/>
                <a:gd name="T88" fmla="*/ 147 w 240"/>
                <a:gd name="T89" fmla="*/ 122 h 272"/>
                <a:gd name="T90" fmla="*/ 135 w 240"/>
                <a:gd name="T91" fmla="*/ 127 h 272"/>
                <a:gd name="T92" fmla="*/ 100 w 240"/>
                <a:gd name="T93" fmla="*/ 127 h 272"/>
                <a:gd name="T94" fmla="*/ 100 w 240"/>
                <a:gd name="T95" fmla="*/ 116 h 272"/>
                <a:gd name="T96" fmla="*/ 107 w 240"/>
                <a:gd name="T97" fmla="*/ 127 h 272"/>
                <a:gd name="T98" fmla="*/ 212 w 240"/>
                <a:gd name="T99" fmla="*/ 111 h 272"/>
                <a:gd name="T100" fmla="*/ 212 w 240"/>
                <a:gd name="T101" fmla="*/ 130 h 272"/>
                <a:gd name="T102" fmla="*/ 240 w 240"/>
                <a:gd name="T103" fmla="*/ 12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40" h="272">
                  <a:moveTo>
                    <a:pt x="62" y="62"/>
                  </a:moveTo>
                  <a:cubicBezTo>
                    <a:pt x="66" y="58"/>
                    <a:pt x="66" y="52"/>
                    <a:pt x="62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5" y="32"/>
                    <a:pt x="39" y="32"/>
                    <a:pt x="35" y="35"/>
                  </a:cubicBezTo>
                  <a:cubicBezTo>
                    <a:pt x="32" y="39"/>
                    <a:pt x="32" y="45"/>
                    <a:pt x="35" y="49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50" y="64"/>
                    <a:pt x="53" y="65"/>
                    <a:pt x="55" y="65"/>
                  </a:cubicBezTo>
                  <a:cubicBezTo>
                    <a:pt x="58" y="65"/>
                    <a:pt x="60" y="64"/>
                    <a:pt x="62" y="62"/>
                  </a:cubicBezTo>
                  <a:moveTo>
                    <a:pt x="28" y="111"/>
                  </a:moveTo>
                  <a:cubicBezTo>
                    <a:pt x="9" y="111"/>
                    <a:pt x="9" y="111"/>
                    <a:pt x="9" y="111"/>
                  </a:cubicBezTo>
                  <a:cubicBezTo>
                    <a:pt x="4" y="111"/>
                    <a:pt x="0" y="115"/>
                    <a:pt x="0" y="120"/>
                  </a:cubicBezTo>
                  <a:cubicBezTo>
                    <a:pt x="0" y="125"/>
                    <a:pt x="4" y="130"/>
                    <a:pt x="9" y="130"/>
                  </a:cubicBezTo>
                  <a:cubicBezTo>
                    <a:pt x="28" y="130"/>
                    <a:pt x="28" y="130"/>
                    <a:pt x="28" y="130"/>
                  </a:cubicBezTo>
                  <a:cubicBezTo>
                    <a:pt x="34" y="130"/>
                    <a:pt x="38" y="125"/>
                    <a:pt x="38" y="120"/>
                  </a:cubicBezTo>
                  <a:cubicBezTo>
                    <a:pt x="38" y="115"/>
                    <a:pt x="34" y="111"/>
                    <a:pt x="28" y="111"/>
                  </a:cubicBezTo>
                  <a:moveTo>
                    <a:pt x="120" y="38"/>
                  </a:moveTo>
                  <a:cubicBezTo>
                    <a:pt x="125" y="38"/>
                    <a:pt x="129" y="34"/>
                    <a:pt x="129" y="29"/>
                  </a:cubicBezTo>
                  <a:cubicBezTo>
                    <a:pt x="129" y="10"/>
                    <a:pt x="129" y="10"/>
                    <a:pt x="129" y="10"/>
                  </a:cubicBezTo>
                  <a:cubicBezTo>
                    <a:pt x="129" y="4"/>
                    <a:pt x="125" y="0"/>
                    <a:pt x="120" y="0"/>
                  </a:cubicBezTo>
                  <a:cubicBezTo>
                    <a:pt x="115" y="0"/>
                    <a:pt x="111" y="4"/>
                    <a:pt x="111" y="10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34"/>
                    <a:pt x="115" y="38"/>
                    <a:pt x="120" y="38"/>
                  </a:cubicBezTo>
                  <a:moveTo>
                    <a:pt x="87" y="253"/>
                  </a:moveTo>
                  <a:cubicBezTo>
                    <a:pt x="87" y="264"/>
                    <a:pt x="96" y="272"/>
                    <a:pt x="107" y="272"/>
                  </a:cubicBezTo>
                  <a:cubicBezTo>
                    <a:pt x="133" y="272"/>
                    <a:pt x="133" y="272"/>
                    <a:pt x="133" y="272"/>
                  </a:cubicBezTo>
                  <a:cubicBezTo>
                    <a:pt x="144" y="272"/>
                    <a:pt x="153" y="264"/>
                    <a:pt x="153" y="253"/>
                  </a:cubicBezTo>
                  <a:cubicBezTo>
                    <a:pt x="153" y="244"/>
                    <a:pt x="153" y="244"/>
                    <a:pt x="153" y="244"/>
                  </a:cubicBezTo>
                  <a:cubicBezTo>
                    <a:pt x="87" y="244"/>
                    <a:pt x="87" y="244"/>
                    <a:pt x="87" y="244"/>
                  </a:cubicBezTo>
                  <a:cubicBezTo>
                    <a:pt x="87" y="253"/>
                    <a:pt x="87" y="253"/>
                    <a:pt x="87" y="253"/>
                  </a:cubicBezTo>
                  <a:close/>
                  <a:moveTo>
                    <a:pt x="205" y="35"/>
                  </a:moveTo>
                  <a:cubicBezTo>
                    <a:pt x="201" y="32"/>
                    <a:pt x="195" y="32"/>
                    <a:pt x="192" y="35"/>
                  </a:cubicBezTo>
                  <a:cubicBezTo>
                    <a:pt x="178" y="49"/>
                    <a:pt x="178" y="49"/>
                    <a:pt x="178" y="49"/>
                  </a:cubicBezTo>
                  <a:cubicBezTo>
                    <a:pt x="174" y="52"/>
                    <a:pt x="174" y="58"/>
                    <a:pt x="178" y="62"/>
                  </a:cubicBezTo>
                  <a:cubicBezTo>
                    <a:pt x="180" y="64"/>
                    <a:pt x="182" y="65"/>
                    <a:pt x="185" y="65"/>
                  </a:cubicBezTo>
                  <a:cubicBezTo>
                    <a:pt x="187" y="65"/>
                    <a:pt x="190" y="64"/>
                    <a:pt x="192" y="62"/>
                  </a:cubicBezTo>
                  <a:cubicBezTo>
                    <a:pt x="205" y="49"/>
                    <a:pt x="205" y="49"/>
                    <a:pt x="205" y="49"/>
                  </a:cubicBezTo>
                  <a:cubicBezTo>
                    <a:pt x="209" y="45"/>
                    <a:pt x="209" y="39"/>
                    <a:pt x="205" y="35"/>
                  </a:cubicBezTo>
                  <a:moveTo>
                    <a:pt x="120" y="49"/>
                  </a:moveTo>
                  <a:cubicBezTo>
                    <a:pt x="81" y="49"/>
                    <a:pt x="50" y="80"/>
                    <a:pt x="50" y="118"/>
                  </a:cubicBezTo>
                  <a:cubicBezTo>
                    <a:pt x="50" y="132"/>
                    <a:pt x="54" y="145"/>
                    <a:pt x="61" y="156"/>
                  </a:cubicBezTo>
                  <a:cubicBezTo>
                    <a:pt x="62" y="157"/>
                    <a:pt x="62" y="158"/>
                    <a:pt x="62" y="158"/>
                  </a:cubicBezTo>
                  <a:cubicBezTo>
                    <a:pt x="75" y="176"/>
                    <a:pt x="78" y="182"/>
                    <a:pt x="78" y="186"/>
                  </a:cubicBezTo>
                  <a:cubicBezTo>
                    <a:pt x="78" y="199"/>
                    <a:pt x="78" y="199"/>
                    <a:pt x="78" y="199"/>
                  </a:cubicBezTo>
                  <a:cubicBezTo>
                    <a:pt x="75" y="199"/>
                    <a:pt x="75" y="199"/>
                    <a:pt x="75" y="199"/>
                  </a:cubicBezTo>
                  <a:cubicBezTo>
                    <a:pt x="71" y="199"/>
                    <a:pt x="69" y="200"/>
                    <a:pt x="69" y="204"/>
                  </a:cubicBezTo>
                  <a:cubicBezTo>
                    <a:pt x="69" y="229"/>
                    <a:pt x="69" y="229"/>
                    <a:pt x="69" y="229"/>
                  </a:cubicBezTo>
                  <a:cubicBezTo>
                    <a:pt x="69" y="233"/>
                    <a:pt x="71" y="235"/>
                    <a:pt x="75" y="235"/>
                  </a:cubicBezTo>
                  <a:cubicBezTo>
                    <a:pt x="166" y="235"/>
                    <a:pt x="166" y="235"/>
                    <a:pt x="166" y="235"/>
                  </a:cubicBezTo>
                  <a:cubicBezTo>
                    <a:pt x="169" y="235"/>
                    <a:pt x="171" y="233"/>
                    <a:pt x="171" y="229"/>
                  </a:cubicBezTo>
                  <a:cubicBezTo>
                    <a:pt x="171" y="204"/>
                    <a:pt x="171" y="204"/>
                    <a:pt x="171" y="204"/>
                  </a:cubicBezTo>
                  <a:cubicBezTo>
                    <a:pt x="171" y="200"/>
                    <a:pt x="169" y="199"/>
                    <a:pt x="166" y="199"/>
                  </a:cubicBezTo>
                  <a:cubicBezTo>
                    <a:pt x="162" y="199"/>
                    <a:pt x="162" y="199"/>
                    <a:pt x="162" y="199"/>
                  </a:cubicBezTo>
                  <a:cubicBezTo>
                    <a:pt x="162" y="186"/>
                    <a:pt x="162" y="186"/>
                    <a:pt x="162" y="186"/>
                  </a:cubicBezTo>
                  <a:cubicBezTo>
                    <a:pt x="162" y="183"/>
                    <a:pt x="163" y="178"/>
                    <a:pt x="178" y="158"/>
                  </a:cubicBezTo>
                  <a:cubicBezTo>
                    <a:pt x="186" y="146"/>
                    <a:pt x="190" y="133"/>
                    <a:pt x="190" y="118"/>
                  </a:cubicBezTo>
                  <a:cubicBezTo>
                    <a:pt x="190" y="80"/>
                    <a:pt x="159" y="49"/>
                    <a:pt x="120" y="49"/>
                  </a:cubicBezTo>
                  <a:moveTo>
                    <a:pt x="120" y="170"/>
                  </a:moveTo>
                  <a:cubicBezTo>
                    <a:pt x="117" y="136"/>
                    <a:pt x="117" y="136"/>
                    <a:pt x="117" y="136"/>
                  </a:cubicBezTo>
                  <a:cubicBezTo>
                    <a:pt x="124" y="136"/>
                    <a:pt x="124" y="136"/>
                    <a:pt x="124" y="136"/>
                  </a:cubicBezTo>
                  <a:lnTo>
                    <a:pt x="120" y="170"/>
                  </a:lnTo>
                  <a:close/>
                  <a:moveTo>
                    <a:pt x="162" y="147"/>
                  </a:moveTo>
                  <a:cubicBezTo>
                    <a:pt x="147" y="168"/>
                    <a:pt x="143" y="176"/>
                    <a:pt x="143" y="186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27" y="199"/>
                    <a:pt x="127" y="199"/>
                    <a:pt x="127" y="199"/>
                  </a:cubicBezTo>
                  <a:cubicBezTo>
                    <a:pt x="134" y="136"/>
                    <a:pt x="134" y="136"/>
                    <a:pt x="134" y="136"/>
                  </a:cubicBezTo>
                  <a:cubicBezTo>
                    <a:pt x="141" y="136"/>
                    <a:pt x="141" y="136"/>
                    <a:pt x="141" y="136"/>
                  </a:cubicBezTo>
                  <a:cubicBezTo>
                    <a:pt x="149" y="136"/>
                    <a:pt x="156" y="130"/>
                    <a:pt x="156" y="122"/>
                  </a:cubicBezTo>
                  <a:cubicBezTo>
                    <a:pt x="156" y="113"/>
                    <a:pt x="149" y="107"/>
                    <a:pt x="141" y="107"/>
                  </a:cubicBezTo>
                  <a:cubicBezTo>
                    <a:pt x="137" y="107"/>
                    <a:pt x="134" y="108"/>
                    <a:pt x="131" y="111"/>
                  </a:cubicBezTo>
                  <a:cubicBezTo>
                    <a:pt x="127" y="115"/>
                    <a:pt x="125" y="122"/>
                    <a:pt x="125" y="127"/>
                  </a:cubicBezTo>
                  <a:cubicBezTo>
                    <a:pt x="116" y="127"/>
                    <a:pt x="116" y="127"/>
                    <a:pt x="116" y="127"/>
                  </a:cubicBezTo>
                  <a:cubicBezTo>
                    <a:pt x="116" y="122"/>
                    <a:pt x="115" y="116"/>
                    <a:pt x="111" y="111"/>
                  </a:cubicBezTo>
                  <a:cubicBezTo>
                    <a:pt x="108" y="108"/>
                    <a:pt x="104" y="107"/>
                    <a:pt x="100" y="107"/>
                  </a:cubicBezTo>
                  <a:cubicBezTo>
                    <a:pt x="92" y="107"/>
                    <a:pt x="85" y="113"/>
                    <a:pt x="85" y="122"/>
                  </a:cubicBezTo>
                  <a:cubicBezTo>
                    <a:pt x="85" y="130"/>
                    <a:pt x="92" y="136"/>
                    <a:pt x="100" y="136"/>
                  </a:cubicBezTo>
                  <a:cubicBezTo>
                    <a:pt x="107" y="136"/>
                    <a:pt x="107" y="136"/>
                    <a:pt x="107" y="136"/>
                  </a:cubicBezTo>
                  <a:cubicBezTo>
                    <a:pt x="114" y="199"/>
                    <a:pt x="114" y="199"/>
                    <a:pt x="114" y="199"/>
                  </a:cubicBezTo>
                  <a:cubicBezTo>
                    <a:pt x="97" y="199"/>
                    <a:pt x="97" y="199"/>
                    <a:pt x="97" y="199"/>
                  </a:cubicBezTo>
                  <a:cubicBezTo>
                    <a:pt x="97" y="186"/>
                    <a:pt x="97" y="186"/>
                    <a:pt x="97" y="186"/>
                  </a:cubicBezTo>
                  <a:cubicBezTo>
                    <a:pt x="97" y="177"/>
                    <a:pt x="93" y="168"/>
                    <a:pt x="78" y="147"/>
                  </a:cubicBezTo>
                  <a:cubicBezTo>
                    <a:pt x="78" y="147"/>
                    <a:pt x="78" y="147"/>
                    <a:pt x="78" y="147"/>
                  </a:cubicBezTo>
                  <a:cubicBezTo>
                    <a:pt x="77" y="146"/>
                    <a:pt x="77" y="146"/>
                    <a:pt x="77" y="146"/>
                  </a:cubicBezTo>
                  <a:cubicBezTo>
                    <a:pt x="71" y="138"/>
                    <a:pt x="68" y="128"/>
                    <a:pt x="68" y="118"/>
                  </a:cubicBezTo>
                  <a:cubicBezTo>
                    <a:pt x="68" y="91"/>
                    <a:pt x="92" y="68"/>
                    <a:pt x="120" y="68"/>
                  </a:cubicBezTo>
                  <a:cubicBezTo>
                    <a:pt x="148" y="68"/>
                    <a:pt x="172" y="91"/>
                    <a:pt x="172" y="118"/>
                  </a:cubicBezTo>
                  <a:cubicBezTo>
                    <a:pt x="172" y="129"/>
                    <a:pt x="168" y="139"/>
                    <a:pt x="162" y="147"/>
                  </a:cubicBezTo>
                  <a:moveTo>
                    <a:pt x="135" y="127"/>
                  </a:moveTo>
                  <a:cubicBezTo>
                    <a:pt x="135" y="124"/>
                    <a:pt x="136" y="119"/>
                    <a:pt x="138" y="117"/>
                  </a:cubicBezTo>
                  <a:cubicBezTo>
                    <a:pt x="139" y="116"/>
                    <a:pt x="140" y="116"/>
                    <a:pt x="141" y="116"/>
                  </a:cubicBezTo>
                  <a:cubicBezTo>
                    <a:pt x="144" y="116"/>
                    <a:pt x="147" y="119"/>
                    <a:pt x="147" y="122"/>
                  </a:cubicBezTo>
                  <a:cubicBezTo>
                    <a:pt x="147" y="125"/>
                    <a:pt x="144" y="127"/>
                    <a:pt x="141" y="127"/>
                  </a:cubicBezTo>
                  <a:cubicBezTo>
                    <a:pt x="135" y="127"/>
                    <a:pt x="135" y="127"/>
                    <a:pt x="135" y="127"/>
                  </a:cubicBezTo>
                  <a:close/>
                  <a:moveTo>
                    <a:pt x="107" y="127"/>
                  </a:moveTo>
                  <a:cubicBezTo>
                    <a:pt x="100" y="127"/>
                    <a:pt x="100" y="127"/>
                    <a:pt x="100" y="127"/>
                  </a:cubicBezTo>
                  <a:cubicBezTo>
                    <a:pt x="97" y="127"/>
                    <a:pt x="94" y="125"/>
                    <a:pt x="94" y="122"/>
                  </a:cubicBezTo>
                  <a:cubicBezTo>
                    <a:pt x="94" y="119"/>
                    <a:pt x="97" y="116"/>
                    <a:pt x="100" y="116"/>
                  </a:cubicBezTo>
                  <a:cubicBezTo>
                    <a:pt x="102" y="116"/>
                    <a:pt x="103" y="117"/>
                    <a:pt x="104" y="118"/>
                  </a:cubicBezTo>
                  <a:cubicBezTo>
                    <a:pt x="106" y="120"/>
                    <a:pt x="107" y="124"/>
                    <a:pt x="107" y="127"/>
                  </a:cubicBezTo>
                  <a:moveTo>
                    <a:pt x="231" y="111"/>
                  </a:moveTo>
                  <a:cubicBezTo>
                    <a:pt x="212" y="111"/>
                    <a:pt x="212" y="111"/>
                    <a:pt x="212" y="111"/>
                  </a:cubicBezTo>
                  <a:cubicBezTo>
                    <a:pt x="206" y="111"/>
                    <a:pt x="202" y="115"/>
                    <a:pt x="202" y="120"/>
                  </a:cubicBezTo>
                  <a:cubicBezTo>
                    <a:pt x="202" y="125"/>
                    <a:pt x="206" y="130"/>
                    <a:pt x="212" y="130"/>
                  </a:cubicBezTo>
                  <a:cubicBezTo>
                    <a:pt x="231" y="130"/>
                    <a:pt x="231" y="130"/>
                    <a:pt x="231" y="130"/>
                  </a:cubicBezTo>
                  <a:cubicBezTo>
                    <a:pt x="236" y="130"/>
                    <a:pt x="240" y="125"/>
                    <a:pt x="240" y="120"/>
                  </a:cubicBezTo>
                  <a:cubicBezTo>
                    <a:pt x="240" y="115"/>
                    <a:pt x="236" y="111"/>
                    <a:pt x="231" y="111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5" name="Rectangle 34">
              <a:extLst>
                <a:ext uri="{FF2B5EF4-FFF2-40B4-BE49-F238E27FC236}">
                  <a16:creationId xmlns:a16="http://schemas.microsoft.com/office/drawing/2014/main" xmlns="" id="{FB185A22-09FB-4A54-BD13-59F82D99EF66}"/>
                </a:ext>
              </a:extLst>
            </p:cNvPr>
            <p:cNvSpPr/>
            <p:nvPr/>
          </p:nvSpPr>
          <p:spPr>
            <a:xfrm>
              <a:off x="1860581" y="3040153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35">
              <a:extLst>
                <a:ext uri="{FF2B5EF4-FFF2-40B4-BE49-F238E27FC236}">
                  <a16:creationId xmlns:a16="http://schemas.microsoft.com/office/drawing/2014/main" xmlns="" id="{00D2B479-D273-4F30-B72A-7F240CE019F1}"/>
                </a:ext>
              </a:extLst>
            </p:cNvPr>
            <p:cNvSpPr/>
            <p:nvPr/>
          </p:nvSpPr>
          <p:spPr>
            <a:xfrm>
              <a:off x="4362059" y="3024445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7" name="Rectangle 36">
              <a:extLst>
                <a:ext uri="{FF2B5EF4-FFF2-40B4-BE49-F238E27FC236}">
                  <a16:creationId xmlns:a16="http://schemas.microsoft.com/office/drawing/2014/main" xmlns="" id="{A97E02B7-4571-4A3E-BA66-46926C6E4FB1}"/>
                </a:ext>
              </a:extLst>
            </p:cNvPr>
            <p:cNvSpPr/>
            <p:nvPr/>
          </p:nvSpPr>
          <p:spPr>
            <a:xfrm>
              <a:off x="6784196" y="3020423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8" name="Rectangle 37">
              <a:extLst>
                <a:ext uri="{FF2B5EF4-FFF2-40B4-BE49-F238E27FC236}">
                  <a16:creationId xmlns:a16="http://schemas.microsoft.com/office/drawing/2014/main" xmlns="" id="{DC6E97F4-C9F8-401C-8F93-09380199A5A0}"/>
                </a:ext>
              </a:extLst>
            </p:cNvPr>
            <p:cNvSpPr/>
            <p:nvPr/>
          </p:nvSpPr>
          <p:spPr>
            <a:xfrm>
              <a:off x="9309657" y="3025954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公司特点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9" name="Freeform 77">
              <a:extLst>
                <a:ext uri="{FF2B5EF4-FFF2-40B4-BE49-F238E27FC236}">
                  <a16:creationId xmlns:a16="http://schemas.microsoft.com/office/drawing/2014/main" xmlns="" id="{C75D0051-B3B2-45CD-A30E-A13BF247F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820" y="3891043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0" name="Freeform 77">
              <a:extLst>
                <a:ext uri="{FF2B5EF4-FFF2-40B4-BE49-F238E27FC236}">
                  <a16:creationId xmlns:a16="http://schemas.microsoft.com/office/drawing/2014/main" xmlns="" id="{0D4FBBB0-B654-4D94-9A17-5A71274C5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820" y="4852752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1" name="Freeform 77">
              <a:extLst>
                <a:ext uri="{FF2B5EF4-FFF2-40B4-BE49-F238E27FC236}">
                  <a16:creationId xmlns:a16="http://schemas.microsoft.com/office/drawing/2014/main" xmlns="" id="{EDA32F57-3409-41BD-9BF1-19B962D08B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693" y="3891043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2" name="Freeform 77">
              <a:extLst>
                <a:ext uri="{FF2B5EF4-FFF2-40B4-BE49-F238E27FC236}">
                  <a16:creationId xmlns:a16="http://schemas.microsoft.com/office/drawing/2014/main" xmlns="" id="{77E92B45-EEC4-4BDD-A024-5154CF512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693" y="4852752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42BCD3CD-FBBC-4FFA-B1EA-29B7EEC465DF}"/>
              </a:ext>
            </a:extLst>
          </p:cNvPr>
          <p:cNvSpPr txBox="1"/>
          <p:nvPr/>
        </p:nvSpPr>
        <p:spPr>
          <a:xfrm>
            <a:off x="2050088" y="3926859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14903E4-50F5-482B-A070-45AD9B7D4FB7}"/>
              </a:ext>
            </a:extLst>
          </p:cNvPr>
          <p:cNvSpPr txBox="1"/>
          <p:nvPr/>
        </p:nvSpPr>
        <p:spPr>
          <a:xfrm>
            <a:off x="2050088" y="4847098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261763AF-D6E9-4EF2-B095-2F43A45C41DE}"/>
              </a:ext>
            </a:extLst>
          </p:cNvPr>
          <p:cNvSpPr txBox="1"/>
          <p:nvPr/>
        </p:nvSpPr>
        <p:spPr>
          <a:xfrm>
            <a:off x="7218510" y="3926859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5819ED29-CC5C-422E-A786-7C4EA8B40717}"/>
              </a:ext>
            </a:extLst>
          </p:cNvPr>
          <p:cNvSpPr txBox="1"/>
          <p:nvPr/>
        </p:nvSpPr>
        <p:spPr>
          <a:xfrm>
            <a:off x="7218510" y="4847098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96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AA4CD716-89D7-46A0-B09B-FF5ECCBA891D}"/>
              </a:ext>
            </a:extLst>
          </p:cNvPr>
          <p:cNvSpPr/>
          <p:nvPr/>
        </p:nvSpPr>
        <p:spPr>
          <a:xfrm>
            <a:off x="716436" y="1568001"/>
            <a:ext cx="7067609" cy="263091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BB2A519E-5E08-4B35-BF3C-8960E1B55C1D}"/>
              </a:ext>
            </a:extLst>
          </p:cNvPr>
          <p:cNvSpPr/>
          <p:nvPr/>
        </p:nvSpPr>
        <p:spPr>
          <a:xfrm>
            <a:off x="7843126" y="1568001"/>
            <a:ext cx="3629295" cy="263091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TextBox 7">
            <a:extLst>
              <a:ext uri="{FF2B5EF4-FFF2-40B4-BE49-F238E27FC236}">
                <a16:creationId xmlns:a16="http://schemas.microsoft.com/office/drawing/2014/main" xmlns="" id="{E294B5EE-6441-4227-B505-C21F1C2958CD}"/>
              </a:ext>
            </a:extLst>
          </p:cNvPr>
          <p:cNvSpPr txBox="1"/>
          <p:nvPr/>
        </p:nvSpPr>
        <p:spPr>
          <a:xfrm>
            <a:off x="3276892" y="4738871"/>
            <a:ext cx="5333708" cy="82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WRITE HERE</a:t>
            </a:r>
            <a:r>
              <a:rPr lang="en-US" altLang="zh-CN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YOUR TITLE</a:t>
            </a:r>
          </a:p>
          <a:p>
            <a:pPr algn="ctr"/>
            <a:endParaRPr lang="en-US" sz="2365" b="1" spc="394" dirty="0">
              <a:latin typeface="Noto Sans S Chinese Thin" panose="020B0200000000000000" pitchFamily="34" charset="-122"/>
              <a:ea typeface="Noto Sans S Chinese Thin" panose="020B0200000000000000" pitchFamily="34" charset="-122"/>
              <a:cs typeface="Montserrat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235E873E-16F2-4782-BCCE-911AA405E3C5}"/>
              </a:ext>
            </a:extLst>
          </p:cNvPr>
          <p:cNvSpPr txBox="1"/>
          <p:nvPr/>
        </p:nvSpPr>
        <p:spPr>
          <a:xfrm>
            <a:off x="1599903" y="5670468"/>
            <a:ext cx="8688453" cy="5979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887940">
              <a:lnSpc>
                <a:spcPct val="125000"/>
              </a:lnSpc>
              <a:defRPr/>
            </a:pPr>
            <a:r>
              <a:rPr lang="en-US" altLang="zh-CN" sz="1314" dirty="0">
                <a:solidFill>
                  <a:prstClr val="white">
                    <a:lumMod val="50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The user can demonstrate on a projector or computer, or print the presentation and make it into a film to be used in a wider field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FA508269-D147-4619-939B-C54BD19E586E}"/>
              </a:ext>
            </a:extLst>
          </p:cNvPr>
          <p:cNvCxnSpPr/>
          <p:nvPr/>
        </p:nvCxnSpPr>
        <p:spPr>
          <a:xfrm>
            <a:off x="469184" y="5353080"/>
            <a:ext cx="1131446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8821EBF1-0E92-4470-B66E-47134C4048FE}"/>
              </a:ext>
            </a:extLst>
          </p:cNvPr>
          <p:cNvSpPr/>
          <p:nvPr/>
        </p:nvSpPr>
        <p:spPr>
          <a:xfrm rot="16200000">
            <a:off x="3009284" y="-600191"/>
            <a:ext cx="2483317" cy="693703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3D9B12AE-BA4C-441E-912D-82455A5F7568}"/>
              </a:ext>
            </a:extLst>
          </p:cNvPr>
          <p:cNvSpPr/>
          <p:nvPr/>
        </p:nvSpPr>
        <p:spPr>
          <a:xfrm rot="16200000">
            <a:off x="8414218" y="1116559"/>
            <a:ext cx="2483317" cy="355767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08987EB8-396C-4FD6-A868-92B00CF4C6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251" b="6666"/>
          <a:stretch/>
        </p:blipFill>
        <p:spPr>
          <a:xfrm>
            <a:off x="820525" y="1668544"/>
            <a:ext cx="6852894" cy="246039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08C1AD26-18AB-4DEC-A28D-4C5741DC79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96" t="37251" r="26159" b="6666"/>
          <a:stretch/>
        </p:blipFill>
        <p:spPr>
          <a:xfrm>
            <a:off x="7890235" y="1660688"/>
            <a:ext cx="3544478" cy="2460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72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4028671" y="1696159"/>
          <a:ext cx="6066637" cy="3554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išľíďè">
            <a:extLst>
              <a:ext uri="{FF2B5EF4-FFF2-40B4-BE49-F238E27FC236}">
                <a16:creationId xmlns:a16="http://schemas.microsoft.com/office/drawing/2014/main" xmlns="" id="{D2916343-F9A6-486F-B42E-B1C26A229107}"/>
              </a:ext>
            </a:extLst>
          </p:cNvPr>
          <p:cNvSpPr/>
          <p:nvPr/>
        </p:nvSpPr>
        <p:spPr bwMode="auto">
          <a:xfrm>
            <a:off x="1391750" y="192880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8" name="iSlíďè">
            <a:extLst>
              <a:ext uri="{FF2B5EF4-FFF2-40B4-BE49-F238E27FC236}">
                <a16:creationId xmlns:a16="http://schemas.microsoft.com/office/drawing/2014/main" xmlns="" id="{8BBCA2BE-A665-4B28-B45A-D0B9D3EC5AA7}"/>
              </a:ext>
            </a:extLst>
          </p:cNvPr>
          <p:cNvSpPr txBox="1"/>
          <p:nvPr/>
        </p:nvSpPr>
        <p:spPr bwMode="auto">
          <a:xfrm>
            <a:off x="1832841" y="159443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9" name="išľíďè">
            <a:extLst>
              <a:ext uri="{FF2B5EF4-FFF2-40B4-BE49-F238E27FC236}">
                <a16:creationId xmlns:a16="http://schemas.microsoft.com/office/drawing/2014/main" xmlns="" id="{028F5712-5EAD-476A-B061-B437621B6193}"/>
              </a:ext>
            </a:extLst>
          </p:cNvPr>
          <p:cNvSpPr/>
          <p:nvPr/>
        </p:nvSpPr>
        <p:spPr bwMode="auto">
          <a:xfrm>
            <a:off x="1391750" y="346442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iSlíďè">
            <a:extLst>
              <a:ext uri="{FF2B5EF4-FFF2-40B4-BE49-F238E27FC236}">
                <a16:creationId xmlns:a16="http://schemas.microsoft.com/office/drawing/2014/main" xmlns="" id="{47A7A5B1-2ACE-43BA-BD98-C8BB731B68F0}"/>
              </a:ext>
            </a:extLst>
          </p:cNvPr>
          <p:cNvSpPr txBox="1"/>
          <p:nvPr/>
        </p:nvSpPr>
        <p:spPr bwMode="auto">
          <a:xfrm>
            <a:off x="1832841" y="313005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6" name="išľíďè">
            <a:extLst>
              <a:ext uri="{FF2B5EF4-FFF2-40B4-BE49-F238E27FC236}">
                <a16:creationId xmlns:a16="http://schemas.microsoft.com/office/drawing/2014/main" xmlns="" id="{18B9A6F8-87E5-4975-ACE3-664689A1AB13}"/>
              </a:ext>
            </a:extLst>
          </p:cNvPr>
          <p:cNvSpPr/>
          <p:nvPr/>
        </p:nvSpPr>
        <p:spPr bwMode="auto">
          <a:xfrm>
            <a:off x="2828598" y="516009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iSlíďè">
            <a:extLst>
              <a:ext uri="{FF2B5EF4-FFF2-40B4-BE49-F238E27FC236}">
                <a16:creationId xmlns:a16="http://schemas.microsoft.com/office/drawing/2014/main" xmlns="" id="{92FD7870-1A74-45A1-B1D0-B11110D2DDC4}"/>
              </a:ext>
            </a:extLst>
          </p:cNvPr>
          <p:cNvSpPr txBox="1"/>
          <p:nvPr/>
        </p:nvSpPr>
        <p:spPr bwMode="auto">
          <a:xfrm>
            <a:off x="3269689" y="482572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8" name="išľíďè">
            <a:extLst>
              <a:ext uri="{FF2B5EF4-FFF2-40B4-BE49-F238E27FC236}">
                <a16:creationId xmlns:a16="http://schemas.microsoft.com/office/drawing/2014/main" xmlns="" id="{3B561C3B-8ADA-45D6-A935-EDA5C0AD956E}"/>
              </a:ext>
            </a:extLst>
          </p:cNvPr>
          <p:cNvSpPr/>
          <p:nvPr/>
        </p:nvSpPr>
        <p:spPr bwMode="auto">
          <a:xfrm>
            <a:off x="8317650" y="22631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9" name="iSlíďè">
            <a:extLst>
              <a:ext uri="{FF2B5EF4-FFF2-40B4-BE49-F238E27FC236}">
                <a16:creationId xmlns:a16="http://schemas.microsoft.com/office/drawing/2014/main" xmlns="" id="{CD0B59E4-02E0-4AAD-A3CF-DA373EFCE6F6}"/>
              </a:ext>
            </a:extLst>
          </p:cNvPr>
          <p:cNvSpPr txBox="1"/>
          <p:nvPr/>
        </p:nvSpPr>
        <p:spPr bwMode="auto">
          <a:xfrm>
            <a:off x="8758741" y="19288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03833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7" grpId="0"/>
      <p:bldP spid="8" grpId="0"/>
      <p:bldP spid="9" grpId="0"/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培训内容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54107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xmlns="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8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PA_淘宝网Chenying0907出品 6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031079" y="2297149"/>
            <a:ext cx="2131354" cy="2130425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1" name="PA_淘宝网Chenying0907出品 9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6092239" y="2297150"/>
            <a:ext cx="2378928" cy="2378075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2" name="PA_淘宝网Chenying0907出品 10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H="1">
            <a:off x="4329071" y="2297148"/>
            <a:ext cx="2110723" cy="2109789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3" name="PA_淘宝网Chenying0907出品 19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H="1">
            <a:off x="8510841" y="3216311"/>
            <a:ext cx="1155343" cy="1244600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4" name="PA_淘宝网Chenying0907出品 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810301" y="3067086"/>
            <a:ext cx="818898" cy="819150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5" name="PA_淘宝网Chenying0907出品 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841674" y="3067086"/>
            <a:ext cx="818898" cy="819150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6" name="PA_淘宝网Chenying0907出品 5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871459" y="3067086"/>
            <a:ext cx="818898" cy="819150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7" name="PA_淘宝网Chenying0907出品 11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742242" y="2028861"/>
            <a:ext cx="576085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8" name="PA_淘宝网Chenying0907出品 12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945013" y="4211675"/>
            <a:ext cx="576085" cy="576263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9" name="PA_淘宝网Chenying0907出品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958927" y="2181261"/>
            <a:ext cx="577672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0" name="PA_淘宝网Chenying0907出品 1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091870" y="4279936"/>
            <a:ext cx="577672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1" name="PA_淘宝网Chenying0907出品 18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9037728" y="3067086"/>
            <a:ext cx="818898" cy="81915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2" name="PA_淘宝网Chenying0907出品 31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2742075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3" name="PA_淘宝网Chenying0907出品 32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4781383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4" name="PA_淘宝网Chenying0907出品 33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816723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5" name="PA_淘宝网Chenying0907出品 34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979025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34" name="išľíďè">
            <a:extLst>
              <a:ext uri="{FF2B5EF4-FFF2-40B4-BE49-F238E27FC236}">
                <a16:creationId xmlns:a16="http://schemas.microsoft.com/office/drawing/2014/main" xmlns="" id="{F7F7924B-DC54-46A9-9399-2470C15E8741}"/>
              </a:ext>
            </a:extLst>
          </p:cNvPr>
          <p:cNvSpPr/>
          <p:nvPr/>
        </p:nvSpPr>
        <p:spPr bwMode="auto">
          <a:xfrm>
            <a:off x="851723" y="4194036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5" name="iSlíďè">
            <a:extLst>
              <a:ext uri="{FF2B5EF4-FFF2-40B4-BE49-F238E27FC236}">
                <a16:creationId xmlns:a16="http://schemas.microsoft.com/office/drawing/2014/main" xmlns="" id="{FAC6AA7F-0051-4F99-8E6B-1E15CA6C997D}"/>
              </a:ext>
            </a:extLst>
          </p:cNvPr>
          <p:cNvSpPr txBox="1"/>
          <p:nvPr/>
        </p:nvSpPr>
        <p:spPr bwMode="auto">
          <a:xfrm>
            <a:off x="859116" y="3859585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:a16="http://schemas.microsoft.com/office/drawing/2014/main" xmlns="" id="{D94B9B63-9C8E-433E-AC4F-FD4BB0640768}"/>
              </a:ext>
            </a:extLst>
          </p:cNvPr>
          <p:cNvSpPr/>
          <p:nvPr/>
        </p:nvSpPr>
        <p:spPr bwMode="auto">
          <a:xfrm>
            <a:off x="4699823" y="4622661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7" name="iSlíďè">
            <a:extLst>
              <a:ext uri="{FF2B5EF4-FFF2-40B4-BE49-F238E27FC236}">
                <a16:creationId xmlns:a16="http://schemas.microsoft.com/office/drawing/2014/main" xmlns="" id="{E0D0DC61-5F71-4154-85FC-15C8B86246DC}"/>
              </a:ext>
            </a:extLst>
          </p:cNvPr>
          <p:cNvSpPr txBox="1"/>
          <p:nvPr/>
        </p:nvSpPr>
        <p:spPr bwMode="auto">
          <a:xfrm>
            <a:off x="4707216" y="4288210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8" name="išľíďè">
            <a:extLst>
              <a:ext uri="{FF2B5EF4-FFF2-40B4-BE49-F238E27FC236}">
                <a16:creationId xmlns:a16="http://schemas.microsoft.com/office/drawing/2014/main" xmlns="" id="{E44B1567-2AEE-45D0-88DE-7FC4280AB0C4}"/>
              </a:ext>
            </a:extLst>
          </p:cNvPr>
          <p:cNvSpPr/>
          <p:nvPr/>
        </p:nvSpPr>
        <p:spPr bwMode="auto">
          <a:xfrm>
            <a:off x="6900098" y="2555736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9" name="iSlíďè">
            <a:extLst>
              <a:ext uri="{FF2B5EF4-FFF2-40B4-BE49-F238E27FC236}">
                <a16:creationId xmlns:a16="http://schemas.microsoft.com/office/drawing/2014/main" xmlns="" id="{5925393F-4D79-49D6-B0CF-F47229F8E4D5}"/>
              </a:ext>
            </a:extLst>
          </p:cNvPr>
          <p:cNvSpPr txBox="1"/>
          <p:nvPr/>
        </p:nvSpPr>
        <p:spPr bwMode="auto">
          <a:xfrm>
            <a:off x="6907491" y="2221285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:a16="http://schemas.microsoft.com/office/drawing/2014/main" xmlns="" id="{C1BEF994-B2CC-4EFE-8A41-E43F4249AD92}"/>
              </a:ext>
            </a:extLst>
          </p:cNvPr>
          <p:cNvSpPr/>
          <p:nvPr/>
        </p:nvSpPr>
        <p:spPr bwMode="auto">
          <a:xfrm>
            <a:off x="9014648" y="4565511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1" name="iSlíďè">
            <a:extLst>
              <a:ext uri="{FF2B5EF4-FFF2-40B4-BE49-F238E27FC236}">
                <a16:creationId xmlns:a16="http://schemas.microsoft.com/office/drawing/2014/main" xmlns="" id="{1D8265C8-BA28-480E-9C91-7F847C823918}"/>
              </a:ext>
            </a:extLst>
          </p:cNvPr>
          <p:cNvSpPr txBox="1"/>
          <p:nvPr/>
        </p:nvSpPr>
        <p:spPr bwMode="auto">
          <a:xfrm>
            <a:off x="9022041" y="4231060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81810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58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5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1" grpId="0" build="p" animBg="1"/>
      <p:bldP spid="24582" grpId="0" animBg="1" autoUpdateAnimBg="0"/>
      <p:bldP spid="24583" grpId="0" animBg="1"/>
      <p:bldP spid="24584" grpId="0" animBg="1"/>
      <p:bldP spid="24585" grpId="0" animBg="1"/>
      <p:bldP spid="24586" grpId="0" build="p" animBg="1"/>
      <p:bldP spid="24587" grpId="0" animBg="1" autoUpdateAnimBg="0"/>
      <p:bldP spid="24588" grpId="0" animBg="1"/>
      <p:bldP spid="24589" grpId="0" animBg="1"/>
      <p:bldP spid="24590" grpId="0" animBg="1"/>
      <p:bldP spid="24591" grpId="0" build="p" animBg="1"/>
      <p:bldP spid="24592" grpId="0" animBg="1" autoUpdateAnimBg="0"/>
      <p:bldP spid="24593" grpId="0"/>
      <p:bldP spid="24594" grpId="0"/>
      <p:bldP spid="2459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6396CFD7-1C0C-4828-9F4C-987F32584BD9}"/>
              </a:ext>
            </a:extLst>
          </p:cNvPr>
          <p:cNvGrpSpPr/>
          <p:nvPr/>
        </p:nvGrpSpPr>
        <p:grpSpPr>
          <a:xfrm>
            <a:off x="3381418" y="1489084"/>
            <a:ext cx="5129113" cy="3208178"/>
            <a:chOff x="1044693" y="1494984"/>
            <a:chExt cx="4429013" cy="2770277"/>
          </a:xfrm>
        </p:grpSpPr>
        <p:grpSp>
          <p:nvGrpSpPr>
            <p:cNvPr id="5" name="a34200a8-86da-497c-9111-9683dd99d103" descr="kwsAAB+LCAAAAAAABADdVNFu0zAU/RcDbxVKIthQ31KgW4XGJlptD6gPJrltvDl25NxMZVX+HTuJU4emI31A6vbWXp+be8718dmSt/g7AzIm85Qq/MLoWtF0hpCSEZnFZCwKzkdkwkTMxPpCySLLyfjntm1zT+4YJp8ll8r0CoaM8lvKCw3bw1vY3vn1asUiWCSQgsUsmMBQxPOExhrhvfc0H8XWCQrI86Zw/eseInTaxh8NqsgT/c030+mH4PwsDM3HqjFeWRqKMWz0b1skdmDD0WyhV6w5cLU25RuqVwcIqkdvp2UHHBm9OWAYRSCwYV4Lqup7Oi39dqjeSgbf9ecMUzKh0UNV8e1um3/LPZGahB7ZKZaj05MaHJJaqVvABoeKW/bIa21b+/CftrWwKyZYWqQNrKJ7RTdOyffqIotjDi5sJvQyHtsJvqnVF4VKD5hKlVLUA7de+W73Ps50b59jLZ+hjr2ROTIpjrvIpsm9yltQyCLKQ87WItWrNl0SUZrYuJSKPUmB3WOtDzBK9Pk3gKxZ4Jw96YErynNw/Wou2apr7fwDOEX22EF0aj455JW/YIeexm47Hf/US37mcRgXHrdS0+Hus+/yjzJ+Q6GP97O+P9G49rxPXydeb1z7rzGug44ng9cc10PFveS4PvfduPZPMq4XMvs/WR0MyepgWFYffhcvLKuDoVm9LP8A5fdChZMLAAA=">
              <a:extLst>
                <a:ext uri="{FF2B5EF4-FFF2-40B4-BE49-F238E27FC236}">
                  <a16:creationId xmlns:a16="http://schemas.microsoft.com/office/drawing/2014/main" xmlns="" id="{AC29134A-264B-4B46-AA29-A48332C2222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44693" y="1494984"/>
              <a:ext cx="962427" cy="2770277"/>
              <a:chOff x="2915267" y="1311544"/>
              <a:chExt cx="1283236" cy="3693703"/>
            </a:xfrm>
          </p:grpSpPr>
          <p:sp>
            <p:nvSpPr>
              <p:cNvPr id="6" name="BackShape">
                <a:extLst>
                  <a:ext uri="{FF2B5EF4-FFF2-40B4-BE49-F238E27FC236}">
                    <a16:creationId xmlns:a16="http://schemas.microsoft.com/office/drawing/2014/main" xmlns="" id="{1467AFF7-6159-4FEF-B730-62B3101CC00B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RelativeShape1">
                <a:extLst>
                  <a:ext uri="{FF2B5EF4-FFF2-40B4-BE49-F238E27FC236}">
                    <a16:creationId xmlns:a16="http://schemas.microsoft.com/office/drawing/2014/main" xmlns="" id="{1E145B9B-09EA-48B6-9C36-DA28CB0E601B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" name="RelativeShape2">
                <a:extLst>
                  <a:ext uri="{FF2B5EF4-FFF2-40B4-BE49-F238E27FC236}">
                    <a16:creationId xmlns:a16="http://schemas.microsoft.com/office/drawing/2014/main" xmlns="" id="{B720AC28-7530-40F7-857E-BADD11CA5247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ValueShape2">
                <a:extLst>
                  <a:ext uri="{FF2B5EF4-FFF2-40B4-BE49-F238E27FC236}">
                    <a16:creationId xmlns:a16="http://schemas.microsoft.com/office/drawing/2014/main" xmlns="" id="{01FE2005-6889-4A37-A06C-E56316290DDC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188869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" name="ValueShape1">
                <a:extLst>
                  <a:ext uri="{FF2B5EF4-FFF2-40B4-BE49-F238E27FC236}">
                    <a16:creationId xmlns:a16="http://schemas.microsoft.com/office/drawing/2014/main" xmlns="" id="{7A0DB95F-65D7-4FB2-9934-9AC60223C0B6}"/>
                  </a:ext>
                </a:extLst>
              </p:cNvPr>
              <p:cNvSpPr/>
              <p:nvPr/>
            </p:nvSpPr>
            <p:spPr>
              <a:xfrm>
                <a:off x="3238344" y="2169039"/>
                <a:ext cx="399773" cy="78380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1" name="ValueText1">
                <a:extLst>
                  <a:ext uri="{FF2B5EF4-FFF2-40B4-BE49-F238E27FC236}">
                    <a16:creationId xmlns:a16="http://schemas.microsoft.com/office/drawing/2014/main" xmlns="" id="{5DEFE65F-D05F-4954-9B9A-88AAA15CDC82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83%</a:t>
                </a:r>
              </a:p>
            </p:txBody>
          </p:sp>
          <p:sp>
            <p:nvSpPr>
              <p:cNvPr id="12" name="ValueText2">
                <a:extLst>
                  <a:ext uri="{FF2B5EF4-FFF2-40B4-BE49-F238E27FC236}">
                    <a16:creationId xmlns:a16="http://schemas.microsoft.com/office/drawing/2014/main" xmlns="" id="{BB9F1A1B-3CF5-4A0D-B2C3-DC444D12D773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20%</a:t>
                </a:r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113971D9-626B-47DB-90FE-444C2DD3C927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14" name="LineShape">
                <a:extLst>
                  <a:ext uri="{FF2B5EF4-FFF2-40B4-BE49-F238E27FC236}">
                    <a16:creationId xmlns:a16="http://schemas.microsoft.com/office/drawing/2014/main" xmlns="" id="{63353A3B-BA9F-4FF9-A51F-58662804089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152576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15" name="a34200a8-86da-497c-9111-9683dd99d103" descr="kwsAAB+LCAAAAAAABADdVMGO0zAQ/RcDtwolASHRW5clUKFlV7TaPaAeTDJtBhw7ciarslX+HTuJ04SmS3pA2u6tHb/JvDd+fjv2kn5nwKZskXJNl8g3mqdzgpRN2DxmU1kIMWEXKGOUm09aFVnOpt93bVv35A4p+aCE0rZXIiEXt1wUBnaAd7CD8+v1GiNYJpCCwyxR0kzGi4THBuG99gwfjZuEJOR5U7j+8RMi6rRN31lUkSfmmy/CMPzoX74J7ceqMV5ZWooxbM1vV2RuYMPRbmFQrD3oam3KN9ysDgj0gN5eyx44sXpzoFkUgaSGeS2oqh/odPTboWYrGXw1n7NM2QWPflUV3+22+bc6EGlImJG9Yjl5elKDY1IrdUvY0lhxqwF5rW1rH/7Ttg52hRLTIm1gFd0rvu2UfK8uYhwL6MLm0izjvp3g21p9UaTNgFDplJMZuPPKV/v38db0DjnW8Rnr2BuVEyp52kU2Td2rvAVNGHExE7iRqVm17VJEysbGZ6XxQUnqHxt9QFFizr8AZM0CF/hgBq65yKHrV3vJTl1r528gOOF9D9Gr+eyYV/6CHXsa++30/FMv+ZHHYV142kptR3efQ5d/kvEbCkO8H/X9+cW1/xzjOuh5MnjOcT1W3DnH9fteXPtPMq6XKvs/WR2MyepgXFYffxdnltXB2KxelX8AiDrhBJMLAAA=">
              <a:extLst>
                <a:ext uri="{FF2B5EF4-FFF2-40B4-BE49-F238E27FC236}">
                  <a16:creationId xmlns:a16="http://schemas.microsoft.com/office/drawing/2014/main" xmlns="" id="{9C938467-75F1-47E3-A6C2-017B201ADAB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955834" y="1494984"/>
              <a:ext cx="784445" cy="2770277"/>
              <a:chOff x="2915267" y="1311544"/>
              <a:chExt cx="1045927" cy="3693703"/>
            </a:xfrm>
          </p:grpSpPr>
          <p:sp>
            <p:nvSpPr>
              <p:cNvPr id="16" name="BackShape">
                <a:extLst>
                  <a:ext uri="{FF2B5EF4-FFF2-40B4-BE49-F238E27FC236}">
                    <a16:creationId xmlns:a16="http://schemas.microsoft.com/office/drawing/2014/main" xmlns="" id="{27A18485-0C44-4D49-BABB-A90CDB20BC6A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RelativeShape1">
                <a:extLst>
                  <a:ext uri="{FF2B5EF4-FFF2-40B4-BE49-F238E27FC236}">
                    <a16:creationId xmlns:a16="http://schemas.microsoft.com/office/drawing/2014/main" xmlns="" id="{721209B6-D192-4A25-A250-35A4D4721D94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RelativeShape2">
                <a:extLst>
                  <a:ext uri="{FF2B5EF4-FFF2-40B4-BE49-F238E27FC236}">
                    <a16:creationId xmlns:a16="http://schemas.microsoft.com/office/drawing/2014/main" xmlns="" id="{3E10C084-7B57-47F1-8EB2-BD1FB9617CBB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ValueShape2">
                <a:extLst>
                  <a:ext uri="{FF2B5EF4-FFF2-40B4-BE49-F238E27FC236}">
                    <a16:creationId xmlns:a16="http://schemas.microsoft.com/office/drawing/2014/main" xmlns="" id="{54FDFA68-8DEE-4B34-8F13-E50A400B90C2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849912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ValueShape1">
                <a:extLst>
                  <a:ext uri="{FF2B5EF4-FFF2-40B4-BE49-F238E27FC236}">
                    <a16:creationId xmlns:a16="http://schemas.microsoft.com/office/drawing/2014/main" xmlns="" id="{F5243794-F024-4B2E-A02B-19ED17F09DAF}"/>
                  </a:ext>
                </a:extLst>
              </p:cNvPr>
              <p:cNvSpPr/>
              <p:nvPr/>
            </p:nvSpPr>
            <p:spPr>
              <a:xfrm>
                <a:off x="3238344" y="2575108"/>
                <a:ext cx="399773" cy="377739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ValueText1">
                <a:extLst>
                  <a:ext uri="{FF2B5EF4-FFF2-40B4-BE49-F238E27FC236}">
                    <a16:creationId xmlns:a16="http://schemas.microsoft.com/office/drawing/2014/main" xmlns="" id="{12214D8E-4617-481D-9ADE-FF71111F1CF6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40%</a:t>
                </a:r>
              </a:p>
            </p:txBody>
          </p:sp>
          <p:sp>
            <p:nvSpPr>
              <p:cNvPr id="22" name="ValueText2">
                <a:extLst>
                  <a:ext uri="{FF2B5EF4-FFF2-40B4-BE49-F238E27FC236}">
                    <a16:creationId xmlns:a16="http://schemas.microsoft.com/office/drawing/2014/main" xmlns="" id="{A17E37E3-9BE9-4D19-844C-C6C5CF5889D5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90%</a:t>
                </a: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4CD68B96-71E2-4C94-86EF-736732D13B41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24" name="LineShape">
                <a:extLst>
                  <a:ext uri="{FF2B5EF4-FFF2-40B4-BE49-F238E27FC236}">
                    <a16:creationId xmlns:a16="http://schemas.microsoft.com/office/drawing/2014/main" xmlns="" id="{617F809F-EFF4-4C0A-AA1C-01EF05BA09B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25" name="a34200a8-86da-497c-9111-9683dd99d103" descr="kwsAAB+LCAAAAAAABADdVMGO0zAQ/RcDtwolAVroLQsqVGjZFa2WA+rBm0wbg2NHzmRVtsq/Yyd2mmzTJT0gdffWjt9k3hs/vx15iX8yIFOySKnCT4xuFE3nCCkZkXlMpqLgfEQumIiZ2HxWsshyMv25a9raJz8YJh8ll8r0CoaM8hvKCw07wDvYwfnVes0iWCaQgsMsmcBQxIuExhrhvfY0H8U2CQrIc1u4uv0FEbbapu8MqsgT/c0Xs9nbYDIOQ/OxaoxXloZiDFv92xWJG2g5mi30ijUHba22fE316gBB9ejttOyBI6M3BwyjCARa5rWgqn6g09FvhuqtZPBNf84wJRc0+l1VfLdb+291IFKT0CM7xXJ0flKDY1IrdUvY4lBxqx55jW1rH/7Ttg52yQRLi9TCKrqXdNsq+V5dZHHMoQ2bC72Mu2aCb2r1RaHSA2ZSpRT1wJ1Xvtq/j7Hu7XOs4zPUsdcyRybFaRdpm9pXeQMKWUR5yNlGpHrVpksiShMbX6Ri91Jg91jrA4wSff4VILMLXLB7PXBNeQ5tv5pLduoaO38HTpHddRCdmk+OeeUB7NjT2G+n4596yY88DuPC01ZqOtr77Lv8k4xvKfTxftT3ZxPXk25ce+H4w5veuPafY1wHHU8Gzzmuh4p7ynH9ftKOa/8s43ops/+T1cGQrA6GZfXxd/HEsjoYmtWr8i92TDNWkwsAAA==">
              <a:extLst>
                <a:ext uri="{FF2B5EF4-FFF2-40B4-BE49-F238E27FC236}">
                  <a16:creationId xmlns:a16="http://schemas.microsoft.com/office/drawing/2014/main" xmlns="" id="{DACF2E34-917B-4964-A45C-BC57E521ACE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866976" y="1494984"/>
              <a:ext cx="784445" cy="2770277"/>
              <a:chOff x="2915267" y="1311544"/>
              <a:chExt cx="1045927" cy="3693703"/>
            </a:xfrm>
          </p:grpSpPr>
          <p:sp>
            <p:nvSpPr>
              <p:cNvPr id="26" name="BackShape">
                <a:extLst>
                  <a:ext uri="{FF2B5EF4-FFF2-40B4-BE49-F238E27FC236}">
                    <a16:creationId xmlns:a16="http://schemas.microsoft.com/office/drawing/2014/main" xmlns="" id="{1E76D6DD-D3CB-4BC3-8CD0-0F8E0D21A21D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RelativeShape1">
                <a:extLst>
                  <a:ext uri="{FF2B5EF4-FFF2-40B4-BE49-F238E27FC236}">
                    <a16:creationId xmlns:a16="http://schemas.microsoft.com/office/drawing/2014/main" xmlns="" id="{78535EB5-FA00-4EAF-A4F7-67920DDDD445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RelativeShape2">
                <a:extLst>
                  <a:ext uri="{FF2B5EF4-FFF2-40B4-BE49-F238E27FC236}">
                    <a16:creationId xmlns:a16="http://schemas.microsoft.com/office/drawing/2014/main" xmlns="" id="{5DF40461-84CB-45A9-BD28-A8B85744E2CD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ValueShape2">
                <a:extLst>
                  <a:ext uri="{FF2B5EF4-FFF2-40B4-BE49-F238E27FC236}">
                    <a16:creationId xmlns:a16="http://schemas.microsoft.com/office/drawing/2014/main" xmlns="" id="{A2D3768C-07BA-4AEC-AB85-DC40D51CCEDA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821582"/>
              </a:xfrm>
              <a:prstGeom prst="round2SameRect">
                <a:avLst/>
              </a:prstGeom>
              <a:solidFill>
                <a:schemeClr val="accent3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ValueShape1">
                <a:extLst>
                  <a:ext uri="{FF2B5EF4-FFF2-40B4-BE49-F238E27FC236}">
                    <a16:creationId xmlns:a16="http://schemas.microsoft.com/office/drawing/2014/main" xmlns="" id="{9AFD5AF9-A4B9-4CFE-B675-F67AA5F82A88}"/>
                  </a:ext>
                </a:extLst>
              </p:cNvPr>
              <p:cNvSpPr/>
              <p:nvPr/>
            </p:nvSpPr>
            <p:spPr>
              <a:xfrm>
                <a:off x="3238344" y="2169039"/>
                <a:ext cx="399773" cy="78380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ValueText1">
                <a:extLst>
                  <a:ext uri="{FF2B5EF4-FFF2-40B4-BE49-F238E27FC236}">
                    <a16:creationId xmlns:a16="http://schemas.microsoft.com/office/drawing/2014/main" xmlns="" id="{850AE0D3-2243-4BF4-B480-419B43BFA23D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83%</a:t>
                </a:r>
              </a:p>
            </p:txBody>
          </p:sp>
          <p:sp>
            <p:nvSpPr>
              <p:cNvPr id="32" name="ValueText2">
                <a:extLst>
                  <a:ext uri="{FF2B5EF4-FFF2-40B4-BE49-F238E27FC236}">
                    <a16:creationId xmlns:a16="http://schemas.microsoft.com/office/drawing/2014/main" xmlns="" id="{B745BBBA-477C-47A8-9671-2310A1DED013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87%</a:t>
                </a:r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935E316A-DCD6-48EC-A329-61FAB5BB3D71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34" name="LineShape">
                <a:extLst>
                  <a:ext uri="{FF2B5EF4-FFF2-40B4-BE49-F238E27FC236}">
                    <a16:creationId xmlns:a16="http://schemas.microsoft.com/office/drawing/2014/main" xmlns="" id="{B916FBCB-744F-4F8B-8DFC-C0EC1643F0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35" name="a34200a8-86da-497c-9111-9683dd99d103" descr="kwsAAB+LCAAAAAAABADdVNFO2zAU/Rdve6tQEqRp61uBhVUTA60VPKA+mOS2MXPsyLlBHVX+fXZipwlNWfowifLWXp+be8718dmQj/gnAzIms5QqvGB0pWg6RUjJiExjMhYF5yNyxkTMxOpSySLLyfh+07S1T+4YJueSS2V6BUNG+S3lhYbt4B1s5/x6uWQRzBNIwWHmTOBExLOExhrhnXiaj2KrBAXkuS1cPzxChK228WeDKvJEf/NDGIbf/IvT0HysGuOVpaEYw1r/dkXiBlqOZgu9Ys1BW6st31C9OkBQPXo7LVvgyOjNASdRBAIt81pQVd/R6eg3Q/VWMvipP2eYkjMa/a4qvtut/bfYEalJ6JGdYjl6e1KDfVIrdXNY41Bxix55jW1rH/7Ttg52xQRLi9TCKrpXdN0q+V5dZHHMoQ2bCr2Mp2aCb2r1RaHSA0KpUop64MYrP23fx+mXE6/PsY7PUMfeyByZFIddpG1qX+UtKGQR5RPOViLVqzZdElGa2PguFXuWArvHWh9glOjzHwCZXeCMPeuBS8pzaPvVXLJT19j5F3CK7KmD6NR8ss8rL2D7nsZ2Ox3/1Et+5XEYFx62UtPR3mff5R9kfEuhj/ervj++uPbfY1wHHU8G7zmuh4o76rj+2o5r/03G9Vxm/yergyFZHQzL6v3v4siyOhia1YvyL77kcEqTCwAA">
              <a:extLst>
                <a:ext uri="{FF2B5EF4-FFF2-40B4-BE49-F238E27FC236}">
                  <a16:creationId xmlns:a16="http://schemas.microsoft.com/office/drawing/2014/main" xmlns="" id="{08867D3D-01BC-4228-B5A8-8AB9F31EC56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778118" y="1494984"/>
              <a:ext cx="784445" cy="2770277"/>
              <a:chOff x="2915267" y="1311544"/>
              <a:chExt cx="1045927" cy="3693703"/>
            </a:xfrm>
          </p:grpSpPr>
          <p:sp>
            <p:nvSpPr>
              <p:cNvPr id="36" name="BackShape">
                <a:extLst>
                  <a:ext uri="{FF2B5EF4-FFF2-40B4-BE49-F238E27FC236}">
                    <a16:creationId xmlns:a16="http://schemas.microsoft.com/office/drawing/2014/main" xmlns="" id="{A0A64512-4191-40EE-9B34-44FBD6E4F83C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RelativeShape1">
                <a:extLst>
                  <a:ext uri="{FF2B5EF4-FFF2-40B4-BE49-F238E27FC236}">
                    <a16:creationId xmlns:a16="http://schemas.microsoft.com/office/drawing/2014/main" xmlns="" id="{E83716D9-B86E-4073-ACFD-C589E0038D50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" name="RelativeShape2">
                <a:extLst>
                  <a:ext uri="{FF2B5EF4-FFF2-40B4-BE49-F238E27FC236}">
                    <a16:creationId xmlns:a16="http://schemas.microsoft.com/office/drawing/2014/main" xmlns="" id="{8C0D2D89-10E4-48FF-AD33-D41EB3236ED4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" name="ValueShape2">
                <a:extLst>
                  <a:ext uri="{FF2B5EF4-FFF2-40B4-BE49-F238E27FC236}">
                    <a16:creationId xmlns:a16="http://schemas.microsoft.com/office/drawing/2014/main" xmlns="" id="{01F2C51D-01D0-4E84-9241-A9A1472FDB86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368295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" name="ValueShape1">
                <a:extLst>
                  <a:ext uri="{FF2B5EF4-FFF2-40B4-BE49-F238E27FC236}">
                    <a16:creationId xmlns:a16="http://schemas.microsoft.com/office/drawing/2014/main" xmlns="" id="{5496DA68-E262-42A6-B591-B1FD4FC338A4}"/>
                  </a:ext>
                </a:extLst>
              </p:cNvPr>
              <p:cNvSpPr/>
              <p:nvPr/>
            </p:nvSpPr>
            <p:spPr>
              <a:xfrm>
                <a:off x="3238344" y="2593995"/>
                <a:ext cx="399773" cy="358852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" name="ValueText1">
                <a:extLst>
                  <a:ext uri="{FF2B5EF4-FFF2-40B4-BE49-F238E27FC236}">
                    <a16:creationId xmlns:a16="http://schemas.microsoft.com/office/drawing/2014/main" xmlns="" id="{225E4490-9C1D-4309-8071-33E855559662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38%</a:t>
                </a:r>
              </a:p>
            </p:txBody>
          </p:sp>
          <p:sp>
            <p:nvSpPr>
              <p:cNvPr id="42" name="ValueText2">
                <a:extLst>
                  <a:ext uri="{FF2B5EF4-FFF2-40B4-BE49-F238E27FC236}">
                    <a16:creationId xmlns:a16="http://schemas.microsoft.com/office/drawing/2014/main" xmlns="" id="{671B8251-D26E-4D96-B887-A09AE4C28121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39%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B5AF74A5-2B50-429B-81FB-A32E716B23A7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44" name="LineShape">
                <a:extLst>
                  <a:ext uri="{FF2B5EF4-FFF2-40B4-BE49-F238E27FC236}">
                    <a16:creationId xmlns:a16="http://schemas.microsoft.com/office/drawing/2014/main" xmlns="" id="{40A0E2EB-51B5-469B-B214-33E51B4FB41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45" name="a34200a8-86da-497c-9111-9683dd99d103" descr="kwsAAB+LCAAAAAAABADdVNFu0zAU/RfD3qopCdBB3zJQoUJjE63GA+qDl9w2BseOnJuprMq/z07i1KHpSB+Qur211+fmnnN9fLbkNf7JgEzIPKUKPzG6VjSdIaRkRGYxmYiC8xG5ZCJmYv1ZySLLyeTntm1zT34wTD5KLpXpFQwZ5beUFxq2h7ewvfPr1YpFsEggBYtZMIGhiOcJjTXCO/c0H8XWCQrI86ZwffcLInTaJu8MqsgT/c1X0+nb4GIchuZj1RivLA3FGDb6ty0SO7DhaLbQK9YcuFqb8g3VqwME1aO307IDjozeHDCMIhDYMK8FVfU9nZZ+O1RvJYNv+nOGKbmk0e+q4tvdNv+WeyI1CT2yUyxHpyc1OCS1UreADQ4Vt+yR19q29uE/bWthV0ywtEgbWEX3im6cku/VRRbHHFzYTOhl3LcTfFOrLwqVHjCVKqWoB2698mz3Pt6Pz70+x1o+Qx17I3NkUhx3kU2Te5W3oJBFlIecrUWqV226JKI0sfFFKvYgBXaPtT7AKNHnXwGyZoFz9qAHrijPwfWruWSrrrXzd+AU2X0H0an55JBX/oIdehq77XT8Uy/5icdhXHjcSk2Hu8++yz/K+A2FPt5P+v5k4vqiG9deOP7wpjeu/ZcY10HHk8FLjuuh4p51XPtuXPsnGdcLmf2frA6GZHUwLKsPv4tnltXB0Kxelo/7wl/2kwsAAA==">
              <a:extLst>
                <a:ext uri="{FF2B5EF4-FFF2-40B4-BE49-F238E27FC236}">
                  <a16:creationId xmlns:a16="http://schemas.microsoft.com/office/drawing/2014/main" xmlns="" id="{546C53F5-1927-4E05-9535-2A946D9215E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689261" y="1494984"/>
              <a:ext cx="784445" cy="2770277"/>
              <a:chOff x="2915267" y="1311544"/>
              <a:chExt cx="1045927" cy="3693703"/>
            </a:xfrm>
          </p:grpSpPr>
          <p:sp>
            <p:nvSpPr>
              <p:cNvPr id="46" name="BackShape">
                <a:extLst>
                  <a:ext uri="{FF2B5EF4-FFF2-40B4-BE49-F238E27FC236}">
                    <a16:creationId xmlns:a16="http://schemas.microsoft.com/office/drawing/2014/main" xmlns="" id="{1AB0DC37-BB73-4C29-B5BD-20C2267BF147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" name="RelativeShape1">
                <a:extLst>
                  <a:ext uri="{FF2B5EF4-FFF2-40B4-BE49-F238E27FC236}">
                    <a16:creationId xmlns:a16="http://schemas.microsoft.com/office/drawing/2014/main" xmlns="" id="{8984FAA8-8852-4096-813F-77937F303756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" name="RelativeShape2">
                <a:extLst>
                  <a:ext uri="{FF2B5EF4-FFF2-40B4-BE49-F238E27FC236}">
                    <a16:creationId xmlns:a16="http://schemas.microsoft.com/office/drawing/2014/main" xmlns="" id="{1A9DBDAD-E114-433E-8C34-D55F5850B868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ValueShape2">
                <a:extLst>
                  <a:ext uri="{FF2B5EF4-FFF2-40B4-BE49-F238E27FC236}">
                    <a16:creationId xmlns:a16="http://schemas.microsoft.com/office/drawing/2014/main" xmlns="" id="{14760DC1-20BC-4D31-89DF-A737EAA935CB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764921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" name="ValueShape1">
                <a:extLst>
                  <a:ext uri="{FF2B5EF4-FFF2-40B4-BE49-F238E27FC236}">
                    <a16:creationId xmlns:a16="http://schemas.microsoft.com/office/drawing/2014/main" xmlns="" id="{2B9FE7DC-4FBA-4022-BC6D-5A6F4AFEA5C7}"/>
                  </a:ext>
                </a:extLst>
              </p:cNvPr>
              <p:cNvSpPr/>
              <p:nvPr/>
            </p:nvSpPr>
            <p:spPr>
              <a:xfrm>
                <a:off x="3238344" y="2140709"/>
                <a:ext cx="399773" cy="81213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" name="ValueText1">
                <a:extLst>
                  <a:ext uri="{FF2B5EF4-FFF2-40B4-BE49-F238E27FC236}">
                    <a16:creationId xmlns:a16="http://schemas.microsoft.com/office/drawing/2014/main" xmlns="" id="{276EF0B1-1A82-47CF-A14A-339D9D8922CD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86%</a:t>
                </a:r>
              </a:p>
            </p:txBody>
          </p:sp>
          <p:sp>
            <p:nvSpPr>
              <p:cNvPr id="52" name="ValueText2">
                <a:extLst>
                  <a:ext uri="{FF2B5EF4-FFF2-40B4-BE49-F238E27FC236}">
                    <a16:creationId xmlns:a16="http://schemas.microsoft.com/office/drawing/2014/main" xmlns="" id="{6F0D172F-5275-40C7-8831-B48ACDFDBD26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81%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xmlns="" id="{3060DAB1-D95F-4D9B-BD72-2E5ACB0801EE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54" name="LineShape">
                <a:extLst>
                  <a:ext uri="{FF2B5EF4-FFF2-40B4-BE49-F238E27FC236}">
                    <a16:creationId xmlns:a16="http://schemas.microsoft.com/office/drawing/2014/main" xmlns="" id="{72795CAF-9E91-445C-B951-17DD9B62AD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</p:grpSp>
      <p:sp>
        <p:nvSpPr>
          <p:cNvPr id="81" name="矩形 80">
            <a:extLst>
              <a:ext uri="{FF2B5EF4-FFF2-40B4-BE49-F238E27FC236}">
                <a16:creationId xmlns:a16="http://schemas.microsoft.com/office/drawing/2014/main" xmlns="" id="{7C244146-20DF-4FF9-A3FE-F7C3E97DFC9E}"/>
              </a:ext>
            </a:extLst>
          </p:cNvPr>
          <p:cNvSpPr/>
          <p:nvPr/>
        </p:nvSpPr>
        <p:spPr>
          <a:xfrm>
            <a:off x="914400" y="4539256"/>
            <a:ext cx="10322351" cy="177489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xmlns="" id="{571B862C-635C-40F1-859D-044B4FAB2BBD}"/>
              </a:ext>
            </a:extLst>
          </p:cNvPr>
          <p:cNvSpPr txBox="1"/>
          <p:nvPr/>
        </p:nvSpPr>
        <p:spPr>
          <a:xfrm>
            <a:off x="1967511" y="4855268"/>
            <a:ext cx="8433229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91"/>
              </a:lnSpc>
            </a:pPr>
            <a:r>
              <a:rPr lang="en-US" altLang="zh-CN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Flattening of the concept of the core meaning is: remove redundancy, messiness and multifarious adornment effect. Flattening of the concept of the core meaning is: remove redundancy, messiness and multifarious </a:t>
            </a:r>
            <a:endParaRPr lang="zh-CN" altLang="en-US" sz="1314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ts val="2891"/>
              </a:lnSpc>
            </a:pPr>
            <a:endParaRPr lang="zh-CN" altLang="en-US" sz="1314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78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 rot="5400000" flipH="1">
            <a:off x="2078171" y="3200524"/>
            <a:ext cx="2999590" cy="1721031"/>
          </a:xfrm>
          <a:custGeom>
            <a:avLst/>
            <a:gdLst>
              <a:gd name="T0" fmla="*/ 0 w 933"/>
              <a:gd name="T1" fmla="*/ 507 h 535"/>
              <a:gd name="T2" fmla="*/ 467 w 933"/>
              <a:gd name="T3" fmla="*/ 535 h 535"/>
              <a:gd name="T4" fmla="*/ 933 w 933"/>
              <a:gd name="T5" fmla="*/ 494 h 535"/>
              <a:gd name="T6" fmla="*/ 875 w 933"/>
              <a:gd name="T7" fmla="*/ 305 h 535"/>
              <a:gd name="T8" fmla="*/ 237 w 933"/>
              <a:gd name="T9" fmla="*/ 127 h 535"/>
              <a:gd name="T10" fmla="*/ 0 w 933"/>
              <a:gd name="T11" fmla="*/ 507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3" h="535">
                <a:moveTo>
                  <a:pt x="0" y="507"/>
                </a:moveTo>
                <a:cubicBezTo>
                  <a:pt x="467" y="535"/>
                  <a:pt x="467" y="535"/>
                  <a:pt x="467" y="535"/>
                </a:cubicBezTo>
                <a:cubicBezTo>
                  <a:pt x="933" y="494"/>
                  <a:pt x="933" y="494"/>
                  <a:pt x="933" y="494"/>
                </a:cubicBezTo>
                <a:cubicBezTo>
                  <a:pt x="928" y="430"/>
                  <a:pt x="909" y="365"/>
                  <a:pt x="875" y="305"/>
                </a:cubicBezTo>
                <a:cubicBezTo>
                  <a:pt x="748" y="80"/>
                  <a:pt x="462" y="0"/>
                  <a:pt x="237" y="127"/>
                </a:cubicBezTo>
                <a:cubicBezTo>
                  <a:pt x="94" y="208"/>
                  <a:pt x="9" y="353"/>
                  <a:pt x="0" y="50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 rot="5400000" flipH="1">
            <a:off x="2665874" y="2365797"/>
            <a:ext cx="1704744" cy="1691171"/>
          </a:xfrm>
          <a:custGeom>
            <a:avLst/>
            <a:gdLst>
              <a:gd name="T0" fmla="*/ 530 w 530"/>
              <a:gd name="T1" fmla="*/ 423 h 526"/>
              <a:gd name="T2" fmla="*/ 441 w 530"/>
              <a:gd name="T3" fmla="*/ 222 h 526"/>
              <a:gd name="T4" fmla="*/ 0 w 530"/>
              <a:gd name="T5" fmla="*/ 7 h 526"/>
              <a:gd name="T6" fmla="*/ 20 w 530"/>
              <a:gd name="T7" fmla="*/ 526 h 526"/>
              <a:gd name="T8" fmla="*/ 530 w 530"/>
              <a:gd name="T9" fmla="*/ 423 h 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0" h="526">
                <a:moveTo>
                  <a:pt x="530" y="423"/>
                </a:moveTo>
                <a:cubicBezTo>
                  <a:pt x="516" y="353"/>
                  <a:pt x="486" y="284"/>
                  <a:pt x="441" y="222"/>
                </a:cubicBezTo>
                <a:cubicBezTo>
                  <a:pt x="336" y="75"/>
                  <a:pt x="168" y="0"/>
                  <a:pt x="0" y="7"/>
                </a:cubicBezTo>
                <a:cubicBezTo>
                  <a:pt x="20" y="526"/>
                  <a:pt x="20" y="526"/>
                  <a:pt x="20" y="526"/>
                </a:cubicBezTo>
                <a:lnTo>
                  <a:pt x="530" y="4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28600" dist="38100" dir="5400000" algn="t" rotWithShape="0">
              <a:prstClr val="black">
                <a:alpha val="5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5400000" flipH="1">
            <a:off x="1403603" y="1607077"/>
            <a:ext cx="1989773" cy="3013162"/>
          </a:xfrm>
          <a:custGeom>
            <a:avLst/>
            <a:gdLst>
              <a:gd name="T0" fmla="*/ 0 w 619"/>
              <a:gd name="T1" fmla="*/ 923 h 937"/>
              <a:gd name="T2" fmla="*/ 579 w 619"/>
              <a:gd name="T3" fmla="*/ 483 h 937"/>
              <a:gd name="T4" fmla="*/ 463 w 619"/>
              <a:gd name="T5" fmla="*/ 0 h 937"/>
              <a:gd name="T6" fmla="*/ 29 w 619"/>
              <a:gd name="T7" fmla="*/ 360 h 937"/>
              <a:gd name="T8" fmla="*/ 0 w 619"/>
              <a:gd name="T9" fmla="*/ 923 h 9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9" h="937">
                <a:moveTo>
                  <a:pt x="0" y="923"/>
                </a:moveTo>
                <a:cubicBezTo>
                  <a:pt x="270" y="937"/>
                  <a:pt x="518" y="755"/>
                  <a:pt x="579" y="483"/>
                </a:cubicBezTo>
                <a:cubicBezTo>
                  <a:pt x="619" y="306"/>
                  <a:pt x="570" y="129"/>
                  <a:pt x="463" y="0"/>
                </a:cubicBezTo>
                <a:cubicBezTo>
                  <a:pt x="29" y="360"/>
                  <a:pt x="29" y="360"/>
                  <a:pt x="29" y="360"/>
                </a:cubicBezTo>
                <a:lnTo>
                  <a:pt x="0" y="923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228600" dist="38100" dir="2700000" algn="tl" rotWithShape="0">
              <a:prstClr val="black">
                <a:alpha val="2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3" name="TextBox 3"/>
          <p:cNvSpPr txBox="1"/>
          <p:nvPr/>
        </p:nvSpPr>
        <p:spPr>
          <a:xfrm>
            <a:off x="4118097" y="1861882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4" name="TextBox 4"/>
          <p:cNvSpPr txBox="1"/>
          <p:nvPr/>
        </p:nvSpPr>
        <p:spPr>
          <a:xfrm>
            <a:off x="4118805" y="2202764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5" name="TextBox 5"/>
          <p:cNvSpPr txBox="1"/>
          <p:nvPr/>
        </p:nvSpPr>
        <p:spPr>
          <a:xfrm>
            <a:off x="4658117" y="2827443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6" name="TextBox 6"/>
          <p:cNvSpPr txBox="1"/>
          <p:nvPr/>
        </p:nvSpPr>
        <p:spPr>
          <a:xfrm>
            <a:off x="4658825" y="3168325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7" name="TextBox 7"/>
          <p:cNvSpPr txBox="1"/>
          <p:nvPr/>
        </p:nvSpPr>
        <p:spPr>
          <a:xfrm>
            <a:off x="4658117" y="370388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4658825" y="4044768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9" name="TextBox 9"/>
          <p:cNvSpPr txBox="1"/>
          <p:nvPr/>
        </p:nvSpPr>
        <p:spPr>
          <a:xfrm>
            <a:off x="4658117" y="4582415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20" name="TextBox 10"/>
          <p:cNvSpPr txBox="1"/>
          <p:nvPr/>
        </p:nvSpPr>
        <p:spPr>
          <a:xfrm>
            <a:off x="4658825" y="4923297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cxnSp>
        <p:nvCxnSpPr>
          <p:cNvPr id="21" name="Straight Connector 11"/>
          <p:cNvCxnSpPr/>
          <p:nvPr/>
        </p:nvCxnSpPr>
        <p:spPr>
          <a:xfrm flipV="1">
            <a:off x="3693413" y="2245054"/>
            <a:ext cx="497966" cy="31619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2"/>
          <p:cNvCxnSpPr/>
          <p:nvPr/>
        </p:nvCxnSpPr>
        <p:spPr>
          <a:xfrm>
            <a:off x="4191379" y="2245054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3"/>
          <p:cNvCxnSpPr/>
          <p:nvPr/>
        </p:nvCxnSpPr>
        <p:spPr>
          <a:xfrm flipV="1">
            <a:off x="4001337" y="3211382"/>
            <a:ext cx="701946" cy="256497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4"/>
          <p:cNvCxnSpPr/>
          <p:nvPr/>
        </p:nvCxnSpPr>
        <p:spPr>
          <a:xfrm>
            <a:off x="4703283" y="3211382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15"/>
          <p:cNvCxnSpPr/>
          <p:nvPr/>
        </p:nvCxnSpPr>
        <p:spPr>
          <a:xfrm flipV="1">
            <a:off x="4167827" y="4056676"/>
            <a:ext cx="497966" cy="31619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16"/>
          <p:cNvCxnSpPr/>
          <p:nvPr/>
        </p:nvCxnSpPr>
        <p:spPr>
          <a:xfrm>
            <a:off x="4665793" y="4056676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0"/>
          <p:cNvSpPr txBox="1"/>
          <p:nvPr/>
        </p:nvSpPr>
        <p:spPr>
          <a:xfrm>
            <a:off x="3321202" y="4212130"/>
            <a:ext cx="710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10%</a:t>
            </a:r>
          </a:p>
        </p:txBody>
      </p:sp>
      <p:sp>
        <p:nvSpPr>
          <p:cNvPr id="28" name="TextBox 21"/>
          <p:cNvSpPr txBox="1"/>
          <p:nvPr/>
        </p:nvSpPr>
        <p:spPr>
          <a:xfrm>
            <a:off x="3328445" y="3415694"/>
            <a:ext cx="710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20%</a:t>
            </a:r>
          </a:p>
        </p:txBody>
      </p:sp>
      <p:sp>
        <p:nvSpPr>
          <p:cNvPr id="29" name="TextBox 22"/>
          <p:cNvSpPr txBox="1"/>
          <p:nvPr/>
        </p:nvSpPr>
        <p:spPr>
          <a:xfrm>
            <a:off x="2311729" y="2688162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35%</a:t>
            </a:r>
          </a:p>
        </p:txBody>
      </p:sp>
      <p:sp>
        <p:nvSpPr>
          <p:cNvPr id="32" name="TextBox 25"/>
          <p:cNvSpPr txBox="1"/>
          <p:nvPr/>
        </p:nvSpPr>
        <p:spPr>
          <a:xfrm>
            <a:off x="7498813" y="2587132"/>
            <a:ext cx="2287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此处添加您的标题</a:t>
            </a:r>
          </a:p>
        </p:txBody>
      </p:sp>
      <p:sp>
        <p:nvSpPr>
          <p:cNvPr id="34" name="TextBox 27"/>
          <p:cNvSpPr txBox="1"/>
          <p:nvPr/>
        </p:nvSpPr>
        <p:spPr>
          <a:xfrm>
            <a:off x="7498813" y="3020105"/>
            <a:ext cx="16033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55</a:t>
            </a:r>
            <a:r>
              <a:rPr lang="id-ID" sz="54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%</a:t>
            </a:r>
          </a:p>
        </p:txBody>
      </p:sp>
      <p:cxnSp>
        <p:nvCxnSpPr>
          <p:cNvPr id="35" name="Straight Connector 28"/>
          <p:cNvCxnSpPr/>
          <p:nvPr/>
        </p:nvCxnSpPr>
        <p:spPr>
          <a:xfrm flipV="1">
            <a:off x="3872497" y="4955254"/>
            <a:ext cx="793296" cy="362172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29"/>
          <p:cNvCxnSpPr/>
          <p:nvPr/>
        </p:nvCxnSpPr>
        <p:spPr>
          <a:xfrm>
            <a:off x="4665793" y="4955254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8"/>
          <p:cNvSpPr>
            <a:spLocks/>
          </p:cNvSpPr>
          <p:nvPr/>
        </p:nvSpPr>
        <p:spPr bwMode="auto">
          <a:xfrm rot="5400000" flipH="1">
            <a:off x="728013" y="2868668"/>
            <a:ext cx="3288690" cy="3154320"/>
          </a:xfrm>
          <a:custGeom>
            <a:avLst/>
            <a:gdLst>
              <a:gd name="T0" fmla="*/ 1023 w 1023"/>
              <a:gd name="T1" fmla="*/ 803 h 981"/>
              <a:gd name="T2" fmla="*/ 641 w 1023"/>
              <a:gd name="T3" fmla="*/ 371 h 981"/>
              <a:gd name="T4" fmla="*/ 199 w 1023"/>
              <a:gd name="T5" fmla="*/ 0 h 981"/>
              <a:gd name="T6" fmla="*/ 86 w 1023"/>
              <a:gd name="T7" fmla="*/ 216 h 981"/>
              <a:gd name="T8" fmla="*/ 486 w 1023"/>
              <a:gd name="T9" fmla="*/ 927 h 981"/>
              <a:gd name="T10" fmla="*/ 1023 w 1023"/>
              <a:gd name="T11" fmla="*/ 803 h 9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23" h="981">
                <a:moveTo>
                  <a:pt x="1023" y="803"/>
                </a:moveTo>
                <a:cubicBezTo>
                  <a:pt x="641" y="371"/>
                  <a:pt x="641" y="371"/>
                  <a:pt x="641" y="371"/>
                </a:cubicBezTo>
                <a:cubicBezTo>
                  <a:pt x="199" y="0"/>
                  <a:pt x="199" y="0"/>
                  <a:pt x="199" y="0"/>
                </a:cubicBezTo>
                <a:cubicBezTo>
                  <a:pt x="148" y="61"/>
                  <a:pt x="108" y="134"/>
                  <a:pt x="86" y="216"/>
                </a:cubicBezTo>
                <a:cubicBezTo>
                  <a:pt x="0" y="523"/>
                  <a:pt x="179" y="841"/>
                  <a:pt x="486" y="927"/>
                </a:cubicBezTo>
                <a:cubicBezTo>
                  <a:pt x="682" y="981"/>
                  <a:pt x="882" y="928"/>
                  <a:pt x="1023" y="80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65100" dist="38100" algn="l" rotWithShape="0">
              <a:prstClr val="black">
                <a:alpha val="2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38" name="TextBox 32"/>
          <p:cNvSpPr txBox="1"/>
          <p:nvPr/>
        </p:nvSpPr>
        <p:spPr>
          <a:xfrm>
            <a:off x="1824542" y="4405568"/>
            <a:ext cx="1236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4</a:t>
            </a:r>
            <a:r>
              <a:rPr 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5</a:t>
            </a:r>
            <a:r>
              <a:rPr lang="id-ID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%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DF5EABB9-ACCA-44E0-ADC4-0A88BD66BDC3}"/>
              </a:ext>
            </a:extLst>
          </p:cNvPr>
          <p:cNvSpPr/>
          <p:nvPr/>
        </p:nvSpPr>
        <p:spPr bwMode="auto">
          <a:xfrm>
            <a:off x="7498813" y="3943435"/>
            <a:ext cx="4233298" cy="135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037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7" grpId="0"/>
      <p:bldP spid="28" grpId="0"/>
      <p:bldP spid="29" grpId="0"/>
      <p:bldP spid="32" grpId="0"/>
      <p:bldP spid="34" grpId="0"/>
      <p:bldP spid="37" grpId="0" animBg="1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848667" y="2706284"/>
            <a:ext cx="1476015" cy="1286493"/>
            <a:chOff x="844497" y="2174688"/>
            <a:chExt cx="1107011" cy="964870"/>
          </a:xfrm>
        </p:grpSpPr>
        <p:sp>
          <p:nvSpPr>
            <p:cNvPr id="4" name="TextBox 5"/>
            <p:cNvSpPr txBox="1"/>
            <p:nvPr/>
          </p:nvSpPr>
          <p:spPr>
            <a:xfrm>
              <a:off x="844497" y="2885642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tx1">
                      <a:lumMod val="85000"/>
                      <a:lumOff val="1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5" name="TextBox 6"/>
            <p:cNvSpPr txBox="1"/>
            <p:nvPr/>
          </p:nvSpPr>
          <p:spPr>
            <a:xfrm>
              <a:off x="887275" y="2174688"/>
              <a:ext cx="1064233" cy="83099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altLang="zh-CN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95%</a:t>
              </a:r>
            </a:p>
          </p:txBody>
        </p:sp>
      </p:grpSp>
      <p:grpSp>
        <p:nvGrpSpPr>
          <p:cNvPr id="7" name="Group 1"/>
          <p:cNvGrpSpPr/>
          <p:nvPr/>
        </p:nvGrpSpPr>
        <p:grpSpPr>
          <a:xfrm>
            <a:off x="2553245" y="1175316"/>
            <a:ext cx="5918682" cy="4735020"/>
            <a:chOff x="2838056" y="1250264"/>
            <a:chExt cx="5918683" cy="4735020"/>
          </a:xfrm>
        </p:grpSpPr>
        <p:sp>
          <p:nvSpPr>
            <p:cNvPr id="11" name="Rectangle 49"/>
            <p:cNvSpPr>
              <a:spLocks/>
            </p:cNvSpPr>
            <p:nvPr/>
          </p:nvSpPr>
          <p:spPr bwMode="auto">
            <a:xfrm>
              <a:off x="6349088" y="4836487"/>
              <a:ext cx="1819791" cy="114879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2" name="Rectangle 50"/>
            <p:cNvSpPr>
              <a:spLocks/>
            </p:cNvSpPr>
            <p:nvPr/>
          </p:nvSpPr>
          <p:spPr bwMode="auto">
            <a:xfrm>
              <a:off x="3868940" y="3816551"/>
              <a:ext cx="1380701" cy="17273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3" name="Freeform: Shape 51"/>
            <p:cNvSpPr>
              <a:spLocks/>
            </p:cNvSpPr>
            <p:nvPr/>
          </p:nvSpPr>
          <p:spPr bwMode="auto">
            <a:xfrm>
              <a:off x="5249642" y="3816551"/>
              <a:ext cx="1099447" cy="2168733"/>
            </a:xfrm>
            <a:custGeom>
              <a:avLst/>
              <a:gdLst>
                <a:gd name="T0" fmla="*/ 401 w 401"/>
                <a:gd name="T1" fmla="*/ 791 h 791"/>
                <a:gd name="T2" fmla="*/ 0 w 401"/>
                <a:gd name="T3" fmla="*/ 63 h 791"/>
                <a:gd name="T4" fmla="*/ 0 w 401"/>
                <a:gd name="T5" fmla="*/ 0 h 791"/>
                <a:gd name="T6" fmla="*/ 401 w 401"/>
                <a:gd name="T7" fmla="*/ 372 h 791"/>
                <a:gd name="T8" fmla="*/ 401 w 401"/>
                <a:gd name="T9" fmla="*/ 791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791">
                  <a:moveTo>
                    <a:pt x="401" y="791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401" y="372"/>
                  </a:lnTo>
                  <a:lnTo>
                    <a:pt x="401" y="79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4" name="Oval 52"/>
            <p:cNvSpPr/>
            <p:nvPr/>
          </p:nvSpPr>
          <p:spPr>
            <a:xfrm flipH="1">
              <a:off x="7607942" y="4836486"/>
              <a:ext cx="1148797" cy="11487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5" name="Oval 48"/>
            <p:cNvSpPr/>
            <p:nvPr/>
          </p:nvSpPr>
          <p:spPr>
            <a:xfrm flipH="1">
              <a:off x="7733289" y="4964175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6" name="Rectangle 43"/>
            <p:cNvSpPr>
              <a:spLocks/>
            </p:cNvSpPr>
            <p:nvPr/>
          </p:nvSpPr>
          <p:spPr bwMode="auto">
            <a:xfrm>
              <a:off x="6349088" y="3643820"/>
              <a:ext cx="1819791" cy="11487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7" name="Rectangle 44"/>
            <p:cNvSpPr>
              <a:spLocks/>
            </p:cNvSpPr>
            <p:nvPr/>
          </p:nvSpPr>
          <p:spPr bwMode="auto">
            <a:xfrm>
              <a:off x="3868940" y="3624629"/>
              <a:ext cx="1380701" cy="17821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8" name="Freeform: Shape 45"/>
            <p:cNvSpPr>
              <a:spLocks/>
            </p:cNvSpPr>
            <p:nvPr/>
          </p:nvSpPr>
          <p:spPr bwMode="auto">
            <a:xfrm>
              <a:off x="5249642" y="3624629"/>
              <a:ext cx="1099447" cy="1167990"/>
            </a:xfrm>
            <a:custGeom>
              <a:avLst/>
              <a:gdLst>
                <a:gd name="T0" fmla="*/ 401 w 401"/>
                <a:gd name="T1" fmla="*/ 426 h 426"/>
                <a:gd name="T2" fmla="*/ 0 w 401"/>
                <a:gd name="T3" fmla="*/ 65 h 426"/>
                <a:gd name="T4" fmla="*/ 0 w 401"/>
                <a:gd name="T5" fmla="*/ 0 h 426"/>
                <a:gd name="T6" fmla="*/ 401 w 401"/>
                <a:gd name="T7" fmla="*/ 7 h 426"/>
                <a:gd name="T8" fmla="*/ 401 w 401"/>
                <a:gd name="T9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6">
                  <a:moveTo>
                    <a:pt x="401" y="426"/>
                  </a:moveTo>
                  <a:lnTo>
                    <a:pt x="0" y="65"/>
                  </a:lnTo>
                  <a:lnTo>
                    <a:pt x="0" y="0"/>
                  </a:lnTo>
                  <a:lnTo>
                    <a:pt x="401" y="7"/>
                  </a:lnTo>
                  <a:lnTo>
                    <a:pt x="401" y="42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9" name="Oval 46"/>
            <p:cNvSpPr/>
            <p:nvPr/>
          </p:nvSpPr>
          <p:spPr>
            <a:xfrm flipH="1">
              <a:off x="7607942" y="3644301"/>
              <a:ext cx="1148797" cy="11487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0" name="Oval 42"/>
            <p:cNvSpPr/>
            <p:nvPr/>
          </p:nvSpPr>
          <p:spPr>
            <a:xfrm flipH="1">
              <a:off x="7733289" y="3766345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1" name="Rectangle 37"/>
            <p:cNvSpPr>
              <a:spLocks/>
            </p:cNvSpPr>
            <p:nvPr/>
          </p:nvSpPr>
          <p:spPr bwMode="auto">
            <a:xfrm>
              <a:off x="6349088" y="2448413"/>
              <a:ext cx="1819791" cy="114605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2" name="Rectangle 38"/>
            <p:cNvSpPr>
              <a:spLocks/>
            </p:cNvSpPr>
            <p:nvPr/>
          </p:nvSpPr>
          <p:spPr bwMode="auto">
            <a:xfrm>
              <a:off x="3868940" y="3438190"/>
              <a:ext cx="1380701" cy="1727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3" name="Freeform: Shape 39"/>
            <p:cNvSpPr>
              <a:spLocks/>
            </p:cNvSpPr>
            <p:nvPr/>
          </p:nvSpPr>
          <p:spPr bwMode="auto">
            <a:xfrm>
              <a:off x="5249642" y="2448413"/>
              <a:ext cx="1099447" cy="1162506"/>
            </a:xfrm>
            <a:custGeom>
              <a:avLst/>
              <a:gdLst>
                <a:gd name="T0" fmla="*/ 0 w 401"/>
                <a:gd name="T1" fmla="*/ 361 h 424"/>
                <a:gd name="T2" fmla="*/ 401 w 401"/>
                <a:gd name="T3" fmla="*/ 0 h 424"/>
                <a:gd name="T4" fmla="*/ 401 w 401"/>
                <a:gd name="T5" fmla="*/ 418 h 424"/>
                <a:gd name="T6" fmla="*/ 0 w 401"/>
                <a:gd name="T7" fmla="*/ 424 h 424"/>
                <a:gd name="T8" fmla="*/ 0 w 401"/>
                <a:gd name="T9" fmla="*/ 361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4">
                  <a:moveTo>
                    <a:pt x="0" y="361"/>
                  </a:moveTo>
                  <a:lnTo>
                    <a:pt x="401" y="0"/>
                  </a:lnTo>
                  <a:lnTo>
                    <a:pt x="401" y="418"/>
                  </a:lnTo>
                  <a:lnTo>
                    <a:pt x="0" y="424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4" name="Oval 40"/>
            <p:cNvSpPr/>
            <p:nvPr/>
          </p:nvSpPr>
          <p:spPr>
            <a:xfrm flipH="1">
              <a:off x="7607942" y="2451998"/>
              <a:ext cx="1148797" cy="114879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5" name="Oval 36"/>
            <p:cNvSpPr/>
            <p:nvPr/>
          </p:nvSpPr>
          <p:spPr>
            <a:xfrm flipH="1">
              <a:off x="7733289" y="2570221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6" name="Rectangle 31"/>
            <p:cNvSpPr>
              <a:spLocks/>
            </p:cNvSpPr>
            <p:nvPr/>
          </p:nvSpPr>
          <p:spPr bwMode="auto">
            <a:xfrm>
              <a:off x="6349088" y="1250264"/>
              <a:ext cx="1819791" cy="11487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7" name="Rectangle 32"/>
            <p:cNvSpPr>
              <a:spLocks/>
            </p:cNvSpPr>
            <p:nvPr/>
          </p:nvSpPr>
          <p:spPr bwMode="auto">
            <a:xfrm>
              <a:off x="3868940" y="3251748"/>
              <a:ext cx="1380701" cy="1727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8" name="Freeform: Shape 33"/>
            <p:cNvSpPr>
              <a:spLocks/>
            </p:cNvSpPr>
            <p:nvPr/>
          </p:nvSpPr>
          <p:spPr bwMode="auto">
            <a:xfrm>
              <a:off x="5249642" y="1250264"/>
              <a:ext cx="1099447" cy="2174215"/>
            </a:xfrm>
            <a:custGeom>
              <a:avLst/>
              <a:gdLst>
                <a:gd name="T0" fmla="*/ 0 w 401"/>
                <a:gd name="T1" fmla="*/ 730 h 793"/>
                <a:gd name="T2" fmla="*/ 401 w 401"/>
                <a:gd name="T3" fmla="*/ 0 h 793"/>
                <a:gd name="T4" fmla="*/ 401 w 401"/>
                <a:gd name="T5" fmla="*/ 419 h 793"/>
                <a:gd name="T6" fmla="*/ 0 w 401"/>
                <a:gd name="T7" fmla="*/ 793 h 793"/>
                <a:gd name="T8" fmla="*/ 0 w 401"/>
                <a:gd name="T9" fmla="*/ 73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793">
                  <a:moveTo>
                    <a:pt x="0" y="730"/>
                  </a:moveTo>
                  <a:lnTo>
                    <a:pt x="401" y="0"/>
                  </a:lnTo>
                  <a:lnTo>
                    <a:pt x="401" y="419"/>
                  </a:lnTo>
                  <a:lnTo>
                    <a:pt x="0" y="793"/>
                  </a:lnTo>
                  <a:lnTo>
                    <a:pt x="0" y="73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9" name="Oval 34"/>
            <p:cNvSpPr/>
            <p:nvPr/>
          </p:nvSpPr>
          <p:spPr>
            <a:xfrm flipH="1">
              <a:off x="7607942" y="1250264"/>
              <a:ext cx="1148797" cy="114879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0" name="Oval 30"/>
            <p:cNvSpPr/>
            <p:nvPr/>
          </p:nvSpPr>
          <p:spPr>
            <a:xfrm flipH="1">
              <a:off x="7733289" y="1372390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1" name="TextBox 16"/>
            <p:cNvSpPr txBox="1">
              <a:spLocks/>
            </p:cNvSpPr>
            <p:nvPr/>
          </p:nvSpPr>
          <p:spPr>
            <a:xfrm flipH="1">
              <a:off x="6479712" y="1592796"/>
              <a:ext cx="1460604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2" name="TextBox 17"/>
            <p:cNvSpPr txBox="1">
              <a:spLocks/>
            </p:cNvSpPr>
            <p:nvPr/>
          </p:nvSpPr>
          <p:spPr>
            <a:xfrm flipH="1">
              <a:off x="6479712" y="2772593"/>
              <a:ext cx="1440183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3" name="TextBox 18"/>
            <p:cNvSpPr txBox="1">
              <a:spLocks/>
            </p:cNvSpPr>
            <p:nvPr/>
          </p:nvSpPr>
          <p:spPr>
            <a:xfrm flipH="1">
              <a:off x="6479712" y="3963864"/>
              <a:ext cx="1460604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4" name="TextBox 19"/>
            <p:cNvSpPr txBox="1">
              <a:spLocks/>
            </p:cNvSpPr>
            <p:nvPr/>
          </p:nvSpPr>
          <p:spPr>
            <a:xfrm flipH="1">
              <a:off x="6479710" y="5143662"/>
              <a:ext cx="1600190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5" name="Freeform: Shape 27"/>
            <p:cNvSpPr>
              <a:spLocks/>
            </p:cNvSpPr>
            <p:nvPr/>
          </p:nvSpPr>
          <p:spPr bwMode="auto">
            <a:xfrm rot="5400000" flipH="1">
              <a:off x="2528593" y="3054971"/>
              <a:ext cx="1755662" cy="1136735"/>
            </a:xfrm>
            <a:custGeom>
              <a:avLst/>
              <a:gdLst>
                <a:gd name="T0" fmla="*/ 260 w 520"/>
                <a:gd name="T1" fmla="*/ 261 h 261"/>
                <a:gd name="T2" fmla="*/ 0 w 520"/>
                <a:gd name="T3" fmla="*/ 0 h 261"/>
                <a:gd name="T4" fmla="*/ 520 w 520"/>
                <a:gd name="T5" fmla="*/ 0 h 261"/>
                <a:gd name="T6" fmla="*/ 260 w 520"/>
                <a:gd name="T7" fmla="*/ 261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0" h="261">
                  <a:moveTo>
                    <a:pt x="260" y="261"/>
                  </a:moveTo>
                  <a:lnTo>
                    <a:pt x="0" y="0"/>
                  </a:lnTo>
                  <a:lnTo>
                    <a:pt x="520" y="0"/>
                  </a:lnTo>
                  <a:lnTo>
                    <a:pt x="260" y="26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6" name="Freeform: Shape 21"/>
            <p:cNvSpPr>
              <a:spLocks/>
            </p:cNvSpPr>
            <p:nvPr/>
          </p:nvSpPr>
          <p:spPr bwMode="auto">
            <a:xfrm>
              <a:off x="7919897" y="2729947"/>
              <a:ext cx="542861" cy="566721"/>
            </a:xfrm>
            <a:custGeom>
              <a:avLst/>
              <a:gdLst>
                <a:gd name="T0" fmla="*/ 3 w 77"/>
                <a:gd name="T1" fmla="*/ 30 h 77"/>
                <a:gd name="T2" fmla="*/ 30 w 77"/>
                <a:gd name="T3" fmla="*/ 5 h 77"/>
                <a:gd name="T4" fmla="*/ 7 w 77"/>
                <a:gd name="T5" fmla="*/ 31 h 77"/>
                <a:gd name="T6" fmla="*/ 71 w 77"/>
                <a:gd name="T7" fmla="*/ 31 h 77"/>
                <a:gd name="T8" fmla="*/ 74 w 77"/>
                <a:gd name="T9" fmla="*/ 30 h 77"/>
                <a:gd name="T10" fmla="*/ 47 w 77"/>
                <a:gd name="T11" fmla="*/ 5 h 77"/>
                <a:gd name="T12" fmla="*/ 71 w 77"/>
                <a:gd name="T13" fmla="*/ 31 h 77"/>
                <a:gd name="T14" fmla="*/ 72 w 77"/>
                <a:gd name="T15" fmla="*/ 43 h 77"/>
                <a:gd name="T16" fmla="*/ 61 w 77"/>
                <a:gd name="T17" fmla="*/ 40 h 77"/>
                <a:gd name="T18" fmla="*/ 55 w 77"/>
                <a:gd name="T19" fmla="*/ 61 h 77"/>
                <a:gd name="T20" fmla="*/ 40 w 77"/>
                <a:gd name="T21" fmla="*/ 68 h 77"/>
                <a:gd name="T22" fmla="*/ 39 w 77"/>
                <a:gd name="T23" fmla="*/ 77 h 77"/>
                <a:gd name="T24" fmla="*/ 38 w 77"/>
                <a:gd name="T25" fmla="*/ 68 h 77"/>
                <a:gd name="T26" fmla="*/ 22 w 77"/>
                <a:gd name="T27" fmla="*/ 61 h 77"/>
                <a:gd name="T28" fmla="*/ 16 w 77"/>
                <a:gd name="T29" fmla="*/ 40 h 77"/>
                <a:gd name="T30" fmla="*/ 5 w 77"/>
                <a:gd name="T31" fmla="*/ 43 h 77"/>
                <a:gd name="T32" fmla="*/ 5 w 77"/>
                <a:gd name="T33" fmla="*/ 34 h 77"/>
                <a:gd name="T34" fmla="*/ 16 w 77"/>
                <a:gd name="T35" fmla="*/ 38 h 77"/>
                <a:gd name="T36" fmla="*/ 22 w 77"/>
                <a:gd name="T37" fmla="*/ 16 h 77"/>
                <a:gd name="T38" fmla="*/ 38 w 77"/>
                <a:gd name="T39" fmla="*/ 9 h 77"/>
                <a:gd name="T40" fmla="*/ 39 w 77"/>
                <a:gd name="T41" fmla="*/ 0 h 77"/>
                <a:gd name="T42" fmla="*/ 40 w 77"/>
                <a:gd name="T43" fmla="*/ 9 h 77"/>
                <a:gd name="T44" fmla="*/ 55 w 77"/>
                <a:gd name="T45" fmla="*/ 16 h 77"/>
                <a:gd name="T46" fmla="*/ 61 w 77"/>
                <a:gd name="T47" fmla="*/ 38 h 77"/>
                <a:gd name="T48" fmla="*/ 72 w 77"/>
                <a:gd name="T49" fmla="*/ 34 h 77"/>
                <a:gd name="T50" fmla="*/ 39 w 77"/>
                <a:gd name="T51" fmla="*/ 8 h 77"/>
                <a:gd name="T52" fmla="*/ 39 w 77"/>
                <a:gd name="T53" fmla="*/ 2 h 77"/>
                <a:gd name="T54" fmla="*/ 39 w 77"/>
                <a:gd name="T55" fmla="*/ 8 h 77"/>
                <a:gd name="T56" fmla="*/ 5 w 77"/>
                <a:gd name="T57" fmla="*/ 36 h 77"/>
                <a:gd name="T58" fmla="*/ 5 w 77"/>
                <a:gd name="T59" fmla="*/ 41 h 77"/>
                <a:gd name="T60" fmla="*/ 39 w 77"/>
                <a:gd name="T61" fmla="*/ 70 h 77"/>
                <a:gd name="T62" fmla="*/ 39 w 77"/>
                <a:gd name="T63" fmla="*/ 75 h 77"/>
                <a:gd name="T64" fmla="*/ 39 w 77"/>
                <a:gd name="T65" fmla="*/ 70 h 77"/>
                <a:gd name="T66" fmla="*/ 52 w 77"/>
                <a:gd name="T67" fmla="*/ 47 h 77"/>
                <a:gd name="T68" fmla="*/ 42 w 77"/>
                <a:gd name="T69" fmla="*/ 39 h 77"/>
                <a:gd name="T70" fmla="*/ 46 w 77"/>
                <a:gd name="T71" fmla="*/ 33 h 77"/>
                <a:gd name="T72" fmla="*/ 45 w 77"/>
                <a:gd name="T73" fmla="*/ 30 h 77"/>
                <a:gd name="T74" fmla="*/ 32 w 77"/>
                <a:gd name="T75" fmla="*/ 30 h 77"/>
                <a:gd name="T76" fmla="*/ 31 w 77"/>
                <a:gd name="T77" fmla="*/ 33 h 77"/>
                <a:gd name="T78" fmla="*/ 35 w 77"/>
                <a:gd name="T79" fmla="*/ 39 h 77"/>
                <a:gd name="T80" fmla="*/ 25 w 77"/>
                <a:gd name="T81" fmla="*/ 47 h 77"/>
                <a:gd name="T82" fmla="*/ 55 w 77"/>
                <a:gd name="T83" fmla="*/ 54 h 77"/>
                <a:gd name="T84" fmla="*/ 72 w 77"/>
                <a:gd name="T85" fmla="*/ 36 h 77"/>
                <a:gd name="T86" fmla="*/ 72 w 77"/>
                <a:gd name="T87" fmla="*/ 41 h 77"/>
                <a:gd name="T88" fmla="*/ 71 w 77"/>
                <a:gd name="T89" fmla="*/ 47 h 77"/>
                <a:gd name="T90" fmla="*/ 47 w 77"/>
                <a:gd name="T91" fmla="*/ 73 h 77"/>
                <a:gd name="T92" fmla="*/ 74 w 77"/>
                <a:gd name="T93" fmla="*/ 47 h 77"/>
                <a:gd name="T94" fmla="*/ 71 w 77"/>
                <a:gd name="T95" fmla="*/ 47 h 77"/>
                <a:gd name="T96" fmla="*/ 5 w 77"/>
                <a:gd name="T97" fmla="*/ 47 h 77"/>
                <a:gd name="T98" fmla="*/ 30 w 77"/>
                <a:gd name="T99" fmla="*/ 74 h 77"/>
                <a:gd name="T100" fmla="*/ 30 w 77"/>
                <a:gd name="T101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7" h="77">
                  <a:moveTo>
                    <a:pt x="5" y="30"/>
                  </a:moveTo>
                  <a:cubicBezTo>
                    <a:pt x="4" y="30"/>
                    <a:pt x="4" y="30"/>
                    <a:pt x="3" y="30"/>
                  </a:cubicBezTo>
                  <a:cubicBezTo>
                    <a:pt x="7" y="17"/>
                    <a:pt x="17" y="7"/>
                    <a:pt x="30" y="4"/>
                  </a:cubicBezTo>
                  <a:cubicBezTo>
                    <a:pt x="30" y="4"/>
                    <a:pt x="30" y="4"/>
                    <a:pt x="30" y="5"/>
                  </a:cubicBezTo>
                  <a:cubicBezTo>
                    <a:pt x="30" y="5"/>
                    <a:pt x="30" y="6"/>
                    <a:pt x="30" y="7"/>
                  </a:cubicBezTo>
                  <a:cubicBezTo>
                    <a:pt x="19" y="10"/>
                    <a:pt x="9" y="19"/>
                    <a:pt x="7" y="31"/>
                  </a:cubicBezTo>
                  <a:cubicBezTo>
                    <a:pt x="6" y="30"/>
                    <a:pt x="5" y="30"/>
                    <a:pt x="5" y="30"/>
                  </a:cubicBezTo>
                  <a:close/>
                  <a:moveTo>
                    <a:pt x="71" y="31"/>
                  </a:moveTo>
                  <a:cubicBezTo>
                    <a:pt x="71" y="30"/>
                    <a:pt x="72" y="30"/>
                    <a:pt x="72" y="30"/>
                  </a:cubicBezTo>
                  <a:cubicBezTo>
                    <a:pt x="73" y="30"/>
                    <a:pt x="73" y="30"/>
                    <a:pt x="74" y="30"/>
                  </a:cubicBezTo>
                  <a:cubicBezTo>
                    <a:pt x="70" y="17"/>
                    <a:pt x="60" y="7"/>
                    <a:pt x="47" y="4"/>
                  </a:cubicBezTo>
                  <a:cubicBezTo>
                    <a:pt x="47" y="4"/>
                    <a:pt x="47" y="4"/>
                    <a:pt x="47" y="5"/>
                  </a:cubicBezTo>
                  <a:cubicBezTo>
                    <a:pt x="47" y="5"/>
                    <a:pt x="47" y="6"/>
                    <a:pt x="47" y="7"/>
                  </a:cubicBezTo>
                  <a:cubicBezTo>
                    <a:pt x="58" y="10"/>
                    <a:pt x="68" y="19"/>
                    <a:pt x="71" y="31"/>
                  </a:cubicBezTo>
                  <a:close/>
                  <a:moveTo>
                    <a:pt x="77" y="39"/>
                  </a:moveTo>
                  <a:cubicBezTo>
                    <a:pt x="77" y="41"/>
                    <a:pt x="75" y="43"/>
                    <a:pt x="72" y="43"/>
                  </a:cubicBezTo>
                  <a:cubicBezTo>
                    <a:pt x="70" y="43"/>
                    <a:pt x="68" y="42"/>
                    <a:pt x="68" y="40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1" y="55"/>
                    <a:pt x="61" y="55"/>
                    <a:pt x="61" y="55"/>
                  </a:cubicBezTo>
                  <a:cubicBezTo>
                    <a:pt x="61" y="58"/>
                    <a:pt x="58" y="61"/>
                    <a:pt x="55" y="61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2" y="68"/>
                    <a:pt x="43" y="70"/>
                    <a:pt x="43" y="73"/>
                  </a:cubicBezTo>
                  <a:cubicBezTo>
                    <a:pt x="43" y="75"/>
                    <a:pt x="41" y="77"/>
                    <a:pt x="39" y="77"/>
                  </a:cubicBezTo>
                  <a:cubicBezTo>
                    <a:pt x="36" y="77"/>
                    <a:pt x="34" y="75"/>
                    <a:pt x="34" y="73"/>
                  </a:cubicBezTo>
                  <a:cubicBezTo>
                    <a:pt x="34" y="70"/>
                    <a:pt x="35" y="68"/>
                    <a:pt x="38" y="68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19" y="61"/>
                    <a:pt x="16" y="58"/>
                    <a:pt x="16" y="55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42"/>
                    <a:pt x="7" y="43"/>
                    <a:pt x="5" y="43"/>
                  </a:cubicBezTo>
                  <a:cubicBezTo>
                    <a:pt x="2" y="43"/>
                    <a:pt x="0" y="41"/>
                    <a:pt x="0" y="39"/>
                  </a:cubicBezTo>
                  <a:cubicBezTo>
                    <a:pt x="0" y="36"/>
                    <a:pt x="2" y="34"/>
                    <a:pt x="5" y="34"/>
                  </a:cubicBezTo>
                  <a:cubicBezTo>
                    <a:pt x="7" y="34"/>
                    <a:pt x="9" y="36"/>
                    <a:pt x="9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19"/>
                    <a:pt x="19" y="16"/>
                    <a:pt x="22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5" y="9"/>
                    <a:pt x="34" y="7"/>
                    <a:pt x="34" y="5"/>
                  </a:cubicBezTo>
                  <a:cubicBezTo>
                    <a:pt x="34" y="2"/>
                    <a:pt x="36" y="0"/>
                    <a:pt x="39" y="0"/>
                  </a:cubicBezTo>
                  <a:cubicBezTo>
                    <a:pt x="41" y="0"/>
                    <a:pt x="43" y="2"/>
                    <a:pt x="43" y="5"/>
                  </a:cubicBezTo>
                  <a:cubicBezTo>
                    <a:pt x="43" y="7"/>
                    <a:pt x="42" y="9"/>
                    <a:pt x="40" y="9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8" y="16"/>
                    <a:pt x="61" y="19"/>
                    <a:pt x="61" y="22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8" y="38"/>
                    <a:pt x="68" y="38"/>
                    <a:pt x="68" y="38"/>
                  </a:cubicBezTo>
                  <a:cubicBezTo>
                    <a:pt x="68" y="36"/>
                    <a:pt x="70" y="34"/>
                    <a:pt x="72" y="34"/>
                  </a:cubicBezTo>
                  <a:cubicBezTo>
                    <a:pt x="75" y="34"/>
                    <a:pt x="77" y="36"/>
                    <a:pt x="77" y="39"/>
                  </a:cubicBezTo>
                  <a:close/>
                  <a:moveTo>
                    <a:pt x="39" y="8"/>
                  </a:moveTo>
                  <a:cubicBezTo>
                    <a:pt x="40" y="8"/>
                    <a:pt x="41" y="6"/>
                    <a:pt x="41" y="5"/>
                  </a:cubicBezTo>
                  <a:cubicBezTo>
                    <a:pt x="41" y="3"/>
                    <a:pt x="40" y="2"/>
                    <a:pt x="39" y="2"/>
                  </a:cubicBezTo>
                  <a:cubicBezTo>
                    <a:pt x="37" y="2"/>
                    <a:pt x="36" y="3"/>
                    <a:pt x="36" y="5"/>
                  </a:cubicBezTo>
                  <a:cubicBezTo>
                    <a:pt x="36" y="6"/>
                    <a:pt x="37" y="8"/>
                    <a:pt x="39" y="8"/>
                  </a:cubicBezTo>
                  <a:close/>
                  <a:moveTo>
                    <a:pt x="7" y="39"/>
                  </a:moveTo>
                  <a:cubicBezTo>
                    <a:pt x="7" y="37"/>
                    <a:pt x="6" y="36"/>
                    <a:pt x="5" y="36"/>
                  </a:cubicBezTo>
                  <a:cubicBezTo>
                    <a:pt x="3" y="36"/>
                    <a:pt x="2" y="37"/>
                    <a:pt x="2" y="39"/>
                  </a:cubicBezTo>
                  <a:cubicBezTo>
                    <a:pt x="2" y="40"/>
                    <a:pt x="3" y="41"/>
                    <a:pt x="5" y="41"/>
                  </a:cubicBezTo>
                  <a:cubicBezTo>
                    <a:pt x="6" y="41"/>
                    <a:pt x="7" y="40"/>
                    <a:pt x="7" y="39"/>
                  </a:cubicBezTo>
                  <a:close/>
                  <a:moveTo>
                    <a:pt x="39" y="70"/>
                  </a:moveTo>
                  <a:cubicBezTo>
                    <a:pt x="37" y="70"/>
                    <a:pt x="36" y="71"/>
                    <a:pt x="36" y="73"/>
                  </a:cubicBezTo>
                  <a:cubicBezTo>
                    <a:pt x="36" y="74"/>
                    <a:pt x="37" y="75"/>
                    <a:pt x="39" y="75"/>
                  </a:cubicBezTo>
                  <a:cubicBezTo>
                    <a:pt x="40" y="75"/>
                    <a:pt x="41" y="74"/>
                    <a:pt x="41" y="73"/>
                  </a:cubicBezTo>
                  <a:cubicBezTo>
                    <a:pt x="41" y="71"/>
                    <a:pt x="40" y="70"/>
                    <a:pt x="39" y="70"/>
                  </a:cubicBezTo>
                  <a:close/>
                  <a:moveTo>
                    <a:pt x="55" y="54"/>
                  </a:moveTo>
                  <a:cubicBezTo>
                    <a:pt x="55" y="54"/>
                    <a:pt x="54" y="49"/>
                    <a:pt x="52" y="47"/>
                  </a:cubicBezTo>
                  <a:cubicBezTo>
                    <a:pt x="51" y="45"/>
                    <a:pt x="44" y="44"/>
                    <a:pt x="43" y="43"/>
                  </a:cubicBezTo>
                  <a:cubicBezTo>
                    <a:pt x="42" y="42"/>
                    <a:pt x="42" y="40"/>
                    <a:pt x="42" y="39"/>
                  </a:cubicBezTo>
                  <a:cubicBezTo>
                    <a:pt x="43" y="38"/>
                    <a:pt x="44" y="37"/>
                    <a:pt x="44" y="35"/>
                  </a:cubicBezTo>
                  <a:cubicBezTo>
                    <a:pt x="45" y="35"/>
                    <a:pt x="45" y="34"/>
                    <a:pt x="46" y="33"/>
                  </a:cubicBezTo>
                  <a:cubicBezTo>
                    <a:pt x="46" y="32"/>
                    <a:pt x="45" y="32"/>
                    <a:pt x="45" y="31"/>
                  </a:cubicBezTo>
                  <a:cubicBezTo>
                    <a:pt x="45" y="31"/>
                    <a:pt x="45" y="31"/>
                    <a:pt x="45" y="30"/>
                  </a:cubicBezTo>
                  <a:cubicBezTo>
                    <a:pt x="45" y="26"/>
                    <a:pt x="42" y="23"/>
                    <a:pt x="39" y="23"/>
                  </a:cubicBezTo>
                  <a:cubicBezTo>
                    <a:pt x="35" y="23"/>
                    <a:pt x="32" y="26"/>
                    <a:pt x="32" y="30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2" y="32"/>
                    <a:pt x="31" y="32"/>
                    <a:pt x="31" y="33"/>
                  </a:cubicBezTo>
                  <a:cubicBezTo>
                    <a:pt x="32" y="34"/>
                    <a:pt x="32" y="35"/>
                    <a:pt x="33" y="35"/>
                  </a:cubicBezTo>
                  <a:cubicBezTo>
                    <a:pt x="33" y="37"/>
                    <a:pt x="34" y="38"/>
                    <a:pt x="35" y="39"/>
                  </a:cubicBezTo>
                  <a:cubicBezTo>
                    <a:pt x="35" y="40"/>
                    <a:pt x="35" y="42"/>
                    <a:pt x="34" y="43"/>
                  </a:cubicBezTo>
                  <a:cubicBezTo>
                    <a:pt x="34" y="44"/>
                    <a:pt x="26" y="45"/>
                    <a:pt x="25" y="47"/>
                  </a:cubicBezTo>
                  <a:cubicBezTo>
                    <a:pt x="24" y="49"/>
                    <a:pt x="22" y="54"/>
                    <a:pt x="22" y="54"/>
                  </a:cubicBezTo>
                  <a:lnTo>
                    <a:pt x="55" y="54"/>
                  </a:lnTo>
                  <a:close/>
                  <a:moveTo>
                    <a:pt x="75" y="39"/>
                  </a:moveTo>
                  <a:cubicBezTo>
                    <a:pt x="75" y="37"/>
                    <a:pt x="74" y="36"/>
                    <a:pt x="72" y="36"/>
                  </a:cubicBezTo>
                  <a:cubicBezTo>
                    <a:pt x="71" y="36"/>
                    <a:pt x="70" y="37"/>
                    <a:pt x="70" y="39"/>
                  </a:cubicBezTo>
                  <a:cubicBezTo>
                    <a:pt x="70" y="40"/>
                    <a:pt x="71" y="41"/>
                    <a:pt x="72" y="41"/>
                  </a:cubicBezTo>
                  <a:cubicBezTo>
                    <a:pt x="74" y="41"/>
                    <a:pt x="75" y="40"/>
                    <a:pt x="75" y="39"/>
                  </a:cubicBezTo>
                  <a:close/>
                  <a:moveTo>
                    <a:pt x="71" y="47"/>
                  </a:moveTo>
                  <a:cubicBezTo>
                    <a:pt x="68" y="58"/>
                    <a:pt x="58" y="68"/>
                    <a:pt x="47" y="71"/>
                  </a:cubicBezTo>
                  <a:cubicBezTo>
                    <a:pt x="47" y="71"/>
                    <a:pt x="47" y="72"/>
                    <a:pt x="47" y="73"/>
                  </a:cubicBezTo>
                  <a:cubicBezTo>
                    <a:pt x="47" y="73"/>
                    <a:pt x="47" y="73"/>
                    <a:pt x="47" y="74"/>
                  </a:cubicBezTo>
                  <a:cubicBezTo>
                    <a:pt x="60" y="71"/>
                    <a:pt x="70" y="60"/>
                    <a:pt x="74" y="47"/>
                  </a:cubicBezTo>
                  <a:cubicBezTo>
                    <a:pt x="73" y="47"/>
                    <a:pt x="73" y="47"/>
                    <a:pt x="72" y="47"/>
                  </a:cubicBezTo>
                  <a:cubicBezTo>
                    <a:pt x="72" y="47"/>
                    <a:pt x="71" y="47"/>
                    <a:pt x="71" y="47"/>
                  </a:cubicBezTo>
                  <a:close/>
                  <a:moveTo>
                    <a:pt x="7" y="47"/>
                  </a:moveTo>
                  <a:cubicBezTo>
                    <a:pt x="6" y="47"/>
                    <a:pt x="5" y="47"/>
                    <a:pt x="5" y="47"/>
                  </a:cubicBezTo>
                  <a:cubicBezTo>
                    <a:pt x="4" y="47"/>
                    <a:pt x="4" y="47"/>
                    <a:pt x="3" y="47"/>
                  </a:cubicBezTo>
                  <a:cubicBezTo>
                    <a:pt x="7" y="60"/>
                    <a:pt x="17" y="71"/>
                    <a:pt x="30" y="74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2"/>
                    <a:pt x="30" y="71"/>
                    <a:pt x="30" y="71"/>
                  </a:cubicBezTo>
                  <a:cubicBezTo>
                    <a:pt x="19" y="68"/>
                    <a:pt x="9" y="58"/>
                    <a:pt x="7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7" name="Freeform: Shape 22"/>
            <p:cNvSpPr>
              <a:spLocks/>
            </p:cNvSpPr>
            <p:nvPr/>
          </p:nvSpPr>
          <p:spPr bwMode="auto">
            <a:xfrm>
              <a:off x="7950031" y="5180796"/>
              <a:ext cx="498634" cy="495178"/>
            </a:xfrm>
            <a:custGeom>
              <a:avLst/>
              <a:gdLst>
                <a:gd name="T0" fmla="*/ 0 w 120"/>
                <a:gd name="T1" fmla="*/ 60 h 120"/>
                <a:gd name="T2" fmla="*/ 120 w 120"/>
                <a:gd name="T3" fmla="*/ 60 h 120"/>
                <a:gd name="T4" fmla="*/ 83 w 120"/>
                <a:gd name="T5" fmla="*/ 24 h 120"/>
                <a:gd name="T6" fmla="*/ 86 w 120"/>
                <a:gd name="T7" fmla="*/ 14 h 120"/>
                <a:gd name="T8" fmla="*/ 86 w 120"/>
                <a:gd name="T9" fmla="*/ 28 h 120"/>
                <a:gd name="T10" fmla="*/ 47 w 120"/>
                <a:gd name="T11" fmla="*/ 77 h 120"/>
                <a:gd name="T12" fmla="*/ 41 w 120"/>
                <a:gd name="T13" fmla="*/ 88 h 120"/>
                <a:gd name="T14" fmla="*/ 38 w 120"/>
                <a:gd name="T15" fmla="*/ 95 h 120"/>
                <a:gd name="T16" fmla="*/ 37 w 120"/>
                <a:gd name="T17" fmla="*/ 110 h 120"/>
                <a:gd name="T18" fmla="*/ 31 w 120"/>
                <a:gd name="T19" fmla="*/ 99 h 120"/>
                <a:gd name="T20" fmla="*/ 26 w 120"/>
                <a:gd name="T21" fmla="*/ 89 h 120"/>
                <a:gd name="T22" fmla="*/ 17 w 120"/>
                <a:gd name="T23" fmla="*/ 82 h 120"/>
                <a:gd name="T24" fmla="*/ 16 w 120"/>
                <a:gd name="T25" fmla="*/ 68 h 120"/>
                <a:gd name="T26" fmla="*/ 15 w 120"/>
                <a:gd name="T27" fmla="*/ 60 h 120"/>
                <a:gd name="T28" fmla="*/ 10 w 120"/>
                <a:gd name="T29" fmla="*/ 54 h 120"/>
                <a:gd name="T30" fmla="*/ 10 w 120"/>
                <a:gd name="T31" fmla="*/ 45 h 120"/>
                <a:gd name="T32" fmla="*/ 38 w 120"/>
                <a:gd name="T33" fmla="*/ 20 h 120"/>
                <a:gd name="T34" fmla="*/ 31 w 120"/>
                <a:gd name="T35" fmla="*/ 20 h 120"/>
                <a:gd name="T36" fmla="*/ 28 w 120"/>
                <a:gd name="T37" fmla="*/ 26 h 120"/>
                <a:gd name="T38" fmla="*/ 32 w 120"/>
                <a:gd name="T39" fmla="*/ 28 h 120"/>
                <a:gd name="T40" fmla="*/ 31 w 120"/>
                <a:gd name="T41" fmla="*/ 24 h 120"/>
                <a:gd name="T42" fmla="*/ 47 w 120"/>
                <a:gd name="T43" fmla="*/ 30 h 120"/>
                <a:gd name="T44" fmla="*/ 41 w 120"/>
                <a:gd name="T45" fmla="*/ 34 h 120"/>
                <a:gd name="T46" fmla="*/ 37 w 120"/>
                <a:gd name="T47" fmla="*/ 36 h 120"/>
                <a:gd name="T48" fmla="*/ 38 w 120"/>
                <a:gd name="T49" fmla="*/ 43 h 120"/>
                <a:gd name="T50" fmla="*/ 33 w 120"/>
                <a:gd name="T51" fmla="*/ 49 h 120"/>
                <a:gd name="T52" fmla="*/ 29 w 120"/>
                <a:gd name="T53" fmla="*/ 51 h 120"/>
                <a:gd name="T54" fmla="*/ 21 w 120"/>
                <a:gd name="T55" fmla="*/ 49 h 120"/>
                <a:gd name="T56" fmla="*/ 15 w 120"/>
                <a:gd name="T57" fmla="*/ 54 h 120"/>
                <a:gd name="T58" fmla="*/ 16 w 120"/>
                <a:gd name="T59" fmla="*/ 58 h 120"/>
                <a:gd name="T60" fmla="*/ 27 w 120"/>
                <a:gd name="T61" fmla="*/ 62 h 120"/>
                <a:gd name="T62" fmla="*/ 41 w 120"/>
                <a:gd name="T63" fmla="*/ 66 h 120"/>
                <a:gd name="T64" fmla="*/ 47 w 120"/>
                <a:gd name="T65" fmla="*/ 77 h 120"/>
                <a:gd name="T66" fmla="*/ 55 w 120"/>
                <a:gd name="T67" fmla="*/ 21 h 120"/>
                <a:gd name="T68" fmla="*/ 44 w 120"/>
                <a:gd name="T69" fmla="*/ 15 h 120"/>
                <a:gd name="T70" fmla="*/ 63 w 120"/>
                <a:gd name="T71" fmla="*/ 10 h 120"/>
                <a:gd name="T72" fmla="*/ 107 w 120"/>
                <a:gd name="T73" fmla="*/ 62 h 120"/>
                <a:gd name="T74" fmla="*/ 92 w 120"/>
                <a:gd name="T75" fmla="*/ 102 h 120"/>
                <a:gd name="T76" fmla="*/ 91 w 120"/>
                <a:gd name="T77" fmla="*/ 92 h 120"/>
                <a:gd name="T78" fmla="*/ 84 w 120"/>
                <a:gd name="T79" fmla="*/ 81 h 120"/>
                <a:gd name="T80" fmla="*/ 66 w 120"/>
                <a:gd name="T81" fmla="*/ 67 h 120"/>
                <a:gd name="T82" fmla="*/ 97 w 120"/>
                <a:gd name="T83" fmla="*/ 56 h 120"/>
                <a:gd name="T84" fmla="*/ 105 w 120"/>
                <a:gd name="T85" fmla="*/ 49 h 120"/>
                <a:gd name="T86" fmla="*/ 93 w 120"/>
                <a:gd name="T87" fmla="*/ 39 h 120"/>
                <a:gd name="T88" fmla="*/ 91 w 120"/>
                <a:gd name="T89" fmla="*/ 52 h 120"/>
                <a:gd name="T90" fmla="*/ 79 w 120"/>
                <a:gd name="T91" fmla="*/ 49 h 120"/>
                <a:gd name="T92" fmla="*/ 73 w 120"/>
                <a:gd name="T93" fmla="*/ 44 h 120"/>
                <a:gd name="T94" fmla="*/ 76 w 120"/>
                <a:gd name="T95" fmla="*/ 35 h 120"/>
                <a:gd name="T96" fmla="*/ 90 w 120"/>
                <a:gd name="T97" fmla="*/ 36 h 120"/>
                <a:gd name="T98" fmla="*/ 100 w 120"/>
                <a:gd name="T99" fmla="*/ 36 h 120"/>
                <a:gd name="T100" fmla="*/ 105 w 120"/>
                <a:gd name="T101" fmla="*/ 32 h 120"/>
                <a:gd name="T102" fmla="*/ 110 w 120"/>
                <a:gd name="T103" fmla="*/ 57 h 120"/>
                <a:gd name="T104" fmla="*/ 107 w 120"/>
                <a:gd name="T105" fmla="*/ 6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0" h="120">
                  <a:moveTo>
                    <a:pt x="60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0"/>
                    <a:pt x="60" y="120"/>
                  </a:cubicBezTo>
                  <a:cubicBezTo>
                    <a:pt x="93" y="120"/>
                    <a:pt x="120" y="93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83" y="24"/>
                  </a:moveTo>
                  <a:cubicBezTo>
                    <a:pt x="87" y="21"/>
                    <a:pt x="87" y="21"/>
                    <a:pt x="87" y="21"/>
                  </a:cubicBezTo>
                  <a:cubicBezTo>
                    <a:pt x="87" y="21"/>
                    <a:pt x="85" y="17"/>
                    <a:pt x="86" y="14"/>
                  </a:cubicBezTo>
                  <a:cubicBezTo>
                    <a:pt x="87" y="14"/>
                    <a:pt x="91" y="16"/>
                    <a:pt x="94" y="20"/>
                  </a:cubicBezTo>
                  <a:cubicBezTo>
                    <a:pt x="92" y="29"/>
                    <a:pt x="86" y="28"/>
                    <a:pt x="86" y="28"/>
                  </a:cubicBezTo>
                  <a:cubicBezTo>
                    <a:pt x="86" y="28"/>
                    <a:pt x="82" y="28"/>
                    <a:pt x="83" y="24"/>
                  </a:cubicBezTo>
                  <a:close/>
                  <a:moveTo>
                    <a:pt x="47" y="77"/>
                  </a:moveTo>
                  <a:cubicBezTo>
                    <a:pt x="46" y="78"/>
                    <a:pt x="45" y="81"/>
                    <a:pt x="44" y="84"/>
                  </a:cubicBezTo>
                  <a:cubicBezTo>
                    <a:pt x="43" y="86"/>
                    <a:pt x="42" y="87"/>
                    <a:pt x="41" y="88"/>
                  </a:cubicBezTo>
                  <a:cubicBezTo>
                    <a:pt x="39" y="89"/>
                    <a:pt x="39" y="91"/>
                    <a:pt x="39" y="91"/>
                  </a:cubicBezTo>
                  <a:cubicBezTo>
                    <a:pt x="38" y="95"/>
                    <a:pt x="38" y="95"/>
                    <a:pt x="38" y="95"/>
                  </a:cubicBezTo>
                  <a:cubicBezTo>
                    <a:pt x="38" y="95"/>
                    <a:pt x="39" y="99"/>
                    <a:pt x="40" y="100"/>
                  </a:cubicBezTo>
                  <a:cubicBezTo>
                    <a:pt x="40" y="102"/>
                    <a:pt x="37" y="110"/>
                    <a:pt x="37" y="110"/>
                  </a:cubicBezTo>
                  <a:cubicBezTo>
                    <a:pt x="34" y="109"/>
                    <a:pt x="33" y="106"/>
                    <a:pt x="32" y="104"/>
                  </a:cubicBezTo>
                  <a:cubicBezTo>
                    <a:pt x="32" y="102"/>
                    <a:pt x="30" y="101"/>
                    <a:pt x="31" y="99"/>
                  </a:cubicBezTo>
                  <a:cubicBezTo>
                    <a:pt x="31" y="96"/>
                    <a:pt x="29" y="95"/>
                    <a:pt x="28" y="94"/>
                  </a:cubicBezTo>
                  <a:cubicBezTo>
                    <a:pt x="27" y="92"/>
                    <a:pt x="26" y="90"/>
                    <a:pt x="26" y="89"/>
                  </a:cubicBezTo>
                  <a:cubicBezTo>
                    <a:pt x="26" y="88"/>
                    <a:pt x="23" y="86"/>
                    <a:pt x="23" y="86"/>
                  </a:cubicBezTo>
                  <a:cubicBezTo>
                    <a:pt x="23" y="86"/>
                    <a:pt x="18" y="83"/>
                    <a:pt x="17" y="82"/>
                  </a:cubicBezTo>
                  <a:cubicBezTo>
                    <a:pt x="16" y="81"/>
                    <a:pt x="15" y="77"/>
                    <a:pt x="15" y="75"/>
                  </a:cubicBezTo>
                  <a:cubicBezTo>
                    <a:pt x="15" y="73"/>
                    <a:pt x="16" y="68"/>
                    <a:pt x="16" y="68"/>
                  </a:cubicBezTo>
                  <a:cubicBezTo>
                    <a:pt x="16" y="68"/>
                    <a:pt x="18" y="66"/>
                    <a:pt x="17" y="65"/>
                  </a:cubicBezTo>
                  <a:cubicBezTo>
                    <a:pt x="15" y="64"/>
                    <a:pt x="15" y="60"/>
                    <a:pt x="15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1" y="55"/>
                    <a:pt x="10" y="54"/>
                  </a:cubicBezTo>
                  <a:cubicBezTo>
                    <a:pt x="10" y="52"/>
                    <a:pt x="10" y="51"/>
                    <a:pt x="11" y="50"/>
                  </a:cubicBezTo>
                  <a:cubicBezTo>
                    <a:pt x="11" y="49"/>
                    <a:pt x="10" y="46"/>
                    <a:pt x="10" y="45"/>
                  </a:cubicBezTo>
                  <a:cubicBezTo>
                    <a:pt x="20" y="20"/>
                    <a:pt x="37" y="15"/>
                    <a:pt x="37" y="15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5" y="21"/>
                    <a:pt x="34" y="21"/>
                  </a:cubicBezTo>
                  <a:cubicBezTo>
                    <a:pt x="32" y="20"/>
                    <a:pt x="31" y="20"/>
                    <a:pt x="31" y="20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28" y="25"/>
                    <a:pt x="28" y="26"/>
                  </a:cubicBezTo>
                  <a:cubicBezTo>
                    <a:pt x="28" y="27"/>
                    <a:pt x="29" y="29"/>
                    <a:pt x="29" y="29"/>
                  </a:cubicBezTo>
                  <a:cubicBezTo>
                    <a:pt x="29" y="29"/>
                    <a:pt x="32" y="29"/>
                    <a:pt x="32" y="28"/>
                  </a:cubicBezTo>
                  <a:cubicBezTo>
                    <a:pt x="32" y="27"/>
                    <a:pt x="32" y="26"/>
                    <a:pt x="32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4"/>
                    <a:pt x="34" y="23"/>
                    <a:pt x="40" y="24"/>
                  </a:cubicBezTo>
                  <a:cubicBezTo>
                    <a:pt x="47" y="24"/>
                    <a:pt x="44" y="29"/>
                    <a:pt x="47" y="30"/>
                  </a:cubicBezTo>
                  <a:cubicBezTo>
                    <a:pt x="50" y="31"/>
                    <a:pt x="45" y="35"/>
                    <a:pt x="44" y="37"/>
                  </a:cubicBezTo>
                  <a:cubicBezTo>
                    <a:pt x="43" y="39"/>
                    <a:pt x="41" y="34"/>
                    <a:pt x="41" y="34"/>
                  </a:cubicBezTo>
                  <a:cubicBezTo>
                    <a:pt x="41" y="34"/>
                    <a:pt x="43" y="32"/>
                    <a:pt x="40" y="32"/>
                  </a:cubicBezTo>
                  <a:cubicBezTo>
                    <a:pt x="37" y="31"/>
                    <a:pt x="35" y="36"/>
                    <a:pt x="37" y="36"/>
                  </a:cubicBezTo>
                  <a:cubicBezTo>
                    <a:pt x="38" y="36"/>
                    <a:pt x="40" y="38"/>
                    <a:pt x="39" y="39"/>
                  </a:cubicBezTo>
                  <a:cubicBezTo>
                    <a:pt x="39" y="40"/>
                    <a:pt x="39" y="40"/>
                    <a:pt x="38" y="43"/>
                  </a:cubicBezTo>
                  <a:cubicBezTo>
                    <a:pt x="36" y="46"/>
                    <a:pt x="34" y="48"/>
                    <a:pt x="34" y="48"/>
                  </a:cubicBezTo>
                  <a:cubicBezTo>
                    <a:pt x="34" y="48"/>
                    <a:pt x="32" y="47"/>
                    <a:pt x="33" y="49"/>
                  </a:cubicBezTo>
                  <a:cubicBezTo>
                    <a:pt x="34" y="51"/>
                    <a:pt x="33" y="54"/>
                    <a:pt x="33" y="55"/>
                  </a:cubicBezTo>
                  <a:cubicBezTo>
                    <a:pt x="33" y="57"/>
                    <a:pt x="29" y="54"/>
                    <a:pt x="29" y="51"/>
                  </a:cubicBezTo>
                  <a:cubicBezTo>
                    <a:pt x="28" y="48"/>
                    <a:pt x="25" y="51"/>
                    <a:pt x="24" y="51"/>
                  </a:cubicBezTo>
                  <a:cubicBezTo>
                    <a:pt x="23" y="51"/>
                    <a:pt x="21" y="50"/>
                    <a:pt x="21" y="49"/>
                  </a:cubicBezTo>
                  <a:cubicBezTo>
                    <a:pt x="20" y="48"/>
                    <a:pt x="15" y="52"/>
                    <a:pt x="14" y="52"/>
                  </a:cubicBezTo>
                  <a:cubicBezTo>
                    <a:pt x="13" y="53"/>
                    <a:pt x="13" y="55"/>
                    <a:pt x="15" y="54"/>
                  </a:cubicBezTo>
                  <a:cubicBezTo>
                    <a:pt x="17" y="53"/>
                    <a:pt x="19" y="54"/>
                    <a:pt x="19" y="56"/>
                  </a:cubicBezTo>
                  <a:cubicBezTo>
                    <a:pt x="18" y="58"/>
                    <a:pt x="16" y="57"/>
                    <a:pt x="16" y="58"/>
                  </a:cubicBezTo>
                  <a:cubicBezTo>
                    <a:pt x="17" y="60"/>
                    <a:pt x="19" y="61"/>
                    <a:pt x="19" y="63"/>
                  </a:cubicBezTo>
                  <a:cubicBezTo>
                    <a:pt x="20" y="65"/>
                    <a:pt x="25" y="63"/>
                    <a:pt x="27" y="62"/>
                  </a:cubicBezTo>
                  <a:cubicBezTo>
                    <a:pt x="28" y="62"/>
                    <a:pt x="33" y="61"/>
                    <a:pt x="33" y="63"/>
                  </a:cubicBezTo>
                  <a:cubicBezTo>
                    <a:pt x="34" y="65"/>
                    <a:pt x="39" y="66"/>
                    <a:pt x="41" y="66"/>
                  </a:cubicBezTo>
                  <a:cubicBezTo>
                    <a:pt x="43" y="67"/>
                    <a:pt x="46" y="67"/>
                    <a:pt x="49" y="69"/>
                  </a:cubicBezTo>
                  <a:cubicBezTo>
                    <a:pt x="51" y="72"/>
                    <a:pt x="47" y="76"/>
                    <a:pt x="47" y="77"/>
                  </a:cubicBezTo>
                  <a:close/>
                  <a:moveTo>
                    <a:pt x="59" y="14"/>
                  </a:moveTo>
                  <a:cubicBezTo>
                    <a:pt x="58" y="17"/>
                    <a:pt x="54" y="20"/>
                    <a:pt x="55" y="21"/>
                  </a:cubicBezTo>
                  <a:cubicBezTo>
                    <a:pt x="55" y="22"/>
                    <a:pt x="55" y="27"/>
                    <a:pt x="51" y="23"/>
                  </a:cubicBezTo>
                  <a:cubicBezTo>
                    <a:pt x="47" y="19"/>
                    <a:pt x="43" y="18"/>
                    <a:pt x="44" y="15"/>
                  </a:cubicBezTo>
                  <a:cubicBezTo>
                    <a:pt x="44" y="14"/>
                    <a:pt x="48" y="14"/>
                    <a:pt x="48" y="13"/>
                  </a:cubicBezTo>
                  <a:cubicBezTo>
                    <a:pt x="53" y="7"/>
                    <a:pt x="62" y="8"/>
                    <a:pt x="63" y="10"/>
                  </a:cubicBezTo>
                  <a:cubicBezTo>
                    <a:pt x="61" y="12"/>
                    <a:pt x="59" y="11"/>
                    <a:pt x="59" y="14"/>
                  </a:cubicBezTo>
                  <a:close/>
                  <a:moveTo>
                    <a:pt x="107" y="62"/>
                  </a:moveTo>
                  <a:cubicBezTo>
                    <a:pt x="107" y="62"/>
                    <a:pt x="109" y="65"/>
                    <a:pt x="112" y="65"/>
                  </a:cubicBezTo>
                  <a:cubicBezTo>
                    <a:pt x="110" y="87"/>
                    <a:pt x="92" y="102"/>
                    <a:pt x="92" y="102"/>
                  </a:cubicBezTo>
                  <a:cubicBezTo>
                    <a:pt x="89" y="99"/>
                    <a:pt x="90" y="96"/>
                    <a:pt x="90" y="96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1" y="85"/>
                    <a:pt x="91" y="77"/>
                    <a:pt x="84" y="81"/>
                  </a:cubicBezTo>
                  <a:cubicBezTo>
                    <a:pt x="77" y="83"/>
                    <a:pt x="80" y="83"/>
                    <a:pt x="72" y="83"/>
                  </a:cubicBezTo>
                  <a:cubicBezTo>
                    <a:pt x="64" y="84"/>
                    <a:pt x="66" y="67"/>
                    <a:pt x="66" y="67"/>
                  </a:cubicBezTo>
                  <a:cubicBezTo>
                    <a:pt x="66" y="43"/>
                    <a:pt x="84" y="61"/>
                    <a:pt x="84" y="61"/>
                  </a:cubicBezTo>
                  <a:cubicBezTo>
                    <a:pt x="95" y="69"/>
                    <a:pt x="97" y="56"/>
                    <a:pt x="97" y="56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49"/>
                    <a:pt x="105" y="49"/>
                    <a:pt x="105" y="49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3" y="39"/>
                    <a:pt x="91" y="43"/>
                    <a:pt x="94" y="48"/>
                  </a:cubicBezTo>
                  <a:cubicBezTo>
                    <a:pt x="94" y="48"/>
                    <a:pt x="93" y="53"/>
                    <a:pt x="91" y="52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2" y="47"/>
                    <a:pt x="79" y="49"/>
                  </a:cubicBezTo>
                  <a:cubicBezTo>
                    <a:pt x="75" y="52"/>
                    <a:pt x="69" y="49"/>
                    <a:pt x="69" y="49"/>
                  </a:cubicBezTo>
                  <a:cubicBezTo>
                    <a:pt x="69" y="49"/>
                    <a:pt x="69" y="46"/>
                    <a:pt x="73" y="44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6" y="42"/>
                    <a:pt x="75" y="38"/>
                    <a:pt x="76" y="35"/>
                  </a:cubicBezTo>
                  <a:cubicBezTo>
                    <a:pt x="77" y="32"/>
                    <a:pt x="78" y="35"/>
                    <a:pt x="81" y="33"/>
                  </a:cubicBezTo>
                  <a:cubicBezTo>
                    <a:pt x="84" y="31"/>
                    <a:pt x="86" y="37"/>
                    <a:pt x="90" y="36"/>
                  </a:cubicBezTo>
                  <a:cubicBezTo>
                    <a:pt x="94" y="36"/>
                    <a:pt x="92" y="35"/>
                    <a:pt x="95" y="33"/>
                  </a:cubicBezTo>
                  <a:cubicBezTo>
                    <a:pt x="98" y="32"/>
                    <a:pt x="100" y="36"/>
                    <a:pt x="100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5" y="30"/>
                    <a:pt x="105" y="32"/>
                  </a:cubicBezTo>
                  <a:cubicBezTo>
                    <a:pt x="109" y="38"/>
                    <a:pt x="114" y="55"/>
                    <a:pt x="112" y="58"/>
                  </a:cubicBezTo>
                  <a:cubicBezTo>
                    <a:pt x="111" y="57"/>
                    <a:pt x="110" y="57"/>
                    <a:pt x="110" y="57"/>
                  </a:cubicBezTo>
                  <a:cubicBezTo>
                    <a:pt x="103" y="57"/>
                    <a:pt x="103" y="57"/>
                    <a:pt x="103" y="57"/>
                  </a:cubicBezTo>
                  <a:lnTo>
                    <a:pt x="107" y="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38" name="Group 23"/>
            <p:cNvGrpSpPr/>
            <p:nvPr/>
          </p:nvGrpSpPr>
          <p:grpSpPr>
            <a:xfrm>
              <a:off x="7957065" y="1628845"/>
              <a:ext cx="471871" cy="362798"/>
              <a:chOff x="2849564" y="3636963"/>
              <a:chExt cx="315912" cy="242888"/>
            </a:xfrm>
            <a:solidFill>
              <a:schemeClr val="accent3"/>
            </a:solidFill>
          </p:grpSpPr>
          <p:sp>
            <p:nvSpPr>
              <p:cNvPr id="40" name="Freeform: Shape 25"/>
              <p:cNvSpPr>
                <a:spLocks/>
              </p:cNvSpPr>
              <p:nvPr/>
            </p:nvSpPr>
            <p:spPr bwMode="auto">
              <a:xfrm>
                <a:off x="2849564" y="3671888"/>
                <a:ext cx="298450" cy="207963"/>
              </a:xfrm>
              <a:custGeom>
                <a:avLst/>
                <a:gdLst>
                  <a:gd name="T0" fmla="*/ 103 w 112"/>
                  <a:gd name="T1" fmla="*/ 78 h 78"/>
                  <a:gd name="T2" fmla="*/ 9 w 112"/>
                  <a:gd name="T3" fmla="*/ 78 h 78"/>
                  <a:gd name="T4" fmla="*/ 0 w 112"/>
                  <a:gd name="T5" fmla="*/ 69 h 78"/>
                  <a:gd name="T6" fmla="*/ 0 w 112"/>
                  <a:gd name="T7" fmla="*/ 8 h 78"/>
                  <a:gd name="T8" fmla="*/ 9 w 112"/>
                  <a:gd name="T9" fmla="*/ 0 h 78"/>
                  <a:gd name="T10" fmla="*/ 42 w 112"/>
                  <a:gd name="T11" fmla="*/ 0 h 78"/>
                  <a:gd name="T12" fmla="*/ 46 w 112"/>
                  <a:gd name="T13" fmla="*/ 4 h 78"/>
                  <a:gd name="T14" fmla="*/ 42 w 112"/>
                  <a:gd name="T15" fmla="*/ 8 h 78"/>
                  <a:gd name="T16" fmla="*/ 9 w 112"/>
                  <a:gd name="T17" fmla="*/ 8 h 78"/>
                  <a:gd name="T18" fmla="*/ 8 w 112"/>
                  <a:gd name="T19" fmla="*/ 8 h 78"/>
                  <a:gd name="T20" fmla="*/ 8 w 112"/>
                  <a:gd name="T21" fmla="*/ 69 h 78"/>
                  <a:gd name="T22" fmla="*/ 9 w 112"/>
                  <a:gd name="T23" fmla="*/ 70 h 78"/>
                  <a:gd name="T24" fmla="*/ 103 w 112"/>
                  <a:gd name="T25" fmla="*/ 70 h 78"/>
                  <a:gd name="T26" fmla="*/ 104 w 112"/>
                  <a:gd name="T27" fmla="*/ 69 h 78"/>
                  <a:gd name="T28" fmla="*/ 104 w 112"/>
                  <a:gd name="T29" fmla="*/ 43 h 78"/>
                  <a:gd name="T30" fmla="*/ 108 w 112"/>
                  <a:gd name="T31" fmla="*/ 39 h 78"/>
                  <a:gd name="T32" fmla="*/ 112 w 112"/>
                  <a:gd name="T33" fmla="*/ 43 h 78"/>
                  <a:gd name="T34" fmla="*/ 112 w 112"/>
                  <a:gd name="T35" fmla="*/ 69 h 78"/>
                  <a:gd name="T36" fmla="*/ 103 w 112"/>
                  <a:gd name="T3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2" h="78">
                    <a:moveTo>
                      <a:pt x="103" y="78"/>
                    </a:moveTo>
                    <a:cubicBezTo>
                      <a:pt x="9" y="78"/>
                      <a:pt x="9" y="78"/>
                      <a:pt x="9" y="78"/>
                    </a:cubicBezTo>
                    <a:cubicBezTo>
                      <a:pt x="4" y="78"/>
                      <a:pt x="0" y="74"/>
                      <a:pt x="0" y="6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6" y="1"/>
                      <a:pt x="46" y="4"/>
                    </a:cubicBezTo>
                    <a:cubicBezTo>
                      <a:pt x="46" y="6"/>
                      <a:pt x="44" y="8"/>
                      <a:pt x="42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8" y="70"/>
                      <a:pt x="8" y="70"/>
                      <a:pt x="9" y="70"/>
                    </a:cubicBezTo>
                    <a:cubicBezTo>
                      <a:pt x="103" y="70"/>
                      <a:pt x="103" y="70"/>
                      <a:pt x="103" y="70"/>
                    </a:cubicBezTo>
                    <a:cubicBezTo>
                      <a:pt x="103" y="70"/>
                      <a:pt x="104" y="70"/>
                      <a:pt x="104" y="69"/>
                    </a:cubicBezTo>
                    <a:cubicBezTo>
                      <a:pt x="104" y="43"/>
                      <a:pt x="104" y="43"/>
                      <a:pt x="104" y="43"/>
                    </a:cubicBezTo>
                    <a:cubicBezTo>
                      <a:pt x="104" y="41"/>
                      <a:pt x="105" y="39"/>
                      <a:pt x="108" y="39"/>
                    </a:cubicBezTo>
                    <a:cubicBezTo>
                      <a:pt x="110" y="39"/>
                      <a:pt x="112" y="41"/>
                      <a:pt x="112" y="43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74"/>
                      <a:pt x="108" y="78"/>
                      <a:pt x="103" y="7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41" name="Freeform: Shape 26"/>
              <p:cNvSpPr>
                <a:spLocks/>
              </p:cNvSpPr>
              <p:nvPr/>
            </p:nvSpPr>
            <p:spPr bwMode="auto">
              <a:xfrm>
                <a:off x="2943226" y="3636963"/>
                <a:ext cx="222250" cy="200025"/>
              </a:xfrm>
              <a:custGeom>
                <a:avLst/>
                <a:gdLst>
                  <a:gd name="T0" fmla="*/ 46 w 83"/>
                  <a:gd name="T1" fmla="*/ 58 h 75"/>
                  <a:gd name="T2" fmla="*/ 83 w 83"/>
                  <a:gd name="T3" fmla="*/ 29 h 75"/>
                  <a:gd name="T4" fmla="*/ 46 w 83"/>
                  <a:gd name="T5" fmla="*/ 0 h 75"/>
                  <a:gd name="T6" fmla="*/ 46 w 83"/>
                  <a:gd name="T7" fmla="*/ 20 h 75"/>
                  <a:gd name="T8" fmla="*/ 0 w 83"/>
                  <a:gd name="T9" fmla="*/ 75 h 75"/>
                  <a:gd name="T10" fmla="*/ 46 w 83"/>
                  <a:gd name="T11" fmla="*/ 40 h 75"/>
                  <a:gd name="T12" fmla="*/ 46 w 83"/>
                  <a:gd name="T13" fmla="*/ 5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75">
                    <a:moveTo>
                      <a:pt x="46" y="58"/>
                    </a:moveTo>
                    <a:cubicBezTo>
                      <a:pt x="83" y="29"/>
                      <a:pt x="83" y="29"/>
                      <a:pt x="83" y="29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10" y="21"/>
                      <a:pt x="0" y="38"/>
                      <a:pt x="0" y="75"/>
                    </a:cubicBezTo>
                    <a:cubicBezTo>
                      <a:pt x="15" y="43"/>
                      <a:pt x="30" y="41"/>
                      <a:pt x="46" y="40"/>
                    </a:cubicBezTo>
                    <a:cubicBezTo>
                      <a:pt x="46" y="58"/>
                      <a:pt x="46" y="58"/>
                      <a:pt x="46" y="5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</p:grpSp>
        <p:sp>
          <p:nvSpPr>
            <p:cNvPr id="39" name="Freeform: Shape 24"/>
            <p:cNvSpPr/>
            <p:nvPr/>
          </p:nvSpPr>
          <p:spPr>
            <a:xfrm>
              <a:off x="7952754" y="3994423"/>
              <a:ext cx="478284" cy="4484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CBFF0045-DC5A-418E-9A41-5354EBE08C50}"/>
              </a:ext>
            </a:extLst>
          </p:cNvPr>
          <p:cNvSpPr/>
          <p:nvPr/>
        </p:nvSpPr>
        <p:spPr bwMode="auto">
          <a:xfrm>
            <a:off x="8665590" y="166014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EE340C1E-2114-4AD2-88B4-AC2F427620BD}"/>
              </a:ext>
            </a:extLst>
          </p:cNvPr>
          <p:cNvSpPr txBox="1"/>
          <p:nvPr/>
        </p:nvSpPr>
        <p:spPr bwMode="auto">
          <a:xfrm>
            <a:off x="8678686" y="13320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:a16="http://schemas.microsoft.com/office/drawing/2014/main" xmlns="" id="{80C184B7-69C6-49B1-8F7A-9201BAF30FCB}"/>
              </a:ext>
            </a:extLst>
          </p:cNvPr>
          <p:cNvSpPr/>
          <p:nvPr/>
        </p:nvSpPr>
        <p:spPr bwMode="auto">
          <a:xfrm>
            <a:off x="8678686" y="283021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8" name="iSlíďè">
            <a:extLst>
              <a:ext uri="{FF2B5EF4-FFF2-40B4-BE49-F238E27FC236}">
                <a16:creationId xmlns:a16="http://schemas.microsoft.com/office/drawing/2014/main" xmlns="" id="{4FE154DF-6EFF-49B9-B7F1-100ECEEFF474}"/>
              </a:ext>
            </a:extLst>
          </p:cNvPr>
          <p:cNvSpPr txBox="1"/>
          <p:nvPr/>
        </p:nvSpPr>
        <p:spPr bwMode="auto">
          <a:xfrm>
            <a:off x="8691782" y="2502084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:a16="http://schemas.microsoft.com/office/drawing/2014/main" xmlns="" id="{A8323C46-2C7B-490A-9AB9-E84A300D8515}"/>
              </a:ext>
            </a:extLst>
          </p:cNvPr>
          <p:cNvSpPr/>
          <p:nvPr/>
        </p:nvSpPr>
        <p:spPr bwMode="auto">
          <a:xfrm>
            <a:off x="8666403" y="403204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0" name="iSlíďè">
            <a:extLst>
              <a:ext uri="{FF2B5EF4-FFF2-40B4-BE49-F238E27FC236}">
                <a16:creationId xmlns:a16="http://schemas.microsoft.com/office/drawing/2014/main" xmlns="" id="{A3D5D202-87C5-42CA-87BE-4EC469A24ADA}"/>
              </a:ext>
            </a:extLst>
          </p:cNvPr>
          <p:cNvSpPr txBox="1"/>
          <p:nvPr/>
        </p:nvSpPr>
        <p:spPr bwMode="auto">
          <a:xfrm>
            <a:off x="8679499" y="370390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51" name="išľíďè">
            <a:extLst>
              <a:ext uri="{FF2B5EF4-FFF2-40B4-BE49-F238E27FC236}">
                <a16:creationId xmlns:a16="http://schemas.microsoft.com/office/drawing/2014/main" xmlns="" id="{455E82C8-8892-4BA1-988C-77F4F8C603EB}"/>
              </a:ext>
            </a:extLst>
          </p:cNvPr>
          <p:cNvSpPr/>
          <p:nvPr/>
        </p:nvSpPr>
        <p:spPr bwMode="auto">
          <a:xfrm>
            <a:off x="8652494" y="522984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2" name="iSlíďè">
            <a:extLst>
              <a:ext uri="{FF2B5EF4-FFF2-40B4-BE49-F238E27FC236}">
                <a16:creationId xmlns:a16="http://schemas.microsoft.com/office/drawing/2014/main" xmlns="" id="{32246835-7C8C-4A99-90F9-195139E60AB6}"/>
              </a:ext>
            </a:extLst>
          </p:cNvPr>
          <p:cNvSpPr txBox="1"/>
          <p:nvPr/>
        </p:nvSpPr>
        <p:spPr bwMode="auto">
          <a:xfrm>
            <a:off x="8665590" y="490170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40411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培训目的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74947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xmlns="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67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8"/>
          <p:cNvSpPr/>
          <p:nvPr/>
        </p:nvSpPr>
        <p:spPr>
          <a:xfrm>
            <a:off x="1332845" y="4447381"/>
            <a:ext cx="1828378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1251346" y="4184711"/>
            <a:ext cx="1258387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Adobe Photoshop</a:t>
            </a:r>
          </a:p>
        </p:txBody>
      </p:sp>
      <p:sp>
        <p:nvSpPr>
          <p:cNvPr id="12" name="Rounded Rectangle 22"/>
          <p:cNvSpPr/>
          <p:nvPr/>
        </p:nvSpPr>
        <p:spPr>
          <a:xfrm>
            <a:off x="1332844" y="4447381"/>
            <a:ext cx="1554120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TextBox 9"/>
          <p:cNvSpPr txBox="1"/>
          <p:nvPr/>
        </p:nvSpPr>
        <p:spPr>
          <a:xfrm>
            <a:off x="2769624" y="4184711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90%</a:t>
            </a:r>
          </a:p>
        </p:txBody>
      </p:sp>
      <p:sp>
        <p:nvSpPr>
          <p:cNvPr id="15" name="Rounded Rectangle 24"/>
          <p:cNvSpPr/>
          <p:nvPr/>
        </p:nvSpPr>
        <p:spPr>
          <a:xfrm>
            <a:off x="4015083" y="4447381"/>
            <a:ext cx="1828378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3933585" y="4184711"/>
            <a:ext cx="1138190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Consulting Web</a:t>
            </a:r>
          </a:p>
        </p:txBody>
      </p:sp>
      <p:sp>
        <p:nvSpPr>
          <p:cNvPr id="17" name="Rounded Rectangle 26"/>
          <p:cNvSpPr/>
          <p:nvPr/>
        </p:nvSpPr>
        <p:spPr>
          <a:xfrm>
            <a:off x="4015082" y="4447381"/>
            <a:ext cx="1188445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451862" y="4184711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75%</a:t>
            </a:r>
          </a:p>
        </p:txBody>
      </p:sp>
      <p:sp>
        <p:nvSpPr>
          <p:cNvPr id="19" name="Rounded Rectangle 28"/>
          <p:cNvSpPr/>
          <p:nvPr/>
        </p:nvSpPr>
        <p:spPr>
          <a:xfrm>
            <a:off x="1332845" y="5060519"/>
            <a:ext cx="1828378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251347" y="4797849"/>
            <a:ext cx="836895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Wordpress</a:t>
            </a:r>
          </a:p>
        </p:txBody>
      </p:sp>
      <p:sp>
        <p:nvSpPr>
          <p:cNvPr id="21" name="Rounded Rectangle 30"/>
          <p:cNvSpPr/>
          <p:nvPr/>
        </p:nvSpPr>
        <p:spPr>
          <a:xfrm>
            <a:off x="1332844" y="5060519"/>
            <a:ext cx="1005607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TextBox 17"/>
          <p:cNvSpPr txBox="1"/>
          <p:nvPr/>
        </p:nvSpPr>
        <p:spPr>
          <a:xfrm>
            <a:off x="2769624" y="4797849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23" name="Rounded Rectangle 32"/>
          <p:cNvSpPr/>
          <p:nvPr/>
        </p:nvSpPr>
        <p:spPr>
          <a:xfrm>
            <a:off x="4015083" y="5060519"/>
            <a:ext cx="1828378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4" name="TextBox 19"/>
          <p:cNvSpPr txBox="1"/>
          <p:nvPr/>
        </p:nvSpPr>
        <p:spPr>
          <a:xfrm>
            <a:off x="3933585" y="4797849"/>
            <a:ext cx="100059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Business Plan</a:t>
            </a:r>
          </a:p>
        </p:txBody>
      </p:sp>
      <p:sp>
        <p:nvSpPr>
          <p:cNvPr id="25" name="Rounded Rectangle 34"/>
          <p:cNvSpPr/>
          <p:nvPr/>
        </p:nvSpPr>
        <p:spPr>
          <a:xfrm>
            <a:off x="4015081" y="5060519"/>
            <a:ext cx="822770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TextBox 21"/>
          <p:cNvSpPr txBox="1"/>
          <p:nvPr/>
        </p:nvSpPr>
        <p:spPr>
          <a:xfrm>
            <a:off x="5451862" y="4797849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40%</a:t>
            </a:r>
          </a:p>
        </p:txBody>
      </p:sp>
      <p:grpSp>
        <p:nvGrpSpPr>
          <p:cNvPr id="28" name="Group 56">
            <a:extLst>
              <a:ext uri="{FF2B5EF4-FFF2-40B4-BE49-F238E27FC236}">
                <a16:creationId xmlns:a16="http://schemas.microsoft.com/office/drawing/2014/main" xmlns="" id="{9EE0EA96-906E-4163-9EA1-AF78F2B3D604}"/>
              </a:ext>
            </a:extLst>
          </p:cNvPr>
          <p:cNvGrpSpPr/>
          <p:nvPr/>
        </p:nvGrpSpPr>
        <p:grpSpPr>
          <a:xfrm>
            <a:off x="6761189" y="4600723"/>
            <a:ext cx="670664" cy="670627"/>
            <a:chOff x="6939371" y="5267294"/>
            <a:chExt cx="670664" cy="670664"/>
          </a:xfrm>
        </p:grpSpPr>
        <p:sp>
          <p:nvSpPr>
            <p:cNvPr id="29" name="Rectangle 57">
              <a:extLst>
                <a:ext uri="{FF2B5EF4-FFF2-40B4-BE49-F238E27FC236}">
                  <a16:creationId xmlns:a16="http://schemas.microsoft.com/office/drawing/2014/main" xmlns="" id="{3960353D-AD8B-476C-97DA-F3DCCAD2805E}"/>
                </a:ext>
              </a:extLst>
            </p:cNvPr>
            <p:cNvSpPr/>
            <p:nvPr/>
          </p:nvSpPr>
          <p:spPr>
            <a:xfrm>
              <a:off x="6939371" y="5267294"/>
              <a:ext cx="670664" cy="67066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30" name="AutoShape 82">
              <a:extLst>
                <a:ext uri="{FF2B5EF4-FFF2-40B4-BE49-F238E27FC236}">
                  <a16:creationId xmlns:a16="http://schemas.microsoft.com/office/drawing/2014/main" xmlns="" id="{F4A32AE9-3AE6-4EF0-BE9E-F344F24EEA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099847" y="5427725"/>
              <a:ext cx="349712" cy="34980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767" y="5419"/>
                  </a:moveTo>
                  <a:cubicBezTo>
                    <a:pt x="4051" y="5419"/>
                    <a:pt x="4271" y="5505"/>
                    <a:pt x="4428" y="5687"/>
                  </a:cubicBezTo>
                  <a:cubicBezTo>
                    <a:pt x="4586" y="5865"/>
                    <a:pt x="4701" y="6078"/>
                    <a:pt x="4766" y="6326"/>
                  </a:cubicBezTo>
                  <a:cubicBezTo>
                    <a:pt x="4835" y="6574"/>
                    <a:pt x="4879" y="6836"/>
                    <a:pt x="4893" y="7106"/>
                  </a:cubicBezTo>
                  <a:cubicBezTo>
                    <a:pt x="4910" y="7377"/>
                    <a:pt x="4917" y="7596"/>
                    <a:pt x="4917" y="7760"/>
                  </a:cubicBezTo>
                  <a:lnTo>
                    <a:pt x="4917" y="9856"/>
                  </a:lnTo>
                  <a:cubicBezTo>
                    <a:pt x="4809" y="9928"/>
                    <a:pt x="4720" y="10015"/>
                    <a:pt x="4646" y="10110"/>
                  </a:cubicBezTo>
                  <a:cubicBezTo>
                    <a:pt x="4574" y="10208"/>
                    <a:pt x="4468" y="10257"/>
                    <a:pt x="4329" y="10257"/>
                  </a:cubicBezTo>
                  <a:lnTo>
                    <a:pt x="561" y="10257"/>
                  </a:lnTo>
                  <a:cubicBezTo>
                    <a:pt x="439" y="10257"/>
                    <a:pt x="338" y="10208"/>
                    <a:pt x="256" y="10110"/>
                  </a:cubicBezTo>
                  <a:cubicBezTo>
                    <a:pt x="177" y="10015"/>
                    <a:pt x="93" y="9928"/>
                    <a:pt x="0" y="9856"/>
                  </a:cubicBezTo>
                  <a:lnTo>
                    <a:pt x="0" y="7760"/>
                  </a:lnTo>
                  <a:cubicBezTo>
                    <a:pt x="0" y="7596"/>
                    <a:pt x="4" y="7377"/>
                    <a:pt x="12" y="7106"/>
                  </a:cubicBezTo>
                  <a:cubicBezTo>
                    <a:pt x="19" y="6836"/>
                    <a:pt x="57" y="6574"/>
                    <a:pt x="124" y="6326"/>
                  </a:cubicBezTo>
                  <a:cubicBezTo>
                    <a:pt x="196" y="6078"/>
                    <a:pt x="309" y="5865"/>
                    <a:pt x="465" y="5687"/>
                  </a:cubicBezTo>
                  <a:cubicBezTo>
                    <a:pt x="624" y="5508"/>
                    <a:pt x="842" y="5419"/>
                    <a:pt x="1123" y="5419"/>
                  </a:cubicBezTo>
                  <a:cubicBezTo>
                    <a:pt x="782" y="5151"/>
                    <a:pt x="508" y="4803"/>
                    <a:pt x="304" y="4377"/>
                  </a:cubicBezTo>
                  <a:cubicBezTo>
                    <a:pt x="103" y="3950"/>
                    <a:pt x="0" y="3469"/>
                    <a:pt x="0" y="2937"/>
                  </a:cubicBezTo>
                  <a:cubicBezTo>
                    <a:pt x="0" y="2539"/>
                    <a:pt x="64" y="2162"/>
                    <a:pt x="189" y="1805"/>
                  </a:cubicBezTo>
                  <a:cubicBezTo>
                    <a:pt x="316" y="1448"/>
                    <a:pt x="491" y="1134"/>
                    <a:pt x="717" y="861"/>
                  </a:cubicBezTo>
                  <a:cubicBezTo>
                    <a:pt x="943" y="590"/>
                    <a:pt x="1207" y="380"/>
                    <a:pt x="1504" y="227"/>
                  </a:cubicBezTo>
                  <a:cubicBezTo>
                    <a:pt x="1804" y="77"/>
                    <a:pt x="2119" y="0"/>
                    <a:pt x="2445" y="0"/>
                  </a:cubicBezTo>
                  <a:cubicBezTo>
                    <a:pt x="2793" y="0"/>
                    <a:pt x="3115" y="77"/>
                    <a:pt x="3412" y="227"/>
                  </a:cubicBezTo>
                  <a:cubicBezTo>
                    <a:pt x="3712" y="380"/>
                    <a:pt x="3969" y="590"/>
                    <a:pt x="4188" y="861"/>
                  </a:cubicBezTo>
                  <a:cubicBezTo>
                    <a:pt x="4406" y="1134"/>
                    <a:pt x="4584" y="1448"/>
                    <a:pt x="4716" y="1805"/>
                  </a:cubicBezTo>
                  <a:cubicBezTo>
                    <a:pt x="4850" y="2162"/>
                    <a:pt x="4917" y="2539"/>
                    <a:pt x="4917" y="2937"/>
                  </a:cubicBezTo>
                  <a:cubicBezTo>
                    <a:pt x="4917" y="3458"/>
                    <a:pt x="4814" y="3939"/>
                    <a:pt x="4603" y="4371"/>
                  </a:cubicBezTo>
                  <a:cubicBezTo>
                    <a:pt x="4392" y="4800"/>
                    <a:pt x="4115" y="5151"/>
                    <a:pt x="3767" y="5419"/>
                  </a:cubicBezTo>
                  <a:moveTo>
                    <a:pt x="18165" y="12062"/>
                  </a:moveTo>
                  <a:cubicBezTo>
                    <a:pt x="18672" y="12604"/>
                    <a:pt x="19070" y="13142"/>
                    <a:pt x="19356" y="13669"/>
                  </a:cubicBezTo>
                  <a:cubicBezTo>
                    <a:pt x="19641" y="14196"/>
                    <a:pt x="19788" y="14801"/>
                    <a:pt x="19788" y="15480"/>
                  </a:cubicBezTo>
                  <a:lnTo>
                    <a:pt x="19788" y="20816"/>
                  </a:lnTo>
                  <a:cubicBezTo>
                    <a:pt x="19694" y="20868"/>
                    <a:pt x="19620" y="20931"/>
                    <a:pt x="19557" y="20995"/>
                  </a:cubicBezTo>
                  <a:cubicBezTo>
                    <a:pt x="19497" y="21061"/>
                    <a:pt x="19425" y="21122"/>
                    <a:pt x="19344" y="21191"/>
                  </a:cubicBezTo>
                  <a:cubicBezTo>
                    <a:pt x="19262" y="21251"/>
                    <a:pt x="19173" y="21317"/>
                    <a:pt x="19075" y="21386"/>
                  </a:cubicBezTo>
                  <a:cubicBezTo>
                    <a:pt x="18976" y="21455"/>
                    <a:pt x="18835" y="21528"/>
                    <a:pt x="18662" y="21599"/>
                  </a:cubicBezTo>
                  <a:lnTo>
                    <a:pt x="2942" y="21599"/>
                  </a:lnTo>
                  <a:cubicBezTo>
                    <a:pt x="2675" y="21599"/>
                    <a:pt x="2467" y="21499"/>
                    <a:pt x="2318" y="21291"/>
                  </a:cubicBezTo>
                  <a:cubicBezTo>
                    <a:pt x="2167" y="21081"/>
                    <a:pt x="2003" y="20926"/>
                    <a:pt x="1819" y="20816"/>
                  </a:cubicBezTo>
                  <a:lnTo>
                    <a:pt x="1819" y="15480"/>
                  </a:lnTo>
                  <a:cubicBezTo>
                    <a:pt x="1819" y="14763"/>
                    <a:pt x="1989" y="14127"/>
                    <a:pt x="2335" y="13571"/>
                  </a:cubicBezTo>
                  <a:cubicBezTo>
                    <a:pt x="2678" y="13018"/>
                    <a:pt x="3052" y="12511"/>
                    <a:pt x="3460" y="12062"/>
                  </a:cubicBezTo>
                  <a:cubicBezTo>
                    <a:pt x="3535" y="11970"/>
                    <a:pt x="3633" y="11869"/>
                    <a:pt x="3753" y="11766"/>
                  </a:cubicBezTo>
                  <a:cubicBezTo>
                    <a:pt x="3873" y="11659"/>
                    <a:pt x="4000" y="11590"/>
                    <a:pt x="4137" y="11553"/>
                  </a:cubicBezTo>
                  <a:cubicBezTo>
                    <a:pt x="4276" y="11495"/>
                    <a:pt x="4432" y="11466"/>
                    <a:pt x="4610" y="11455"/>
                  </a:cubicBezTo>
                  <a:cubicBezTo>
                    <a:pt x="4785" y="11446"/>
                    <a:pt x="4956" y="11423"/>
                    <a:pt x="5126" y="11388"/>
                  </a:cubicBezTo>
                  <a:cubicBezTo>
                    <a:pt x="5594" y="11299"/>
                    <a:pt x="6091" y="11210"/>
                    <a:pt x="6621" y="11121"/>
                  </a:cubicBezTo>
                  <a:cubicBezTo>
                    <a:pt x="7149" y="11034"/>
                    <a:pt x="7665" y="10945"/>
                    <a:pt x="8172" y="10853"/>
                  </a:cubicBezTo>
                  <a:cubicBezTo>
                    <a:pt x="7483" y="10326"/>
                    <a:pt x="6928" y="9632"/>
                    <a:pt x="6513" y="8762"/>
                  </a:cubicBezTo>
                  <a:cubicBezTo>
                    <a:pt x="6093" y="7896"/>
                    <a:pt x="5884" y="6940"/>
                    <a:pt x="5884" y="5903"/>
                  </a:cubicBezTo>
                  <a:cubicBezTo>
                    <a:pt x="5884" y="5097"/>
                    <a:pt x="6016" y="4331"/>
                    <a:pt x="6275" y="3608"/>
                  </a:cubicBezTo>
                  <a:cubicBezTo>
                    <a:pt x="6535" y="2885"/>
                    <a:pt x="6887" y="2260"/>
                    <a:pt x="7331" y="1733"/>
                  </a:cubicBezTo>
                  <a:cubicBezTo>
                    <a:pt x="7778" y="1203"/>
                    <a:pt x="8299" y="786"/>
                    <a:pt x="8894" y="472"/>
                  </a:cubicBezTo>
                  <a:cubicBezTo>
                    <a:pt x="9494" y="158"/>
                    <a:pt x="10125" y="3"/>
                    <a:pt x="10802" y="3"/>
                  </a:cubicBezTo>
                  <a:cubicBezTo>
                    <a:pt x="11476" y="3"/>
                    <a:pt x="12112" y="158"/>
                    <a:pt x="12710" y="472"/>
                  </a:cubicBezTo>
                  <a:cubicBezTo>
                    <a:pt x="13307" y="786"/>
                    <a:pt x="13826" y="1203"/>
                    <a:pt x="14272" y="1733"/>
                  </a:cubicBezTo>
                  <a:cubicBezTo>
                    <a:pt x="14716" y="2260"/>
                    <a:pt x="15067" y="2885"/>
                    <a:pt x="15328" y="3608"/>
                  </a:cubicBezTo>
                  <a:cubicBezTo>
                    <a:pt x="15590" y="4331"/>
                    <a:pt x="15719" y="5097"/>
                    <a:pt x="15719" y="5903"/>
                  </a:cubicBezTo>
                  <a:cubicBezTo>
                    <a:pt x="15719" y="6939"/>
                    <a:pt x="15513" y="7890"/>
                    <a:pt x="15100" y="8757"/>
                  </a:cubicBezTo>
                  <a:cubicBezTo>
                    <a:pt x="14685" y="9620"/>
                    <a:pt x="14128" y="10320"/>
                    <a:pt x="13432" y="10853"/>
                  </a:cubicBezTo>
                  <a:cubicBezTo>
                    <a:pt x="13936" y="10945"/>
                    <a:pt x="14452" y="11031"/>
                    <a:pt x="14978" y="11115"/>
                  </a:cubicBezTo>
                  <a:cubicBezTo>
                    <a:pt x="15504" y="11198"/>
                    <a:pt x="16005" y="11288"/>
                    <a:pt x="16478" y="11388"/>
                  </a:cubicBezTo>
                  <a:cubicBezTo>
                    <a:pt x="16653" y="11426"/>
                    <a:pt x="16826" y="11449"/>
                    <a:pt x="16994" y="11455"/>
                  </a:cubicBezTo>
                  <a:cubicBezTo>
                    <a:pt x="17162" y="11466"/>
                    <a:pt x="17323" y="11495"/>
                    <a:pt x="17467" y="11553"/>
                  </a:cubicBezTo>
                  <a:cubicBezTo>
                    <a:pt x="17603" y="11590"/>
                    <a:pt x="17731" y="11659"/>
                    <a:pt x="17851" y="11766"/>
                  </a:cubicBezTo>
                  <a:cubicBezTo>
                    <a:pt x="17966" y="11869"/>
                    <a:pt x="18074" y="11970"/>
                    <a:pt x="18165" y="12062"/>
                  </a:cubicBezTo>
                  <a:moveTo>
                    <a:pt x="20474" y="5419"/>
                  </a:moveTo>
                  <a:cubicBezTo>
                    <a:pt x="20757" y="5419"/>
                    <a:pt x="20973" y="5505"/>
                    <a:pt x="21124" y="5687"/>
                  </a:cubicBezTo>
                  <a:cubicBezTo>
                    <a:pt x="21271" y="5865"/>
                    <a:pt x="21381" y="6078"/>
                    <a:pt x="21448" y="6326"/>
                  </a:cubicBezTo>
                  <a:cubicBezTo>
                    <a:pt x="21520" y="6574"/>
                    <a:pt x="21561" y="6836"/>
                    <a:pt x="21576" y="7106"/>
                  </a:cubicBezTo>
                  <a:cubicBezTo>
                    <a:pt x="21592" y="7377"/>
                    <a:pt x="21599" y="7596"/>
                    <a:pt x="21599" y="7760"/>
                  </a:cubicBezTo>
                  <a:lnTo>
                    <a:pt x="21599" y="9856"/>
                  </a:lnTo>
                  <a:cubicBezTo>
                    <a:pt x="21508" y="9928"/>
                    <a:pt x="21422" y="10015"/>
                    <a:pt x="21340" y="10110"/>
                  </a:cubicBezTo>
                  <a:cubicBezTo>
                    <a:pt x="21261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3" y="10110"/>
                  </a:cubicBezTo>
                  <a:cubicBezTo>
                    <a:pt x="16879" y="10015"/>
                    <a:pt x="16790" y="9928"/>
                    <a:pt x="16682" y="9856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6"/>
                  </a:cubicBezTo>
                  <a:cubicBezTo>
                    <a:pt x="16720" y="6836"/>
                    <a:pt x="16766" y="6574"/>
                    <a:pt x="16836" y="6326"/>
                  </a:cubicBezTo>
                  <a:cubicBezTo>
                    <a:pt x="16912" y="6078"/>
                    <a:pt x="17023" y="5865"/>
                    <a:pt x="17183" y="5687"/>
                  </a:cubicBezTo>
                  <a:cubicBezTo>
                    <a:pt x="17337" y="5508"/>
                    <a:pt x="17556" y="5419"/>
                    <a:pt x="17829" y="5419"/>
                  </a:cubicBezTo>
                  <a:cubicBezTo>
                    <a:pt x="17488" y="5151"/>
                    <a:pt x="17210" y="4803"/>
                    <a:pt x="16999" y="4377"/>
                  </a:cubicBezTo>
                  <a:cubicBezTo>
                    <a:pt x="16788" y="3950"/>
                    <a:pt x="16682" y="3469"/>
                    <a:pt x="16682" y="2937"/>
                  </a:cubicBezTo>
                  <a:cubicBezTo>
                    <a:pt x="16682" y="2539"/>
                    <a:pt x="16744" y="2162"/>
                    <a:pt x="16872" y="1805"/>
                  </a:cubicBezTo>
                  <a:cubicBezTo>
                    <a:pt x="16999" y="1448"/>
                    <a:pt x="17174" y="1134"/>
                    <a:pt x="17400" y="861"/>
                  </a:cubicBezTo>
                  <a:cubicBezTo>
                    <a:pt x="17625" y="590"/>
                    <a:pt x="17889" y="380"/>
                    <a:pt x="18187" y="227"/>
                  </a:cubicBezTo>
                  <a:cubicBezTo>
                    <a:pt x="18487" y="77"/>
                    <a:pt x="18808" y="0"/>
                    <a:pt x="19152" y="0"/>
                  </a:cubicBezTo>
                  <a:cubicBezTo>
                    <a:pt x="19480" y="0"/>
                    <a:pt x="19795" y="77"/>
                    <a:pt x="20095" y="227"/>
                  </a:cubicBezTo>
                  <a:cubicBezTo>
                    <a:pt x="20395" y="380"/>
                    <a:pt x="20656" y="590"/>
                    <a:pt x="20882" y="861"/>
                  </a:cubicBezTo>
                  <a:cubicBezTo>
                    <a:pt x="21108" y="1134"/>
                    <a:pt x="21285" y="1448"/>
                    <a:pt x="21412" y="1805"/>
                  </a:cubicBezTo>
                  <a:cubicBezTo>
                    <a:pt x="21537" y="2162"/>
                    <a:pt x="21599" y="2539"/>
                    <a:pt x="21599" y="2937"/>
                  </a:cubicBezTo>
                  <a:cubicBezTo>
                    <a:pt x="21599" y="3458"/>
                    <a:pt x="21499" y="3939"/>
                    <a:pt x="21295" y="4371"/>
                  </a:cubicBezTo>
                  <a:cubicBezTo>
                    <a:pt x="21093" y="4800"/>
                    <a:pt x="20820" y="5151"/>
                    <a:pt x="20474" y="541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48155" tIns="48155" rIns="48155" bIns="48155" anchor="ctr"/>
            <a:lstStyle/>
            <a:p>
              <a:pPr defTabSz="457037">
                <a:defRPr/>
              </a:pPr>
              <a:endParaRPr lang="es-ES" sz="3603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1" name="Group 59">
            <a:extLst>
              <a:ext uri="{FF2B5EF4-FFF2-40B4-BE49-F238E27FC236}">
                <a16:creationId xmlns:a16="http://schemas.microsoft.com/office/drawing/2014/main" xmlns="" id="{4EF78A7F-C32C-43C0-A297-4835FA97FB05}"/>
              </a:ext>
            </a:extLst>
          </p:cNvPr>
          <p:cNvGrpSpPr/>
          <p:nvPr/>
        </p:nvGrpSpPr>
        <p:grpSpPr>
          <a:xfrm>
            <a:off x="6761189" y="3542557"/>
            <a:ext cx="670664" cy="670627"/>
            <a:chOff x="6939371" y="4209069"/>
            <a:chExt cx="670664" cy="670664"/>
          </a:xfrm>
        </p:grpSpPr>
        <p:sp>
          <p:nvSpPr>
            <p:cNvPr id="32" name="Rectangle 60">
              <a:extLst>
                <a:ext uri="{FF2B5EF4-FFF2-40B4-BE49-F238E27FC236}">
                  <a16:creationId xmlns:a16="http://schemas.microsoft.com/office/drawing/2014/main" xmlns="" id="{A833B549-AA89-404D-BD16-BACB350EC95B}"/>
                </a:ext>
              </a:extLst>
            </p:cNvPr>
            <p:cNvSpPr/>
            <p:nvPr/>
          </p:nvSpPr>
          <p:spPr>
            <a:xfrm>
              <a:off x="6939371" y="4209069"/>
              <a:ext cx="670664" cy="670664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33" name="AutoShape 115">
              <a:extLst>
                <a:ext uri="{FF2B5EF4-FFF2-40B4-BE49-F238E27FC236}">
                  <a16:creationId xmlns:a16="http://schemas.microsoft.com/office/drawing/2014/main" xmlns="" id="{31889033-EE5D-4EB5-9CE3-980AB9A1E8B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082679" y="4354524"/>
              <a:ext cx="394678" cy="390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48155" tIns="48155" rIns="48155" bIns="48155" anchor="ctr"/>
            <a:lstStyle/>
            <a:p>
              <a:pPr defTabSz="457037">
                <a:defRPr/>
              </a:pPr>
              <a:endParaRPr lang="es-ES" sz="3603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4" name="Group 62">
            <a:extLst>
              <a:ext uri="{FF2B5EF4-FFF2-40B4-BE49-F238E27FC236}">
                <a16:creationId xmlns:a16="http://schemas.microsoft.com/office/drawing/2014/main" xmlns="" id="{5CBE0835-6C0A-4ADD-AC96-01284454F6A0}"/>
              </a:ext>
            </a:extLst>
          </p:cNvPr>
          <p:cNvGrpSpPr/>
          <p:nvPr/>
        </p:nvGrpSpPr>
        <p:grpSpPr>
          <a:xfrm>
            <a:off x="6761189" y="2486849"/>
            <a:ext cx="670664" cy="670627"/>
            <a:chOff x="6939371" y="3153303"/>
            <a:chExt cx="670664" cy="670664"/>
          </a:xfrm>
        </p:grpSpPr>
        <p:sp>
          <p:nvSpPr>
            <p:cNvPr id="35" name="Rectangle 63">
              <a:extLst>
                <a:ext uri="{FF2B5EF4-FFF2-40B4-BE49-F238E27FC236}">
                  <a16:creationId xmlns:a16="http://schemas.microsoft.com/office/drawing/2014/main" xmlns="" id="{A8FBC8DF-596E-405B-90BB-70163D1F799E}"/>
                </a:ext>
              </a:extLst>
            </p:cNvPr>
            <p:cNvSpPr/>
            <p:nvPr/>
          </p:nvSpPr>
          <p:spPr>
            <a:xfrm>
              <a:off x="6939371" y="3153303"/>
              <a:ext cx="670664" cy="67066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64">
              <a:extLst>
                <a:ext uri="{FF2B5EF4-FFF2-40B4-BE49-F238E27FC236}">
                  <a16:creationId xmlns:a16="http://schemas.microsoft.com/office/drawing/2014/main" xmlns="" id="{16CC7DE6-F18F-4BBF-B955-AF8F749377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057865" y="3292117"/>
              <a:ext cx="433676" cy="393037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043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7" name="Group 65">
            <a:extLst>
              <a:ext uri="{FF2B5EF4-FFF2-40B4-BE49-F238E27FC236}">
                <a16:creationId xmlns:a16="http://schemas.microsoft.com/office/drawing/2014/main" xmlns="" id="{263990AA-395B-4261-A458-A9A46EDF0248}"/>
              </a:ext>
            </a:extLst>
          </p:cNvPr>
          <p:cNvGrpSpPr/>
          <p:nvPr/>
        </p:nvGrpSpPr>
        <p:grpSpPr>
          <a:xfrm>
            <a:off x="6761189" y="1428681"/>
            <a:ext cx="670664" cy="670627"/>
            <a:chOff x="6939371" y="2095078"/>
            <a:chExt cx="670664" cy="670664"/>
          </a:xfrm>
        </p:grpSpPr>
        <p:sp>
          <p:nvSpPr>
            <p:cNvPr id="38" name="Rectangle 66">
              <a:extLst>
                <a:ext uri="{FF2B5EF4-FFF2-40B4-BE49-F238E27FC236}">
                  <a16:creationId xmlns:a16="http://schemas.microsoft.com/office/drawing/2014/main" xmlns="" id="{00E507EF-4C0B-4BAF-AD51-102E0A619615}"/>
                </a:ext>
              </a:extLst>
            </p:cNvPr>
            <p:cNvSpPr/>
            <p:nvPr/>
          </p:nvSpPr>
          <p:spPr>
            <a:xfrm>
              <a:off x="6939371" y="2095078"/>
              <a:ext cx="670664" cy="670664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grpSp>
          <p:nvGrpSpPr>
            <p:cNvPr id="39" name="Group 4700">
              <a:extLst>
                <a:ext uri="{FF2B5EF4-FFF2-40B4-BE49-F238E27FC236}">
                  <a16:creationId xmlns:a16="http://schemas.microsoft.com/office/drawing/2014/main" xmlns="" id="{F1CC7E0F-64BE-4FF4-B13F-368D77326F0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082887" y="2220617"/>
              <a:ext cx="422829" cy="422939"/>
              <a:chOff x="3062288" y="3998912"/>
              <a:chExt cx="412750" cy="412750"/>
            </a:xfrm>
            <a:solidFill>
              <a:schemeClr val="bg1"/>
            </a:solidFill>
          </p:grpSpPr>
          <p:sp>
            <p:nvSpPr>
              <p:cNvPr id="40" name="Freeform 408">
                <a:extLst>
                  <a:ext uri="{FF2B5EF4-FFF2-40B4-BE49-F238E27FC236}">
                    <a16:creationId xmlns:a16="http://schemas.microsoft.com/office/drawing/2014/main" xmlns="" id="{EFDCFAC6-7B34-45E8-B042-66C7DEE541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2288" y="3998912"/>
                <a:ext cx="328612" cy="315912"/>
              </a:xfrm>
              <a:custGeom>
                <a:avLst/>
                <a:gdLst>
                  <a:gd name="T0" fmla="*/ 911 w 912"/>
                  <a:gd name="T1" fmla="*/ 242 h 879"/>
                  <a:gd name="T2" fmla="*/ 594 w 912"/>
                  <a:gd name="T3" fmla="*/ 33 h 879"/>
                  <a:gd name="T4" fmla="*/ 75 w 912"/>
                  <a:gd name="T5" fmla="*/ 435 h 879"/>
                  <a:gd name="T6" fmla="*/ 242 w 912"/>
                  <a:gd name="T7" fmla="*/ 878 h 879"/>
                  <a:gd name="T8" fmla="*/ 343 w 912"/>
                  <a:gd name="T9" fmla="*/ 819 h 879"/>
                  <a:gd name="T10" fmla="*/ 911 w 912"/>
                  <a:gd name="T11" fmla="*/ 242 h 879"/>
                  <a:gd name="T12" fmla="*/ 451 w 912"/>
                  <a:gd name="T13" fmla="*/ 226 h 879"/>
                  <a:gd name="T14" fmla="*/ 577 w 912"/>
                  <a:gd name="T15" fmla="*/ 125 h 879"/>
                  <a:gd name="T16" fmla="*/ 669 w 912"/>
                  <a:gd name="T17" fmla="*/ 251 h 879"/>
                  <a:gd name="T18" fmla="*/ 543 w 912"/>
                  <a:gd name="T19" fmla="*/ 351 h 879"/>
                  <a:gd name="T20" fmla="*/ 451 w 912"/>
                  <a:gd name="T21" fmla="*/ 226 h 879"/>
                  <a:gd name="T22" fmla="*/ 226 w 912"/>
                  <a:gd name="T23" fmla="*/ 343 h 879"/>
                  <a:gd name="T24" fmla="*/ 318 w 912"/>
                  <a:gd name="T25" fmla="*/ 276 h 879"/>
                  <a:gd name="T26" fmla="*/ 385 w 912"/>
                  <a:gd name="T27" fmla="*/ 368 h 879"/>
                  <a:gd name="T28" fmla="*/ 293 w 912"/>
                  <a:gd name="T29" fmla="*/ 435 h 879"/>
                  <a:gd name="T30" fmla="*/ 226 w 912"/>
                  <a:gd name="T31" fmla="*/ 343 h 879"/>
                  <a:gd name="T32" fmla="*/ 251 w 912"/>
                  <a:gd name="T33" fmla="*/ 710 h 879"/>
                  <a:gd name="T34" fmla="*/ 176 w 912"/>
                  <a:gd name="T35" fmla="*/ 618 h 879"/>
                  <a:gd name="T36" fmla="*/ 267 w 912"/>
                  <a:gd name="T37" fmla="*/ 552 h 879"/>
                  <a:gd name="T38" fmla="*/ 343 w 912"/>
                  <a:gd name="T39" fmla="*/ 644 h 879"/>
                  <a:gd name="T40" fmla="*/ 251 w 912"/>
                  <a:gd name="T41" fmla="*/ 710 h 879"/>
                  <a:gd name="T42" fmla="*/ 251 w 912"/>
                  <a:gd name="T43" fmla="*/ 710 h 879"/>
                  <a:gd name="T44" fmla="*/ 251 w 912"/>
                  <a:gd name="T45" fmla="*/ 71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12" h="879">
                    <a:moveTo>
                      <a:pt x="911" y="242"/>
                    </a:moveTo>
                    <a:cubicBezTo>
                      <a:pt x="844" y="134"/>
                      <a:pt x="727" y="50"/>
                      <a:pt x="594" y="33"/>
                    </a:cubicBezTo>
                    <a:cubicBezTo>
                      <a:pt x="343" y="0"/>
                      <a:pt x="134" y="184"/>
                      <a:pt x="75" y="435"/>
                    </a:cubicBezTo>
                    <a:cubicBezTo>
                      <a:pt x="0" y="761"/>
                      <a:pt x="84" y="869"/>
                      <a:pt x="242" y="878"/>
                    </a:cubicBezTo>
                    <a:cubicBezTo>
                      <a:pt x="267" y="853"/>
                      <a:pt x="309" y="828"/>
                      <a:pt x="343" y="819"/>
                    </a:cubicBezTo>
                    <a:lnTo>
                      <a:pt x="911" y="242"/>
                    </a:lnTo>
                    <a:close/>
                    <a:moveTo>
                      <a:pt x="451" y="226"/>
                    </a:moveTo>
                    <a:cubicBezTo>
                      <a:pt x="460" y="167"/>
                      <a:pt x="518" y="117"/>
                      <a:pt x="577" y="125"/>
                    </a:cubicBezTo>
                    <a:cubicBezTo>
                      <a:pt x="635" y="134"/>
                      <a:pt x="677" y="192"/>
                      <a:pt x="669" y="251"/>
                    </a:cubicBezTo>
                    <a:cubicBezTo>
                      <a:pt x="660" y="317"/>
                      <a:pt x="610" y="359"/>
                      <a:pt x="543" y="351"/>
                    </a:cubicBezTo>
                    <a:cubicBezTo>
                      <a:pt x="485" y="343"/>
                      <a:pt x="443" y="284"/>
                      <a:pt x="451" y="226"/>
                    </a:cubicBezTo>
                    <a:close/>
                    <a:moveTo>
                      <a:pt x="226" y="343"/>
                    </a:moveTo>
                    <a:cubicBezTo>
                      <a:pt x="226" y="301"/>
                      <a:pt x="267" y="267"/>
                      <a:pt x="318" y="276"/>
                    </a:cubicBezTo>
                    <a:cubicBezTo>
                      <a:pt x="359" y="284"/>
                      <a:pt x="393" y="326"/>
                      <a:pt x="385" y="368"/>
                    </a:cubicBezTo>
                    <a:cubicBezTo>
                      <a:pt x="376" y="409"/>
                      <a:pt x="334" y="443"/>
                      <a:pt x="293" y="435"/>
                    </a:cubicBezTo>
                    <a:cubicBezTo>
                      <a:pt x="251" y="435"/>
                      <a:pt x="217" y="393"/>
                      <a:pt x="226" y="343"/>
                    </a:cubicBezTo>
                    <a:close/>
                    <a:moveTo>
                      <a:pt x="251" y="710"/>
                    </a:moveTo>
                    <a:cubicBezTo>
                      <a:pt x="200" y="710"/>
                      <a:pt x="167" y="669"/>
                      <a:pt x="176" y="618"/>
                    </a:cubicBezTo>
                    <a:cubicBezTo>
                      <a:pt x="184" y="577"/>
                      <a:pt x="226" y="543"/>
                      <a:pt x="267" y="552"/>
                    </a:cubicBezTo>
                    <a:cubicBezTo>
                      <a:pt x="318" y="560"/>
                      <a:pt x="343" y="602"/>
                      <a:pt x="343" y="644"/>
                    </a:cubicBezTo>
                    <a:cubicBezTo>
                      <a:pt x="334" y="685"/>
                      <a:pt x="293" y="719"/>
                      <a:pt x="251" y="710"/>
                    </a:cubicBezTo>
                    <a:close/>
                    <a:moveTo>
                      <a:pt x="251" y="710"/>
                    </a:moveTo>
                    <a:lnTo>
                      <a:pt x="251" y="71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1" name="Freeform 409">
                <a:extLst>
                  <a:ext uri="{FF2B5EF4-FFF2-40B4-BE49-F238E27FC236}">
                    <a16:creationId xmlns:a16="http://schemas.microsoft.com/office/drawing/2014/main" xmlns="" id="{C6887875-0551-4CBA-8723-B737F0E353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70250" y="4052887"/>
                <a:ext cx="204788" cy="223837"/>
              </a:xfrm>
              <a:custGeom>
                <a:avLst/>
                <a:gdLst>
                  <a:gd name="T0" fmla="*/ 142 w 569"/>
                  <a:gd name="T1" fmla="*/ 619 h 620"/>
                  <a:gd name="T2" fmla="*/ 150 w 569"/>
                  <a:gd name="T3" fmla="*/ 611 h 620"/>
                  <a:gd name="T4" fmla="*/ 568 w 569"/>
                  <a:gd name="T5" fmla="*/ 67 h 620"/>
                  <a:gd name="T6" fmla="*/ 543 w 569"/>
                  <a:gd name="T7" fmla="*/ 25 h 620"/>
                  <a:gd name="T8" fmla="*/ 493 w 569"/>
                  <a:gd name="T9" fmla="*/ 17 h 620"/>
                  <a:gd name="T10" fmla="*/ 8 w 569"/>
                  <a:gd name="T11" fmla="*/ 485 h 620"/>
                  <a:gd name="T12" fmla="*/ 0 w 569"/>
                  <a:gd name="T13" fmla="*/ 494 h 620"/>
                  <a:gd name="T14" fmla="*/ 142 w 569"/>
                  <a:gd name="T15" fmla="*/ 619 h 620"/>
                  <a:gd name="T16" fmla="*/ 142 w 569"/>
                  <a:gd name="T17" fmla="*/ 619 h 620"/>
                  <a:gd name="T18" fmla="*/ 142 w 569"/>
                  <a:gd name="T19" fmla="*/ 619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9" h="620">
                    <a:moveTo>
                      <a:pt x="142" y="619"/>
                    </a:moveTo>
                    <a:cubicBezTo>
                      <a:pt x="150" y="611"/>
                      <a:pt x="150" y="611"/>
                      <a:pt x="150" y="611"/>
                    </a:cubicBezTo>
                    <a:cubicBezTo>
                      <a:pt x="568" y="67"/>
                      <a:pt x="568" y="67"/>
                      <a:pt x="568" y="67"/>
                    </a:cubicBezTo>
                    <a:cubicBezTo>
                      <a:pt x="568" y="59"/>
                      <a:pt x="560" y="42"/>
                      <a:pt x="543" y="25"/>
                    </a:cubicBezTo>
                    <a:cubicBezTo>
                      <a:pt x="518" y="0"/>
                      <a:pt x="493" y="17"/>
                      <a:pt x="493" y="17"/>
                    </a:cubicBezTo>
                    <a:cubicBezTo>
                      <a:pt x="8" y="485"/>
                      <a:pt x="8" y="485"/>
                      <a:pt x="8" y="485"/>
                    </a:cubicBezTo>
                    <a:cubicBezTo>
                      <a:pt x="0" y="494"/>
                      <a:pt x="0" y="494"/>
                      <a:pt x="0" y="494"/>
                    </a:cubicBezTo>
                    <a:lnTo>
                      <a:pt x="142" y="619"/>
                    </a:lnTo>
                    <a:close/>
                    <a:moveTo>
                      <a:pt x="142" y="619"/>
                    </a:moveTo>
                    <a:lnTo>
                      <a:pt x="142" y="6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410">
                <a:extLst>
                  <a:ext uri="{FF2B5EF4-FFF2-40B4-BE49-F238E27FC236}">
                    <a16:creationId xmlns:a16="http://schemas.microsoft.com/office/drawing/2014/main" xmlns="" id="{901CB24F-98B1-4C8B-A3F1-2C4FA2B6B4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09925" y="4241799"/>
                <a:ext cx="103188" cy="103188"/>
              </a:xfrm>
              <a:custGeom>
                <a:avLst/>
                <a:gdLst>
                  <a:gd name="T0" fmla="*/ 143 w 286"/>
                  <a:gd name="T1" fmla="*/ 284 h 285"/>
                  <a:gd name="T2" fmla="*/ 151 w 286"/>
                  <a:gd name="T3" fmla="*/ 268 h 285"/>
                  <a:gd name="T4" fmla="*/ 285 w 286"/>
                  <a:gd name="T5" fmla="*/ 125 h 285"/>
                  <a:gd name="T6" fmla="*/ 143 w 286"/>
                  <a:gd name="T7" fmla="*/ 0 h 285"/>
                  <a:gd name="T8" fmla="*/ 9 w 286"/>
                  <a:gd name="T9" fmla="*/ 142 h 285"/>
                  <a:gd name="T10" fmla="*/ 0 w 286"/>
                  <a:gd name="T11" fmla="*/ 151 h 285"/>
                  <a:gd name="T12" fmla="*/ 143 w 286"/>
                  <a:gd name="T13" fmla="*/ 284 h 285"/>
                  <a:gd name="T14" fmla="*/ 59 w 286"/>
                  <a:gd name="T15" fmla="*/ 134 h 285"/>
                  <a:gd name="T16" fmla="*/ 126 w 286"/>
                  <a:gd name="T17" fmla="*/ 59 h 285"/>
                  <a:gd name="T18" fmla="*/ 151 w 286"/>
                  <a:gd name="T19" fmla="*/ 59 h 285"/>
                  <a:gd name="T20" fmla="*/ 159 w 286"/>
                  <a:gd name="T21" fmla="*/ 67 h 285"/>
                  <a:gd name="T22" fmla="*/ 159 w 286"/>
                  <a:gd name="T23" fmla="*/ 75 h 285"/>
                  <a:gd name="T24" fmla="*/ 159 w 286"/>
                  <a:gd name="T25" fmla="*/ 92 h 285"/>
                  <a:gd name="T26" fmla="*/ 92 w 286"/>
                  <a:gd name="T27" fmla="*/ 159 h 285"/>
                  <a:gd name="T28" fmla="*/ 68 w 286"/>
                  <a:gd name="T29" fmla="*/ 167 h 285"/>
                  <a:gd name="T30" fmla="*/ 59 w 286"/>
                  <a:gd name="T31" fmla="*/ 159 h 285"/>
                  <a:gd name="T32" fmla="*/ 59 w 286"/>
                  <a:gd name="T33" fmla="*/ 142 h 285"/>
                  <a:gd name="T34" fmla="*/ 59 w 286"/>
                  <a:gd name="T35" fmla="*/ 134 h 285"/>
                  <a:gd name="T36" fmla="*/ 59 w 286"/>
                  <a:gd name="T37" fmla="*/ 134 h 285"/>
                  <a:gd name="T38" fmla="*/ 59 w 286"/>
                  <a:gd name="T39" fmla="*/ 134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6" h="285">
                    <a:moveTo>
                      <a:pt x="143" y="284"/>
                    </a:moveTo>
                    <a:cubicBezTo>
                      <a:pt x="151" y="268"/>
                      <a:pt x="151" y="268"/>
                      <a:pt x="151" y="268"/>
                    </a:cubicBezTo>
                    <a:cubicBezTo>
                      <a:pt x="285" y="125"/>
                      <a:pt x="285" y="125"/>
                      <a:pt x="285" y="125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9" y="142"/>
                      <a:pt x="9" y="142"/>
                      <a:pt x="9" y="142"/>
                    </a:cubicBezTo>
                    <a:cubicBezTo>
                      <a:pt x="0" y="151"/>
                      <a:pt x="0" y="151"/>
                      <a:pt x="0" y="151"/>
                    </a:cubicBezTo>
                    <a:lnTo>
                      <a:pt x="143" y="284"/>
                    </a:lnTo>
                    <a:close/>
                    <a:moveTo>
                      <a:pt x="59" y="134"/>
                    </a:moveTo>
                    <a:cubicBezTo>
                      <a:pt x="126" y="59"/>
                      <a:pt x="126" y="59"/>
                      <a:pt x="126" y="59"/>
                    </a:cubicBezTo>
                    <a:cubicBezTo>
                      <a:pt x="134" y="50"/>
                      <a:pt x="143" y="50"/>
                      <a:pt x="151" y="59"/>
                    </a:cubicBezTo>
                    <a:cubicBezTo>
                      <a:pt x="159" y="67"/>
                      <a:pt x="159" y="67"/>
                      <a:pt x="159" y="67"/>
                    </a:cubicBezTo>
                    <a:lnTo>
                      <a:pt x="159" y="75"/>
                    </a:lnTo>
                    <a:cubicBezTo>
                      <a:pt x="159" y="84"/>
                      <a:pt x="159" y="84"/>
                      <a:pt x="159" y="92"/>
                    </a:cubicBezTo>
                    <a:cubicBezTo>
                      <a:pt x="92" y="159"/>
                      <a:pt x="92" y="159"/>
                      <a:pt x="92" y="159"/>
                    </a:cubicBezTo>
                    <a:cubicBezTo>
                      <a:pt x="84" y="167"/>
                      <a:pt x="76" y="167"/>
                      <a:pt x="68" y="167"/>
                    </a:cubicBezTo>
                    <a:cubicBezTo>
                      <a:pt x="59" y="159"/>
                      <a:pt x="59" y="159"/>
                      <a:pt x="59" y="159"/>
                    </a:cubicBezTo>
                    <a:cubicBezTo>
                      <a:pt x="59" y="151"/>
                      <a:pt x="59" y="151"/>
                      <a:pt x="59" y="142"/>
                    </a:cubicBezTo>
                    <a:lnTo>
                      <a:pt x="59" y="134"/>
                    </a:lnTo>
                    <a:close/>
                    <a:moveTo>
                      <a:pt x="59" y="134"/>
                    </a:moveTo>
                    <a:lnTo>
                      <a:pt x="59" y="13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3" name="Freeform 411">
                <a:extLst>
                  <a:ext uri="{FF2B5EF4-FFF2-40B4-BE49-F238E27FC236}">
                    <a16:creationId xmlns:a16="http://schemas.microsoft.com/office/drawing/2014/main" xmlns="" id="{6CDC4357-AAED-4FF3-A5D8-35AEED2BCA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22613" y="4308474"/>
                <a:ext cx="127000" cy="103188"/>
              </a:xfrm>
              <a:custGeom>
                <a:avLst/>
                <a:gdLst>
                  <a:gd name="T0" fmla="*/ 343 w 352"/>
                  <a:gd name="T1" fmla="*/ 134 h 285"/>
                  <a:gd name="T2" fmla="*/ 351 w 352"/>
                  <a:gd name="T3" fmla="*/ 125 h 285"/>
                  <a:gd name="T4" fmla="*/ 218 w 352"/>
                  <a:gd name="T5" fmla="*/ 0 h 285"/>
                  <a:gd name="T6" fmla="*/ 209 w 352"/>
                  <a:gd name="T7" fmla="*/ 8 h 285"/>
                  <a:gd name="T8" fmla="*/ 100 w 352"/>
                  <a:gd name="T9" fmla="*/ 276 h 285"/>
                  <a:gd name="T10" fmla="*/ 126 w 352"/>
                  <a:gd name="T11" fmla="*/ 276 h 285"/>
                  <a:gd name="T12" fmla="*/ 134 w 352"/>
                  <a:gd name="T13" fmla="*/ 268 h 285"/>
                  <a:gd name="T14" fmla="*/ 159 w 352"/>
                  <a:gd name="T15" fmla="*/ 217 h 285"/>
                  <a:gd name="T16" fmla="*/ 343 w 352"/>
                  <a:gd name="T17" fmla="*/ 134 h 285"/>
                  <a:gd name="T18" fmla="*/ 218 w 352"/>
                  <a:gd name="T19" fmla="*/ 167 h 285"/>
                  <a:gd name="T20" fmla="*/ 142 w 352"/>
                  <a:gd name="T21" fmla="*/ 192 h 285"/>
                  <a:gd name="T22" fmla="*/ 126 w 352"/>
                  <a:gd name="T23" fmla="*/ 201 h 285"/>
                  <a:gd name="T24" fmla="*/ 109 w 352"/>
                  <a:gd name="T25" fmla="*/ 209 h 285"/>
                  <a:gd name="T26" fmla="*/ 100 w 352"/>
                  <a:gd name="T27" fmla="*/ 201 h 285"/>
                  <a:gd name="T28" fmla="*/ 100 w 352"/>
                  <a:gd name="T29" fmla="*/ 142 h 285"/>
                  <a:gd name="T30" fmla="*/ 109 w 352"/>
                  <a:gd name="T31" fmla="*/ 109 h 285"/>
                  <a:gd name="T32" fmla="*/ 209 w 352"/>
                  <a:gd name="T33" fmla="*/ 150 h 285"/>
                  <a:gd name="T34" fmla="*/ 284 w 352"/>
                  <a:gd name="T35" fmla="*/ 150 h 285"/>
                  <a:gd name="T36" fmla="*/ 218 w 352"/>
                  <a:gd name="T37" fmla="*/ 167 h 285"/>
                  <a:gd name="T38" fmla="*/ 218 w 352"/>
                  <a:gd name="T39" fmla="*/ 167 h 285"/>
                  <a:gd name="T40" fmla="*/ 218 w 352"/>
                  <a:gd name="T41" fmla="*/ 167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2" h="285">
                    <a:moveTo>
                      <a:pt x="343" y="134"/>
                    </a:moveTo>
                    <a:lnTo>
                      <a:pt x="351" y="125"/>
                    </a:lnTo>
                    <a:cubicBezTo>
                      <a:pt x="218" y="0"/>
                      <a:pt x="218" y="0"/>
                      <a:pt x="218" y="0"/>
                    </a:cubicBezTo>
                    <a:cubicBezTo>
                      <a:pt x="218" y="0"/>
                      <a:pt x="209" y="0"/>
                      <a:pt x="209" y="8"/>
                    </a:cubicBezTo>
                    <a:cubicBezTo>
                      <a:pt x="100" y="34"/>
                      <a:pt x="0" y="142"/>
                      <a:pt x="100" y="276"/>
                    </a:cubicBezTo>
                    <a:cubicBezTo>
                      <a:pt x="109" y="276"/>
                      <a:pt x="117" y="284"/>
                      <a:pt x="126" y="276"/>
                    </a:cubicBezTo>
                    <a:cubicBezTo>
                      <a:pt x="134" y="276"/>
                      <a:pt x="134" y="276"/>
                      <a:pt x="134" y="268"/>
                    </a:cubicBezTo>
                    <a:cubicBezTo>
                      <a:pt x="142" y="251"/>
                      <a:pt x="151" y="226"/>
                      <a:pt x="159" y="217"/>
                    </a:cubicBezTo>
                    <a:cubicBezTo>
                      <a:pt x="192" y="184"/>
                      <a:pt x="284" y="234"/>
                      <a:pt x="343" y="134"/>
                    </a:cubicBezTo>
                    <a:close/>
                    <a:moveTo>
                      <a:pt x="218" y="167"/>
                    </a:moveTo>
                    <a:cubicBezTo>
                      <a:pt x="184" y="167"/>
                      <a:pt x="159" y="167"/>
                      <a:pt x="142" y="192"/>
                    </a:cubicBezTo>
                    <a:cubicBezTo>
                      <a:pt x="134" y="192"/>
                      <a:pt x="134" y="201"/>
                      <a:pt x="126" y="201"/>
                    </a:cubicBezTo>
                    <a:cubicBezTo>
                      <a:pt x="126" y="209"/>
                      <a:pt x="117" y="209"/>
                      <a:pt x="109" y="209"/>
                    </a:cubicBezTo>
                    <a:lnTo>
                      <a:pt x="100" y="201"/>
                    </a:lnTo>
                    <a:cubicBezTo>
                      <a:pt x="92" y="176"/>
                      <a:pt x="92" y="159"/>
                      <a:pt x="100" y="142"/>
                    </a:cubicBezTo>
                    <a:cubicBezTo>
                      <a:pt x="100" y="125"/>
                      <a:pt x="109" y="117"/>
                      <a:pt x="109" y="109"/>
                    </a:cubicBezTo>
                    <a:cubicBezTo>
                      <a:pt x="142" y="134"/>
                      <a:pt x="167" y="150"/>
                      <a:pt x="209" y="150"/>
                    </a:cubicBezTo>
                    <a:cubicBezTo>
                      <a:pt x="234" y="142"/>
                      <a:pt x="259" y="150"/>
                      <a:pt x="284" y="150"/>
                    </a:cubicBezTo>
                    <a:cubicBezTo>
                      <a:pt x="259" y="167"/>
                      <a:pt x="234" y="167"/>
                      <a:pt x="218" y="167"/>
                    </a:cubicBezTo>
                    <a:close/>
                    <a:moveTo>
                      <a:pt x="218" y="167"/>
                    </a:moveTo>
                    <a:lnTo>
                      <a:pt x="218" y="1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52" name="išľíďè">
            <a:extLst>
              <a:ext uri="{FF2B5EF4-FFF2-40B4-BE49-F238E27FC236}">
                <a16:creationId xmlns:a16="http://schemas.microsoft.com/office/drawing/2014/main" xmlns="" id="{B20FA374-F554-4693-B734-7AFEC12D7098}"/>
              </a:ext>
            </a:extLst>
          </p:cNvPr>
          <p:cNvSpPr/>
          <p:nvPr/>
        </p:nvSpPr>
        <p:spPr bwMode="auto">
          <a:xfrm>
            <a:off x="7684845" y="16387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3" name="iSlíďè">
            <a:extLst>
              <a:ext uri="{FF2B5EF4-FFF2-40B4-BE49-F238E27FC236}">
                <a16:creationId xmlns:a16="http://schemas.microsoft.com/office/drawing/2014/main" xmlns="" id="{A7A66833-BDBD-4617-B7FB-42E685B673CD}"/>
              </a:ext>
            </a:extLst>
          </p:cNvPr>
          <p:cNvSpPr txBox="1"/>
          <p:nvPr/>
        </p:nvSpPr>
        <p:spPr bwMode="auto">
          <a:xfrm>
            <a:off x="7684845" y="13114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54" name="išľíďè">
            <a:extLst>
              <a:ext uri="{FF2B5EF4-FFF2-40B4-BE49-F238E27FC236}">
                <a16:creationId xmlns:a16="http://schemas.microsoft.com/office/drawing/2014/main" xmlns="" id="{90979922-B457-4509-9188-A1F02237EF03}"/>
              </a:ext>
            </a:extLst>
          </p:cNvPr>
          <p:cNvSpPr/>
          <p:nvPr/>
        </p:nvSpPr>
        <p:spPr bwMode="auto">
          <a:xfrm>
            <a:off x="7665795" y="26674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5" name="iSlíďè">
            <a:extLst>
              <a:ext uri="{FF2B5EF4-FFF2-40B4-BE49-F238E27FC236}">
                <a16:creationId xmlns:a16="http://schemas.microsoft.com/office/drawing/2014/main" xmlns="" id="{29CB2774-A013-4542-B7EB-363332C098CB}"/>
              </a:ext>
            </a:extLst>
          </p:cNvPr>
          <p:cNvSpPr txBox="1"/>
          <p:nvPr/>
        </p:nvSpPr>
        <p:spPr bwMode="auto">
          <a:xfrm>
            <a:off x="7665795" y="23401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56" name="išľíďè">
            <a:extLst>
              <a:ext uri="{FF2B5EF4-FFF2-40B4-BE49-F238E27FC236}">
                <a16:creationId xmlns:a16="http://schemas.microsoft.com/office/drawing/2014/main" xmlns="" id="{8E8DD1D8-81C0-439D-A63E-F8BA67B62A52}"/>
              </a:ext>
            </a:extLst>
          </p:cNvPr>
          <p:cNvSpPr/>
          <p:nvPr/>
        </p:nvSpPr>
        <p:spPr bwMode="auto">
          <a:xfrm>
            <a:off x="7675320" y="38104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7" name="iSlíďè">
            <a:extLst>
              <a:ext uri="{FF2B5EF4-FFF2-40B4-BE49-F238E27FC236}">
                <a16:creationId xmlns:a16="http://schemas.microsoft.com/office/drawing/2014/main" xmlns="" id="{D825D33C-843F-4D73-B622-FC150D1BFDC7}"/>
              </a:ext>
            </a:extLst>
          </p:cNvPr>
          <p:cNvSpPr txBox="1"/>
          <p:nvPr/>
        </p:nvSpPr>
        <p:spPr bwMode="auto">
          <a:xfrm>
            <a:off x="7675320" y="34831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58" name="išľíďè">
            <a:extLst>
              <a:ext uri="{FF2B5EF4-FFF2-40B4-BE49-F238E27FC236}">
                <a16:creationId xmlns:a16="http://schemas.microsoft.com/office/drawing/2014/main" xmlns="" id="{68098050-AEB5-4C11-8458-DB4AEF0DAC1F}"/>
              </a:ext>
            </a:extLst>
          </p:cNvPr>
          <p:cNvSpPr/>
          <p:nvPr/>
        </p:nvSpPr>
        <p:spPr bwMode="auto">
          <a:xfrm>
            <a:off x="7656270" y="48391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9" name="iSlíďè">
            <a:extLst>
              <a:ext uri="{FF2B5EF4-FFF2-40B4-BE49-F238E27FC236}">
                <a16:creationId xmlns:a16="http://schemas.microsoft.com/office/drawing/2014/main" xmlns="" id="{73455521-A26D-4FD1-8BEE-1F72FDC950B5}"/>
              </a:ext>
            </a:extLst>
          </p:cNvPr>
          <p:cNvSpPr txBox="1"/>
          <p:nvPr/>
        </p:nvSpPr>
        <p:spPr bwMode="auto">
          <a:xfrm>
            <a:off x="7656270" y="45118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91043A5-00DA-47F7-85EB-B6125AC575FE}"/>
              </a:ext>
            </a:extLst>
          </p:cNvPr>
          <p:cNvSpPr/>
          <p:nvPr/>
        </p:nvSpPr>
        <p:spPr>
          <a:xfrm>
            <a:off x="1330036" y="1403926"/>
            <a:ext cx="4544291" cy="274319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73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7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8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8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9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2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2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0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5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6" fill="hold">
                          <p:stCondLst>
                            <p:cond delay="indefinite"/>
                          </p:stCondLst>
                          <p:childTnLst>
                            <p:par>
                              <p:cTn id="1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1" fill="hold">
                          <p:stCondLst>
                            <p:cond delay="indefinite"/>
                          </p:stCondLst>
                          <p:childTnLst>
                            <p:par>
                              <p:cTn id="1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6" fill="hold">
                          <p:stCondLst>
                            <p:cond delay="indefinite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1" fill="hold">
                          <p:stCondLst>
                            <p:cond delay="indefinite"/>
                          </p:stCondLst>
                          <p:childTnLst>
                            <p:par>
                              <p:cTn id="1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5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6" fill="hold">
                          <p:stCondLst>
                            <p:cond delay="indefinite"/>
                          </p:stCondLst>
                          <p:childTnLst>
                            <p:par>
                              <p:cTn id="1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1" fill="hold">
                          <p:stCondLst>
                            <p:cond delay="indefinite"/>
                          </p:stCondLst>
                          <p:childTnLst>
                            <p:par>
                              <p:cTn id="1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6" fill="hold">
                          <p:stCondLst>
                            <p:cond delay="indefinite"/>
                          </p:stCondLst>
                          <p:childTnLst>
                            <p:par>
                              <p:cTn id="1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0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1" fill="hold">
                          <p:stCondLst>
                            <p:cond delay="indefinite"/>
                          </p:stCondLst>
                          <p:childTnLst>
                            <p:par>
                              <p:cTn id="1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5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11" grpId="0"/>
          <p:bldP spid="12" grpId="0" animBg="1"/>
          <p:bldP spid="13" grpId="0"/>
          <p:bldP spid="15" grpId="0" animBg="1"/>
          <p:bldP spid="16" grpId="0"/>
          <p:bldP spid="17" grpId="0" animBg="1"/>
          <p:bldP spid="18" grpId="0"/>
          <p:bldP spid="19" grpId="0" animBg="1"/>
          <p:bldP spid="20" grpId="0"/>
          <p:bldP spid="21" grpId="0" animBg="1"/>
          <p:bldP spid="22" grpId="0"/>
          <p:bldP spid="23" grpId="0" animBg="1"/>
          <p:bldP spid="24" grpId="0"/>
          <p:bldP spid="25" grpId="0" animBg="1"/>
          <p:bldP spid="26" grpId="0"/>
          <p:bldP spid="52" grpId="0"/>
          <p:bldP spid="53" grpId="0"/>
          <p:bldP spid="54" grpId="0"/>
          <p:bldP spid="55" grpId="0"/>
          <p:bldP spid="56" grpId="0"/>
          <p:bldP spid="57" grpId="0"/>
          <p:bldP spid="58" grpId="0"/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7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8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8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9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2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0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2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4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2" fill="hold">
                          <p:stCondLst>
                            <p:cond delay="indefinite"/>
                          </p:stCondLst>
                          <p:childTnLst>
                            <p:par>
                              <p:cTn id="1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6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7" fill="hold">
                          <p:stCondLst>
                            <p:cond delay="indefinite"/>
                          </p:stCondLst>
                          <p:childTnLst>
                            <p:par>
                              <p:cTn id="1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1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2" fill="hold">
                          <p:stCondLst>
                            <p:cond delay="indefinite"/>
                          </p:stCondLst>
                          <p:childTnLst>
                            <p:par>
                              <p:cTn id="1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6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7" fill="hold">
                          <p:stCondLst>
                            <p:cond delay="indefinite"/>
                          </p:stCondLst>
                          <p:childTnLst>
                            <p:par>
                              <p:cTn id="1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1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2" fill="hold">
                          <p:stCondLst>
                            <p:cond delay="indefinite"/>
                          </p:stCondLst>
                          <p:childTnLst>
                            <p:par>
                              <p:cTn id="1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7" fill="hold">
                          <p:stCondLst>
                            <p:cond delay="indefinite"/>
                          </p:stCondLst>
                          <p:childTnLst>
                            <p:par>
                              <p:cTn id="1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2" fill="hold">
                          <p:stCondLst>
                            <p:cond delay="indefinite"/>
                          </p:stCondLst>
                          <p:childTnLst>
                            <p:par>
                              <p:cTn id="15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6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7" fill="hold">
                          <p:stCondLst>
                            <p:cond delay="indefinite"/>
                          </p:stCondLst>
                          <p:childTnLst>
                            <p:par>
                              <p:cTn id="1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1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11" grpId="0"/>
          <p:bldP spid="12" grpId="0" animBg="1"/>
          <p:bldP spid="13" grpId="0"/>
          <p:bldP spid="15" grpId="0" animBg="1"/>
          <p:bldP spid="16" grpId="0"/>
          <p:bldP spid="17" grpId="0" animBg="1"/>
          <p:bldP spid="18" grpId="0"/>
          <p:bldP spid="19" grpId="0" animBg="1"/>
          <p:bldP spid="20" grpId="0"/>
          <p:bldP spid="21" grpId="0" animBg="1"/>
          <p:bldP spid="22" grpId="0"/>
          <p:bldP spid="23" grpId="0" animBg="1"/>
          <p:bldP spid="24" grpId="0"/>
          <p:bldP spid="25" grpId="0" animBg="1"/>
          <p:bldP spid="26" grpId="0"/>
          <p:bldP spid="27" grpId="0" animBg="1"/>
          <p:bldP spid="52" grpId="0"/>
          <p:bldP spid="53" grpId="0"/>
          <p:bldP spid="54" grpId="0"/>
          <p:bldP spid="55" grpId="0"/>
          <p:bldP spid="56" grpId="0"/>
          <p:bldP spid="57" grpId="0"/>
          <p:bldP spid="58" grpId="0"/>
          <p:bldP spid="59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3370889" y="2241347"/>
            <a:ext cx="863619" cy="3502696"/>
            <a:chOff x="5633797" y="2887893"/>
            <a:chExt cx="863618" cy="350269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061687" y="2887893"/>
              <a:ext cx="0" cy="2567863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6260251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497415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854735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633797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任意多边形 14"/>
          <p:cNvSpPr>
            <a:spLocks/>
          </p:cNvSpPr>
          <p:nvPr/>
        </p:nvSpPr>
        <p:spPr bwMode="auto">
          <a:xfrm>
            <a:off x="2877280" y="4595869"/>
            <a:ext cx="1988424" cy="1504900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4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15"/>
          <p:cNvGrpSpPr/>
          <p:nvPr/>
        </p:nvGrpSpPr>
        <p:grpSpPr>
          <a:xfrm>
            <a:off x="901730" y="3374963"/>
            <a:ext cx="2469162" cy="628865"/>
            <a:chOff x="3164637" y="4021510"/>
            <a:chExt cx="2469161" cy="628865"/>
          </a:xfrm>
        </p:grpSpPr>
        <p:sp>
          <p:nvSpPr>
            <p:cNvPr id="17" name="五边形 16"/>
            <p:cNvSpPr/>
            <p:nvPr/>
          </p:nvSpPr>
          <p:spPr>
            <a:xfrm flipH="1">
              <a:off x="3164637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814198" y="4021510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读  书</a:t>
              </a:r>
            </a:p>
          </p:txBody>
        </p:sp>
      </p:grpSp>
      <p:grpSp>
        <p:nvGrpSpPr>
          <p:cNvPr id="4" name="组合 18"/>
          <p:cNvGrpSpPr/>
          <p:nvPr/>
        </p:nvGrpSpPr>
        <p:grpSpPr>
          <a:xfrm>
            <a:off x="391560" y="2561427"/>
            <a:ext cx="3220561" cy="602321"/>
            <a:chOff x="2654466" y="3207973"/>
            <a:chExt cx="3220561" cy="602321"/>
          </a:xfrm>
        </p:grpSpPr>
        <p:sp>
          <p:nvSpPr>
            <p:cNvPr id="20" name="五边形 19"/>
            <p:cNvSpPr/>
            <p:nvPr/>
          </p:nvSpPr>
          <p:spPr>
            <a:xfrm flipH="1">
              <a:off x="2654466" y="3252063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92659" y="3207973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工  作</a:t>
              </a:r>
            </a:p>
          </p:txBody>
        </p:sp>
      </p:grpSp>
      <p:grpSp>
        <p:nvGrpSpPr>
          <p:cNvPr id="5" name="组合 21"/>
          <p:cNvGrpSpPr/>
          <p:nvPr/>
        </p:nvGrpSpPr>
        <p:grpSpPr>
          <a:xfrm>
            <a:off x="2295939" y="1696455"/>
            <a:ext cx="3039239" cy="592716"/>
            <a:chOff x="4558847" y="2343000"/>
            <a:chExt cx="3039238" cy="592716"/>
          </a:xfrm>
        </p:grpSpPr>
        <p:sp>
          <p:nvSpPr>
            <p:cNvPr id="23" name="任意多边形 22"/>
            <p:cNvSpPr/>
            <p:nvPr/>
          </p:nvSpPr>
          <p:spPr>
            <a:xfrm>
              <a:off x="4558847" y="2374491"/>
              <a:ext cx="3039238" cy="561225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350595" y="2343000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网  络</a:t>
              </a:r>
            </a:p>
          </p:txBody>
        </p:sp>
      </p:grpSp>
      <p:grpSp>
        <p:nvGrpSpPr>
          <p:cNvPr id="6" name="组合 28"/>
          <p:cNvGrpSpPr/>
          <p:nvPr/>
        </p:nvGrpSpPr>
        <p:grpSpPr>
          <a:xfrm>
            <a:off x="3981672" y="2546432"/>
            <a:ext cx="3220561" cy="586464"/>
            <a:chOff x="6259818" y="3192977"/>
            <a:chExt cx="3220561" cy="586464"/>
          </a:xfrm>
        </p:grpSpPr>
        <p:sp>
          <p:nvSpPr>
            <p:cNvPr id="32" name="五边形 31"/>
            <p:cNvSpPr/>
            <p:nvPr/>
          </p:nvSpPr>
          <p:spPr>
            <a:xfrm>
              <a:off x="6259818" y="3221210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023141" y="3192977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培  训</a:t>
              </a:r>
            </a:p>
          </p:txBody>
        </p:sp>
      </p:grpSp>
      <p:grpSp>
        <p:nvGrpSpPr>
          <p:cNvPr id="7" name="组合 33"/>
          <p:cNvGrpSpPr/>
          <p:nvPr/>
        </p:nvGrpSpPr>
        <p:grpSpPr>
          <a:xfrm>
            <a:off x="4236746" y="3388463"/>
            <a:ext cx="2469161" cy="615362"/>
            <a:chOff x="6499653" y="4035013"/>
            <a:chExt cx="2469161" cy="615362"/>
          </a:xfrm>
        </p:grpSpPr>
        <p:sp>
          <p:nvSpPr>
            <p:cNvPr id="35" name="五边形 34"/>
            <p:cNvSpPr/>
            <p:nvPr/>
          </p:nvSpPr>
          <p:spPr>
            <a:xfrm>
              <a:off x="6499653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902932" y="4035013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会  议</a:t>
              </a:r>
            </a:p>
          </p:txBody>
        </p:sp>
      </p:grp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2379910" y="1048103"/>
            <a:ext cx="2955268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lvl="0" defTabSz="913765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i$liḋe-Oval 3">
            <a:extLst>
              <a:ext uri="{FF2B5EF4-FFF2-40B4-BE49-F238E27FC236}">
                <a16:creationId xmlns:a16="http://schemas.microsoft.com/office/drawing/2014/main" xmlns="" id="{4716D07D-C494-4752-9287-C46A06B8B84D}"/>
              </a:ext>
            </a:extLst>
          </p:cNvPr>
          <p:cNvSpPr/>
          <p:nvPr/>
        </p:nvSpPr>
        <p:spPr>
          <a:xfrm>
            <a:off x="7736463" y="3509724"/>
            <a:ext cx="569167" cy="569167"/>
          </a:xfrm>
          <a:prstGeom prst="ellipse">
            <a:avLst/>
          </a:prstGeom>
          <a:solidFill>
            <a:schemeClr val="accent3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7" name="i$liḋe-Oval 6">
            <a:extLst>
              <a:ext uri="{FF2B5EF4-FFF2-40B4-BE49-F238E27FC236}">
                <a16:creationId xmlns:a16="http://schemas.microsoft.com/office/drawing/2014/main" xmlns="" id="{6B34697F-B1F6-4CE7-AF12-87F7B2CE029B}"/>
              </a:ext>
            </a:extLst>
          </p:cNvPr>
          <p:cNvSpPr/>
          <p:nvPr/>
        </p:nvSpPr>
        <p:spPr>
          <a:xfrm>
            <a:off x="7736463" y="4551775"/>
            <a:ext cx="569167" cy="569167"/>
          </a:xfrm>
          <a:prstGeom prst="ellipse">
            <a:avLst/>
          </a:prstGeom>
          <a:solidFill>
            <a:schemeClr val="accent4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8" name="i$liḋe-Oval 9">
            <a:extLst>
              <a:ext uri="{FF2B5EF4-FFF2-40B4-BE49-F238E27FC236}">
                <a16:creationId xmlns:a16="http://schemas.microsoft.com/office/drawing/2014/main" xmlns="" id="{2FAFDDB1-7E15-4F89-A42A-998E54FD1C80}"/>
              </a:ext>
            </a:extLst>
          </p:cNvPr>
          <p:cNvSpPr/>
          <p:nvPr/>
        </p:nvSpPr>
        <p:spPr>
          <a:xfrm>
            <a:off x="7736463" y="1417688"/>
            <a:ext cx="569167" cy="569167"/>
          </a:xfrm>
          <a:prstGeom prst="ellipse">
            <a:avLst/>
          </a:prstGeom>
          <a:solidFill>
            <a:schemeClr val="accent5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9" name="i$liḋe-Oval 12">
            <a:extLst>
              <a:ext uri="{FF2B5EF4-FFF2-40B4-BE49-F238E27FC236}">
                <a16:creationId xmlns:a16="http://schemas.microsoft.com/office/drawing/2014/main" xmlns="" id="{D072C671-981B-486D-B009-D136D019C356}"/>
              </a:ext>
            </a:extLst>
          </p:cNvPr>
          <p:cNvSpPr/>
          <p:nvPr/>
        </p:nvSpPr>
        <p:spPr>
          <a:xfrm>
            <a:off x="7736463" y="2459739"/>
            <a:ext cx="569167" cy="569167"/>
          </a:xfrm>
          <a:prstGeom prst="ellipse">
            <a:avLst/>
          </a:prstGeom>
          <a:solidFill>
            <a:schemeClr val="accent2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0" name="i$liḋe-Freeform 15">
            <a:extLst>
              <a:ext uri="{FF2B5EF4-FFF2-40B4-BE49-F238E27FC236}">
                <a16:creationId xmlns:a16="http://schemas.microsoft.com/office/drawing/2014/main" xmlns="" id="{6872A4F5-F951-45AC-A984-E5F7CC36E7F9}"/>
              </a:ext>
            </a:extLst>
          </p:cNvPr>
          <p:cNvSpPr>
            <a:spLocks/>
          </p:cNvSpPr>
          <p:nvPr/>
        </p:nvSpPr>
        <p:spPr bwMode="auto">
          <a:xfrm>
            <a:off x="7900505" y="1603550"/>
            <a:ext cx="241083" cy="245985"/>
          </a:xfrm>
          <a:custGeom>
            <a:avLst/>
            <a:gdLst/>
            <a:ahLst/>
            <a:cxnLst>
              <a:cxn ang="0">
                <a:pos x="155" y="0"/>
              </a:cxn>
              <a:cxn ang="0">
                <a:pos x="43" y="0"/>
              </a:cxn>
              <a:cxn ang="0">
                <a:pos x="0" y="33"/>
              </a:cxn>
              <a:cxn ang="0">
                <a:pos x="0" y="126"/>
              </a:cxn>
              <a:cxn ang="0">
                <a:pos x="43" y="165"/>
              </a:cxn>
              <a:cxn ang="0">
                <a:pos x="103" y="165"/>
              </a:cxn>
              <a:cxn ang="0">
                <a:pos x="165" y="196"/>
              </a:cxn>
              <a:cxn ang="0">
                <a:pos x="165" y="157"/>
              </a:cxn>
              <a:cxn ang="0">
                <a:pos x="192" y="126"/>
              </a:cxn>
              <a:cxn ang="0">
                <a:pos x="192" y="33"/>
              </a:cxn>
              <a:cxn ang="0">
                <a:pos x="155" y="0"/>
              </a:cxn>
              <a:cxn ang="0">
                <a:pos x="140" y="121"/>
              </a:cxn>
              <a:cxn ang="0">
                <a:pos x="129" y="132"/>
              </a:cxn>
              <a:cxn ang="0">
                <a:pos x="49" y="132"/>
              </a:cxn>
              <a:cxn ang="0">
                <a:pos x="38" y="121"/>
              </a:cxn>
              <a:cxn ang="0">
                <a:pos x="38" y="120"/>
              </a:cxn>
              <a:cxn ang="0">
                <a:pos x="49" y="110"/>
              </a:cxn>
              <a:cxn ang="0">
                <a:pos x="129" y="110"/>
              </a:cxn>
              <a:cxn ang="0">
                <a:pos x="140" y="120"/>
              </a:cxn>
              <a:cxn ang="0">
                <a:pos x="140" y="121"/>
              </a:cxn>
              <a:cxn ang="0">
                <a:pos x="168" y="88"/>
              </a:cxn>
              <a:cxn ang="0">
                <a:pos x="157" y="99"/>
              </a:cxn>
              <a:cxn ang="0">
                <a:pos x="49" y="99"/>
              </a:cxn>
              <a:cxn ang="0">
                <a:pos x="38" y="88"/>
              </a:cxn>
              <a:cxn ang="0">
                <a:pos x="38" y="87"/>
              </a:cxn>
              <a:cxn ang="0">
                <a:pos x="49" y="77"/>
              </a:cxn>
              <a:cxn ang="0">
                <a:pos x="157" y="77"/>
              </a:cxn>
              <a:cxn ang="0">
                <a:pos x="168" y="87"/>
              </a:cxn>
              <a:cxn ang="0">
                <a:pos x="168" y="88"/>
              </a:cxn>
              <a:cxn ang="0">
                <a:pos x="168" y="44"/>
              </a:cxn>
              <a:cxn ang="0">
                <a:pos x="157" y="55"/>
              </a:cxn>
              <a:cxn ang="0">
                <a:pos x="49" y="55"/>
              </a:cxn>
              <a:cxn ang="0">
                <a:pos x="38" y="44"/>
              </a:cxn>
              <a:cxn ang="0">
                <a:pos x="38" y="43"/>
              </a:cxn>
              <a:cxn ang="0">
                <a:pos x="49" y="33"/>
              </a:cxn>
              <a:cxn ang="0">
                <a:pos x="157" y="33"/>
              </a:cxn>
              <a:cxn ang="0">
                <a:pos x="168" y="43"/>
              </a:cxn>
              <a:cxn ang="0">
                <a:pos x="168" y="44"/>
              </a:cxn>
            </a:cxnLst>
            <a:rect l="0" t="0" r="r" b="b"/>
            <a:pathLst>
              <a:path w="192" h="196">
                <a:moveTo>
                  <a:pt x="155" y="0"/>
                </a:moveTo>
                <a:cubicBezTo>
                  <a:pt x="43" y="0"/>
                  <a:pt x="43" y="0"/>
                  <a:pt x="43" y="0"/>
                </a:cubicBezTo>
                <a:cubicBezTo>
                  <a:pt x="22" y="0"/>
                  <a:pt x="0" y="16"/>
                  <a:pt x="0" y="33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43"/>
                  <a:pt x="22" y="165"/>
                  <a:pt x="43" y="165"/>
                </a:cubicBezTo>
                <a:cubicBezTo>
                  <a:pt x="103" y="165"/>
                  <a:pt x="103" y="165"/>
                  <a:pt x="103" y="165"/>
                </a:cubicBezTo>
                <a:cubicBezTo>
                  <a:pt x="165" y="196"/>
                  <a:pt x="165" y="196"/>
                  <a:pt x="165" y="196"/>
                </a:cubicBezTo>
                <a:cubicBezTo>
                  <a:pt x="165" y="157"/>
                  <a:pt x="165" y="157"/>
                  <a:pt x="165" y="157"/>
                </a:cubicBezTo>
                <a:cubicBezTo>
                  <a:pt x="179" y="155"/>
                  <a:pt x="192" y="142"/>
                  <a:pt x="192" y="126"/>
                </a:cubicBezTo>
                <a:cubicBezTo>
                  <a:pt x="192" y="33"/>
                  <a:pt x="192" y="33"/>
                  <a:pt x="192" y="33"/>
                </a:cubicBezTo>
                <a:cubicBezTo>
                  <a:pt x="192" y="16"/>
                  <a:pt x="175" y="0"/>
                  <a:pt x="155" y="0"/>
                </a:cubicBezTo>
                <a:close/>
                <a:moveTo>
                  <a:pt x="140" y="121"/>
                </a:moveTo>
                <a:cubicBezTo>
                  <a:pt x="140" y="127"/>
                  <a:pt x="135" y="132"/>
                  <a:pt x="129" y="132"/>
                </a:cubicBezTo>
                <a:cubicBezTo>
                  <a:pt x="49" y="132"/>
                  <a:pt x="49" y="132"/>
                  <a:pt x="49" y="132"/>
                </a:cubicBezTo>
                <a:cubicBezTo>
                  <a:pt x="43" y="132"/>
                  <a:pt x="38" y="127"/>
                  <a:pt x="38" y="121"/>
                </a:cubicBezTo>
                <a:cubicBezTo>
                  <a:pt x="38" y="120"/>
                  <a:pt x="38" y="120"/>
                  <a:pt x="38" y="120"/>
                </a:cubicBezTo>
                <a:cubicBezTo>
                  <a:pt x="38" y="115"/>
                  <a:pt x="43" y="110"/>
                  <a:pt x="49" y="110"/>
                </a:cubicBezTo>
                <a:cubicBezTo>
                  <a:pt x="129" y="110"/>
                  <a:pt x="129" y="110"/>
                  <a:pt x="129" y="110"/>
                </a:cubicBezTo>
                <a:cubicBezTo>
                  <a:pt x="135" y="110"/>
                  <a:pt x="140" y="115"/>
                  <a:pt x="140" y="120"/>
                </a:cubicBezTo>
                <a:lnTo>
                  <a:pt x="140" y="121"/>
                </a:lnTo>
                <a:close/>
                <a:moveTo>
                  <a:pt x="168" y="88"/>
                </a:moveTo>
                <a:cubicBezTo>
                  <a:pt x="168" y="94"/>
                  <a:pt x="163" y="99"/>
                  <a:pt x="157" y="99"/>
                </a:cubicBezTo>
                <a:cubicBezTo>
                  <a:pt x="49" y="99"/>
                  <a:pt x="49" y="99"/>
                  <a:pt x="49" y="99"/>
                </a:cubicBezTo>
                <a:cubicBezTo>
                  <a:pt x="43" y="99"/>
                  <a:pt x="38" y="94"/>
                  <a:pt x="38" y="88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82"/>
                  <a:pt x="43" y="77"/>
                  <a:pt x="49" y="77"/>
                </a:cubicBezTo>
                <a:cubicBezTo>
                  <a:pt x="157" y="77"/>
                  <a:pt x="157" y="77"/>
                  <a:pt x="157" y="77"/>
                </a:cubicBezTo>
                <a:cubicBezTo>
                  <a:pt x="163" y="77"/>
                  <a:pt x="168" y="82"/>
                  <a:pt x="168" y="87"/>
                </a:cubicBezTo>
                <a:lnTo>
                  <a:pt x="168" y="88"/>
                </a:lnTo>
                <a:close/>
                <a:moveTo>
                  <a:pt x="168" y="44"/>
                </a:moveTo>
                <a:cubicBezTo>
                  <a:pt x="168" y="50"/>
                  <a:pt x="163" y="55"/>
                  <a:pt x="157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3" y="55"/>
                  <a:pt x="38" y="50"/>
                  <a:pt x="38" y="44"/>
                </a:cubicBezTo>
                <a:cubicBezTo>
                  <a:pt x="38" y="43"/>
                  <a:pt x="38" y="43"/>
                  <a:pt x="38" y="43"/>
                </a:cubicBezTo>
                <a:cubicBezTo>
                  <a:pt x="38" y="38"/>
                  <a:pt x="43" y="33"/>
                  <a:pt x="49" y="33"/>
                </a:cubicBezTo>
                <a:cubicBezTo>
                  <a:pt x="157" y="33"/>
                  <a:pt x="157" y="33"/>
                  <a:pt x="157" y="33"/>
                </a:cubicBezTo>
                <a:cubicBezTo>
                  <a:pt x="163" y="33"/>
                  <a:pt x="168" y="38"/>
                  <a:pt x="168" y="43"/>
                </a:cubicBezTo>
                <a:lnTo>
                  <a:pt x="168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1" name="i$liḋe-Freeform 16">
            <a:extLst>
              <a:ext uri="{FF2B5EF4-FFF2-40B4-BE49-F238E27FC236}">
                <a16:creationId xmlns:a16="http://schemas.microsoft.com/office/drawing/2014/main" xmlns="" id="{D2BAFF7A-3C81-4AE1-AD2A-F1EFB1338538}"/>
              </a:ext>
            </a:extLst>
          </p:cNvPr>
          <p:cNvSpPr>
            <a:spLocks noChangeAspect="1"/>
          </p:cNvSpPr>
          <p:nvPr/>
        </p:nvSpPr>
        <p:spPr bwMode="auto">
          <a:xfrm>
            <a:off x="7901034" y="2608004"/>
            <a:ext cx="250032" cy="249239"/>
          </a:xfrm>
          <a:custGeom>
            <a:avLst/>
            <a:gdLst/>
            <a:ahLst/>
            <a:cxnLst>
              <a:cxn ang="0">
                <a:pos x="198" y="170"/>
              </a:cxn>
              <a:cxn ang="0">
                <a:pos x="163" y="135"/>
              </a:cxn>
              <a:cxn ang="0">
                <a:pos x="149" y="130"/>
              </a:cxn>
              <a:cxn ang="0">
                <a:pos x="128" y="109"/>
              </a:cxn>
              <a:cxn ang="0">
                <a:pos x="120" y="26"/>
              </a:cxn>
              <a:cxn ang="0">
                <a:pos x="26" y="26"/>
              </a:cxn>
              <a:cxn ang="0">
                <a:pos x="26" y="120"/>
              </a:cxn>
              <a:cxn ang="0">
                <a:pos x="111" y="128"/>
              </a:cxn>
              <a:cxn ang="0">
                <a:pos x="131" y="148"/>
              </a:cxn>
              <a:cxn ang="0">
                <a:pos x="136" y="162"/>
              </a:cxn>
              <a:cxn ang="0">
                <a:pos x="171" y="197"/>
              </a:cxn>
              <a:cxn ang="0">
                <a:pos x="198" y="197"/>
              </a:cxn>
              <a:cxn ang="0">
                <a:pos x="198" y="170"/>
              </a:cxn>
              <a:cxn ang="0">
                <a:pos x="45" y="101"/>
              </a:cxn>
              <a:cxn ang="0">
                <a:pos x="45" y="45"/>
              </a:cxn>
              <a:cxn ang="0">
                <a:pos x="101" y="45"/>
              </a:cxn>
              <a:cxn ang="0">
                <a:pos x="101" y="101"/>
              </a:cxn>
              <a:cxn ang="0">
                <a:pos x="45" y="101"/>
              </a:cxn>
            </a:cxnLst>
            <a:rect l="0" t="0" r="r" b="b"/>
            <a:pathLst>
              <a:path w="205" h="204">
                <a:moveTo>
                  <a:pt x="198" y="170"/>
                </a:moveTo>
                <a:cubicBezTo>
                  <a:pt x="163" y="135"/>
                  <a:pt x="163" y="135"/>
                  <a:pt x="163" y="135"/>
                </a:cubicBezTo>
                <a:cubicBezTo>
                  <a:pt x="159" y="131"/>
                  <a:pt x="154" y="129"/>
                  <a:pt x="149" y="130"/>
                </a:cubicBezTo>
                <a:cubicBezTo>
                  <a:pt x="128" y="109"/>
                  <a:pt x="128" y="109"/>
                  <a:pt x="128" y="109"/>
                </a:cubicBezTo>
                <a:cubicBezTo>
                  <a:pt x="145" y="83"/>
                  <a:pt x="142" y="49"/>
                  <a:pt x="120" y="26"/>
                </a:cubicBezTo>
                <a:cubicBezTo>
                  <a:pt x="94" y="0"/>
                  <a:pt x="52" y="0"/>
                  <a:pt x="26" y="26"/>
                </a:cubicBezTo>
                <a:cubicBezTo>
                  <a:pt x="0" y="52"/>
                  <a:pt x="0" y="94"/>
                  <a:pt x="26" y="120"/>
                </a:cubicBezTo>
                <a:cubicBezTo>
                  <a:pt x="49" y="143"/>
                  <a:pt x="85" y="146"/>
                  <a:pt x="111" y="128"/>
                </a:cubicBezTo>
                <a:cubicBezTo>
                  <a:pt x="131" y="148"/>
                  <a:pt x="131" y="148"/>
                  <a:pt x="131" y="148"/>
                </a:cubicBezTo>
                <a:cubicBezTo>
                  <a:pt x="131" y="153"/>
                  <a:pt x="132" y="158"/>
                  <a:pt x="136" y="162"/>
                </a:cubicBezTo>
                <a:cubicBezTo>
                  <a:pt x="171" y="197"/>
                  <a:pt x="171" y="197"/>
                  <a:pt x="171" y="197"/>
                </a:cubicBezTo>
                <a:cubicBezTo>
                  <a:pt x="178" y="204"/>
                  <a:pt x="191" y="204"/>
                  <a:pt x="198" y="197"/>
                </a:cubicBezTo>
                <a:cubicBezTo>
                  <a:pt x="205" y="189"/>
                  <a:pt x="205" y="177"/>
                  <a:pt x="198" y="170"/>
                </a:cubicBezTo>
                <a:close/>
                <a:moveTo>
                  <a:pt x="45" y="101"/>
                </a:moveTo>
                <a:cubicBezTo>
                  <a:pt x="29" y="86"/>
                  <a:pt x="29" y="60"/>
                  <a:pt x="45" y="45"/>
                </a:cubicBezTo>
                <a:cubicBezTo>
                  <a:pt x="60" y="30"/>
                  <a:pt x="85" y="30"/>
                  <a:pt x="101" y="45"/>
                </a:cubicBezTo>
                <a:cubicBezTo>
                  <a:pt x="116" y="60"/>
                  <a:pt x="116" y="86"/>
                  <a:pt x="101" y="101"/>
                </a:cubicBezTo>
                <a:cubicBezTo>
                  <a:pt x="85" y="116"/>
                  <a:pt x="60" y="116"/>
                  <a:pt x="45" y="10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4" name="i$liḋe-Freeform 17">
            <a:extLst>
              <a:ext uri="{FF2B5EF4-FFF2-40B4-BE49-F238E27FC236}">
                <a16:creationId xmlns:a16="http://schemas.microsoft.com/office/drawing/2014/main" xmlns="" id="{F0FAF631-E918-44F3-9812-285909677046}"/>
              </a:ext>
            </a:extLst>
          </p:cNvPr>
          <p:cNvSpPr>
            <a:spLocks noChangeAspect="1"/>
          </p:cNvSpPr>
          <p:nvPr/>
        </p:nvSpPr>
        <p:spPr bwMode="auto">
          <a:xfrm>
            <a:off x="7838690" y="3660950"/>
            <a:ext cx="400051" cy="239713"/>
          </a:xfrm>
          <a:custGeom>
            <a:avLst/>
            <a:gdLst/>
            <a:ahLst/>
            <a:cxnLst>
              <a:cxn ang="0">
                <a:pos x="257" y="55"/>
              </a:cxn>
              <a:cxn ang="0">
                <a:pos x="253" y="55"/>
              </a:cxn>
              <a:cxn ang="0">
                <a:pos x="164" y="0"/>
              </a:cxn>
              <a:cxn ang="0">
                <a:pos x="75" y="55"/>
              </a:cxn>
              <a:cxn ang="0">
                <a:pos x="71" y="54"/>
              </a:cxn>
              <a:cxn ang="0">
                <a:pos x="0" y="125"/>
              </a:cxn>
              <a:cxn ang="0">
                <a:pos x="71" y="196"/>
              </a:cxn>
              <a:cxn ang="0">
                <a:pos x="139" y="196"/>
              </a:cxn>
              <a:cxn ang="0">
                <a:pos x="139" y="165"/>
              </a:cxn>
              <a:cxn ang="0">
                <a:pos x="82" y="165"/>
              </a:cxn>
              <a:cxn ang="0">
                <a:pos x="165" y="91"/>
              </a:cxn>
              <a:cxn ang="0">
                <a:pos x="248" y="165"/>
              </a:cxn>
              <a:cxn ang="0">
                <a:pos x="184" y="165"/>
              </a:cxn>
              <a:cxn ang="0">
                <a:pos x="184" y="196"/>
              </a:cxn>
              <a:cxn ang="0">
                <a:pos x="257" y="196"/>
              </a:cxn>
              <a:cxn ang="0">
                <a:pos x="328" y="125"/>
              </a:cxn>
              <a:cxn ang="0">
                <a:pos x="257" y="55"/>
              </a:cxn>
            </a:cxnLst>
            <a:rect l="0" t="0" r="r" b="b"/>
            <a:pathLst>
              <a:path w="328" h="196">
                <a:moveTo>
                  <a:pt x="257" y="55"/>
                </a:moveTo>
                <a:cubicBezTo>
                  <a:pt x="256" y="55"/>
                  <a:pt x="255" y="55"/>
                  <a:pt x="253" y="55"/>
                </a:cubicBezTo>
                <a:cubicBezTo>
                  <a:pt x="237" y="22"/>
                  <a:pt x="203" y="0"/>
                  <a:pt x="164" y="0"/>
                </a:cubicBezTo>
                <a:cubicBezTo>
                  <a:pt x="125" y="0"/>
                  <a:pt x="92" y="22"/>
                  <a:pt x="75" y="55"/>
                </a:cubicBezTo>
                <a:cubicBezTo>
                  <a:pt x="74" y="55"/>
                  <a:pt x="72" y="54"/>
                  <a:pt x="71" y="54"/>
                </a:cubicBezTo>
                <a:cubicBezTo>
                  <a:pt x="32" y="54"/>
                  <a:pt x="0" y="86"/>
                  <a:pt x="0" y="125"/>
                </a:cubicBezTo>
                <a:cubicBezTo>
                  <a:pt x="0" y="165"/>
                  <a:pt x="32" y="196"/>
                  <a:pt x="71" y="196"/>
                </a:cubicBezTo>
                <a:cubicBezTo>
                  <a:pt x="139" y="196"/>
                  <a:pt x="139" y="196"/>
                  <a:pt x="139" y="196"/>
                </a:cubicBezTo>
                <a:cubicBezTo>
                  <a:pt x="139" y="165"/>
                  <a:pt x="139" y="165"/>
                  <a:pt x="139" y="165"/>
                </a:cubicBezTo>
                <a:cubicBezTo>
                  <a:pt x="82" y="165"/>
                  <a:pt x="82" y="165"/>
                  <a:pt x="82" y="165"/>
                </a:cubicBezTo>
                <a:cubicBezTo>
                  <a:pt x="165" y="91"/>
                  <a:pt x="165" y="91"/>
                  <a:pt x="165" y="91"/>
                </a:cubicBezTo>
                <a:cubicBezTo>
                  <a:pt x="248" y="165"/>
                  <a:pt x="248" y="165"/>
                  <a:pt x="248" y="165"/>
                </a:cubicBezTo>
                <a:cubicBezTo>
                  <a:pt x="184" y="165"/>
                  <a:pt x="184" y="165"/>
                  <a:pt x="184" y="165"/>
                </a:cubicBezTo>
                <a:cubicBezTo>
                  <a:pt x="184" y="196"/>
                  <a:pt x="184" y="196"/>
                  <a:pt x="184" y="196"/>
                </a:cubicBezTo>
                <a:cubicBezTo>
                  <a:pt x="257" y="196"/>
                  <a:pt x="257" y="196"/>
                  <a:pt x="257" y="196"/>
                </a:cubicBezTo>
                <a:cubicBezTo>
                  <a:pt x="297" y="196"/>
                  <a:pt x="328" y="165"/>
                  <a:pt x="328" y="125"/>
                </a:cubicBezTo>
                <a:cubicBezTo>
                  <a:pt x="328" y="86"/>
                  <a:pt x="297" y="55"/>
                  <a:pt x="257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7" name="i$liḋe-Freeform 18">
            <a:extLst>
              <a:ext uri="{FF2B5EF4-FFF2-40B4-BE49-F238E27FC236}">
                <a16:creationId xmlns:a16="http://schemas.microsoft.com/office/drawing/2014/main" xmlns="" id="{DBB6F4DC-8D07-474B-B8AB-CCF655AD2E62}"/>
              </a:ext>
            </a:extLst>
          </p:cNvPr>
          <p:cNvSpPr>
            <a:spLocks noChangeAspect="1"/>
          </p:cNvSpPr>
          <p:nvPr/>
        </p:nvSpPr>
        <p:spPr bwMode="auto">
          <a:xfrm>
            <a:off x="7901034" y="4713894"/>
            <a:ext cx="247651" cy="245269"/>
          </a:xfrm>
          <a:custGeom>
            <a:avLst/>
            <a:gdLst/>
            <a:ahLst/>
            <a:cxnLst>
              <a:cxn ang="0">
                <a:pos x="127" y="99"/>
              </a:cxn>
              <a:cxn ang="0">
                <a:pos x="169" y="99"/>
              </a:cxn>
              <a:cxn ang="0">
                <a:pos x="192" y="78"/>
              </a:cxn>
              <a:cxn ang="0">
                <a:pos x="200" y="47"/>
              </a:cxn>
              <a:cxn ang="0">
                <a:pos x="199" y="49"/>
              </a:cxn>
              <a:cxn ang="0">
                <a:pos x="171" y="74"/>
              </a:cxn>
              <a:cxn ang="0">
                <a:pos x="133" y="73"/>
              </a:cxn>
              <a:cxn ang="0">
                <a:pos x="133" y="72"/>
              </a:cxn>
              <a:cxn ang="0">
                <a:pos x="133" y="33"/>
              </a:cxn>
              <a:cxn ang="0">
                <a:pos x="161" y="8"/>
              </a:cxn>
              <a:cxn ang="0">
                <a:pos x="163" y="6"/>
              </a:cxn>
              <a:cxn ang="0">
                <a:pos x="129" y="10"/>
              </a:cxn>
              <a:cxn ang="0">
                <a:pos x="106" y="32"/>
              </a:cxn>
              <a:cxn ang="0">
                <a:pos x="105" y="75"/>
              </a:cxn>
              <a:cxn ang="0">
                <a:pos x="109" y="79"/>
              </a:cxn>
              <a:cxn ang="0">
                <a:pos x="97" y="91"/>
              </a:cxn>
              <a:cxn ang="0">
                <a:pos x="43" y="32"/>
              </a:cxn>
              <a:cxn ang="0">
                <a:pos x="25" y="27"/>
              </a:cxn>
              <a:cxn ang="0">
                <a:pos x="21" y="31"/>
              </a:cxn>
              <a:cxn ang="0">
                <a:pos x="26" y="48"/>
              </a:cxn>
              <a:cxn ang="0">
                <a:pos x="80" y="106"/>
              </a:cxn>
              <a:cxn ang="0">
                <a:pos x="66" y="119"/>
              </a:cxn>
              <a:cxn ang="0">
                <a:pos x="45" y="123"/>
              </a:cxn>
              <a:cxn ang="0">
                <a:pos x="9" y="157"/>
              </a:cxn>
              <a:cxn ang="0">
                <a:pos x="8" y="187"/>
              </a:cxn>
              <a:cxn ang="0">
                <a:pos x="8" y="188"/>
              </a:cxn>
              <a:cxn ang="0">
                <a:pos x="39" y="190"/>
              </a:cxn>
              <a:cxn ang="0">
                <a:pos x="76" y="156"/>
              </a:cxn>
              <a:cxn ang="0">
                <a:pos x="81" y="136"/>
              </a:cxn>
              <a:cxn ang="0">
                <a:pos x="96" y="122"/>
              </a:cxn>
              <a:cxn ang="0">
                <a:pos x="107" y="134"/>
              </a:cxn>
              <a:cxn ang="0">
                <a:pos x="111" y="155"/>
              </a:cxn>
              <a:cxn ang="0">
                <a:pos x="145" y="192"/>
              </a:cxn>
              <a:cxn ang="0">
                <a:pos x="175" y="193"/>
              </a:cxn>
              <a:cxn ang="0">
                <a:pos x="176" y="192"/>
              </a:cxn>
              <a:cxn ang="0">
                <a:pos x="178" y="161"/>
              </a:cxn>
              <a:cxn ang="0">
                <a:pos x="144" y="125"/>
              </a:cxn>
              <a:cxn ang="0">
                <a:pos x="123" y="119"/>
              </a:cxn>
              <a:cxn ang="0">
                <a:pos x="112" y="107"/>
              </a:cxn>
              <a:cxn ang="0">
                <a:pos x="124" y="96"/>
              </a:cxn>
              <a:cxn ang="0">
                <a:pos x="127" y="99"/>
              </a:cxn>
            </a:cxnLst>
            <a:rect l="0" t="0" r="r" b="b"/>
            <a:pathLst>
              <a:path w="203" h="201">
                <a:moveTo>
                  <a:pt x="127" y="99"/>
                </a:moveTo>
                <a:cubicBezTo>
                  <a:pt x="138" y="110"/>
                  <a:pt x="157" y="110"/>
                  <a:pt x="169" y="99"/>
                </a:cubicBezTo>
                <a:cubicBezTo>
                  <a:pt x="192" y="78"/>
                  <a:pt x="192" y="78"/>
                  <a:pt x="192" y="78"/>
                </a:cubicBezTo>
                <a:cubicBezTo>
                  <a:pt x="201" y="70"/>
                  <a:pt x="203" y="58"/>
                  <a:pt x="200" y="47"/>
                </a:cubicBezTo>
                <a:cubicBezTo>
                  <a:pt x="200" y="48"/>
                  <a:pt x="199" y="48"/>
                  <a:pt x="199" y="49"/>
                </a:cubicBezTo>
                <a:cubicBezTo>
                  <a:pt x="171" y="74"/>
                  <a:pt x="171" y="74"/>
                  <a:pt x="171" y="74"/>
                </a:cubicBezTo>
                <a:cubicBezTo>
                  <a:pt x="161" y="84"/>
                  <a:pt x="143" y="84"/>
                  <a:pt x="133" y="73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23" y="62"/>
                  <a:pt x="123" y="43"/>
                  <a:pt x="133" y="33"/>
                </a:cubicBezTo>
                <a:cubicBezTo>
                  <a:pt x="161" y="8"/>
                  <a:pt x="161" y="8"/>
                  <a:pt x="161" y="8"/>
                </a:cubicBezTo>
                <a:cubicBezTo>
                  <a:pt x="161" y="7"/>
                  <a:pt x="162" y="7"/>
                  <a:pt x="163" y="6"/>
                </a:cubicBezTo>
                <a:cubicBezTo>
                  <a:pt x="152" y="0"/>
                  <a:pt x="139" y="2"/>
                  <a:pt x="129" y="10"/>
                </a:cubicBezTo>
                <a:cubicBezTo>
                  <a:pt x="106" y="32"/>
                  <a:pt x="106" y="32"/>
                  <a:pt x="106" y="32"/>
                </a:cubicBezTo>
                <a:cubicBezTo>
                  <a:pt x="94" y="43"/>
                  <a:pt x="94" y="64"/>
                  <a:pt x="105" y="75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7" y="91"/>
                  <a:pt x="97" y="91"/>
                  <a:pt x="97" y="91"/>
                </a:cubicBezTo>
                <a:cubicBezTo>
                  <a:pt x="43" y="32"/>
                  <a:pt x="43" y="32"/>
                  <a:pt x="43" y="32"/>
                </a:cubicBezTo>
                <a:cubicBezTo>
                  <a:pt x="25" y="27"/>
                  <a:pt x="25" y="27"/>
                  <a:pt x="25" y="27"/>
                </a:cubicBezTo>
                <a:cubicBezTo>
                  <a:pt x="21" y="31"/>
                  <a:pt x="21" y="31"/>
                  <a:pt x="21" y="31"/>
                </a:cubicBezTo>
                <a:cubicBezTo>
                  <a:pt x="26" y="48"/>
                  <a:pt x="26" y="48"/>
                  <a:pt x="26" y="48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66" y="119"/>
                  <a:pt x="66" y="119"/>
                  <a:pt x="66" y="119"/>
                </a:cubicBezTo>
                <a:cubicBezTo>
                  <a:pt x="59" y="116"/>
                  <a:pt x="51" y="118"/>
                  <a:pt x="45" y="123"/>
                </a:cubicBezTo>
                <a:cubicBezTo>
                  <a:pt x="9" y="157"/>
                  <a:pt x="9" y="157"/>
                  <a:pt x="9" y="157"/>
                </a:cubicBezTo>
                <a:cubicBezTo>
                  <a:pt x="0" y="165"/>
                  <a:pt x="0" y="179"/>
                  <a:pt x="8" y="187"/>
                </a:cubicBezTo>
                <a:cubicBezTo>
                  <a:pt x="8" y="188"/>
                  <a:pt x="8" y="188"/>
                  <a:pt x="8" y="188"/>
                </a:cubicBezTo>
                <a:cubicBezTo>
                  <a:pt x="16" y="197"/>
                  <a:pt x="31" y="198"/>
                  <a:pt x="39" y="190"/>
                </a:cubicBezTo>
                <a:cubicBezTo>
                  <a:pt x="76" y="156"/>
                  <a:pt x="76" y="156"/>
                  <a:pt x="76" y="156"/>
                </a:cubicBezTo>
                <a:cubicBezTo>
                  <a:pt x="81" y="151"/>
                  <a:pt x="83" y="143"/>
                  <a:pt x="81" y="136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107" y="134"/>
                  <a:pt x="107" y="134"/>
                  <a:pt x="107" y="134"/>
                </a:cubicBezTo>
                <a:cubicBezTo>
                  <a:pt x="104" y="141"/>
                  <a:pt x="106" y="149"/>
                  <a:pt x="111" y="155"/>
                </a:cubicBezTo>
                <a:cubicBezTo>
                  <a:pt x="145" y="192"/>
                  <a:pt x="145" y="192"/>
                  <a:pt x="145" y="192"/>
                </a:cubicBezTo>
                <a:cubicBezTo>
                  <a:pt x="153" y="200"/>
                  <a:pt x="167" y="201"/>
                  <a:pt x="175" y="193"/>
                </a:cubicBezTo>
                <a:cubicBezTo>
                  <a:pt x="176" y="192"/>
                  <a:pt x="176" y="192"/>
                  <a:pt x="176" y="192"/>
                </a:cubicBezTo>
                <a:cubicBezTo>
                  <a:pt x="185" y="184"/>
                  <a:pt x="186" y="170"/>
                  <a:pt x="178" y="161"/>
                </a:cubicBezTo>
                <a:cubicBezTo>
                  <a:pt x="144" y="125"/>
                  <a:pt x="144" y="125"/>
                  <a:pt x="144" y="125"/>
                </a:cubicBezTo>
                <a:cubicBezTo>
                  <a:pt x="139" y="119"/>
                  <a:pt x="131" y="117"/>
                  <a:pt x="123" y="119"/>
                </a:cubicBezTo>
                <a:cubicBezTo>
                  <a:pt x="112" y="107"/>
                  <a:pt x="112" y="107"/>
                  <a:pt x="112" y="107"/>
                </a:cubicBezTo>
                <a:cubicBezTo>
                  <a:pt x="124" y="96"/>
                  <a:pt x="124" y="96"/>
                  <a:pt x="124" y="96"/>
                </a:cubicBezTo>
                <a:lnTo>
                  <a:pt x="127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C743C914-8D89-4DB5-9896-783FB13756C9}"/>
              </a:ext>
            </a:extLst>
          </p:cNvPr>
          <p:cNvSpPr/>
          <p:nvPr/>
        </p:nvSpPr>
        <p:spPr bwMode="auto">
          <a:xfrm>
            <a:off x="8487350" y="166454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:a16="http://schemas.microsoft.com/office/drawing/2014/main" xmlns="" id="{204654BB-7911-41D1-9BC5-141439D8C871}"/>
              </a:ext>
            </a:extLst>
          </p:cNvPr>
          <p:cNvSpPr txBox="1"/>
          <p:nvPr/>
        </p:nvSpPr>
        <p:spPr bwMode="auto">
          <a:xfrm>
            <a:off x="8515510" y="131334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:a16="http://schemas.microsoft.com/office/drawing/2014/main" xmlns="" id="{CAED9009-C64F-4F9A-A425-FA529C36EE92}"/>
              </a:ext>
            </a:extLst>
          </p:cNvPr>
          <p:cNvSpPr/>
          <p:nvPr/>
        </p:nvSpPr>
        <p:spPr bwMode="auto">
          <a:xfrm>
            <a:off x="8515510" y="272844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:a16="http://schemas.microsoft.com/office/drawing/2014/main" xmlns="" id="{4065D845-8701-41FE-AB63-7A1076233C2C}"/>
              </a:ext>
            </a:extLst>
          </p:cNvPr>
          <p:cNvSpPr txBox="1"/>
          <p:nvPr/>
        </p:nvSpPr>
        <p:spPr bwMode="auto">
          <a:xfrm>
            <a:off x="8543670" y="2412204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:a16="http://schemas.microsoft.com/office/drawing/2014/main" xmlns="" id="{C015A017-B711-4AFF-8AC9-CDFF4A9B1919}"/>
              </a:ext>
            </a:extLst>
          </p:cNvPr>
          <p:cNvSpPr/>
          <p:nvPr/>
        </p:nvSpPr>
        <p:spPr bwMode="auto">
          <a:xfrm>
            <a:off x="8515510" y="389526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:a16="http://schemas.microsoft.com/office/drawing/2014/main" xmlns="" id="{60E3AB69-9DC9-49A4-98E4-6F803C11A64E}"/>
              </a:ext>
            </a:extLst>
          </p:cNvPr>
          <p:cNvSpPr txBox="1"/>
          <p:nvPr/>
        </p:nvSpPr>
        <p:spPr bwMode="auto">
          <a:xfrm>
            <a:off x="8543670" y="354406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F5184843-65E8-4D39-B045-D9E6061754FF}"/>
              </a:ext>
            </a:extLst>
          </p:cNvPr>
          <p:cNvSpPr/>
          <p:nvPr/>
        </p:nvSpPr>
        <p:spPr bwMode="auto">
          <a:xfrm>
            <a:off x="8543670" y="495916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E2C36D94-D32E-4BBB-8AB6-A7A26F6FB982}"/>
              </a:ext>
            </a:extLst>
          </p:cNvPr>
          <p:cNvSpPr txBox="1"/>
          <p:nvPr/>
        </p:nvSpPr>
        <p:spPr bwMode="auto">
          <a:xfrm>
            <a:off x="8571830" y="4642923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75246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8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4" grpId="0" animBg="1"/>
      <p:bldP spid="37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5646027" y="2243835"/>
          <a:ext cx="5629974" cy="3603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918997" y="1739318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940965" y="205691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altLang="zh-CN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767804" y="2170031"/>
            <a:ext cx="151193" cy="15119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767804" y="1840524"/>
            <a:ext cx="151193" cy="151193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2075" y="2449504"/>
            <a:ext cx="4262339" cy="131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99" b="1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399" b="1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200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zh-CN" altLang="en-US" sz="1200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171182" y="3981618"/>
            <a:ext cx="775938" cy="7759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444826" y="3986309"/>
            <a:ext cx="775938" cy="77593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722013" y="3981618"/>
            <a:ext cx="775938" cy="7759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07745" y="5039180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95%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08776" y="5039180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58575" y="5039021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15%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KSO_Shape"/>
          <p:cNvSpPr>
            <a:spLocks/>
          </p:cNvSpPr>
          <p:nvPr/>
        </p:nvSpPr>
        <p:spPr bwMode="auto">
          <a:xfrm>
            <a:off x="1386260" y="4172412"/>
            <a:ext cx="379889" cy="301379"/>
          </a:xfrm>
          <a:custGeom>
            <a:avLst/>
            <a:gdLst>
              <a:gd name="T0" fmla="*/ 1720337 w 1430338"/>
              <a:gd name="T1" fmla="*/ 811361 h 1135063"/>
              <a:gd name="T2" fmla="*/ 1723959 w 1430338"/>
              <a:gd name="T3" fmla="*/ 851128 h 1135063"/>
              <a:gd name="T4" fmla="*/ 1784909 w 1430338"/>
              <a:gd name="T5" fmla="*/ 874805 h 1135063"/>
              <a:gd name="T6" fmla="*/ 1806936 w 1430338"/>
              <a:gd name="T7" fmla="*/ 820771 h 1135063"/>
              <a:gd name="T8" fmla="*/ 1775556 w 1430338"/>
              <a:gd name="T9" fmla="*/ 787075 h 1135063"/>
              <a:gd name="T10" fmla="*/ 749432 w 1430338"/>
              <a:gd name="T11" fmla="*/ 416345 h 1135063"/>
              <a:gd name="T12" fmla="*/ 589465 w 1430338"/>
              <a:gd name="T13" fmla="*/ 469474 h 1135063"/>
              <a:gd name="T14" fmla="*/ 587050 w 1430338"/>
              <a:gd name="T15" fmla="*/ 509022 h 1135063"/>
              <a:gd name="T16" fmla="*/ 637153 w 1430338"/>
              <a:gd name="T17" fmla="*/ 516266 h 1135063"/>
              <a:gd name="T18" fmla="*/ 850845 w 1430338"/>
              <a:gd name="T19" fmla="*/ 468871 h 1135063"/>
              <a:gd name="T20" fmla="*/ 1040693 w 1430338"/>
              <a:gd name="T21" fmla="*/ 486078 h 1135063"/>
              <a:gd name="T22" fmla="*/ 1158404 w 1430338"/>
              <a:gd name="T23" fmla="*/ 522304 h 1135063"/>
              <a:gd name="T24" fmla="*/ 1182551 w 1430338"/>
              <a:gd name="T25" fmla="*/ 492116 h 1135063"/>
              <a:gd name="T26" fmla="*/ 1145427 w 1430338"/>
              <a:gd name="T27" fmla="*/ 453475 h 1135063"/>
              <a:gd name="T28" fmla="*/ 921774 w 1430338"/>
              <a:gd name="T29" fmla="*/ 403363 h 1135063"/>
              <a:gd name="T30" fmla="*/ 344080 w 1430338"/>
              <a:gd name="T31" fmla="*/ 232197 h 1135063"/>
              <a:gd name="T32" fmla="*/ 417122 w 1430338"/>
              <a:gd name="T33" fmla="*/ 337252 h 1135063"/>
              <a:gd name="T34" fmla="*/ 594595 w 1430338"/>
              <a:gd name="T35" fmla="*/ 347214 h 1135063"/>
              <a:gd name="T36" fmla="*/ 924792 w 1430338"/>
              <a:gd name="T37" fmla="*/ 309781 h 1135063"/>
              <a:gd name="T38" fmla="*/ 1168365 w 1430338"/>
              <a:gd name="T39" fmla="*/ 345101 h 1135063"/>
              <a:gd name="T40" fmla="*/ 1376625 w 1430338"/>
              <a:gd name="T41" fmla="*/ 428721 h 1135063"/>
              <a:gd name="T42" fmla="*/ 1535989 w 1430338"/>
              <a:gd name="T43" fmla="*/ 550680 h 1135063"/>
              <a:gd name="T44" fmla="*/ 1633479 w 1430338"/>
              <a:gd name="T45" fmla="*/ 701922 h 1135063"/>
              <a:gd name="T46" fmla="*/ 1656045 w 1430338"/>
              <a:gd name="T47" fmla="*/ 865270 h 1135063"/>
              <a:gd name="T48" fmla="*/ 1722450 w 1430338"/>
              <a:gd name="T49" fmla="*/ 891502 h 1135063"/>
              <a:gd name="T50" fmla="*/ 1684733 w 1430338"/>
              <a:gd name="T51" fmla="*/ 828664 h 1135063"/>
              <a:gd name="T52" fmla="*/ 1718830 w 1430338"/>
              <a:gd name="T53" fmla="*/ 767951 h 1135063"/>
              <a:gd name="T54" fmla="*/ 1789737 w 1430338"/>
              <a:gd name="T55" fmla="*/ 757326 h 1135063"/>
              <a:gd name="T56" fmla="*/ 1839221 w 1430338"/>
              <a:gd name="T57" fmla="*/ 821986 h 1135063"/>
              <a:gd name="T58" fmla="*/ 1880861 w 1430338"/>
              <a:gd name="T59" fmla="*/ 841110 h 1135063"/>
              <a:gd name="T60" fmla="*/ 1903491 w 1430338"/>
              <a:gd name="T61" fmla="*/ 861753 h 1135063"/>
              <a:gd name="T62" fmla="*/ 1784909 w 1430338"/>
              <a:gd name="T63" fmla="*/ 912752 h 1135063"/>
              <a:gd name="T64" fmla="*/ 1708268 w 1430338"/>
              <a:gd name="T65" fmla="*/ 924590 h 1135063"/>
              <a:gd name="T66" fmla="*/ 1641930 w 1430338"/>
              <a:gd name="T67" fmla="*/ 938596 h 1135063"/>
              <a:gd name="T68" fmla="*/ 1555305 w 1430338"/>
              <a:gd name="T69" fmla="*/ 1093460 h 1135063"/>
              <a:gd name="T70" fmla="*/ 1404695 w 1430338"/>
              <a:gd name="T71" fmla="*/ 1220551 h 1135063"/>
              <a:gd name="T72" fmla="*/ 1114640 w 1430338"/>
              <a:gd name="T73" fmla="*/ 1333454 h 1135063"/>
              <a:gd name="T74" fmla="*/ 868050 w 1430338"/>
              <a:gd name="T75" fmla="*/ 1357000 h 1135063"/>
              <a:gd name="T76" fmla="*/ 657552 w 1430338"/>
              <a:gd name="T77" fmla="*/ 1333987 h 1135063"/>
              <a:gd name="T78" fmla="*/ 370339 w 1430338"/>
              <a:gd name="T79" fmla="*/ 1223570 h 1135063"/>
              <a:gd name="T80" fmla="*/ 234518 w 1430338"/>
              <a:gd name="T81" fmla="*/ 1115497 h 1135063"/>
              <a:gd name="T82" fmla="*/ 145782 w 1430338"/>
              <a:gd name="T83" fmla="*/ 984482 h 1135063"/>
              <a:gd name="T84" fmla="*/ 46179 w 1430338"/>
              <a:gd name="T85" fmla="*/ 962445 h 1135063"/>
              <a:gd name="T86" fmla="*/ 10564 w 1430338"/>
              <a:gd name="T87" fmla="*/ 915351 h 1135063"/>
              <a:gd name="T88" fmla="*/ 7847 w 1430338"/>
              <a:gd name="T89" fmla="*/ 760789 h 1135063"/>
              <a:gd name="T90" fmla="*/ 43765 w 1430338"/>
              <a:gd name="T91" fmla="*/ 703733 h 1135063"/>
              <a:gd name="T92" fmla="*/ 147592 w 1430338"/>
              <a:gd name="T93" fmla="*/ 676866 h 1135063"/>
              <a:gd name="T94" fmla="*/ 297600 w 1430338"/>
              <a:gd name="T95" fmla="*/ 493021 h 1135063"/>
              <a:gd name="T96" fmla="*/ 313597 w 1430338"/>
              <a:gd name="T97" fmla="*/ 337554 h 1135063"/>
              <a:gd name="T98" fmla="*/ 277377 w 1430338"/>
              <a:gd name="T99" fmla="*/ 201104 h 1135063"/>
              <a:gd name="T100" fmla="*/ 930141 w 1430338"/>
              <a:gd name="T101" fmla="*/ 16216 h 1135063"/>
              <a:gd name="T102" fmla="*/ 988564 w 1430338"/>
              <a:gd name="T103" fmla="*/ 77176 h 1135063"/>
              <a:gd name="T104" fmla="*/ 999159 w 1430338"/>
              <a:gd name="T105" fmla="*/ 163661 h 1135063"/>
              <a:gd name="T106" fmla="*/ 957082 w 1430338"/>
              <a:gd name="T107" fmla="*/ 237233 h 1135063"/>
              <a:gd name="T108" fmla="*/ 878983 w 1430338"/>
              <a:gd name="T109" fmla="*/ 272068 h 1135063"/>
              <a:gd name="T110" fmla="*/ 793618 w 1430338"/>
              <a:gd name="T111" fmla="*/ 253149 h 1135063"/>
              <a:gd name="T112" fmla="*/ 737920 w 1430338"/>
              <a:gd name="T113" fmla="*/ 189487 h 1135063"/>
              <a:gd name="T114" fmla="*/ 731261 w 1430338"/>
              <a:gd name="T115" fmla="*/ 102401 h 1135063"/>
              <a:gd name="T116" fmla="*/ 777272 w 1430338"/>
              <a:gd name="T117" fmla="*/ 31231 h 1135063"/>
              <a:gd name="T118" fmla="*/ 857793 w 1430338"/>
              <a:gd name="T119" fmla="*/ 0 h 11350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430338" h="1135063">
                <a:moveTo>
                  <a:pt x="1328616" y="590905"/>
                </a:moveTo>
                <a:lnTo>
                  <a:pt x="1328389" y="591133"/>
                </a:lnTo>
                <a:lnTo>
                  <a:pt x="1322272" y="591589"/>
                </a:lnTo>
                <a:lnTo>
                  <a:pt x="1316835" y="592501"/>
                </a:lnTo>
                <a:lnTo>
                  <a:pt x="1311851" y="593641"/>
                </a:lnTo>
                <a:lnTo>
                  <a:pt x="1307773" y="595009"/>
                </a:lnTo>
                <a:lnTo>
                  <a:pt x="1304374" y="596833"/>
                </a:lnTo>
                <a:lnTo>
                  <a:pt x="1301203" y="598657"/>
                </a:lnTo>
                <a:lnTo>
                  <a:pt x="1298711" y="600481"/>
                </a:lnTo>
                <a:lnTo>
                  <a:pt x="1296445" y="602533"/>
                </a:lnTo>
                <a:lnTo>
                  <a:pt x="1294633" y="604813"/>
                </a:lnTo>
                <a:lnTo>
                  <a:pt x="1293047" y="607093"/>
                </a:lnTo>
                <a:lnTo>
                  <a:pt x="1291687" y="609373"/>
                </a:lnTo>
                <a:lnTo>
                  <a:pt x="1290781" y="611653"/>
                </a:lnTo>
                <a:lnTo>
                  <a:pt x="1289648" y="614389"/>
                </a:lnTo>
                <a:lnTo>
                  <a:pt x="1289195" y="616897"/>
                </a:lnTo>
                <a:lnTo>
                  <a:pt x="1288969" y="619633"/>
                </a:lnTo>
                <a:lnTo>
                  <a:pt x="1288969" y="622369"/>
                </a:lnTo>
                <a:lnTo>
                  <a:pt x="1288969" y="625104"/>
                </a:lnTo>
                <a:lnTo>
                  <a:pt x="1289195" y="627612"/>
                </a:lnTo>
                <a:lnTo>
                  <a:pt x="1289648" y="630348"/>
                </a:lnTo>
                <a:lnTo>
                  <a:pt x="1290555" y="632856"/>
                </a:lnTo>
                <a:lnTo>
                  <a:pt x="1291008" y="634224"/>
                </a:lnTo>
                <a:lnTo>
                  <a:pt x="1291687" y="635592"/>
                </a:lnTo>
                <a:lnTo>
                  <a:pt x="1292820" y="637416"/>
                </a:lnTo>
                <a:lnTo>
                  <a:pt x="1294406" y="639240"/>
                </a:lnTo>
                <a:lnTo>
                  <a:pt x="1295992" y="641292"/>
                </a:lnTo>
                <a:lnTo>
                  <a:pt x="1298484" y="643572"/>
                </a:lnTo>
                <a:lnTo>
                  <a:pt x="1300976" y="645624"/>
                </a:lnTo>
                <a:lnTo>
                  <a:pt x="1303695" y="647448"/>
                </a:lnTo>
                <a:lnTo>
                  <a:pt x="1306867" y="649500"/>
                </a:lnTo>
                <a:lnTo>
                  <a:pt x="1310491" y="651324"/>
                </a:lnTo>
                <a:lnTo>
                  <a:pt x="1314343" y="652920"/>
                </a:lnTo>
                <a:lnTo>
                  <a:pt x="1318421" y="654516"/>
                </a:lnTo>
                <a:lnTo>
                  <a:pt x="1322952" y="655427"/>
                </a:lnTo>
                <a:lnTo>
                  <a:pt x="1327709" y="656567"/>
                </a:lnTo>
                <a:lnTo>
                  <a:pt x="1332920" y="657023"/>
                </a:lnTo>
                <a:lnTo>
                  <a:pt x="1338584" y="657023"/>
                </a:lnTo>
                <a:lnTo>
                  <a:pt x="1340170" y="657023"/>
                </a:lnTo>
                <a:lnTo>
                  <a:pt x="1342209" y="655199"/>
                </a:lnTo>
                <a:lnTo>
                  <a:pt x="1344248" y="653376"/>
                </a:lnTo>
                <a:lnTo>
                  <a:pt x="1346287" y="651324"/>
                </a:lnTo>
                <a:lnTo>
                  <a:pt x="1347646" y="649272"/>
                </a:lnTo>
                <a:lnTo>
                  <a:pt x="1349459" y="647220"/>
                </a:lnTo>
                <a:lnTo>
                  <a:pt x="1350818" y="645168"/>
                </a:lnTo>
                <a:lnTo>
                  <a:pt x="1353083" y="640836"/>
                </a:lnTo>
                <a:lnTo>
                  <a:pt x="1354896" y="636504"/>
                </a:lnTo>
                <a:lnTo>
                  <a:pt x="1356255" y="631716"/>
                </a:lnTo>
                <a:lnTo>
                  <a:pt x="1356935" y="627384"/>
                </a:lnTo>
                <a:lnTo>
                  <a:pt x="1357161" y="622825"/>
                </a:lnTo>
                <a:lnTo>
                  <a:pt x="1356935" y="619405"/>
                </a:lnTo>
                <a:lnTo>
                  <a:pt x="1356708" y="616441"/>
                </a:lnTo>
                <a:lnTo>
                  <a:pt x="1355802" y="613021"/>
                </a:lnTo>
                <a:lnTo>
                  <a:pt x="1355122" y="610285"/>
                </a:lnTo>
                <a:lnTo>
                  <a:pt x="1354216" y="607321"/>
                </a:lnTo>
                <a:lnTo>
                  <a:pt x="1352630" y="604813"/>
                </a:lnTo>
                <a:lnTo>
                  <a:pt x="1351044" y="602305"/>
                </a:lnTo>
                <a:lnTo>
                  <a:pt x="1349459" y="600025"/>
                </a:lnTo>
                <a:lnTo>
                  <a:pt x="1347646" y="598201"/>
                </a:lnTo>
                <a:lnTo>
                  <a:pt x="1345607" y="596377"/>
                </a:lnTo>
                <a:lnTo>
                  <a:pt x="1343342" y="594781"/>
                </a:lnTo>
                <a:lnTo>
                  <a:pt x="1341076" y="593413"/>
                </a:lnTo>
                <a:lnTo>
                  <a:pt x="1338811" y="592501"/>
                </a:lnTo>
                <a:lnTo>
                  <a:pt x="1335865" y="591589"/>
                </a:lnTo>
                <a:lnTo>
                  <a:pt x="1333147" y="591133"/>
                </a:lnTo>
                <a:lnTo>
                  <a:pt x="1330202" y="590905"/>
                </a:lnTo>
                <a:lnTo>
                  <a:pt x="1328616" y="590905"/>
                </a:lnTo>
                <a:close/>
                <a:moveTo>
                  <a:pt x="668077" y="302493"/>
                </a:moveTo>
                <a:lnTo>
                  <a:pt x="656520" y="302720"/>
                </a:lnTo>
                <a:lnTo>
                  <a:pt x="644962" y="302946"/>
                </a:lnTo>
                <a:lnTo>
                  <a:pt x="634084" y="303400"/>
                </a:lnTo>
                <a:lnTo>
                  <a:pt x="622980" y="304533"/>
                </a:lnTo>
                <a:lnTo>
                  <a:pt x="612329" y="305214"/>
                </a:lnTo>
                <a:lnTo>
                  <a:pt x="601904" y="306574"/>
                </a:lnTo>
                <a:lnTo>
                  <a:pt x="591479" y="307934"/>
                </a:lnTo>
                <a:lnTo>
                  <a:pt x="581508" y="309295"/>
                </a:lnTo>
                <a:lnTo>
                  <a:pt x="571990" y="310882"/>
                </a:lnTo>
                <a:lnTo>
                  <a:pt x="562699" y="312696"/>
                </a:lnTo>
                <a:lnTo>
                  <a:pt x="544796" y="316323"/>
                </a:lnTo>
                <a:lnTo>
                  <a:pt x="528252" y="320404"/>
                </a:lnTo>
                <a:lnTo>
                  <a:pt x="513069" y="324259"/>
                </a:lnTo>
                <a:lnTo>
                  <a:pt x="499245" y="328340"/>
                </a:lnTo>
                <a:lnTo>
                  <a:pt x="487234" y="332421"/>
                </a:lnTo>
                <a:lnTo>
                  <a:pt x="476583" y="336275"/>
                </a:lnTo>
                <a:lnTo>
                  <a:pt x="467518" y="339449"/>
                </a:lnTo>
                <a:lnTo>
                  <a:pt x="455054" y="344664"/>
                </a:lnTo>
                <a:lnTo>
                  <a:pt x="450521" y="346705"/>
                </a:lnTo>
                <a:lnTo>
                  <a:pt x="448029" y="348065"/>
                </a:lnTo>
                <a:lnTo>
                  <a:pt x="445989" y="349199"/>
                </a:lnTo>
                <a:lnTo>
                  <a:pt x="444403" y="350786"/>
                </a:lnTo>
                <a:lnTo>
                  <a:pt x="442590" y="352599"/>
                </a:lnTo>
                <a:lnTo>
                  <a:pt x="441230" y="354413"/>
                </a:lnTo>
                <a:lnTo>
                  <a:pt x="439870" y="356454"/>
                </a:lnTo>
                <a:lnTo>
                  <a:pt x="438737" y="358494"/>
                </a:lnTo>
                <a:lnTo>
                  <a:pt x="437831" y="360535"/>
                </a:lnTo>
                <a:lnTo>
                  <a:pt x="437151" y="362802"/>
                </a:lnTo>
                <a:lnTo>
                  <a:pt x="436698" y="365069"/>
                </a:lnTo>
                <a:lnTo>
                  <a:pt x="436471" y="367337"/>
                </a:lnTo>
                <a:lnTo>
                  <a:pt x="436471" y="369831"/>
                </a:lnTo>
                <a:lnTo>
                  <a:pt x="436698" y="372325"/>
                </a:lnTo>
                <a:lnTo>
                  <a:pt x="437151" y="374592"/>
                </a:lnTo>
                <a:lnTo>
                  <a:pt x="437831" y="376859"/>
                </a:lnTo>
                <a:lnTo>
                  <a:pt x="438964" y="379126"/>
                </a:lnTo>
                <a:lnTo>
                  <a:pt x="440777" y="382301"/>
                </a:lnTo>
                <a:lnTo>
                  <a:pt x="442816" y="385021"/>
                </a:lnTo>
                <a:lnTo>
                  <a:pt x="445309" y="387515"/>
                </a:lnTo>
                <a:lnTo>
                  <a:pt x="447802" y="389556"/>
                </a:lnTo>
                <a:lnTo>
                  <a:pt x="450975" y="390916"/>
                </a:lnTo>
                <a:lnTo>
                  <a:pt x="453921" y="392277"/>
                </a:lnTo>
                <a:lnTo>
                  <a:pt x="457320" y="392730"/>
                </a:lnTo>
                <a:lnTo>
                  <a:pt x="460719" y="392957"/>
                </a:lnTo>
                <a:lnTo>
                  <a:pt x="463439" y="392957"/>
                </a:lnTo>
                <a:lnTo>
                  <a:pt x="465932" y="392503"/>
                </a:lnTo>
                <a:lnTo>
                  <a:pt x="468878" y="391823"/>
                </a:lnTo>
                <a:lnTo>
                  <a:pt x="471144" y="390690"/>
                </a:lnTo>
                <a:lnTo>
                  <a:pt x="471824" y="390463"/>
                </a:lnTo>
                <a:lnTo>
                  <a:pt x="478396" y="387742"/>
                </a:lnTo>
                <a:lnTo>
                  <a:pt x="491087" y="382754"/>
                </a:lnTo>
                <a:lnTo>
                  <a:pt x="499472" y="379807"/>
                </a:lnTo>
                <a:lnTo>
                  <a:pt x="509443" y="376406"/>
                </a:lnTo>
                <a:lnTo>
                  <a:pt x="520774" y="372778"/>
                </a:lnTo>
                <a:lnTo>
                  <a:pt x="533238" y="369151"/>
                </a:lnTo>
                <a:lnTo>
                  <a:pt x="546835" y="365976"/>
                </a:lnTo>
                <a:lnTo>
                  <a:pt x="561339" y="362575"/>
                </a:lnTo>
                <a:lnTo>
                  <a:pt x="576976" y="359628"/>
                </a:lnTo>
                <a:lnTo>
                  <a:pt x="593519" y="356681"/>
                </a:lnTo>
                <a:lnTo>
                  <a:pt x="611195" y="354413"/>
                </a:lnTo>
                <a:lnTo>
                  <a:pt x="620260" y="353733"/>
                </a:lnTo>
                <a:lnTo>
                  <a:pt x="629325" y="352599"/>
                </a:lnTo>
                <a:lnTo>
                  <a:pt x="638843" y="352146"/>
                </a:lnTo>
                <a:lnTo>
                  <a:pt x="648588" y="351693"/>
                </a:lnTo>
                <a:lnTo>
                  <a:pt x="658333" y="351239"/>
                </a:lnTo>
                <a:lnTo>
                  <a:pt x="668077" y="351239"/>
                </a:lnTo>
                <a:lnTo>
                  <a:pt x="678728" y="351239"/>
                </a:lnTo>
                <a:lnTo>
                  <a:pt x="689833" y="351919"/>
                </a:lnTo>
                <a:lnTo>
                  <a:pt x="700711" y="352373"/>
                </a:lnTo>
                <a:lnTo>
                  <a:pt x="712042" y="353053"/>
                </a:lnTo>
                <a:lnTo>
                  <a:pt x="723146" y="354413"/>
                </a:lnTo>
                <a:lnTo>
                  <a:pt x="734704" y="356000"/>
                </a:lnTo>
                <a:lnTo>
                  <a:pt x="746261" y="357814"/>
                </a:lnTo>
                <a:lnTo>
                  <a:pt x="757819" y="359855"/>
                </a:lnTo>
                <a:lnTo>
                  <a:pt x="769603" y="362349"/>
                </a:lnTo>
                <a:lnTo>
                  <a:pt x="781387" y="365069"/>
                </a:lnTo>
                <a:lnTo>
                  <a:pt x="793398" y="368470"/>
                </a:lnTo>
                <a:lnTo>
                  <a:pt x="804956" y="372098"/>
                </a:lnTo>
                <a:lnTo>
                  <a:pt x="816967" y="376179"/>
                </a:lnTo>
                <a:lnTo>
                  <a:pt x="828978" y="380487"/>
                </a:lnTo>
                <a:lnTo>
                  <a:pt x="841215" y="385248"/>
                </a:lnTo>
                <a:lnTo>
                  <a:pt x="853453" y="390690"/>
                </a:lnTo>
                <a:lnTo>
                  <a:pt x="855719" y="391823"/>
                </a:lnTo>
                <a:lnTo>
                  <a:pt x="857985" y="392503"/>
                </a:lnTo>
                <a:lnTo>
                  <a:pt x="860251" y="392730"/>
                </a:lnTo>
                <a:lnTo>
                  <a:pt x="862518" y="392957"/>
                </a:lnTo>
                <a:lnTo>
                  <a:pt x="865237" y="392957"/>
                </a:lnTo>
                <a:lnTo>
                  <a:pt x="867503" y="392730"/>
                </a:lnTo>
                <a:lnTo>
                  <a:pt x="869769" y="392277"/>
                </a:lnTo>
                <a:lnTo>
                  <a:pt x="871809" y="391596"/>
                </a:lnTo>
                <a:lnTo>
                  <a:pt x="874075" y="390690"/>
                </a:lnTo>
                <a:lnTo>
                  <a:pt x="876115" y="389556"/>
                </a:lnTo>
                <a:lnTo>
                  <a:pt x="877928" y="388196"/>
                </a:lnTo>
                <a:lnTo>
                  <a:pt x="879967" y="386608"/>
                </a:lnTo>
                <a:lnTo>
                  <a:pt x="881554" y="385021"/>
                </a:lnTo>
                <a:lnTo>
                  <a:pt x="883140" y="382981"/>
                </a:lnTo>
                <a:lnTo>
                  <a:pt x="884273" y="380940"/>
                </a:lnTo>
                <a:lnTo>
                  <a:pt x="885633" y="378900"/>
                </a:lnTo>
                <a:lnTo>
                  <a:pt x="886539" y="376632"/>
                </a:lnTo>
                <a:lnTo>
                  <a:pt x="887219" y="374365"/>
                </a:lnTo>
                <a:lnTo>
                  <a:pt x="887672" y="371871"/>
                </a:lnTo>
                <a:lnTo>
                  <a:pt x="887899" y="369604"/>
                </a:lnTo>
                <a:lnTo>
                  <a:pt x="887672" y="367110"/>
                </a:lnTo>
                <a:lnTo>
                  <a:pt x="887446" y="364843"/>
                </a:lnTo>
                <a:lnTo>
                  <a:pt x="886766" y="362575"/>
                </a:lnTo>
                <a:lnTo>
                  <a:pt x="886313" y="360308"/>
                </a:lnTo>
                <a:lnTo>
                  <a:pt x="885406" y="358268"/>
                </a:lnTo>
                <a:lnTo>
                  <a:pt x="884273" y="356000"/>
                </a:lnTo>
                <a:lnTo>
                  <a:pt x="883140" y="354187"/>
                </a:lnTo>
                <a:lnTo>
                  <a:pt x="881554" y="352373"/>
                </a:lnTo>
                <a:lnTo>
                  <a:pt x="879741" y="350559"/>
                </a:lnTo>
                <a:lnTo>
                  <a:pt x="877928" y="348972"/>
                </a:lnTo>
                <a:lnTo>
                  <a:pt x="875888" y="347838"/>
                </a:lnTo>
                <a:lnTo>
                  <a:pt x="873622" y="346478"/>
                </a:lnTo>
                <a:lnTo>
                  <a:pt x="860025" y="340583"/>
                </a:lnTo>
                <a:lnTo>
                  <a:pt x="846654" y="335142"/>
                </a:lnTo>
                <a:lnTo>
                  <a:pt x="833510" y="330154"/>
                </a:lnTo>
                <a:lnTo>
                  <a:pt x="819913" y="325846"/>
                </a:lnTo>
                <a:lnTo>
                  <a:pt x="806542" y="321765"/>
                </a:lnTo>
                <a:lnTo>
                  <a:pt x="793625" y="318137"/>
                </a:lnTo>
                <a:lnTo>
                  <a:pt x="780254" y="314736"/>
                </a:lnTo>
                <a:lnTo>
                  <a:pt x="767110" y="312242"/>
                </a:lnTo>
                <a:lnTo>
                  <a:pt x="754420" y="309521"/>
                </a:lnTo>
                <a:lnTo>
                  <a:pt x="741729" y="307481"/>
                </a:lnTo>
                <a:lnTo>
                  <a:pt x="728811" y="306121"/>
                </a:lnTo>
                <a:lnTo>
                  <a:pt x="716574" y="304760"/>
                </a:lnTo>
                <a:lnTo>
                  <a:pt x="704110" y="303853"/>
                </a:lnTo>
                <a:lnTo>
                  <a:pt x="692099" y="302946"/>
                </a:lnTo>
                <a:lnTo>
                  <a:pt x="680088" y="302720"/>
                </a:lnTo>
                <a:lnTo>
                  <a:pt x="668077" y="302493"/>
                </a:lnTo>
                <a:close/>
                <a:moveTo>
                  <a:pt x="212343" y="150813"/>
                </a:moveTo>
                <a:lnTo>
                  <a:pt x="217102" y="150813"/>
                </a:lnTo>
                <a:lnTo>
                  <a:pt x="221408" y="151493"/>
                </a:lnTo>
                <a:lnTo>
                  <a:pt x="225941" y="152853"/>
                </a:lnTo>
                <a:lnTo>
                  <a:pt x="230473" y="154667"/>
                </a:lnTo>
                <a:lnTo>
                  <a:pt x="235232" y="156708"/>
                </a:lnTo>
                <a:lnTo>
                  <a:pt x="239764" y="159428"/>
                </a:lnTo>
                <a:lnTo>
                  <a:pt x="244297" y="162603"/>
                </a:lnTo>
                <a:lnTo>
                  <a:pt x="249056" y="166003"/>
                </a:lnTo>
                <a:lnTo>
                  <a:pt x="253815" y="169858"/>
                </a:lnTo>
                <a:lnTo>
                  <a:pt x="258347" y="174392"/>
                </a:lnTo>
                <a:lnTo>
                  <a:pt x="263106" y="178927"/>
                </a:lnTo>
                <a:lnTo>
                  <a:pt x="267639" y="183688"/>
                </a:lnTo>
                <a:lnTo>
                  <a:pt x="272171" y="189130"/>
                </a:lnTo>
                <a:lnTo>
                  <a:pt x="276930" y="194798"/>
                </a:lnTo>
                <a:lnTo>
                  <a:pt x="281236" y="200466"/>
                </a:lnTo>
                <a:lnTo>
                  <a:pt x="285768" y="206588"/>
                </a:lnTo>
                <a:lnTo>
                  <a:pt x="289848" y="212709"/>
                </a:lnTo>
                <a:lnTo>
                  <a:pt x="294153" y="219057"/>
                </a:lnTo>
                <a:lnTo>
                  <a:pt x="298232" y="225633"/>
                </a:lnTo>
                <a:lnTo>
                  <a:pt x="302085" y="232434"/>
                </a:lnTo>
                <a:lnTo>
                  <a:pt x="305938" y="239236"/>
                </a:lnTo>
                <a:lnTo>
                  <a:pt x="309790" y="246265"/>
                </a:lnTo>
                <a:lnTo>
                  <a:pt x="313189" y="253293"/>
                </a:lnTo>
                <a:lnTo>
                  <a:pt x="316815" y="260548"/>
                </a:lnTo>
                <a:lnTo>
                  <a:pt x="319761" y="267350"/>
                </a:lnTo>
                <a:lnTo>
                  <a:pt x="322934" y="274605"/>
                </a:lnTo>
                <a:lnTo>
                  <a:pt x="325654" y="281634"/>
                </a:lnTo>
                <a:lnTo>
                  <a:pt x="328146" y="288889"/>
                </a:lnTo>
                <a:lnTo>
                  <a:pt x="330413" y="296145"/>
                </a:lnTo>
                <a:lnTo>
                  <a:pt x="332452" y="302946"/>
                </a:lnTo>
                <a:lnTo>
                  <a:pt x="350355" y="294784"/>
                </a:lnTo>
                <a:lnTo>
                  <a:pt x="368938" y="287075"/>
                </a:lnTo>
                <a:lnTo>
                  <a:pt x="387521" y="279593"/>
                </a:lnTo>
                <a:lnTo>
                  <a:pt x="406784" y="273018"/>
                </a:lnTo>
                <a:lnTo>
                  <a:pt x="426500" y="266670"/>
                </a:lnTo>
                <a:lnTo>
                  <a:pt x="446442" y="260775"/>
                </a:lnTo>
                <a:lnTo>
                  <a:pt x="466838" y="255560"/>
                </a:lnTo>
                <a:lnTo>
                  <a:pt x="487461" y="250799"/>
                </a:lnTo>
                <a:lnTo>
                  <a:pt x="508763" y="246491"/>
                </a:lnTo>
                <a:lnTo>
                  <a:pt x="530292" y="242637"/>
                </a:lnTo>
                <a:lnTo>
                  <a:pt x="552047" y="239463"/>
                </a:lnTo>
                <a:lnTo>
                  <a:pt x="574030" y="236742"/>
                </a:lnTo>
                <a:lnTo>
                  <a:pt x="596238" y="234702"/>
                </a:lnTo>
                <a:lnTo>
                  <a:pt x="618674" y="233115"/>
                </a:lnTo>
                <a:lnTo>
                  <a:pt x="641336" y="232434"/>
                </a:lnTo>
                <a:lnTo>
                  <a:pt x="652894" y="232208"/>
                </a:lnTo>
                <a:lnTo>
                  <a:pt x="664678" y="232208"/>
                </a:lnTo>
                <a:lnTo>
                  <a:pt x="679408" y="232208"/>
                </a:lnTo>
                <a:lnTo>
                  <a:pt x="694365" y="232661"/>
                </a:lnTo>
                <a:lnTo>
                  <a:pt x="709096" y="233115"/>
                </a:lnTo>
                <a:lnTo>
                  <a:pt x="724052" y="234248"/>
                </a:lnTo>
                <a:lnTo>
                  <a:pt x="738556" y="235155"/>
                </a:lnTo>
                <a:lnTo>
                  <a:pt x="752833" y="236515"/>
                </a:lnTo>
                <a:lnTo>
                  <a:pt x="767110" y="238329"/>
                </a:lnTo>
                <a:lnTo>
                  <a:pt x="781614" y="240143"/>
                </a:lnTo>
                <a:lnTo>
                  <a:pt x="795665" y="242184"/>
                </a:lnTo>
                <a:lnTo>
                  <a:pt x="809715" y="244451"/>
                </a:lnTo>
                <a:lnTo>
                  <a:pt x="823539" y="246945"/>
                </a:lnTo>
                <a:lnTo>
                  <a:pt x="836909" y="249666"/>
                </a:lnTo>
                <a:lnTo>
                  <a:pt x="850507" y="252613"/>
                </a:lnTo>
                <a:lnTo>
                  <a:pt x="864104" y="255787"/>
                </a:lnTo>
                <a:lnTo>
                  <a:pt x="877248" y="259188"/>
                </a:lnTo>
                <a:lnTo>
                  <a:pt x="890392" y="263042"/>
                </a:lnTo>
                <a:lnTo>
                  <a:pt x="903309" y="266897"/>
                </a:lnTo>
                <a:lnTo>
                  <a:pt x="916000" y="270751"/>
                </a:lnTo>
                <a:lnTo>
                  <a:pt x="928464" y="275059"/>
                </a:lnTo>
                <a:lnTo>
                  <a:pt x="941155" y="279367"/>
                </a:lnTo>
                <a:lnTo>
                  <a:pt x="953392" y="284128"/>
                </a:lnTo>
                <a:lnTo>
                  <a:pt x="965403" y="288889"/>
                </a:lnTo>
                <a:lnTo>
                  <a:pt x="977188" y="294104"/>
                </a:lnTo>
                <a:lnTo>
                  <a:pt x="988972" y="299092"/>
                </a:lnTo>
                <a:lnTo>
                  <a:pt x="1000303" y="304533"/>
                </a:lnTo>
                <a:lnTo>
                  <a:pt x="1011634" y="310202"/>
                </a:lnTo>
                <a:lnTo>
                  <a:pt x="1022738" y="316096"/>
                </a:lnTo>
                <a:lnTo>
                  <a:pt x="1033616" y="321991"/>
                </a:lnTo>
                <a:lnTo>
                  <a:pt x="1044041" y="328113"/>
                </a:lnTo>
                <a:lnTo>
                  <a:pt x="1054692" y="334235"/>
                </a:lnTo>
                <a:lnTo>
                  <a:pt x="1064890" y="340583"/>
                </a:lnTo>
                <a:lnTo>
                  <a:pt x="1074861" y="347158"/>
                </a:lnTo>
                <a:lnTo>
                  <a:pt x="1084606" y="354187"/>
                </a:lnTo>
                <a:lnTo>
                  <a:pt x="1093897" y="360988"/>
                </a:lnTo>
                <a:lnTo>
                  <a:pt x="1103189" y="368017"/>
                </a:lnTo>
                <a:lnTo>
                  <a:pt x="1112027" y="375045"/>
                </a:lnTo>
                <a:lnTo>
                  <a:pt x="1120865" y="382527"/>
                </a:lnTo>
                <a:lnTo>
                  <a:pt x="1129477" y="390236"/>
                </a:lnTo>
                <a:lnTo>
                  <a:pt x="1137635" y="397718"/>
                </a:lnTo>
                <a:lnTo>
                  <a:pt x="1145567" y="405653"/>
                </a:lnTo>
                <a:lnTo>
                  <a:pt x="1153272" y="413589"/>
                </a:lnTo>
                <a:lnTo>
                  <a:pt x="1160750" y="421524"/>
                </a:lnTo>
                <a:lnTo>
                  <a:pt x="1167775" y="429687"/>
                </a:lnTo>
                <a:lnTo>
                  <a:pt x="1174574" y="438075"/>
                </a:lnTo>
                <a:lnTo>
                  <a:pt x="1181146" y="446464"/>
                </a:lnTo>
                <a:lnTo>
                  <a:pt x="1187265" y="454853"/>
                </a:lnTo>
                <a:lnTo>
                  <a:pt x="1193384" y="463696"/>
                </a:lnTo>
                <a:lnTo>
                  <a:pt x="1199049" y="472311"/>
                </a:lnTo>
                <a:lnTo>
                  <a:pt x="1204488" y="481380"/>
                </a:lnTo>
                <a:lnTo>
                  <a:pt x="1209474" y="490223"/>
                </a:lnTo>
                <a:lnTo>
                  <a:pt x="1214233" y="499518"/>
                </a:lnTo>
                <a:lnTo>
                  <a:pt x="1218539" y="508361"/>
                </a:lnTo>
                <a:lnTo>
                  <a:pt x="1222618" y="517883"/>
                </a:lnTo>
                <a:lnTo>
                  <a:pt x="1226471" y="527179"/>
                </a:lnTo>
                <a:lnTo>
                  <a:pt x="1229643" y="536475"/>
                </a:lnTo>
                <a:lnTo>
                  <a:pt x="1232816" y="546224"/>
                </a:lnTo>
                <a:lnTo>
                  <a:pt x="1235535" y="555973"/>
                </a:lnTo>
                <a:lnTo>
                  <a:pt x="1237802" y="565723"/>
                </a:lnTo>
                <a:lnTo>
                  <a:pt x="1240068" y="575472"/>
                </a:lnTo>
                <a:lnTo>
                  <a:pt x="1241427" y="585448"/>
                </a:lnTo>
                <a:lnTo>
                  <a:pt x="1243014" y="595424"/>
                </a:lnTo>
                <a:lnTo>
                  <a:pt x="1243694" y="605400"/>
                </a:lnTo>
                <a:lnTo>
                  <a:pt x="1244374" y="615376"/>
                </a:lnTo>
                <a:lnTo>
                  <a:pt x="1244600" y="625579"/>
                </a:lnTo>
                <a:lnTo>
                  <a:pt x="1244374" y="635781"/>
                </a:lnTo>
                <a:lnTo>
                  <a:pt x="1243694" y="645757"/>
                </a:lnTo>
                <a:lnTo>
                  <a:pt x="1243414" y="649862"/>
                </a:lnTo>
                <a:lnTo>
                  <a:pt x="1245017" y="651096"/>
                </a:lnTo>
                <a:lnTo>
                  <a:pt x="1249095" y="654288"/>
                </a:lnTo>
                <a:lnTo>
                  <a:pt x="1253400" y="657479"/>
                </a:lnTo>
                <a:lnTo>
                  <a:pt x="1258611" y="660443"/>
                </a:lnTo>
                <a:lnTo>
                  <a:pt x="1263821" y="663179"/>
                </a:lnTo>
                <a:lnTo>
                  <a:pt x="1269485" y="665687"/>
                </a:lnTo>
                <a:lnTo>
                  <a:pt x="1275602" y="668195"/>
                </a:lnTo>
                <a:lnTo>
                  <a:pt x="1281946" y="669563"/>
                </a:lnTo>
                <a:lnTo>
                  <a:pt x="1285571" y="670475"/>
                </a:lnTo>
                <a:lnTo>
                  <a:pt x="1288969" y="670703"/>
                </a:lnTo>
                <a:lnTo>
                  <a:pt x="1292594" y="671159"/>
                </a:lnTo>
                <a:lnTo>
                  <a:pt x="1295992" y="671159"/>
                </a:lnTo>
                <a:lnTo>
                  <a:pt x="1293273" y="669563"/>
                </a:lnTo>
                <a:lnTo>
                  <a:pt x="1290555" y="667739"/>
                </a:lnTo>
                <a:lnTo>
                  <a:pt x="1286024" y="664775"/>
                </a:lnTo>
                <a:lnTo>
                  <a:pt x="1282399" y="661583"/>
                </a:lnTo>
                <a:lnTo>
                  <a:pt x="1279000" y="658391"/>
                </a:lnTo>
                <a:lnTo>
                  <a:pt x="1275602" y="654744"/>
                </a:lnTo>
                <a:lnTo>
                  <a:pt x="1273110" y="651096"/>
                </a:lnTo>
                <a:lnTo>
                  <a:pt x="1270845" y="647448"/>
                </a:lnTo>
                <a:lnTo>
                  <a:pt x="1269032" y="643800"/>
                </a:lnTo>
                <a:lnTo>
                  <a:pt x="1267446" y="640152"/>
                </a:lnTo>
                <a:lnTo>
                  <a:pt x="1266540" y="635820"/>
                </a:lnTo>
                <a:lnTo>
                  <a:pt x="1265407" y="631488"/>
                </a:lnTo>
                <a:lnTo>
                  <a:pt x="1264954" y="626928"/>
                </a:lnTo>
                <a:lnTo>
                  <a:pt x="1264954" y="622369"/>
                </a:lnTo>
                <a:lnTo>
                  <a:pt x="1264954" y="617581"/>
                </a:lnTo>
                <a:lnTo>
                  <a:pt x="1265634" y="613021"/>
                </a:lnTo>
                <a:lnTo>
                  <a:pt x="1266767" y="608461"/>
                </a:lnTo>
                <a:lnTo>
                  <a:pt x="1267899" y="603445"/>
                </a:lnTo>
                <a:lnTo>
                  <a:pt x="1269938" y="598885"/>
                </a:lnTo>
                <a:lnTo>
                  <a:pt x="1272657" y="594325"/>
                </a:lnTo>
                <a:lnTo>
                  <a:pt x="1275602" y="589766"/>
                </a:lnTo>
                <a:lnTo>
                  <a:pt x="1279227" y="585662"/>
                </a:lnTo>
                <a:lnTo>
                  <a:pt x="1281266" y="583610"/>
                </a:lnTo>
                <a:lnTo>
                  <a:pt x="1283305" y="582014"/>
                </a:lnTo>
                <a:lnTo>
                  <a:pt x="1285571" y="580190"/>
                </a:lnTo>
                <a:lnTo>
                  <a:pt x="1288063" y="578366"/>
                </a:lnTo>
                <a:lnTo>
                  <a:pt x="1290555" y="576770"/>
                </a:lnTo>
                <a:lnTo>
                  <a:pt x="1293273" y="575402"/>
                </a:lnTo>
                <a:lnTo>
                  <a:pt x="1295992" y="574034"/>
                </a:lnTo>
                <a:lnTo>
                  <a:pt x="1298937" y="572666"/>
                </a:lnTo>
                <a:lnTo>
                  <a:pt x="1305281" y="570614"/>
                </a:lnTo>
                <a:lnTo>
                  <a:pt x="1311851" y="568790"/>
                </a:lnTo>
                <a:lnTo>
                  <a:pt x="1319327" y="567422"/>
                </a:lnTo>
                <a:lnTo>
                  <a:pt x="1327030" y="566966"/>
                </a:lnTo>
                <a:lnTo>
                  <a:pt x="1330202" y="566738"/>
                </a:lnTo>
                <a:lnTo>
                  <a:pt x="1332920" y="566738"/>
                </a:lnTo>
                <a:lnTo>
                  <a:pt x="1335639" y="566966"/>
                </a:lnTo>
                <a:lnTo>
                  <a:pt x="1338584" y="567422"/>
                </a:lnTo>
                <a:lnTo>
                  <a:pt x="1341303" y="568106"/>
                </a:lnTo>
                <a:lnTo>
                  <a:pt x="1343795" y="568790"/>
                </a:lnTo>
                <a:lnTo>
                  <a:pt x="1346513" y="569474"/>
                </a:lnTo>
                <a:lnTo>
                  <a:pt x="1351498" y="571526"/>
                </a:lnTo>
                <a:lnTo>
                  <a:pt x="1356255" y="574262"/>
                </a:lnTo>
                <a:lnTo>
                  <a:pt x="1360560" y="577226"/>
                </a:lnTo>
                <a:lnTo>
                  <a:pt x="1364411" y="580646"/>
                </a:lnTo>
                <a:lnTo>
                  <a:pt x="1367809" y="584522"/>
                </a:lnTo>
                <a:lnTo>
                  <a:pt x="1370981" y="588626"/>
                </a:lnTo>
                <a:lnTo>
                  <a:pt x="1373700" y="592957"/>
                </a:lnTo>
                <a:lnTo>
                  <a:pt x="1375739" y="597289"/>
                </a:lnTo>
                <a:lnTo>
                  <a:pt x="1377778" y="602305"/>
                </a:lnTo>
                <a:lnTo>
                  <a:pt x="1379137" y="607093"/>
                </a:lnTo>
                <a:lnTo>
                  <a:pt x="1380496" y="612337"/>
                </a:lnTo>
                <a:lnTo>
                  <a:pt x="1380949" y="617353"/>
                </a:lnTo>
                <a:lnTo>
                  <a:pt x="1381176" y="622825"/>
                </a:lnTo>
                <a:lnTo>
                  <a:pt x="1381176" y="626244"/>
                </a:lnTo>
                <a:lnTo>
                  <a:pt x="1380949" y="629664"/>
                </a:lnTo>
                <a:lnTo>
                  <a:pt x="1380496" y="633084"/>
                </a:lnTo>
                <a:lnTo>
                  <a:pt x="1379590" y="636504"/>
                </a:lnTo>
                <a:lnTo>
                  <a:pt x="1378911" y="640152"/>
                </a:lnTo>
                <a:lnTo>
                  <a:pt x="1377778" y="643344"/>
                </a:lnTo>
                <a:lnTo>
                  <a:pt x="1376645" y="646764"/>
                </a:lnTo>
                <a:lnTo>
                  <a:pt x="1375286" y="650184"/>
                </a:lnTo>
                <a:lnTo>
                  <a:pt x="1383668" y="646764"/>
                </a:lnTo>
                <a:lnTo>
                  <a:pt x="1392730" y="642660"/>
                </a:lnTo>
                <a:lnTo>
                  <a:pt x="1402246" y="637644"/>
                </a:lnTo>
                <a:lnTo>
                  <a:pt x="1412214" y="631716"/>
                </a:lnTo>
                <a:lnTo>
                  <a:pt x="1414253" y="630804"/>
                </a:lnTo>
                <a:lnTo>
                  <a:pt x="1416518" y="630348"/>
                </a:lnTo>
                <a:lnTo>
                  <a:pt x="1418784" y="630348"/>
                </a:lnTo>
                <a:lnTo>
                  <a:pt x="1421049" y="630576"/>
                </a:lnTo>
                <a:lnTo>
                  <a:pt x="1423315" y="631260"/>
                </a:lnTo>
                <a:lnTo>
                  <a:pt x="1425127" y="632400"/>
                </a:lnTo>
                <a:lnTo>
                  <a:pt x="1426940" y="633768"/>
                </a:lnTo>
                <a:lnTo>
                  <a:pt x="1428526" y="635820"/>
                </a:lnTo>
                <a:lnTo>
                  <a:pt x="1429432" y="638100"/>
                </a:lnTo>
                <a:lnTo>
                  <a:pt x="1430338" y="640380"/>
                </a:lnTo>
                <a:lnTo>
                  <a:pt x="1430338" y="642660"/>
                </a:lnTo>
                <a:lnTo>
                  <a:pt x="1430112" y="644940"/>
                </a:lnTo>
                <a:lnTo>
                  <a:pt x="1429205" y="647220"/>
                </a:lnTo>
                <a:lnTo>
                  <a:pt x="1428299" y="649272"/>
                </a:lnTo>
                <a:lnTo>
                  <a:pt x="1426713" y="651096"/>
                </a:lnTo>
                <a:lnTo>
                  <a:pt x="1424674" y="652692"/>
                </a:lnTo>
                <a:lnTo>
                  <a:pt x="1414026" y="658847"/>
                </a:lnTo>
                <a:lnTo>
                  <a:pt x="1403378" y="664319"/>
                </a:lnTo>
                <a:lnTo>
                  <a:pt x="1393410" y="668879"/>
                </a:lnTo>
                <a:lnTo>
                  <a:pt x="1383668" y="672755"/>
                </a:lnTo>
                <a:lnTo>
                  <a:pt x="1374379" y="675719"/>
                </a:lnTo>
                <a:lnTo>
                  <a:pt x="1365317" y="678227"/>
                </a:lnTo>
                <a:lnTo>
                  <a:pt x="1356482" y="679823"/>
                </a:lnTo>
                <a:lnTo>
                  <a:pt x="1348326" y="680963"/>
                </a:lnTo>
                <a:lnTo>
                  <a:pt x="1344248" y="683243"/>
                </a:lnTo>
                <a:lnTo>
                  <a:pt x="1340170" y="685523"/>
                </a:lnTo>
                <a:lnTo>
                  <a:pt x="1335412" y="687346"/>
                </a:lnTo>
                <a:lnTo>
                  <a:pt x="1330881" y="689170"/>
                </a:lnTo>
                <a:lnTo>
                  <a:pt x="1326577" y="690766"/>
                </a:lnTo>
                <a:lnTo>
                  <a:pt x="1321819" y="691906"/>
                </a:lnTo>
                <a:lnTo>
                  <a:pt x="1317515" y="693046"/>
                </a:lnTo>
                <a:lnTo>
                  <a:pt x="1313437" y="693730"/>
                </a:lnTo>
                <a:lnTo>
                  <a:pt x="1309132" y="694642"/>
                </a:lnTo>
                <a:lnTo>
                  <a:pt x="1305054" y="694870"/>
                </a:lnTo>
                <a:lnTo>
                  <a:pt x="1300750" y="695326"/>
                </a:lnTo>
                <a:lnTo>
                  <a:pt x="1296672" y="695326"/>
                </a:lnTo>
                <a:lnTo>
                  <a:pt x="1291687" y="695098"/>
                </a:lnTo>
                <a:lnTo>
                  <a:pt x="1287156" y="694870"/>
                </a:lnTo>
                <a:lnTo>
                  <a:pt x="1282625" y="694414"/>
                </a:lnTo>
                <a:lnTo>
                  <a:pt x="1277868" y="693502"/>
                </a:lnTo>
                <a:lnTo>
                  <a:pt x="1273563" y="692590"/>
                </a:lnTo>
                <a:lnTo>
                  <a:pt x="1269259" y="691222"/>
                </a:lnTo>
                <a:lnTo>
                  <a:pt x="1265181" y="689854"/>
                </a:lnTo>
                <a:lnTo>
                  <a:pt x="1261329" y="688486"/>
                </a:lnTo>
                <a:lnTo>
                  <a:pt x="1257478" y="686891"/>
                </a:lnTo>
                <a:lnTo>
                  <a:pt x="1253626" y="685295"/>
                </a:lnTo>
                <a:lnTo>
                  <a:pt x="1246830" y="681419"/>
                </a:lnTo>
                <a:lnTo>
                  <a:pt x="1240713" y="677543"/>
                </a:lnTo>
                <a:lnTo>
                  <a:pt x="1239779" y="676928"/>
                </a:lnTo>
                <a:lnTo>
                  <a:pt x="1237802" y="685435"/>
                </a:lnTo>
                <a:lnTo>
                  <a:pt x="1235535" y="695184"/>
                </a:lnTo>
                <a:lnTo>
                  <a:pt x="1232816" y="704933"/>
                </a:lnTo>
                <a:lnTo>
                  <a:pt x="1229643" y="714456"/>
                </a:lnTo>
                <a:lnTo>
                  <a:pt x="1226471" y="723751"/>
                </a:lnTo>
                <a:lnTo>
                  <a:pt x="1222618" y="733274"/>
                </a:lnTo>
                <a:lnTo>
                  <a:pt x="1218539" y="742570"/>
                </a:lnTo>
                <a:lnTo>
                  <a:pt x="1214233" y="751639"/>
                </a:lnTo>
                <a:lnTo>
                  <a:pt x="1209474" y="760935"/>
                </a:lnTo>
                <a:lnTo>
                  <a:pt x="1204488" y="770004"/>
                </a:lnTo>
                <a:lnTo>
                  <a:pt x="1199049" y="778846"/>
                </a:lnTo>
                <a:lnTo>
                  <a:pt x="1193384" y="787462"/>
                </a:lnTo>
                <a:lnTo>
                  <a:pt x="1187265" y="796304"/>
                </a:lnTo>
                <a:lnTo>
                  <a:pt x="1181146" y="804693"/>
                </a:lnTo>
                <a:lnTo>
                  <a:pt x="1174574" y="813082"/>
                </a:lnTo>
                <a:lnTo>
                  <a:pt x="1167775" y="821244"/>
                </a:lnTo>
                <a:lnTo>
                  <a:pt x="1160750" y="829406"/>
                </a:lnTo>
                <a:lnTo>
                  <a:pt x="1153272" y="837795"/>
                </a:lnTo>
                <a:lnTo>
                  <a:pt x="1145567" y="845730"/>
                </a:lnTo>
                <a:lnTo>
                  <a:pt x="1137635" y="853212"/>
                </a:lnTo>
                <a:lnTo>
                  <a:pt x="1129477" y="860921"/>
                </a:lnTo>
                <a:lnTo>
                  <a:pt x="1120865" y="868630"/>
                </a:lnTo>
                <a:lnTo>
                  <a:pt x="1112027" y="875885"/>
                </a:lnTo>
                <a:lnTo>
                  <a:pt x="1103189" y="882914"/>
                </a:lnTo>
                <a:lnTo>
                  <a:pt x="1093897" y="890169"/>
                </a:lnTo>
                <a:lnTo>
                  <a:pt x="1084606" y="896971"/>
                </a:lnTo>
                <a:lnTo>
                  <a:pt x="1074861" y="903999"/>
                </a:lnTo>
                <a:lnTo>
                  <a:pt x="1064890" y="910347"/>
                </a:lnTo>
                <a:lnTo>
                  <a:pt x="1054692" y="916696"/>
                </a:lnTo>
                <a:lnTo>
                  <a:pt x="1044041" y="923044"/>
                </a:lnTo>
                <a:lnTo>
                  <a:pt x="1033616" y="929392"/>
                </a:lnTo>
                <a:lnTo>
                  <a:pt x="1022738" y="935287"/>
                </a:lnTo>
                <a:lnTo>
                  <a:pt x="1020762" y="936256"/>
                </a:lnTo>
                <a:lnTo>
                  <a:pt x="1020762" y="965314"/>
                </a:lnTo>
                <a:lnTo>
                  <a:pt x="1020762" y="1135063"/>
                </a:lnTo>
                <a:lnTo>
                  <a:pt x="949324" y="1092513"/>
                </a:lnTo>
                <a:lnTo>
                  <a:pt x="877887" y="1135063"/>
                </a:lnTo>
                <a:lnTo>
                  <a:pt x="877887" y="991566"/>
                </a:lnTo>
                <a:lnTo>
                  <a:pt x="877248" y="991742"/>
                </a:lnTo>
                <a:lnTo>
                  <a:pt x="864104" y="995370"/>
                </a:lnTo>
                <a:lnTo>
                  <a:pt x="850507" y="998317"/>
                </a:lnTo>
                <a:lnTo>
                  <a:pt x="836909" y="1001492"/>
                </a:lnTo>
                <a:lnTo>
                  <a:pt x="823539" y="1004212"/>
                </a:lnTo>
                <a:lnTo>
                  <a:pt x="809715" y="1006706"/>
                </a:lnTo>
                <a:lnTo>
                  <a:pt x="795665" y="1009200"/>
                </a:lnTo>
                <a:lnTo>
                  <a:pt x="781614" y="1011241"/>
                </a:lnTo>
                <a:lnTo>
                  <a:pt x="767110" y="1013055"/>
                </a:lnTo>
                <a:lnTo>
                  <a:pt x="752833" y="1014415"/>
                </a:lnTo>
                <a:lnTo>
                  <a:pt x="738556" y="1016002"/>
                </a:lnTo>
                <a:lnTo>
                  <a:pt x="724052" y="1017136"/>
                </a:lnTo>
                <a:lnTo>
                  <a:pt x="709096" y="1018043"/>
                </a:lnTo>
                <a:lnTo>
                  <a:pt x="694365" y="1018496"/>
                </a:lnTo>
                <a:lnTo>
                  <a:pt x="679408" y="1019176"/>
                </a:lnTo>
                <a:lnTo>
                  <a:pt x="664678" y="1019176"/>
                </a:lnTo>
                <a:lnTo>
                  <a:pt x="651761" y="1019176"/>
                </a:lnTo>
                <a:lnTo>
                  <a:pt x="638617" y="1018949"/>
                </a:lnTo>
                <a:lnTo>
                  <a:pt x="625473" y="1018269"/>
                </a:lnTo>
                <a:lnTo>
                  <a:pt x="612782" y="1017589"/>
                </a:lnTo>
                <a:lnTo>
                  <a:pt x="600091" y="1016682"/>
                </a:lnTo>
                <a:lnTo>
                  <a:pt x="587174" y="1015775"/>
                </a:lnTo>
                <a:lnTo>
                  <a:pt x="574710" y="1014415"/>
                </a:lnTo>
                <a:lnTo>
                  <a:pt x="562245" y="1013055"/>
                </a:lnTo>
                <a:lnTo>
                  <a:pt x="549781" y="1011468"/>
                </a:lnTo>
                <a:lnTo>
                  <a:pt x="537544" y="1009654"/>
                </a:lnTo>
                <a:lnTo>
                  <a:pt x="525306" y="1007613"/>
                </a:lnTo>
                <a:lnTo>
                  <a:pt x="513069" y="1005573"/>
                </a:lnTo>
                <a:lnTo>
                  <a:pt x="501058" y="1003305"/>
                </a:lnTo>
                <a:lnTo>
                  <a:pt x="493712" y="1001892"/>
                </a:lnTo>
                <a:lnTo>
                  <a:pt x="493712" y="1135063"/>
                </a:lnTo>
                <a:lnTo>
                  <a:pt x="422161" y="1092513"/>
                </a:lnTo>
                <a:lnTo>
                  <a:pt x="350837" y="1135063"/>
                </a:lnTo>
                <a:lnTo>
                  <a:pt x="350837" y="965314"/>
                </a:lnTo>
                <a:lnTo>
                  <a:pt x="350837" y="956546"/>
                </a:lnTo>
                <a:lnTo>
                  <a:pt x="345596" y="954332"/>
                </a:lnTo>
                <a:lnTo>
                  <a:pt x="335398" y="949798"/>
                </a:lnTo>
                <a:lnTo>
                  <a:pt x="325654" y="944810"/>
                </a:lnTo>
                <a:lnTo>
                  <a:pt x="315682" y="940049"/>
                </a:lnTo>
                <a:lnTo>
                  <a:pt x="306164" y="934834"/>
                </a:lnTo>
                <a:lnTo>
                  <a:pt x="296873" y="929846"/>
                </a:lnTo>
                <a:lnTo>
                  <a:pt x="287355" y="924404"/>
                </a:lnTo>
                <a:lnTo>
                  <a:pt x="278063" y="918963"/>
                </a:lnTo>
                <a:lnTo>
                  <a:pt x="269225" y="913522"/>
                </a:lnTo>
                <a:lnTo>
                  <a:pt x="260387" y="907853"/>
                </a:lnTo>
                <a:lnTo>
                  <a:pt x="251775" y="901959"/>
                </a:lnTo>
                <a:lnTo>
                  <a:pt x="243390" y="896064"/>
                </a:lnTo>
                <a:lnTo>
                  <a:pt x="235232" y="890169"/>
                </a:lnTo>
                <a:lnTo>
                  <a:pt x="227300" y="884047"/>
                </a:lnTo>
                <a:lnTo>
                  <a:pt x="219369" y="877699"/>
                </a:lnTo>
                <a:lnTo>
                  <a:pt x="211663" y="871124"/>
                </a:lnTo>
                <a:lnTo>
                  <a:pt x="203958" y="864775"/>
                </a:lnTo>
                <a:lnTo>
                  <a:pt x="196706" y="858200"/>
                </a:lnTo>
                <a:lnTo>
                  <a:pt x="189681" y="851625"/>
                </a:lnTo>
                <a:lnTo>
                  <a:pt x="182656" y="844597"/>
                </a:lnTo>
                <a:lnTo>
                  <a:pt x="176084" y="837795"/>
                </a:lnTo>
                <a:lnTo>
                  <a:pt x="169739" y="830766"/>
                </a:lnTo>
                <a:lnTo>
                  <a:pt x="163393" y="823738"/>
                </a:lnTo>
                <a:lnTo>
                  <a:pt x="157501" y="816483"/>
                </a:lnTo>
                <a:lnTo>
                  <a:pt x="151609" y="809001"/>
                </a:lnTo>
                <a:lnTo>
                  <a:pt x="145943" y="801519"/>
                </a:lnTo>
                <a:lnTo>
                  <a:pt x="140505" y="794263"/>
                </a:lnTo>
                <a:lnTo>
                  <a:pt x="135519" y="786555"/>
                </a:lnTo>
                <a:lnTo>
                  <a:pt x="130307" y="778846"/>
                </a:lnTo>
                <a:lnTo>
                  <a:pt x="125774" y="771137"/>
                </a:lnTo>
                <a:lnTo>
                  <a:pt x="121468" y="763429"/>
                </a:lnTo>
                <a:lnTo>
                  <a:pt x="116936" y="755493"/>
                </a:lnTo>
                <a:lnTo>
                  <a:pt x="113084" y="747331"/>
                </a:lnTo>
                <a:lnTo>
                  <a:pt x="109458" y="739396"/>
                </a:lnTo>
                <a:lnTo>
                  <a:pt x="106058" y="731233"/>
                </a:lnTo>
                <a:lnTo>
                  <a:pt x="102659" y="723071"/>
                </a:lnTo>
                <a:lnTo>
                  <a:pt x="99713" y="714909"/>
                </a:lnTo>
                <a:lnTo>
                  <a:pt x="96993" y="706520"/>
                </a:lnTo>
                <a:lnTo>
                  <a:pt x="54162" y="706520"/>
                </a:lnTo>
                <a:lnTo>
                  <a:pt x="51896" y="709921"/>
                </a:lnTo>
                <a:lnTo>
                  <a:pt x="49856" y="713322"/>
                </a:lnTo>
                <a:lnTo>
                  <a:pt x="47590" y="716269"/>
                </a:lnTo>
                <a:lnTo>
                  <a:pt x="44871" y="718537"/>
                </a:lnTo>
                <a:lnTo>
                  <a:pt x="42605" y="720351"/>
                </a:lnTo>
                <a:lnTo>
                  <a:pt x="40112" y="721484"/>
                </a:lnTo>
                <a:lnTo>
                  <a:pt x="37619" y="722618"/>
                </a:lnTo>
                <a:lnTo>
                  <a:pt x="34673" y="722845"/>
                </a:lnTo>
                <a:lnTo>
                  <a:pt x="32860" y="722618"/>
                </a:lnTo>
                <a:lnTo>
                  <a:pt x="31047" y="722391"/>
                </a:lnTo>
                <a:lnTo>
                  <a:pt x="29687" y="721484"/>
                </a:lnTo>
                <a:lnTo>
                  <a:pt x="27874" y="720804"/>
                </a:lnTo>
                <a:lnTo>
                  <a:pt x="26061" y="719670"/>
                </a:lnTo>
                <a:lnTo>
                  <a:pt x="24475" y="718537"/>
                </a:lnTo>
                <a:lnTo>
                  <a:pt x="22889" y="716950"/>
                </a:lnTo>
                <a:lnTo>
                  <a:pt x="21076" y="715136"/>
                </a:lnTo>
                <a:lnTo>
                  <a:pt x="18356" y="711055"/>
                </a:lnTo>
                <a:lnTo>
                  <a:pt x="15183" y="706293"/>
                </a:lnTo>
                <a:lnTo>
                  <a:pt x="12691" y="700625"/>
                </a:lnTo>
                <a:lnTo>
                  <a:pt x="10198" y="694504"/>
                </a:lnTo>
                <a:lnTo>
                  <a:pt x="7932" y="687475"/>
                </a:lnTo>
                <a:lnTo>
                  <a:pt x="5892" y="679766"/>
                </a:lnTo>
                <a:lnTo>
                  <a:pt x="4306" y="671831"/>
                </a:lnTo>
                <a:lnTo>
                  <a:pt x="2719" y="663442"/>
                </a:lnTo>
                <a:lnTo>
                  <a:pt x="1360" y="654600"/>
                </a:lnTo>
                <a:lnTo>
                  <a:pt x="680" y="645077"/>
                </a:lnTo>
                <a:lnTo>
                  <a:pt x="226" y="635555"/>
                </a:lnTo>
                <a:lnTo>
                  <a:pt x="0" y="625579"/>
                </a:lnTo>
                <a:lnTo>
                  <a:pt x="226" y="615603"/>
                </a:lnTo>
                <a:lnTo>
                  <a:pt x="680" y="605854"/>
                </a:lnTo>
                <a:lnTo>
                  <a:pt x="1360" y="596785"/>
                </a:lnTo>
                <a:lnTo>
                  <a:pt x="2719" y="587715"/>
                </a:lnTo>
                <a:lnTo>
                  <a:pt x="4306" y="579327"/>
                </a:lnTo>
                <a:lnTo>
                  <a:pt x="5892" y="571391"/>
                </a:lnTo>
                <a:lnTo>
                  <a:pt x="7932" y="563682"/>
                </a:lnTo>
                <a:lnTo>
                  <a:pt x="10198" y="557107"/>
                </a:lnTo>
                <a:lnTo>
                  <a:pt x="12691" y="550532"/>
                </a:lnTo>
                <a:lnTo>
                  <a:pt x="15183" y="545090"/>
                </a:lnTo>
                <a:lnTo>
                  <a:pt x="18356" y="540102"/>
                </a:lnTo>
                <a:lnTo>
                  <a:pt x="21076" y="536021"/>
                </a:lnTo>
                <a:lnTo>
                  <a:pt x="22889" y="534208"/>
                </a:lnTo>
                <a:lnTo>
                  <a:pt x="24475" y="532620"/>
                </a:lnTo>
                <a:lnTo>
                  <a:pt x="26061" y="531487"/>
                </a:lnTo>
                <a:lnTo>
                  <a:pt x="27874" y="530353"/>
                </a:lnTo>
                <a:lnTo>
                  <a:pt x="29687" y="529673"/>
                </a:lnTo>
                <a:lnTo>
                  <a:pt x="31047" y="528993"/>
                </a:lnTo>
                <a:lnTo>
                  <a:pt x="32860" y="528539"/>
                </a:lnTo>
                <a:lnTo>
                  <a:pt x="34673" y="528313"/>
                </a:lnTo>
                <a:lnTo>
                  <a:pt x="37619" y="528539"/>
                </a:lnTo>
                <a:lnTo>
                  <a:pt x="40112" y="529673"/>
                </a:lnTo>
                <a:lnTo>
                  <a:pt x="42605" y="531033"/>
                </a:lnTo>
                <a:lnTo>
                  <a:pt x="44871" y="532620"/>
                </a:lnTo>
                <a:lnTo>
                  <a:pt x="47590" y="535114"/>
                </a:lnTo>
                <a:lnTo>
                  <a:pt x="49856" y="537835"/>
                </a:lnTo>
                <a:lnTo>
                  <a:pt x="51896" y="541009"/>
                </a:lnTo>
                <a:lnTo>
                  <a:pt x="54162" y="544864"/>
                </a:lnTo>
                <a:lnTo>
                  <a:pt x="96993" y="544864"/>
                </a:lnTo>
                <a:lnTo>
                  <a:pt x="101073" y="532394"/>
                </a:lnTo>
                <a:lnTo>
                  <a:pt x="105832" y="520377"/>
                </a:lnTo>
                <a:lnTo>
                  <a:pt x="110817" y="508361"/>
                </a:lnTo>
                <a:lnTo>
                  <a:pt x="116483" y="496571"/>
                </a:lnTo>
                <a:lnTo>
                  <a:pt x="122828" y="484781"/>
                </a:lnTo>
                <a:lnTo>
                  <a:pt x="129627" y="473671"/>
                </a:lnTo>
                <a:lnTo>
                  <a:pt x="136652" y="462335"/>
                </a:lnTo>
                <a:lnTo>
                  <a:pt x="144584" y="451452"/>
                </a:lnTo>
                <a:lnTo>
                  <a:pt x="152742" y="440343"/>
                </a:lnTo>
                <a:lnTo>
                  <a:pt x="161580" y="429687"/>
                </a:lnTo>
                <a:lnTo>
                  <a:pt x="170645" y="419484"/>
                </a:lnTo>
                <a:lnTo>
                  <a:pt x="180390" y="409054"/>
                </a:lnTo>
                <a:lnTo>
                  <a:pt x="190361" y="398852"/>
                </a:lnTo>
                <a:lnTo>
                  <a:pt x="201239" y="389102"/>
                </a:lnTo>
                <a:lnTo>
                  <a:pt x="211890" y="379807"/>
                </a:lnTo>
                <a:lnTo>
                  <a:pt x="223448" y="370284"/>
                </a:lnTo>
                <a:lnTo>
                  <a:pt x="225034" y="364389"/>
                </a:lnTo>
                <a:lnTo>
                  <a:pt x="227074" y="356907"/>
                </a:lnTo>
                <a:lnTo>
                  <a:pt x="229113" y="348065"/>
                </a:lnTo>
                <a:lnTo>
                  <a:pt x="231153" y="337862"/>
                </a:lnTo>
                <a:lnTo>
                  <a:pt x="232739" y="326072"/>
                </a:lnTo>
                <a:lnTo>
                  <a:pt x="234552" y="313376"/>
                </a:lnTo>
                <a:lnTo>
                  <a:pt x="235685" y="299545"/>
                </a:lnTo>
                <a:lnTo>
                  <a:pt x="236138" y="292517"/>
                </a:lnTo>
                <a:lnTo>
                  <a:pt x="236365" y="285035"/>
                </a:lnTo>
                <a:lnTo>
                  <a:pt x="236365" y="277326"/>
                </a:lnTo>
                <a:lnTo>
                  <a:pt x="236138" y="269618"/>
                </a:lnTo>
                <a:lnTo>
                  <a:pt x="235912" y="261682"/>
                </a:lnTo>
                <a:lnTo>
                  <a:pt x="235459" y="253520"/>
                </a:lnTo>
                <a:lnTo>
                  <a:pt x="234326" y="245358"/>
                </a:lnTo>
                <a:lnTo>
                  <a:pt x="233419" y="237196"/>
                </a:lnTo>
                <a:lnTo>
                  <a:pt x="232059" y="228807"/>
                </a:lnTo>
                <a:lnTo>
                  <a:pt x="230246" y="220418"/>
                </a:lnTo>
                <a:lnTo>
                  <a:pt x="228207" y="211802"/>
                </a:lnTo>
                <a:lnTo>
                  <a:pt x="225941" y="203187"/>
                </a:lnTo>
                <a:lnTo>
                  <a:pt x="223448" y="194798"/>
                </a:lnTo>
                <a:lnTo>
                  <a:pt x="220275" y="185955"/>
                </a:lnTo>
                <a:lnTo>
                  <a:pt x="216649" y="177566"/>
                </a:lnTo>
                <a:lnTo>
                  <a:pt x="212797" y="168951"/>
                </a:lnTo>
                <a:lnTo>
                  <a:pt x="208717" y="160562"/>
                </a:lnTo>
                <a:lnTo>
                  <a:pt x="203958" y="151946"/>
                </a:lnTo>
                <a:lnTo>
                  <a:pt x="208264" y="151039"/>
                </a:lnTo>
                <a:lnTo>
                  <a:pt x="212343" y="150813"/>
                </a:lnTo>
                <a:close/>
                <a:moveTo>
                  <a:pt x="644060" y="0"/>
                </a:moveTo>
                <a:lnTo>
                  <a:pt x="649060" y="0"/>
                </a:lnTo>
                <a:lnTo>
                  <a:pt x="654515" y="0"/>
                </a:lnTo>
                <a:lnTo>
                  <a:pt x="659970" y="451"/>
                </a:lnTo>
                <a:lnTo>
                  <a:pt x="664970" y="902"/>
                </a:lnTo>
                <a:lnTo>
                  <a:pt x="670198" y="2030"/>
                </a:lnTo>
                <a:lnTo>
                  <a:pt x="674971" y="2932"/>
                </a:lnTo>
                <a:lnTo>
                  <a:pt x="679971" y="4510"/>
                </a:lnTo>
                <a:lnTo>
                  <a:pt x="684744" y="6089"/>
                </a:lnTo>
                <a:lnTo>
                  <a:pt x="689517" y="7894"/>
                </a:lnTo>
                <a:lnTo>
                  <a:pt x="694063" y="9923"/>
                </a:lnTo>
                <a:lnTo>
                  <a:pt x="698381" y="12179"/>
                </a:lnTo>
                <a:lnTo>
                  <a:pt x="702699" y="14660"/>
                </a:lnTo>
                <a:lnTo>
                  <a:pt x="706791" y="17592"/>
                </a:lnTo>
                <a:lnTo>
                  <a:pt x="710882" y="20298"/>
                </a:lnTo>
                <a:lnTo>
                  <a:pt x="714746" y="23456"/>
                </a:lnTo>
                <a:lnTo>
                  <a:pt x="718609" y="26388"/>
                </a:lnTo>
                <a:lnTo>
                  <a:pt x="722246" y="29996"/>
                </a:lnTo>
                <a:lnTo>
                  <a:pt x="725655" y="33605"/>
                </a:lnTo>
                <a:lnTo>
                  <a:pt x="728837" y="37213"/>
                </a:lnTo>
                <a:lnTo>
                  <a:pt x="732019" y="41273"/>
                </a:lnTo>
                <a:lnTo>
                  <a:pt x="734747" y="45107"/>
                </a:lnTo>
                <a:lnTo>
                  <a:pt x="737474" y="49392"/>
                </a:lnTo>
                <a:lnTo>
                  <a:pt x="739974" y="53678"/>
                </a:lnTo>
                <a:lnTo>
                  <a:pt x="742247" y="57963"/>
                </a:lnTo>
                <a:lnTo>
                  <a:pt x="744293" y="62474"/>
                </a:lnTo>
                <a:lnTo>
                  <a:pt x="746111" y="67210"/>
                </a:lnTo>
                <a:lnTo>
                  <a:pt x="747929" y="71946"/>
                </a:lnTo>
                <a:lnTo>
                  <a:pt x="749066" y="76908"/>
                </a:lnTo>
                <a:lnTo>
                  <a:pt x="750202" y="81644"/>
                </a:lnTo>
                <a:lnTo>
                  <a:pt x="751338" y="86832"/>
                </a:lnTo>
                <a:lnTo>
                  <a:pt x="752020" y="91793"/>
                </a:lnTo>
                <a:lnTo>
                  <a:pt x="752248" y="97206"/>
                </a:lnTo>
                <a:lnTo>
                  <a:pt x="752475" y="102168"/>
                </a:lnTo>
                <a:lnTo>
                  <a:pt x="752248" y="107581"/>
                </a:lnTo>
                <a:lnTo>
                  <a:pt x="752020" y="112768"/>
                </a:lnTo>
                <a:lnTo>
                  <a:pt x="751338" y="117956"/>
                </a:lnTo>
                <a:lnTo>
                  <a:pt x="750202" y="122918"/>
                </a:lnTo>
                <a:lnTo>
                  <a:pt x="749066" y="127879"/>
                </a:lnTo>
                <a:lnTo>
                  <a:pt x="747929" y="132841"/>
                </a:lnTo>
                <a:lnTo>
                  <a:pt x="746111" y="137578"/>
                </a:lnTo>
                <a:lnTo>
                  <a:pt x="744293" y="142314"/>
                </a:lnTo>
                <a:lnTo>
                  <a:pt x="742247" y="146825"/>
                </a:lnTo>
                <a:lnTo>
                  <a:pt x="739974" y="151110"/>
                </a:lnTo>
                <a:lnTo>
                  <a:pt x="737474" y="155395"/>
                </a:lnTo>
                <a:lnTo>
                  <a:pt x="734747" y="159455"/>
                </a:lnTo>
                <a:lnTo>
                  <a:pt x="732019" y="163514"/>
                </a:lnTo>
                <a:lnTo>
                  <a:pt x="728837" y="167349"/>
                </a:lnTo>
                <a:lnTo>
                  <a:pt x="725655" y="171183"/>
                </a:lnTo>
                <a:lnTo>
                  <a:pt x="722246" y="174791"/>
                </a:lnTo>
                <a:lnTo>
                  <a:pt x="718609" y="178174"/>
                </a:lnTo>
                <a:lnTo>
                  <a:pt x="714746" y="181332"/>
                </a:lnTo>
                <a:lnTo>
                  <a:pt x="710882" y="184489"/>
                </a:lnTo>
                <a:lnTo>
                  <a:pt x="706791" y="187196"/>
                </a:lnTo>
                <a:lnTo>
                  <a:pt x="702699" y="190128"/>
                </a:lnTo>
                <a:lnTo>
                  <a:pt x="698381" y="192383"/>
                </a:lnTo>
                <a:lnTo>
                  <a:pt x="694063" y="194639"/>
                </a:lnTo>
                <a:lnTo>
                  <a:pt x="689517" y="196668"/>
                </a:lnTo>
                <a:lnTo>
                  <a:pt x="684744" y="198473"/>
                </a:lnTo>
                <a:lnTo>
                  <a:pt x="679971" y="200277"/>
                </a:lnTo>
                <a:lnTo>
                  <a:pt x="674971" y="201630"/>
                </a:lnTo>
                <a:lnTo>
                  <a:pt x="670198" y="202758"/>
                </a:lnTo>
                <a:lnTo>
                  <a:pt x="664970" y="203660"/>
                </a:lnTo>
                <a:lnTo>
                  <a:pt x="659970" y="204337"/>
                </a:lnTo>
                <a:lnTo>
                  <a:pt x="654515" y="204562"/>
                </a:lnTo>
                <a:lnTo>
                  <a:pt x="649060" y="204788"/>
                </a:lnTo>
                <a:lnTo>
                  <a:pt x="644060" y="204562"/>
                </a:lnTo>
                <a:lnTo>
                  <a:pt x="638605" y="204337"/>
                </a:lnTo>
                <a:lnTo>
                  <a:pt x="633605" y="203660"/>
                </a:lnTo>
                <a:lnTo>
                  <a:pt x="628377" y="202758"/>
                </a:lnTo>
                <a:lnTo>
                  <a:pt x="623604" y="201630"/>
                </a:lnTo>
                <a:lnTo>
                  <a:pt x="618604" y="200277"/>
                </a:lnTo>
                <a:lnTo>
                  <a:pt x="613831" y="198473"/>
                </a:lnTo>
                <a:lnTo>
                  <a:pt x="609058" y="196668"/>
                </a:lnTo>
                <a:lnTo>
                  <a:pt x="604512" y="194639"/>
                </a:lnTo>
                <a:lnTo>
                  <a:pt x="600194" y="192383"/>
                </a:lnTo>
                <a:lnTo>
                  <a:pt x="595875" y="190128"/>
                </a:lnTo>
                <a:lnTo>
                  <a:pt x="591557" y="187196"/>
                </a:lnTo>
                <a:lnTo>
                  <a:pt x="587693" y="184489"/>
                </a:lnTo>
                <a:lnTo>
                  <a:pt x="583602" y="181332"/>
                </a:lnTo>
                <a:lnTo>
                  <a:pt x="579965" y="178174"/>
                </a:lnTo>
                <a:lnTo>
                  <a:pt x="576329" y="174791"/>
                </a:lnTo>
                <a:lnTo>
                  <a:pt x="572692" y="171183"/>
                </a:lnTo>
                <a:lnTo>
                  <a:pt x="569738" y="167349"/>
                </a:lnTo>
                <a:lnTo>
                  <a:pt x="566556" y="163514"/>
                </a:lnTo>
                <a:lnTo>
                  <a:pt x="563828" y="159455"/>
                </a:lnTo>
                <a:lnTo>
                  <a:pt x="560873" y="155395"/>
                </a:lnTo>
                <a:lnTo>
                  <a:pt x="558373" y="151110"/>
                </a:lnTo>
                <a:lnTo>
                  <a:pt x="556328" y="146825"/>
                </a:lnTo>
                <a:lnTo>
                  <a:pt x="554055" y="142314"/>
                </a:lnTo>
                <a:lnTo>
                  <a:pt x="552237" y="137578"/>
                </a:lnTo>
                <a:lnTo>
                  <a:pt x="550646" y="132841"/>
                </a:lnTo>
                <a:lnTo>
                  <a:pt x="549055" y="127879"/>
                </a:lnTo>
                <a:lnTo>
                  <a:pt x="548145" y="122918"/>
                </a:lnTo>
                <a:lnTo>
                  <a:pt x="547009" y="117956"/>
                </a:lnTo>
                <a:lnTo>
                  <a:pt x="546554" y="112768"/>
                </a:lnTo>
                <a:lnTo>
                  <a:pt x="546100" y="107581"/>
                </a:lnTo>
                <a:lnTo>
                  <a:pt x="546100" y="102168"/>
                </a:lnTo>
                <a:lnTo>
                  <a:pt x="546100" y="97206"/>
                </a:lnTo>
                <a:lnTo>
                  <a:pt x="546554" y="91793"/>
                </a:lnTo>
                <a:lnTo>
                  <a:pt x="547009" y="86832"/>
                </a:lnTo>
                <a:lnTo>
                  <a:pt x="548145" y="81644"/>
                </a:lnTo>
                <a:lnTo>
                  <a:pt x="549055" y="76908"/>
                </a:lnTo>
                <a:lnTo>
                  <a:pt x="550646" y="71946"/>
                </a:lnTo>
                <a:lnTo>
                  <a:pt x="552237" y="67210"/>
                </a:lnTo>
                <a:lnTo>
                  <a:pt x="554055" y="62474"/>
                </a:lnTo>
                <a:lnTo>
                  <a:pt x="556328" y="57963"/>
                </a:lnTo>
                <a:lnTo>
                  <a:pt x="558373" y="53678"/>
                </a:lnTo>
                <a:lnTo>
                  <a:pt x="560873" y="49392"/>
                </a:lnTo>
                <a:lnTo>
                  <a:pt x="563828" y="45107"/>
                </a:lnTo>
                <a:lnTo>
                  <a:pt x="566556" y="41273"/>
                </a:lnTo>
                <a:lnTo>
                  <a:pt x="569738" y="37213"/>
                </a:lnTo>
                <a:lnTo>
                  <a:pt x="572692" y="33605"/>
                </a:lnTo>
                <a:lnTo>
                  <a:pt x="576329" y="29996"/>
                </a:lnTo>
                <a:lnTo>
                  <a:pt x="579965" y="26388"/>
                </a:lnTo>
                <a:lnTo>
                  <a:pt x="583602" y="23456"/>
                </a:lnTo>
                <a:lnTo>
                  <a:pt x="587693" y="20298"/>
                </a:lnTo>
                <a:lnTo>
                  <a:pt x="591557" y="17592"/>
                </a:lnTo>
                <a:lnTo>
                  <a:pt x="595875" y="14660"/>
                </a:lnTo>
                <a:lnTo>
                  <a:pt x="600194" y="12179"/>
                </a:lnTo>
                <a:lnTo>
                  <a:pt x="604512" y="9923"/>
                </a:lnTo>
                <a:lnTo>
                  <a:pt x="609058" y="7894"/>
                </a:lnTo>
                <a:lnTo>
                  <a:pt x="613831" y="6089"/>
                </a:lnTo>
                <a:lnTo>
                  <a:pt x="618604" y="4510"/>
                </a:lnTo>
                <a:lnTo>
                  <a:pt x="623604" y="2932"/>
                </a:lnTo>
                <a:lnTo>
                  <a:pt x="628377" y="2030"/>
                </a:lnTo>
                <a:lnTo>
                  <a:pt x="633605" y="902"/>
                </a:lnTo>
                <a:lnTo>
                  <a:pt x="638605" y="451"/>
                </a:lnTo>
                <a:lnTo>
                  <a:pt x="6440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9" name="KSO_Shape"/>
          <p:cNvSpPr>
            <a:spLocks/>
          </p:cNvSpPr>
          <p:nvPr/>
        </p:nvSpPr>
        <p:spPr bwMode="auto">
          <a:xfrm>
            <a:off x="3920035" y="4227384"/>
            <a:ext cx="379889" cy="293781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0" name="KSO_Shape"/>
          <p:cNvSpPr>
            <a:spLocks/>
          </p:cNvSpPr>
          <p:nvPr/>
        </p:nvSpPr>
        <p:spPr bwMode="auto">
          <a:xfrm>
            <a:off x="2645886" y="4133157"/>
            <a:ext cx="377358" cy="379889"/>
          </a:xfrm>
          <a:custGeom>
            <a:avLst/>
            <a:gdLst>
              <a:gd name="T0" fmla="*/ 1161579 w 2109787"/>
              <a:gd name="T1" fmla="*/ 1730131 h 2125662"/>
              <a:gd name="T2" fmla="*/ 1236189 w 2109787"/>
              <a:gd name="T3" fmla="*/ 1509409 h 2125662"/>
              <a:gd name="T4" fmla="*/ 1220811 w 2109787"/>
              <a:gd name="T5" fmla="*/ 1384665 h 2125662"/>
              <a:gd name="T6" fmla="*/ 1405342 w 2109787"/>
              <a:gd name="T7" fmla="*/ 1404601 h 2125662"/>
              <a:gd name="T8" fmla="*/ 1370886 w 2109787"/>
              <a:gd name="T9" fmla="*/ 1829242 h 2125662"/>
              <a:gd name="T10" fmla="*/ 1480807 w 2109787"/>
              <a:gd name="T11" fmla="*/ 1653234 h 2125662"/>
              <a:gd name="T12" fmla="*/ 1705206 w 2109787"/>
              <a:gd name="T13" fmla="*/ 1300363 h 2125662"/>
              <a:gd name="T14" fmla="*/ 1872936 w 2109787"/>
              <a:gd name="T15" fmla="*/ 1412006 h 2125662"/>
              <a:gd name="T16" fmla="*/ 1863539 w 2109787"/>
              <a:gd name="T17" fmla="*/ 1802186 h 2125662"/>
              <a:gd name="T18" fmla="*/ 1574496 w 2109787"/>
              <a:gd name="T19" fmla="*/ 1890475 h 2125662"/>
              <a:gd name="T20" fmla="*/ 1000968 w 2109787"/>
              <a:gd name="T21" fmla="*/ 1883925 h 2125662"/>
              <a:gd name="T22" fmla="*/ 739264 w 2109787"/>
              <a:gd name="T23" fmla="*/ 1789655 h 2125662"/>
              <a:gd name="T24" fmla="*/ 755496 w 2109787"/>
              <a:gd name="T25" fmla="*/ 1386943 h 2125662"/>
              <a:gd name="T26" fmla="*/ 968220 w 2109787"/>
              <a:gd name="T27" fmla="*/ 1296091 h 2125662"/>
              <a:gd name="T28" fmla="*/ 1037602 w 2109787"/>
              <a:gd name="T29" fmla="*/ 801385 h 2125662"/>
              <a:gd name="T30" fmla="*/ 1059503 w 2109787"/>
              <a:gd name="T31" fmla="*/ 1006892 h 2125662"/>
              <a:gd name="T32" fmla="*/ 1259170 w 2109787"/>
              <a:gd name="T33" fmla="*/ 1210691 h 2125662"/>
              <a:gd name="T34" fmla="*/ 1395127 w 2109787"/>
              <a:gd name="T35" fmla="*/ 1192474 h 2125662"/>
              <a:gd name="T36" fmla="*/ 1566637 w 2109787"/>
              <a:gd name="T37" fmla="*/ 975297 h 2125662"/>
              <a:gd name="T38" fmla="*/ 1465950 w 2109787"/>
              <a:gd name="T39" fmla="*/ 842087 h 2125662"/>
              <a:gd name="T40" fmla="*/ 1192046 w 2109787"/>
              <a:gd name="T41" fmla="*/ 747589 h 2125662"/>
              <a:gd name="T42" fmla="*/ 1334259 w 2109787"/>
              <a:gd name="T43" fmla="*/ 449574 h 2125662"/>
              <a:gd name="T44" fmla="*/ 1512027 w 2109787"/>
              <a:gd name="T45" fmla="*/ 526995 h 2125662"/>
              <a:gd name="T46" fmla="*/ 1630349 w 2109787"/>
              <a:gd name="T47" fmla="*/ 698631 h 2125662"/>
              <a:gd name="T48" fmla="*/ 1657939 w 2109787"/>
              <a:gd name="T49" fmla="*/ 929186 h 2125662"/>
              <a:gd name="T50" fmla="*/ 1568628 w 2109787"/>
              <a:gd name="T51" fmla="*/ 1139532 h 2125662"/>
              <a:gd name="T52" fmla="*/ 1413900 w 2109787"/>
              <a:gd name="T53" fmla="*/ 1270180 h 2125662"/>
              <a:gd name="T54" fmla="*/ 1258886 w 2109787"/>
              <a:gd name="T55" fmla="*/ 1292381 h 2125662"/>
              <a:gd name="T56" fmla="*/ 1097900 w 2109787"/>
              <a:gd name="T57" fmla="*/ 1197598 h 2125662"/>
              <a:gd name="T58" fmla="*/ 976733 w 2109787"/>
              <a:gd name="T59" fmla="*/ 1012869 h 2125662"/>
              <a:gd name="T60" fmla="*/ 961659 w 2109787"/>
              <a:gd name="T61" fmla="*/ 777760 h 2125662"/>
              <a:gd name="T62" fmla="*/ 1050685 w 2109787"/>
              <a:gd name="T63" fmla="*/ 580223 h 2125662"/>
              <a:gd name="T64" fmla="*/ 1209965 w 2109787"/>
              <a:gd name="T65" fmla="*/ 464660 h 2125662"/>
              <a:gd name="T66" fmla="*/ 802597 w 2109787"/>
              <a:gd name="T67" fmla="*/ 349265 h 2125662"/>
              <a:gd name="T68" fmla="*/ 703059 w 2109787"/>
              <a:gd name="T69" fmla="*/ 413778 h 2125662"/>
              <a:gd name="T70" fmla="*/ 579631 w 2109787"/>
              <a:gd name="T71" fmla="*/ 465219 h 2125662"/>
              <a:gd name="T72" fmla="*/ 582759 w 2109787"/>
              <a:gd name="T73" fmla="*/ 565826 h 2125662"/>
              <a:gd name="T74" fmla="*/ 771314 w 2109787"/>
              <a:gd name="T75" fmla="*/ 673822 h 2125662"/>
              <a:gd name="T76" fmla="*/ 887063 w 2109787"/>
              <a:gd name="T77" fmla="*/ 819901 h 2125662"/>
              <a:gd name="T78" fmla="*/ 831038 w 2109787"/>
              <a:gd name="T79" fmla="*/ 994969 h 2125662"/>
              <a:gd name="T80" fmla="*/ 571383 w 2109787"/>
              <a:gd name="T81" fmla="*/ 1050387 h 2125662"/>
              <a:gd name="T82" fmla="*/ 581337 w 2109787"/>
              <a:gd name="T83" fmla="*/ 969675 h 2125662"/>
              <a:gd name="T84" fmla="*/ 751122 w 2109787"/>
              <a:gd name="T85" fmla="*/ 946086 h 2125662"/>
              <a:gd name="T86" fmla="*/ 784396 w 2109787"/>
              <a:gd name="T87" fmla="*/ 831269 h 2125662"/>
              <a:gd name="T88" fmla="*/ 658408 w 2109787"/>
              <a:gd name="T89" fmla="*/ 726967 h 2125662"/>
              <a:gd name="T90" fmla="*/ 480377 w 2109787"/>
              <a:gd name="T91" fmla="*/ 593962 h 2125662"/>
              <a:gd name="T92" fmla="*/ 503981 w 2109787"/>
              <a:gd name="T93" fmla="*/ 416621 h 2125662"/>
              <a:gd name="T94" fmla="*/ 746906 w 2109787"/>
              <a:gd name="T95" fmla="*/ 1423 h 2125662"/>
              <a:gd name="T96" fmla="*/ 1166756 w 2109787"/>
              <a:gd name="T97" fmla="*/ 173605 h 2125662"/>
              <a:gd name="T98" fmla="*/ 1015895 w 2109787"/>
              <a:gd name="T99" fmla="*/ 216010 h 2125662"/>
              <a:gd name="T100" fmla="*/ 659520 w 2109787"/>
              <a:gd name="T101" fmla="*/ 126646 h 2125662"/>
              <a:gd name="T102" fmla="*/ 368899 w 2109787"/>
              <a:gd name="T103" fmla="*/ 231948 h 2125662"/>
              <a:gd name="T104" fmla="*/ 176195 w 2109787"/>
              <a:gd name="T105" fmla="*/ 466173 h 2125662"/>
              <a:gd name="T106" fmla="*/ 128375 w 2109787"/>
              <a:gd name="T107" fmla="*/ 769271 h 2125662"/>
              <a:gd name="T108" fmla="*/ 222307 w 2109787"/>
              <a:gd name="T109" fmla="*/ 1026548 h 2125662"/>
              <a:gd name="T110" fmla="*/ 420703 w 2109787"/>
              <a:gd name="T111" fmla="*/ 1209830 h 2125662"/>
              <a:gd name="T112" fmla="*/ 486742 w 2109787"/>
              <a:gd name="T113" fmla="*/ 1374042 h 2125662"/>
              <a:gd name="T114" fmla="*/ 203805 w 2109787"/>
              <a:gd name="T115" fmla="*/ 1200153 h 2125662"/>
              <a:gd name="T116" fmla="*/ 33303 w 2109787"/>
              <a:gd name="T117" fmla="*/ 918970 h 2125662"/>
              <a:gd name="T118" fmla="*/ 14232 w 2109787"/>
              <a:gd name="T119" fmla="*/ 562367 h 2125662"/>
              <a:gd name="T120" fmla="*/ 183026 w 2109787"/>
              <a:gd name="T121" fmla="*/ 230810 h 2125662"/>
              <a:gd name="T122" fmla="*/ 494712 w 2109787"/>
              <a:gd name="T123" fmla="*/ 31875 h 212566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38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25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5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25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5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25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5" grpId="0"/>
      <p:bldP spid="17" grpId="0"/>
      <p:bldP spid="18" grpId="0" animBg="1"/>
      <p:bldP spid="19" grpId="0" animBg="1"/>
      <p:bldP spid="20" grpId="0"/>
      <p:bldP spid="21" grpId="0" animBg="1"/>
      <p:bldP spid="22" grpId="0" animBg="1"/>
      <p:bldP spid="23" grpId="0" animBg="1"/>
      <p:bldP spid="24" grpId="0"/>
      <p:bldP spid="25" grpId="0"/>
      <p:bldP spid="26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/>
          <p:nvPr/>
        </p:nvGrpSpPr>
        <p:grpSpPr>
          <a:xfrm>
            <a:off x="1477031" y="1606179"/>
            <a:ext cx="3618240" cy="3618240"/>
            <a:chOff x="1596236" y="1916860"/>
            <a:chExt cx="3618636" cy="3618636"/>
          </a:xfrm>
          <a:effectLst/>
        </p:grpSpPr>
        <p:grpSp>
          <p:nvGrpSpPr>
            <p:cNvPr id="3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/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28" tIns="45716" rIns="91428" bIns="457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76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/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76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/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76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/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/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200" y="2932108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2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449985" y="3173107"/>
            <a:ext cx="601868" cy="574151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28" tIns="45716" rIns="91428" bIns="45716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6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292551" y="3161496"/>
            <a:ext cx="393792" cy="597371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28" tIns="45716" rIns="91428" bIns="45716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6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80465" y="3337617"/>
            <a:ext cx="336631" cy="2296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chemeClr val="bg1">
                    <a:lumMod val="6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333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769505" y="3337617"/>
            <a:ext cx="336631" cy="2296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chemeClr val="bg1">
                    <a:lumMod val="6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333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išľíďè">
            <a:extLst>
              <a:ext uri="{FF2B5EF4-FFF2-40B4-BE49-F238E27FC236}">
                <a16:creationId xmlns:a16="http://schemas.microsoft.com/office/drawing/2014/main" xmlns="" id="{221B2F42-87E4-410B-8265-0B4E76CD11BB}"/>
              </a:ext>
            </a:extLst>
          </p:cNvPr>
          <p:cNvSpPr/>
          <p:nvPr/>
        </p:nvSpPr>
        <p:spPr bwMode="auto">
          <a:xfrm>
            <a:off x="5319406" y="2176911"/>
            <a:ext cx="578830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:a16="http://schemas.microsoft.com/office/drawing/2014/main" xmlns="" id="{7EBD161E-785A-44D5-9666-36350F252F66}"/>
              </a:ext>
            </a:extLst>
          </p:cNvPr>
          <p:cNvSpPr txBox="1"/>
          <p:nvPr/>
        </p:nvSpPr>
        <p:spPr bwMode="auto">
          <a:xfrm>
            <a:off x="5347567" y="1825715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0" name="išľíďè">
            <a:extLst>
              <a:ext uri="{FF2B5EF4-FFF2-40B4-BE49-F238E27FC236}">
                <a16:creationId xmlns:a16="http://schemas.microsoft.com/office/drawing/2014/main" xmlns="" id="{DA1700AB-3849-4D3F-B167-BAF61CF4ECDD}"/>
              </a:ext>
            </a:extLst>
          </p:cNvPr>
          <p:cNvSpPr/>
          <p:nvPr/>
        </p:nvSpPr>
        <p:spPr bwMode="auto">
          <a:xfrm>
            <a:off x="5253585" y="440440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1" name="iSlíďè">
            <a:extLst>
              <a:ext uri="{FF2B5EF4-FFF2-40B4-BE49-F238E27FC236}">
                <a16:creationId xmlns:a16="http://schemas.microsoft.com/office/drawing/2014/main" xmlns="" id="{53F333F9-F53E-4FA3-92DA-788854F4DB63}"/>
              </a:ext>
            </a:extLst>
          </p:cNvPr>
          <p:cNvSpPr txBox="1"/>
          <p:nvPr/>
        </p:nvSpPr>
        <p:spPr bwMode="auto">
          <a:xfrm>
            <a:off x="5281745" y="40532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2" name="išľíďè">
            <a:extLst>
              <a:ext uri="{FF2B5EF4-FFF2-40B4-BE49-F238E27FC236}">
                <a16:creationId xmlns:a16="http://schemas.microsoft.com/office/drawing/2014/main" xmlns="" id="{07CA9CEB-318D-4F5F-9262-6BE3C3CC3071}"/>
              </a:ext>
            </a:extLst>
          </p:cNvPr>
          <p:cNvSpPr/>
          <p:nvPr/>
        </p:nvSpPr>
        <p:spPr bwMode="auto">
          <a:xfrm>
            <a:off x="8119205" y="440440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3" name="iSlíďè">
            <a:extLst>
              <a:ext uri="{FF2B5EF4-FFF2-40B4-BE49-F238E27FC236}">
                <a16:creationId xmlns:a16="http://schemas.microsoft.com/office/drawing/2014/main" xmlns="" id="{6CD51C64-F75B-4158-8734-D2525115A484}"/>
              </a:ext>
            </a:extLst>
          </p:cNvPr>
          <p:cNvSpPr txBox="1"/>
          <p:nvPr/>
        </p:nvSpPr>
        <p:spPr bwMode="auto">
          <a:xfrm>
            <a:off x="8147365" y="40532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71206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  <p:bldP spid="39" grpId="0" bldLvl="0" animBg="1"/>
      <p:bldP spid="41" grpId="0"/>
      <p:bldP spid="42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lang="zh-CN" altLang="en-US" sz="3200" b="1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目标计划</a:t>
            </a:r>
            <a:endParaRPr kumimoji="1" lang="zh-CN" altLang="en-US" sz="3200" b="1" kern="0" spc="6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ea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52505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xmlns="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13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>
            <a:extLst>
              <a:ext uri="{FF2B5EF4-FFF2-40B4-BE49-F238E27FC236}">
                <a16:creationId xmlns:a16="http://schemas.microsoft.com/office/drawing/2014/main" xmlns="" id="{CF250087-BD4A-4337-871A-8F57E91E09B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801450" y="2805511"/>
            <a:ext cx="10761354" cy="1332847"/>
            <a:chOff x="711509" y="3015373"/>
            <a:chExt cx="10761354" cy="1332847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xmlns="" id="{CBD44FB3-1167-48C5-8A07-618F46DF488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509" y="3208322"/>
              <a:ext cx="1534583" cy="855132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C04579D0-02D0-45F0-8FBA-3E5A5E899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265" y="3426338"/>
              <a:ext cx="456869" cy="453433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7A741269-F243-44A3-B084-F013C505D2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9739" y="3208321"/>
              <a:ext cx="1699684" cy="855132"/>
            </a:xfrm>
            <a:custGeom>
              <a:avLst/>
              <a:gdLst>
                <a:gd name="T0" fmla="*/ 663 w 803"/>
                <a:gd name="T1" fmla="*/ 0 h 404"/>
                <a:gd name="T2" fmla="*/ 401 w 803"/>
                <a:gd name="T3" fmla="*/ 262 h 404"/>
                <a:gd name="T4" fmla="*/ 141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3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3" y="0"/>
                  </a:moveTo>
                  <a:lnTo>
                    <a:pt x="401" y="262"/>
                  </a:lnTo>
                  <a:lnTo>
                    <a:pt x="141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08F82051-5127-467C-B718-C5F565367D34}"/>
                </a:ext>
              </a:extLst>
            </p:cNvPr>
            <p:cNvSpPr txBox="1"/>
            <p:nvPr/>
          </p:nvSpPr>
          <p:spPr>
            <a:xfrm>
              <a:off x="2593996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01</a:t>
              </a:r>
            </a:p>
          </p:txBody>
        </p:sp>
        <p:sp>
          <p:nvSpPr>
            <p:cNvPr id="8" name="Freeform: Shape 8">
              <a:extLst>
                <a:ext uri="{FF2B5EF4-FFF2-40B4-BE49-F238E27FC236}">
                  <a16:creationId xmlns:a16="http://schemas.microsoft.com/office/drawing/2014/main" xmlns="" id="{0E326409-F9D5-4AC8-818C-031A68853B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6401" y="3208321"/>
              <a:ext cx="1699684" cy="855132"/>
            </a:xfrm>
            <a:custGeom>
              <a:avLst/>
              <a:gdLst>
                <a:gd name="T0" fmla="*/ 662 w 803"/>
                <a:gd name="T1" fmla="*/ 0 h 404"/>
                <a:gd name="T2" fmla="*/ 401 w 803"/>
                <a:gd name="T3" fmla="*/ 262 h 404"/>
                <a:gd name="T4" fmla="*/ 140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2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2" y="0"/>
                  </a:moveTo>
                  <a:lnTo>
                    <a:pt x="401" y="262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xmlns="" id="{881830DE-F6DC-4D10-A054-8D6C173FF1A4}"/>
                </a:ext>
              </a:extLst>
            </p:cNvPr>
            <p:cNvSpPr txBox="1"/>
            <p:nvPr/>
          </p:nvSpPr>
          <p:spPr>
            <a:xfrm>
              <a:off x="5643252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3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03</a:t>
              </a:r>
            </a:p>
          </p:txBody>
        </p:sp>
        <p:sp>
          <p:nvSpPr>
            <p:cNvPr id="10" name="Freeform: Shape 11">
              <a:extLst>
                <a:ext uri="{FF2B5EF4-FFF2-40B4-BE49-F238E27FC236}">
                  <a16:creationId xmlns:a16="http://schemas.microsoft.com/office/drawing/2014/main" xmlns="" id="{F2451F45-8840-452B-B271-56331B3161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3063" y="3208321"/>
              <a:ext cx="1699684" cy="855132"/>
            </a:xfrm>
            <a:custGeom>
              <a:avLst/>
              <a:gdLst>
                <a:gd name="T0" fmla="*/ 662 w 803"/>
                <a:gd name="T1" fmla="*/ 0 h 404"/>
                <a:gd name="T2" fmla="*/ 401 w 803"/>
                <a:gd name="T3" fmla="*/ 262 h 404"/>
                <a:gd name="T4" fmla="*/ 140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2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2" y="0"/>
                  </a:moveTo>
                  <a:lnTo>
                    <a:pt x="401" y="262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TextBox 12">
              <a:extLst>
                <a:ext uri="{FF2B5EF4-FFF2-40B4-BE49-F238E27FC236}">
                  <a16:creationId xmlns:a16="http://schemas.microsoft.com/office/drawing/2014/main" xmlns="" id="{1C505A27-4DE8-4775-9ED3-0404A56619E7}"/>
                </a:ext>
              </a:extLst>
            </p:cNvPr>
            <p:cNvSpPr txBox="1"/>
            <p:nvPr/>
          </p:nvSpPr>
          <p:spPr>
            <a:xfrm>
              <a:off x="8682436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5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05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441C0AF3-B07F-4814-9258-6434D771B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3070" y="3208323"/>
              <a:ext cx="1699684" cy="855132"/>
            </a:xfrm>
            <a:custGeom>
              <a:avLst/>
              <a:gdLst>
                <a:gd name="T0" fmla="*/ 141 w 803"/>
                <a:gd name="T1" fmla="*/ 404 h 404"/>
                <a:gd name="T2" fmla="*/ 402 w 803"/>
                <a:gd name="T3" fmla="*/ 141 h 404"/>
                <a:gd name="T4" fmla="*/ 663 w 803"/>
                <a:gd name="T5" fmla="*/ 404 h 404"/>
                <a:gd name="T6" fmla="*/ 803 w 803"/>
                <a:gd name="T7" fmla="*/ 404 h 404"/>
                <a:gd name="T8" fmla="*/ 402 w 803"/>
                <a:gd name="T9" fmla="*/ 0 h 404"/>
                <a:gd name="T10" fmla="*/ 0 w 803"/>
                <a:gd name="T11" fmla="*/ 404 h 404"/>
                <a:gd name="T12" fmla="*/ 141 w 803"/>
                <a:gd name="T13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141" y="404"/>
                  </a:moveTo>
                  <a:lnTo>
                    <a:pt x="402" y="141"/>
                  </a:lnTo>
                  <a:lnTo>
                    <a:pt x="663" y="404"/>
                  </a:lnTo>
                  <a:lnTo>
                    <a:pt x="803" y="404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141" y="40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D489FAB1-12E8-4E50-9E7E-C84D76B0E763}"/>
                </a:ext>
              </a:extLst>
            </p:cNvPr>
            <p:cNvSpPr txBox="1"/>
            <p:nvPr/>
          </p:nvSpPr>
          <p:spPr>
            <a:xfrm>
              <a:off x="4133430" y="3763445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2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02</a:t>
              </a:r>
            </a:p>
          </p:txBody>
        </p:sp>
        <p:sp>
          <p:nvSpPr>
            <p:cNvPr id="17" name="Freeform: Shape 17">
              <a:extLst>
                <a:ext uri="{FF2B5EF4-FFF2-40B4-BE49-F238E27FC236}">
                  <a16:creationId xmlns:a16="http://schemas.microsoft.com/office/drawing/2014/main" xmlns="" id="{8315A28A-4603-42E4-8952-12F9B28BA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9732" y="3208323"/>
              <a:ext cx="1699684" cy="855132"/>
            </a:xfrm>
            <a:custGeom>
              <a:avLst/>
              <a:gdLst>
                <a:gd name="T0" fmla="*/ 140 w 803"/>
                <a:gd name="T1" fmla="*/ 404 h 404"/>
                <a:gd name="T2" fmla="*/ 402 w 803"/>
                <a:gd name="T3" fmla="*/ 141 h 404"/>
                <a:gd name="T4" fmla="*/ 662 w 803"/>
                <a:gd name="T5" fmla="*/ 404 h 404"/>
                <a:gd name="T6" fmla="*/ 803 w 803"/>
                <a:gd name="T7" fmla="*/ 404 h 404"/>
                <a:gd name="T8" fmla="*/ 402 w 803"/>
                <a:gd name="T9" fmla="*/ 0 h 404"/>
                <a:gd name="T10" fmla="*/ 0 w 803"/>
                <a:gd name="T11" fmla="*/ 404 h 404"/>
                <a:gd name="T12" fmla="*/ 140 w 803"/>
                <a:gd name="T13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140" y="404"/>
                  </a:moveTo>
                  <a:lnTo>
                    <a:pt x="402" y="141"/>
                  </a:lnTo>
                  <a:lnTo>
                    <a:pt x="662" y="404"/>
                  </a:lnTo>
                  <a:lnTo>
                    <a:pt x="803" y="404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140" y="40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xmlns="" id="{3C9B7F1D-DC2E-4707-80F7-52347C6851E2}"/>
                </a:ext>
              </a:extLst>
            </p:cNvPr>
            <p:cNvSpPr txBox="1"/>
            <p:nvPr/>
          </p:nvSpPr>
          <p:spPr>
            <a:xfrm>
              <a:off x="7161896" y="3763445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4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04</a:t>
              </a: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xmlns="" id="{6C78F15D-20B1-439A-AB3B-BBDC3D3DC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9686395" y="3208323"/>
              <a:ext cx="1786468" cy="855132"/>
            </a:xfrm>
            <a:custGeom>
              <a:avLst/>
              <a:gdLst>
                <a:gd name="T0" fmla="*/ 643 w 844"/>
                <a:gd name="T1" fmla="*/ 0 h 404"/>
                <a:gd name="T2" fmla="*/ 517 w 844"/>
                <a:gd name="T3" fmla="*/ 0 h 404"/>
                <a:gd name="T4" fmla="*/ 402 w 844"/>
                <a:gd name="T5" fmla="*/ 0 h 404"/>
                <a:gd name="T6" fmla="*/ 402 w 844"/>
                <a:gd name="T7" fmla="*/ 0 h 404"/>
                <a:gd name="T8" fmla="*/ 402 w 844"/>
                <a:gd name="T9" fmla="*/ 0 h 404"/>
                <a:gd name="T10" fmla="*/ 0 w 844"/>
                <a:gd name="T11" fmla="*/ 404 h 404"/>
                <a:gd name="T12" fmla="*/ 402 w 844"/>
                <a:gd name="T13" fmla="*/ 404 h 404"/>
                <a:gd name="T14" fmla="*/ 517 w 844"/>
                <a:gd name="T15" fmla="*/ 404 h 404"/>
                <a:gd name="T16" fmla="*/ 643 w 844"/>
                <a:gd name="T17" fmla="*/ 404 h 404"/>
                <a:gd name="T18" fmla="*/ 844 w 844"/>
                <a:gd name="T19" fmla="*/ 202 h 404"/>
                <a:gd name="T20" fmla="*/ 844 w 844"/>
                <a:gd name="T21" fmla="*/ 202 h 404"/>
                <a:gd name="T22" fmla="*/ 844 w 844"/>
                <a:gd name="T23" fmla="*/ 202 h 404"/>
                <a:gd name="T24" fmla="*/ 643 w 844"/>
                <a:gd name="T25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4" h="404">
                  <a:moveTo>
                    <a:pt x="643" y="0"/>
                  </a:moveTo>
                  <a:lnTo>
                    <a:pt x="517" y="0"/>
                  </a:lnTo>
                  <a:lnTo>
                    <a:pt x="402" y="0"/>
                  </a:lnTo>
                  <a:lnTo>
                    <a:pt x="402" y="0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402" y="404"/>
                  </a:lnTo>
                  <a:lnTo>
                    <a:pt x="517" y="404"/>
                  </a:lnTo>
                  <a:lnTo>
                    <a:pt x="643" y="404"/>
                  </a:lnTo>
                  <a:lnTo>
                    <a:pt x="844" y="202"/>
                  </a:lnTo>
                  <a:lnTo>
                    <a:pt x="844" y="202"/>
                  </a:lnTo>
                  <a:lnTo>
                    <a:pt x="844" y="202"/>
                  </a:lnTo>
                  <a:lnTo>
                    <a:pt x="64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cxnSp>
        <p:nvCxnSpPr>
          <p:cNvPr id="19" name="Straight Connector 16">
            <a:extLst>
              <a:ext uri="{FF2B5EF4-FFF2-40B4-BE49-F238E27FC236}">
                <a16:creationId xmlns:a16="http://schemas.microsoft.com/office/drawing/2014/main" xmlns="" id="{8F543B4F-4E5E-4E77-A9A0-35B4191B27E5}"/>
              </a:ext>
            </a:extLst>
          </p:cNvPr>
          <p:cNvCxnSpPr/>
          <p:nvPr/>
        </p:nvCxnSpPr>
        <p:spPr>
          <a:xfrm flipV="1">
            <a:off x="4535779" y="4149663"/>
            <a:ext cx="0" cy="543817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DD7A326B-FA27-4E28-85E1-657A003C68A5}"/>
              </a:ext>
            </a:extLst>
          </p:cNvPr>
          <p:cNvCxnSpPr/>
          <p:nvPr/>
        </p:nvCxnSpPr>
        <p:spPr>
          <a:xfrm flipV="1">
            <a:off x="7590097" y="4149663"/>
            <a:ext cx="0" cy="543817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7">
            <a:extLst>
              <a:ext uri="{FF2B5EF4-FFF2-40B4-BE49-F238E27FC236}">
                <a16:creationId xmlns:a16="http://schemas.microsoft.com/office/drawing/2014/main" xmlns="" id="{4D566A82-4DFB-4EF2-AAB9-F0665035A706}"/>
              </a:ext>
            </a:extLst>
          </p:cNvPr>
          <p:cNvCxnSpPr/>
          <p:nvPr/>
        </p:nvCxnSpPr>
        <p:spPr>
          <a:xfrm flipV="1">
            <a:off x="2980172" y="2175022"/>
            <a:ext cx="0" cy="562697"/>
          </a:xfrm>
          <a:prstGeom prst="line">
            <a:avLst/>
          </a:prstGeom>
          <a:ln w="0">
            <a:solidFill>
              <a:schemeClr val="accent1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>
            <a:extLst>
              <a:ext uri="{FF2B5EF4-FFF2-40B4-BE49-F238E27FC236}">
                <a16:creationId xmlns:a16="http://schemas.microsoft.com/office/drawing/2014/main" xmlns="" id="{EEC8F0E7-6D73-43AD-A514-B35A088C8034}"/>
              </a:ext>
            </a:extLst>
          </p:cNvPr>
          <p:cNvCxnSpPr/>
          <p:nvPr/>
        </p:nvCxnSpPr>
        <p:spPr>
          <a:xfrm flipV="1">
            <a:off x="6029428" y="2175022"/>
            <a:ext cx="0" cy="562697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51199595-62BA-4EC8-B6AE-5E75CCC0632A}"/>
              </a:ext>
            </a:extLst>
          </p:cNvPr>
          <p:cNvCxnSpPr/>
          <p:nvPr/>
        </p:nvCxnSpPr>
        <p:spPr>
          <a:xfrm flipV="1">
            <a:off x="9068613" y="2175022"/>
            <a:ext cx="0" cy="562697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išľíďè">
            <a:extLst>
              <a:ext uri="{FF2B5EF4-FFF2-40B4-BE49-F238E27FC236}">
                <a16:creationId xmlns:a16="http://schemas.microsoft.com/office/drawing/2014/main" xmlns="" id="{5C788103-4681-45E7-AA08-318021F3E260}"/>
              </a:ext>
            </a:extLst>
          </p:cNvPr>
          <p:cNvSpPr/>
          <p:nvPr/>
        </p:nvSpPr>
        <p:spPr bwMode="auto">
          <a:xfrm>
            <a:off x="2159680" y="1527650"/>
            <a:ext cx="2541979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3" name="iSlíďè">
            <a:extLst>
              <a:ext uri="{FF2B5EF4-FFF2-40B4-BE49-F238E27FC236}">
                <a16:creationId xmlns:a16="http://schemas.microsoft.com/office/drawing/2014/main" xmlns="" id="{6D605E1B-22CD-4B2F-A2BD-187825CC7A9D}"/>
              </a:ext>
            </a:extLst>
          </p:cNvPr>
          <p:cNvSpPr txBox="1"/>
          <p:nvPr/>
        </p:nvSpPr>
        <p:spPr bwMode="auto">
          <a:xfrm>
            <a:off x="2172777" y="119951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:a16="http://schemas.microsoft.com/office/drawing/2014/main" xmlns="" id="{42DC1F3F-4F9D-4B9D-8374-B2ADC48D5DB4}"/>
              </a:ext>
            </a:extLst>
          </p:cNvPr>
          <p:cNvSpPr/>
          <p:nvPr/>
        </p:nvSpPr>
        <p:spPr bwMode="auto">
          <a:xfrm>
            <a:off x="3823035" y="5277689"/>
            <a:ext cx="2541979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xmlns="" id="{D495DF5B-98B4-4715-A2EA-CE8B21ED41CA}"/>
              </a:ext>
            </a:extLst>
          </p:cNvPr>
          <p:cNvSpPr txBox="1"/>
          <p:nvPr/>
        </p:nvSpPr>
        <p:spPr bwMode="auto">
          <a:xfrm>
            <a:off x="3836132" y="4949556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:a16="http://schemas.microsoft.com/office/drawing/2014/main" xmlns="" id="{52CD922E-B753-4CBB-9B0A-D2715E68041B}"/>
              </a:ext>
            </a:extLst>
          </p:cNvPr>
          <p:cNvSpPr/>
          <p:nvPr/>
        </p:nvSpPr>
        <p:spPr bwMode="auto">
          <a:xfrm>
            <a:off x="5285392" y="1521990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7" name="iSlíďè">
            <a:extLst>
              <a:ext uri="{FF2B5EF4-FFF2-40B4-BE49-F238E27FC236}">
                <a16:creationId xmlns:a16="http://schemas.microsoft.com/office/drawing/2014/main" xmlns="" id="{24CFE111-8677-4329-98E7-D34E5C70FB67}"/>
              </a:ext>
            </a:extLst>
          </p:cNvPr>
          <p:cNvSpPr txBox="1"/>
          <p:nvPr/>
        </p:nvSpPr>
        <p:spPr bwMode="auto">
          <a:xfrm>
            <a:off x="5298489" y="119385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8" name="išľíďè">
            <a:extLst>
              <a:ext uri="{FF2B5EF4-FFF2-40B4-BE49-F238E27FC236}">
                <a16:creationId xmlns:a16="http://schemas.microsoft.com/office/drawing/2014/main" xmlns="" id="{B753147B-4B30-4BDB-A753-9079FE69CD7A}"/>
              </a:ext>
            </a:extLst>
          </p:cNvPr>
          <p:cNvSpPr/>
          <p:nvPr/>
        </p:nvSpPr>
        <p:spPr bwMode="auto">
          <a:xfrm>
            <a:off x="6906026" y="5244111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9" name="iSlíďè">
            <a:extLst>
              <a:ext uri="{FF2B5EF4-FFF2-40B4-BE49-F238E27FC236}">
                <a16:creationId xmlns:a16="http://schemas.microsoft.com/office/drawing/2014/main" xmlns="" id="{10B162F7-C575-4898-8B7F-A156CEDFEFA9}"/>
              </a:ext>
            </a:extLst>
          </p:cNvPr>
          <p:cNvSpPr txBox="1"/>
          <p:nvPr/>
        </p:nvSpPr>
        <p:spPr bwMode="auto">
          <a:xfrm>
            <a:off x="6917731" y="488753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:a16="http://schemas.microsoft.com/office/drawing/2014/main" xmlns="" id="{BD79CB51-D629-43C2-8466-D73100D3140A}"/>
              </a:ext>
            </a:extLst>
          </p:cNvPr>
          <p:cNvSpPr/>
          <p:nvPr/>
        </p:nvSpPr>
        <p:spPr bwMode="auto">
          <a:xfrm>
            <a:off x="8394636" y="1550431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1" name="iSlíďè">
            <a:extLst>
              <a:ext uri="{FF2B5EF4-FFF2-40B4-BE49-F238E27FC236}">
                <a16:creationId xmlns:a16="http://schemas.microsoft.com/office/drawing/2014/main" xmlns="" id="{1C42D8E6-C26D-40E8-B9C6-4245ECA30160}"/>
              </a:ext>
            </a:extLst>
          </p:cNvPr>
          <p:cNvSpPr txBox="1"/>
          <p:nvPr/>
        </p:nvSpPr>
        <p:spPr bwMode="auto">
          <a:xfrm>
            <a:off x="8406341" y="119385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93559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5747965" y="1946238"/>
            <a:ext cx="428908" cy="4778617"/>
          </a:xfrm>
          <a:prstGeom prst="upArrow">
            <a:avLst>
              <a:gd name="adj1" fmla="val 50000"/>
              <a:gd name="adj2" fmla="val 6714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5853951" y="2776637"/>
            <a:ext cx="2705752" cy="394822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390249" y="3570686"/>
            <a:ext cx="2705752" cy="3154169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5855249" y="4011824"/>
            <a:ext cx="2400748" cy="2713029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4033360" y="4701209"/>
            <a:ext cx="2062640" cy="2158408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178441" y="5229081"/>
            <a:ext cx="383883" cy="383956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266115" y="2213039"/>
            <a:ext cx="428751" cy="428831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238065" y="4123953"/>
            <a:ext cx="438601" cy="32901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280496" y="4538057"/>
            <a:ext cx="392544" cy="395288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240310" y="3329899"/>
            <a:ext cx="351180" cy="329015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išľíďè">
            <a:extLst>
              <a:ext uri="{FF2B5EF4-FFF2-40B4-BE49-F238E27FC236}">
                <a16:creationId xmlns:a16="http://schemas.microsoft.com/office/drawing/2014/main" xmlns="" id="{2C110047-9787-4866-A2C3-73821CEB91B2}"/>
              </a:ext>
            </a:extLst>
          </p:cNvPr>
          <p:cNvSpPr/>
          <p:nvPr/>
        </p:nvSpPr>
        <p:spPr bwMode="auto">
          <a:xfrm>
            <a:off x="2925403" y="208438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8" name="iSlíďè">
            <a:extLst>
              <a:ext uri="{FF2B5EF4-FFF2-40B4-BE49-F238E27FC236}">
                <a16:creationId xmlns:a16="http://schemas.microsoft.com/office/drawing/2014/main" xmlns="" id="{7B33C987-F63D-4274-B26A-163BC375E1C7}"/>
              </a:ext>
            </a:extLst>
          </p:cNvPr>
          <p:cNvSpPr txBox="1"/>
          <p:nvPr/>
        </p:nvSpPr>
        <p:spPr bwMode="auto">
          <a:xfrm>
            <a:off x="3366494" y="17500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9" name="išľíďè">
            <a:extLst>
              <a:ext uri="{FF2B5EF4-FFF2-40B4-BE49-F238E27FC236}">
                <a16:creationId xmlns:a16="http://schemas.microsoft.com/office/drawing/2014/main" xmlns="" id="{A48EE71B-35F1-431C-BDF5-E0A64A071303}"/>
              </a:ext>
            </a:extLst>
          </p:cNvPr>
          <p:cNvSpPr/>
          <p:nvPr/>
        </p:nvSpPr>
        <p:spPr bwMode="auto">
          <a:xfrm>
            <a:off x="935429" y="401182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0" name="iSlíďè">
            <a:extLst>
              <a:ext uri="{FF2B5EF4-FFF2-40B4-BE49-F238E27FC236}">
                <a16:creationId xmlns:a16="http://schemas.microsoft.com/office/drawing/2014/main" xmlns="" id="{66740734-07ED-4A93-8201-2582AD091119}"/>
              </a:ext>
            </a:extLst>
          </p:cNvPr>
          <p:cNvSpPr txBox="1"/>
          <p:nvPr/>
        </p:nvSpPr>
        <p:spPr bwMode="auto">
          <a:xfrm>
            <a:off x="1376520" y="367745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1" name="išľíďè">
            <a:extLst>
              <a:ext uri="{FF2B5EF4-FFF2-40B4-BE49-F238E27FC236}">
                <a16:creationId xmlns:a16="http://schemas.microsoft.com/office/drawing/2014/main" xmlns="" id="{596464E7-B703-44BD-BA04-FFCF4ECF0E97}"/>
              </a:ext>
            </a:extLst>
          </p:cNvPr>
          <p:cNvSpPr/>
          <p:nvPr/>
        </p:nvSpPr>
        <p:spPr bwMode="auto">
          <a:xfrm>
            <a:off x="1710356" y="520115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2" name="iSlíďè">
            <a:extLst>
              <a:ext uri="{FF2B5EF4-FFF2-40B4-BE49-F238E27FC236}">
                <a16:creationId xmlns:a16="http://schemas.microsoft.com/office/drawing/2014/main" xmlns="" id="{81846F07-7BFA-4ED9-A369-10DBEB8C5EB5}"/>
              </a:ext>
            </a:extLst>
          </p:cNvPr>
          <p:cNvSpPr txBox="1"/>
          <p:nvPr/>
        </p:nvSpPr>
        <p:spPr bwMode="auto">
          <a:xfrm>
            <a:off x="2151447" y="48667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3" name="išľíďè">
            <a:extLst>
              <a:ext uri="{FF2B5EF4-FFF2-40B4-BE49-F238E27FC236}">
                <a16:creationId xmlns:a16="http://schemas.microsoft.com/office/drawing/2014/main" xmlns="" id="{06124A7C-968A-4BA8-8DC9-6B74E336F789}"/>
              </a:ext>
            </a:extLst>
          </p:cNvPr>
          <p:cNvSpPr/>
          <p:nvPr/>
        </p:nvSpPr>
        <p:spPr bwMode="auto">
          <a:xfrm>
            <a:off x="8452769" y="313619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" name="iSlíďè">
            <a:extLst>
              <a:ext uri="{FF2B5EF4-FFF2-40B4-BE49-F238E27FC236}">
                <a16:creationId xmlns:a16="http://schemas.microsoft.com/office/drawing/2014/main" xmlns="" id="{17D70E73-CFF5-4FA3-BC6C-DD3AE48A924D}"/>
              </a:ext>
            </a:extLst>
          </p:cNvPr>
          <p:cNvSpPr txBox="1"/>
          <p:nvPr/>
        </p:nvSpPr>
        <p:spPr bwMode="auto">
          <a:xfrm>
            <a:off x="8893860" y="280181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F290B43C-A7F2-4CC1-84D6-F7C7DFF66AD1}"/>
              </a:ext>
            </a:extLst>
          </p:cNvPr>
          <p:cNvSpPr/>
          <p:nvPr/>
        </p:nvSpPr>
        <p:spPr bwMode="auto">
          <a:xfrm>
            <a:off x="8310336" y="442246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09E72B2F-B121-4FC7-8B91-CD2BA4E26C4F}"/>
              </a:ext>
            </a:extLst>
          </p:cNvPr>
          <p:cNvSpPr txBox="1"/>
          <p:nvPr/>
        </p:nvSpPr>
        <p:spPr bwMode="auto">
          <a:xfrm>
            <a:off x="8751427" y="40880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15771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6"/>
          <p:cNvGrpSpPr/>
          <p:nvPr/>
        </p:nvGrpSpPr>
        <p:grpSpPr>
          <a:xfrm>
            <a:off x="1290900" y="1453796"/>
            <a:ext cx="4504448" cy="3843544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6577700" y="3013707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6577700" y="3013707"/>
            <a:ext cx="2022871" cy="3278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6714516" y="3033079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61" name="Rectangle 160"/>
          <p:cNvSpPr/>
          <p:nvPr/>
        </p:nvSpPr>
        <p:spPr>
          <a:xfrm>
            <a:off x="6577700" y="4493537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6577700" y="4493537"/>
            <a:ext cx="1665891" cy="32786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6714516" y="4514255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6577700" y="3997342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6577703" y="3997342"/>
            <a:ext cx="3014473" cy="32786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6714516" y="4016715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6577700" y="3501634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6577702" y="3501634"/>
            <a:ext cx="2379848" cy="327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6714516" y="3521007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3" name="Group 169"/>
          <p:cNvGrpSpPr/>
          <p:nvPr/>
        </p:nvGrpSpPr>
        <p:grpSpPr>
          <a:xfrm>
            <a:off x="6077974" y="3485534"/>
            <a:ext cx="331544" cy="332175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76"/>
          <p:cNvGrpSpPr/>
          <p:nvPr/>
        </p:nvGrpSpPr>
        <p:grpSpPr>
          <a:xfrm>
            <a:off x="6106816" y="4502211"/>
            <a:ext cx="281733" cy="321964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81"/>
          <p:cNvGrpSpPr/>
          <p:nvPr/>
        </p:nvGrpSpPr>
        <p:grpSpPr>
          <a:xfrm>
            <a:off x="6137987" y="3008518"/>
            <a:ext cx="227829" cy="332175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84"/>
          <p:cNvGrpSpPr/>
          <p:nvPr/>
        </p:nvGrpSpPr>
        <p:grpSpPr>
          <a:xfrm>
            <a:off x="6119795" y="3993870"/>
            <a:ext cx="248797" cy="332175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089126" y="1547576"/>
            <a:ext cx="1785803" cy="333441"/>
          </a:xfrm>
          <a:prstGeom prst="rect">
            <a:avLst/>
          </a:prstGeom>
          <a:noFill/>
        </p:spPr>
        <p:txBody>
          <a:bodyPr wrap="square" lIns="91396" tIns="45696" rIns="91396" bIns="4569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6577700" y="4967959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6577700" y="4967959"/>
            <a:ext cx="3756429" cy="3278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6714516" y="4987329"/>
            <a:ext cx="716715" cy="375770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467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grpSp>
        <p:nvGrpSpPr>
          <p:cNvPr id="31" name="Group 194"/>
          <p:cNvGrpSpPr/>
          <p:nvPr/>
        </p:nvGrpSpPr>
        <p:grpSpPr>
          <a:xfrm>
            <a:off x="6112496" y="4982416"/>
            <a:ext cx="297021" cy="317136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070697" y="1836922"/>
            <a:ext cx="4694344" cy="535483"/>
          </a:xfrm>
          <a:prstGeom prst="rect">
            <a:avLst/>
          </a:prstGeom>
          <a:noFill/>
        </p:spPr>
        <p:txBody>
          <a:bodyPr wrap="square" lIns="91396" tIns="45696" rIns="91396" bIns="4569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32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8A111041-F6E0-43D6-89D9-CCDEB9CBDE81}"/>
              </a:ext>
            </a:extLst>
          </p:cNvPr>
          <p:cNvGrpSpPr/>
          <p:nvPr/>
        </p:nvGrpSpPr>
        <p:grpSpPr>
          <a:xfrm>
            <a:off x="3411837" y="1723425"/>
            <a:ext cx="5346284" cy="3682004"/>
            <a:chOff x="3033218" y="1945814"/>
            <a:chExt cx="6139039" cy="4227977"/>
          </a:xfrm>
        </p:grpSpPr>
        <p:grpSp>
          <p:nvGrpSpPr>
            <p:cNvPr id="2" name="组合 1"/>
            <p:cNvGrpSpPr/>
            <p:nvPr/>
          </p:nvGrpSpPr>
          <p:grpSpPr>
            <a:xfrm>
              <a:off x="4159780" y="1945814"/>
              <a:ext cx="3851024" cy="4227977"/>
              <a:chOff x="3119835" y="1459360"/>
              <a:chExt cx="2888268" cy="3170983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3708758" y="1971672"/>
                <a:ext cx="1731780" cy="2658671"/>
                <a:chOff x="2043906" y="2184400"/>
                <a:chExt cx="2185988" cy="3355982"/>
              </a:xfrm>
            </p:grpSpPr>
            <p:grpSp>
              <p:nvGrpSpPr>
                <p:cNvPr id="30" name="组合 29"/>
                <p:cNvGrpSpPr>
                  <a:grpSpLocks noChangeAspect="1"/>
                </p:cNvGrpSpPr>
                <p:nvPr/>
              </p:nvGrpSpPr>
              <p:grpSpPr bwMode="auto">
                <a:xfrm>
                  <a:off x="2043906" y="2184400"/>
                  <a:ext cx="2185988" cy="2435225"/>
                  <a:chOff x="1068" y="723"/>
                  <a:chExt cx="1377" cy="1534"/>
                </a:xfrm>
              </p:grpSpPr>
              <p:sp>
                <p:nvSpPr>
                  <p:cNvPr id="48" name="任意多边形: 形状 47"/>
                  <p:cNvSpPr/>
                  <p:nvPr/>
                </p:nvSpPr>
                <p:spPr bwMode="auto">
                  <a:xfrm>
                    <a:off x="1068" y="723"/>
                    <a:ext cx="1377" cy="1534"/>
                  </a:xfrm>
                  <a:custGeom>
                    <a:avLst/>
                    <a:gdLst>
                      <a:gd name="T0" fmla="*/ 290 w 580"/>
                      <a:gd name="T1" fmla="*/ 0 h 646"/>
                      <a:gd name="T2" fmla="*/ 290 w 580"/>
                      <a:gd name="T3" fmla="*/ 0 h 646"/>
                      <a:gd name="T4" fmla="*/ 290 w 580"/>
                      <a:gd name="T5" fmla="*/ 0 h 646"/>
                      <a:gd name="T6" fmla="*/ 289 w 580"/>
                      <a:gd name="T7" fmla="*/ 0 h 646"/>
                      <a:gd name="T8" fmla="*/ 289 w 580"/>
                      <a:gd name="T9" fmla="*/ 0 h 646"/>
                      <a:gd name="T10" fmla="*/ 0 w 580"/>
                      <a:gd name="T11" fmla="*/ 290 h 646"/>
                      <a:gd name="T12" fmla="*/ 58 w 580"/>
                      <a:gd name="T13" fmla="*/ 464 h 646"/>
                      <a:gd name="T14" fmla="*/ 175 w 580"/>
                      <a:gd name="T15" fmla="*/ 646 h 646"/>
                      <a:gd name="T16" fmla="*/ 405 w 580"/>
                      <a:gd name="T17" fmla="*/ 646 h 646"/>
                      <a:gd name="T18" fmla="*/ 521 w 580"/>
                      <a:gd name="T19" fmla="*/ 464 h 646"/>
                      <a:gd name="T20" fmla="*/ 580 w 580"/>
                      <a:gd name="T21" fmla="*/ 290 h 646"/>
                      <a:gd name="T22" fmla="*/ 290 w 580"/>
                      <a:gd name="T23" fmla="*/ 0 h 6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80" h="646">
                        <a:moveTo>
                          <a:pt x="290" y="0"/>
                        </a:move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89" y="0"/>
                        </a:cubicBezTo>
                        <a:cubicBezTo>
                          <a:pt x="289" y="0"/>
                          <a:pt x="289" y="0"/>
                          <a:pt x="289" y="0"/>
                        </a:cubicBezTo>
                        <a:cubicBezTo>
                          <a:pt x="129" y="0"/>
                          <a:pt x="0" y="130"/>
                          <a:pt x="0" y="290"/>
                        </a:cubicBezTo>
                        <a:cubicBezTo>
                          <a:pt x="0" y="355"/>
                          <a:pt x="21" y="416"/>
                          <a:pt x="58" y="464"/>
                        </a:cubicBezTo>
                        <a:cubicBezTo>
                          <a:pt x="84" y="499"/>
                          <a:pt x="164" y="583"/>
                          <a:pt x="175" y="646"/>
                        </a:cubicBezTo>
                        <a:cubicBezTo>
                          <a:pt x="405" y="646"/>
                          <a:pt x="405" y="646"/>
                          <a:pt x="405" y="646"/>
                        </a:cubicBezTo>
                        <a:cubicBezTo>
                          <a:pt x="415" y="583"/>
                          <a:pt x="495" y="499"/>
                          <a:pt x="521" y="464"/>
                        </a:cubicBezTo>
                        <a:cubicBezTo>
                          <a:pt x="558" y="416"/>
                          <a:pt x="580" y="355"/>
                          <a:pt x="580" y="290"/>
                        </a:cubicBezTo>
                        <a:cubicBezTo>
                          <a:pt x="580" y="130"/>
                          <a:pt x="450" y="0"/>
                          <a:pt x="290" y="0"/>
                        </a:cubicBez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</a:ln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9" name="任意多边形: 形状 48"/>
                  <p:cNvSpPr/>
                  <p:nvPr/>
                </p:nvSpPr>
                <p:spPr bwMode="auto">
                  <a:xfrm>
                    <a:off x="1555" y="1599"/>
                    <a:ext cx="401" cy="658"/>
                  </a:xfrm>
                  <a:custGeom>
                    <a:avLst/>
                    <a:gdLst>
                      <a:gd name="T0" fmla="*/ 165 w 169"/>
                      <a:gd name="T1" fmla="*/ 0 h 277"/>
                      <a:gd name="T2" fmla="*/ 161 w 169"/>
                      <a:gd name="T3" fmla="*/ 3 h 277"/>
                      <a:gd name="T4" fmla="*/ 159 w 169"/>
                      <a:gd name="T5" fmla="*/ 10 h 277"/>
                      <a:gd name="T6" fmla="*/ 129 w 169"/>
                      <a:gd name="T7" fmla="*/ 10 h 277"/>
                      <a:gd name="T8" fmla="*/ 123 w 169"/>
                      <a:gd name="T9" fmla="*/ 6 h 277"/>
                      <a:gd name="T10" fmla="*/ 46 w 169"/>
                      <a:gd name="T11" fmla="*/ 6 h 277"/>
                      <a:gd name="T12" fmla="*/ 41 w 169"/>
                      <a:gd name="T13" fmla="*/ 10 h 277"/>
                      <a:gd name="T14" fmla="*/ 10 w 169"/>
                      <a:gd name="T15" fmla="*/ 10 h 277"/>
                      <a:gd name="T16" fmla="*/ 9 w 169"/>
                      <a:gd name="T17" fmla="*/ 3 h 277"/>
                      <a:gd name="T18" fmla="*/ 4 w 169"/>
                      <a:gd name="T19" fmla="*/ 0 h 277"/>
                      <a:gd name="T20" fmla="*/ 1 w 169"/>
                      <a:gd name="T21" fmla="*/ 5 h 277"/>
                      <a:gd name="T22" fmla="*/ 47 w 169"/>
                      <a:gd name="T23" fmla="*/ 201 h 277"/>
                      <a:gd name="T24" fmla="*/ 41 w 169"/>
                      <a:gd name="T25" fmla="*/ 277 h 277"/>
                      <a:gd name="T26" fmla="*/ 128 w 169"/>
                      <a:gd name="T27" fmla="*/ 277 h 277"/>
                      <a:gd name="T28" fmla="*/ 122 w 169"/>
                      <a:gd name="T29" fmla="*/ 201 h 277"/>
                      <a:gd name="T30" fmla="*/ 168 w 169"/>
                      <a:gd name="T31" fmla="*/ 5 h 277"/>
                      <a:gd name="T32" fmla="*/ 165 w 169"/>
                      <a:gd name="T33" fmla="*/ 0 h 277"/>
                      <a:gd name="T34" fmla="*/ 101 w 169"/>
                      <a:gd name="T35" fmla="*/ 180 h 277"/>
                      <a:gd name="T36" fmla="*/ 69 w 169"/>
                      <a:gd name="T37" fmla="*/ 180 h 277"/>
                      <a:gd name="T38" fmla="*/ 69 w 169"/>
                      <a:gd name="T39" fmla="*/ 112 h 277"/>
                      <a:gd name="T40" fmla="*/ 101 w 169"/>
                      <a:gd name="T41" fmla="*/ 112 h 277"/>
                      <a:gd name="T42" fmla="*/ 101 w 169"/>
                      <a:gd name="T43" fmla="*/ 180 h 277"/>
                      <a:gd name="T44" fmla="*/ 119 w 169"/>
                      <a:gd name="T45" fmla="*/ 180 h 277"/>
                      <a:gd name="T46" fmla="*/ 113 w 169"/>
                      <a:gd name="T47" fmla="*/ 180 h 277"/>
                      <a:gd name="T48" fmla="*/ 113 w 169"/>
                      <a:gd name="T49" fmla="*/ 100 h 277"/>
                      <a:gd name="T50" fmla="*/ 107 w 169"/>
                      <a:gd name="T51" fmla="*/ 94 h 277"/>
                      <a:gd name="T52" fmla="*/ 101 w 169"/>
                      <a:gd name="T53" fmla="*/ 100 h 277"/>
                      <a:gd name="T54" fmla="*/ 101 w 169"/>
                      <a:gd name="T55" fmla="*/ 104 h 277"/>
                      <a:gd name="T56" fmla="*/ 69 w 169"/>
                      <a:gd name="T57" fmla="*/ 104 h 277"/>
                      <a:gd name="T58" fmla="*/ 69 w 169"/>
                      <a:gd name="T59" fmla="*/ 100 h 277"/>
                      <a:gd name="T60" fmla="*/ 63 w 169"/>
                      <a:gd name="T61" fmla="*/ 94 h 277"/>
                      <a:gd name="T62" fmla="*/ 57 w 169"/>
                      <a:gd name="T63" fmla="*/ 100 h 277"/>
                      <a:gd name="T64" fmla="*/ 57 w 169"/>
                      <a:gd name="T65" fmla="*/ 180 h 277"/>
                      <a:gd name="T66" fmla="*/ 50 w 169"/>
                      <a:gd name="T67" fmla="*/ 180 h 277"/>
                      <a:gd name="T68" fmla="*/ 11 w 169"/>
                      <a:gd name="T69" fmla="*/ 14 h 277"/>
                      <a:gd name="T70" fmla="*/ 41 w 169"/>
                      <a:gd name="T71" fmla="*/ 14 h 277"/>
                      <a:gd name="T72" fmla="*/ 46 w 169"/>
                      <a:gd name="T73" fmla="*/ 18 h 277"/>
                      <a:gd name="T74" fmla="*/ 123 w 169"/>
                      <a:gd name="T75" fmla="*/ 18 h 277"/>
                      <a:gd name="T76" fmla="*/ 129 w 169"/>
                      <a:gd name="T77" fmla="*/ 14 h 277"/>
                      <a:gd name="T78" fmla="*/ 158 w 169"/>
                      <a:gd name="T79" fmla="*/ 14 h 277"/>
                      <a:gd name="T80" fmla="*/ 119 w 169"/>
                      <a:gd name="T81" fmla="*/ 180 h 2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69" h="277">
                        <a:moveTo>
                          <a:pt x="165" y="0"/>
                        </a:moveTo>
                        <a:cubicBezTo>
                          <a:pt x="163" y="0"/>
                          <a:pt x="161" y="1"/>
                          <a:pt x="161" y="3"/>
                        </a:cubicBezTo>
                        <a:cubicBezTo>
                          <a:pt x="159" y="10"/>
                          <a:pt x="159" y="10"/>
                          <a:pt x="159" y="10"/>
                        </a:cubicBezTo>
                        <a:cubicBezTo>
                          <a:pt x="129" y="10"/>
                          <a:pt x="129" y="10"/>
                          <a:pt x="129" y="10"/>
                        </a:cubicBezTo>
                        <a:cubicBezTo>
                          <a:pt x="128" y="8"/>
                          <a:pt x="126" y="6"/>
                          <a:pt x="123" y="6"/>
                        </a:cubicBezTo>
                        <a:cubicBezTo>
                          <a:pt x="46" y="6"/>
                          <a:pt x="46" y="6"/>
                          <a:pt x="46" y="6"/>
                        </a:cubicBezTo>
                        <a:cubicBezTo>
                          <a:pt x="44" y="6"/>
                          <a:pt x="41" y="8"/>
                          <a:pt x="41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  <a:cubicBezTo>
                          <a:pt x="2" y="1"/>
                          <a:pt x="0" y="3"/>
                          <a:pt x="1" y="5"/>
                        </a:cubicBezTo>
                        <a:cubicBezTo>
                          <a:pt x="47" y="201"/>
                          <a:pt x="47" y="201"/>
                          <a:pt x="47" y="201"/>
                        </a:cubicBezTo>
                        <a:cubicBezTo>
                          <a:pt x="41" y="277"/>
                          <a:pt x="41" y="277"/>
                          <a:pt x="41" y="277"/>
                        </a:cubicBezTo>
                        <a:cubicBezTo>
                          <a:pt x="128" y="277"/>
                          <a:pt x="128" y="277"/>
                          <a:pt x="128" y="277"/>
                        </a:cubicBezTo>
                        <a:cubicBezTo>
                          <a:pt x="122" y="201"/>
                          <a:pt x="122" y="201"/>
                          <a:pt x="122" y="201"/>
                        </a:cubicBezTo>
                        <a:cubicBezTo>
                          <a:pt x="168" y="5"/>
                          <a:pt x="168" y="5"/>
                          <a:pt x="168" y="5"/>
                        </a:cubicBezTo>
                        <a:cubicBezTo>
                          <a:pt x="169" y="3"/>
                          <a:pt x="168" y="1"/>
                          <a:pt x="165" y="0"/>
                        </a:cubicBezTo>
                        <a:close/>
                        <a:moveTo>
                          <a:pt x="101" y="180"/>
                        </a:moveTo>
                        <a:cubicBezTo>
                          <a:pt x="69" y="180"/>
                          <a:pt x="69" y="180"/>
                          <a:pt x="69" y="180"/>
                        </a:cubicBezTo>
                        <a:cubicBezTo>
                          <a:pt x="69" y="112"/>
                          <a:pt x="69" y="112"/>
                          <a:pt x="69" y="112"/>
                        </a:cubicBezTo>
                        <a:cubicBezTo>
                          <a:pt x="101" y="112"/>
                          <a:pt x="101" y="112"/>
                          <a:pt x="101" y="112"/>
                        </a:cubicBezTo>
                        <a:lnTo>
                          <a:pt x="101" y="180"/>
                        </a:lnTo>
                        <a:close/>
                        <a:moveTo>
                          <a:pt x="119" y="180"/>
                        </a:moveTo>
                        <a:cubicBezTo>
                          <a:pt x="113" y="180"/>
                          <a:pt x="113" y="180"/>
                          <a:pt x="113" y="180"/>
                        </a:cubicBezTo>
                        <a:cubicBezTo>
                          <a:pt x="113" y="100"/>
                          <a:pt x="113" y="100"/>
                          <a:pt x="113" y="100"/>
                        </a:cubicBezTo>
                        <a:cubicBezTo>
                          <a:pt x="113" y="97"/>
                          <a:pt x="110" y="94"/>
                          <a:pt x="107" y="94"/>
                        </a:cubicBezTo>
                        <a:cubicBezTo>
                          <a:pt x="103" y="94"/>
                          <a:pt x="101" y="97"/>
                          <a:pt x="101" y="100"/>
                        </a:cubicBezTo>
                        <a:cubicBezTo>
                          <a:pt x="101" y="104"/>
                          <a:pt x="101" y="104"/>
                          <a:pt x="101" y="104"/>
                        </a:cubicBezTo>
                        <a:cubicBezTo>
                          <a:pt x="69" y="104"/>
                          <a:pt x="69" y="104"/>
                          <a:pt x="69" y="104"/>
                        </a:cubicBezTo>
                        <a:cubicBezTo>
                          <a:pt x="69" y="100"/>
                          <a:pt x="69" y="100"/>
                          <a:pt x="69" y="100"/>
                        </a:cubicBezTo>
                        <a:cubicBezTo>
                          <a:pt x="69" y="97"/>
                          <a:pt x="66" y="94"/>
                          <a:pt x="63" y="94"/>
                        </a:cubicBezTo>
                        <a:cubicBezTo>
                          <a:pt x="59" y="94"/>
                          <a:pt x="57" y="97"/>
                          <a:pt x="57" y="100"/>
                        </a:cubicBezTo>
                        <a:cubicBezTo>
                          <a:pt x="57" y="180"/>
                          <a:pt x="57" y="180"/>
                          <a:pt x="57" y="180"/>
                        </a:cubicBezTo>
                        <a:cubicBezTo>
                          <a:pt x="50" y="180"/>
                          <a:pt x="50" y="180"/>
                          <a:pt x="50" y="180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41" y="14"/>
                          <a:pt x="41" y="14"/>
                          <a:pt x="41" y="14"/>
                        </a:cubicBezTo>
                        <a:cubicBezTo>
                          <a:pt x="41" y="16"/>
                          <a:pt x="44" y="18"/>
                          <a:pt x="46" y="18"/>
                        </a:cubicBezTo>
                        <a:cubicBezTo>
                          <a:pt x="123" y="18"/>
                          <a:pt x="123" y="18"/>
                          <a:pt x="123" y="18"/>
                        </a:cubicBezTo>
                        <a:cubicBezTo>
                          <a:pt x="126" y="18"/>
                          <a:pt x="128" y="16"/>
                          <a:pt x="129" y="14"/>
                        </a:cubicBezTo>
                        <a:cubicBezTo>
                          <a:pt x="158" y="14"/>
                          <a:pt x="158" y="14"/>
                          <a:pt x="158" y="14"/>
                        </a:cubicBezTo>
                        <a:lnTo>
                          <a:pt x="119" y="18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  <a:alpha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  <p:grpSp>
              <p:nvGrpSpPr>
                <p:cNvPr id="31" name="组合 30"/>
                <p:cNvGrpSpPr>
                  <a:grpSpLocks noChangeAspect="1"/>
                </p:cNvGrpSpPr>
                <p:nvPr/>
              </p:nvGrpSpPr>
              <p:grpSpPr bwMode="auto">
                <a:xfrm>
                  <a:off x="2590801" y="4610106"/>
                  <a:ext cx="1092200" cy="930276"/>
                  <a:chOff x="3594" y="2904"/>
                  <a:chExt cx="688" cy="586"/>
                </a:xfrm>
              </p:grpSpPr>
              <p:sp>
                <p:nvSpPr>
                  <p:cNvPr id="32" name="矩形 31"/>
                  <p:cNvSpPr/>
                  <p:nvPr/>
                </p:nvSpPr>
                <p:spPr bwMode="auto">
                  <a:xfrm>
                    <a:off x="3653" y="2907"/>
                    <a:ext cx="570" cy="497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3" name="任意多边形: 形状 32"/>
                  <p:cNvSpPr/>
                  <p:nvPr/>
                </p:nvSpPr>
                <p:spPr bwMode="auto">
                  <a:xfrm>
                    <a:off x="3653" y="3404"/>
                    <a:ext cx="570" cy="62"/>
                  </a:xfrm>
                  <a:custGeom>
                    <a:avLst/>
                    <a:gdLst>
                      <a:gd name="T0" fmla="*/ 0 w 570"/>
                      <a:gd name="T1" fmla="*/ 0 h 62"/>
                      <a:gd name="T2" fmla="*/ 570 w 570"/>
                      <a:gd name="T3" fmla="*/ 0 h 62"/>
                      <a:gd name="T4" fmla="*/ 527 w 570"/>
                      <a:gd name="T5" fmla="*/ 62 h 62"/>
                      <a:gd name="T6" fmla="*/ 43 w 570"/>
                      <a:gd name="T7" fmla="*/ 62 h 62"/>
                      <a:gd name="T8" fmla="*/ 0 w 570"/>
                      <a:gd name="T9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70" h="62">
                        <a:moveTo>
                          <a:pt x="0" y="0"/>
                        </a:moveTo>
                        <a:lnTo>
                          <a:pt x="570" y="0"/>
                        </a:lnTo>
                        <a:lnTo>
                          <a:pt x="527" y="62"/>
                        </a:lnTo>
                        <a:lnTo>
                          <a:pt x="43" y="6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4" name="任意多边形: 形状 33"/>
                  <p:cNvSpPr/>
                  <p:nvPr/>
                </p:nvSpPr>
                <p:spPr bwMode="auto">
                  <a:xfrm>
                    <a:off x="3594" y="2904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5" name="任意多边形: 形状 34"/>
                  <p:cNvSpPr/>
                  <p:nvPr/>
                </p:nvSpPr>
                <p:spPr bwMode="auto">
                  <a:xfrm>
                    <a:off x="3594" y="3030"/>
                    <a:ext cx="688" cy="123"/>
                  </a:xfrm>
                  <a:custGeom>
                    <a:avLst/>
                    <a:gdLst>
                      <a:gd name="T0" fmla="*/ 290 w 290"/>
                      <a:gd name="T1" fmla="*/ 19 h 52"/>
                      <a:gd name="T2" fmla="*/ 267 w 290"/>
                      <a:gd name="T3" fmla="*/ 40 h 52"/>
                      <a:gd name="T4" fmla="*/ 23 w 290"/>
                      <a:gd name="T5" fmla="*/ 52 h 52"/>
                      <a:gd name="T6" fmla="*/ 0 w 290"/>
                      <a:gd name="T7" fmla="*/ 33 h 52"/>
                      <a:gd name="T8" fmla="*/ 0 w 290"/>
                      <a:gd name="T9" fmla="*/ 33 h 52"/>
                      <a:gd name="T10" fmla="*/ 23 w 290"/>
                      <a:gd name="T11" fmla="*/ 12 h 52"/>
                      <a:gd name="T12" fmla="*/ 267 w 290"/>
                      <a:gd name="T13" fmla="*/ 0 h 52"/>
                      <a:gd name="T14" fmla="*/ 290 w 290"/>
                      <a:gd name="T15" fmla="*/ 19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2">
                        <a:moveTo>
                          <a:pt x="290" y="19"/>
                        </a:moveTo>
                        <a:cubicBezTo>
                          <a:pt x="290" y="30"/>
                          <a:pt x="280" y="40"/>
                          <a:pt x="267" y="40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2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2"/>
                          <a:pt x="23" y="12"/>
                        </a:cubicBezTo>
                        <a:cubicBezTo>
                          <a:pt x="267" y="0"/>
                          <a:pt x="267" y="0"/>
                          <a:pt x="267" y="0"/>
                        </a:cubicBezTo>
                        <a:cubicBezTo>
                          <a:pt x="280" y="0"/>
                          <a:pt x="290" y="8"/>
                          <a:pt x="290" y="19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6" name="任意多边形: 形状 35"/>
                  <p:cNvSpPr/>
                  <p:nvPr/>
                </p:nvSpPr>
                <p:spPr bwMode="auto">
                  <a:xfrm>
                    <a:off x="3594" y="3153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7" name="任意多边形: 形状 36"/>
                  <p:cNvSpPr/>
                  <p:nvPr/>
                </p:nvSpPr>
                <p:spPr bwMode="auto">
                  <a:xfrm>
                    <a:off x="3594" y="3279"/>
                    <a:ext cx="688" cy="125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8" name="任意多边形: 形状 37"/>
                  <p:cNvSpPr/>
                  <p:nvPr/>
                </p:nvSpPr>
                <p:spPr bwMode="auto">
                  <a:xfrm>
                    <a:off x="3902" y="2904"/>
                    <a:ext cx="380" cy="112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9" name="任意多边形: 形状 38"/>
                  <p:cNvSpPr/>
                  <p:nvPr/>
                </p:nvSpPr>
                <p:spPr bwMode="auto">
                  <a:xfrm>
                    <a:off x="3902" y="3030"/>
                    <a:ext cx="380" cy="111"/>
                  </a:xfrm>
                  <a:custGeom>
                    <a:avLst/>
                    <a:gdLst>
                      <a:gd name="T0" fmla="*/ 137 w 160"/>
                      <a:gd name="T1" fmla="*/ 0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0 h 47"/>
                      <a:gd name="T10" fmla="*/ 160 w 160"/>
                      <a:gd name="T11" fmla="*/ 19 h 47"/>
                      <a:gd name="T12" fmla="*/ 137 w 160"/>
                      <a:gd name="T13" fmla="*/ 0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6"/>
                          <a:pt x="15" y="15"/>
                          <a:pt x="15" y="26"/>
                        </a:cubicBezTo>
                        <a:cubicBezTo>
                          <a:pt x="15" y="37"/>
                          <a:pt x="8" y="46"/>
                          <a:pt x="0" y="47"/>
                        </a:cubicBezTo>
                        <a:cubicBezTo>
                          <a:pt x="137" y="40"/>
                          <a:pt x="137" y="40"/>
                          <a:pt x="137" y="40"/>
                        </a:cubicBezTo>
                        <a:cubicBezTo>
                          <a:pt x="150" y="40"/>
                          <a:pt x="160" y="30"/>
                          <a:pt x="160" y="19"/>
                        </a:cubicBezTo>
                        <a:cubicBezTo>
                          <a:pt x="160" y="8"/>
                          <a:pt x="150" y="0"/>
                          <a:pt x="13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0" name="任意多边形: 形状 39"/>
                  <p:cNvSpPr/>
                  <p:nvPr/>
                </p:nvSpPr>
                <p:spPr bwMode="auto">
                  <a:xfrm>
                    <a:off x="3902" y="3153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7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6"/>
                          <a:pt x="15" y="27"/>
                        </a:cubicBezTo>
                        <a:cubicBezTo>
                          <a:pt x="15" y="38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1" name="任意多边形: 形状 40"/>
                  <p:cNvSpPr/>
                  <p:nvPr/>
                </p:nvSpPr>
                <p:spPr bwMode="auto">
                  <a:xfrm>
                    <a:off x="3902" y="3279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2" name="任意多边形: 形状 41"/>
                  <p:cNvSpPr/>
                  <p:nvPr/>
                </p:nvSpPr>
                <p:spPr bwMode="auto">
                  <a:xfrm>
                    <a:off x="3902" y="3376"/>
                    <a:ext cx="321" cy="28"/>
                  </a:xfrm>
                  <a:custGeom>
                    <a:avLst/>
                    <a:gdLst>
                      <a:gd name="T0" fmla="*/ 0 w 321"/>
                      <a:gd name="T1" fmla="*/ 28 h 28"/>
                      <a:gd name="T2" fmla="*/ 321 w 321"/>
                      <a:gd name="T3" fmla="*/ 28 h 28"/>
                      <a:gd name="T4" fmla="*/ 321 w 321"/>
                      <a:gd name="T5" fmla="*/ 0 h 28"/>
                      <a:gd name="T6" fmla="*/ 0 w 321"/>
                      <a:gd name="T7" fmla="*/ 14 h 28"/>
                      <a:gd name="T8" fmla="*/ 0 w 321"/>
                      <a:gd name="T9" fmla="*/ 2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28">
                        <a:moveTo>
                          <a:pt x="0" y="28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3" name="任意多边形: 形状 42"/>
                  <p:cNvSpPr/>
                  <p:nvPr/>
                </p:nvSpPr>
                <p:spPr bwMode="auto">
                  <a:xfrm>
                    <a:off x="3902" y="3250"/>
                    <a:ext cx="321" cy="45"/>
                  </a:xfrm>
                  <a:custGeom>
                    <a:avLst/>
                    <a:gdLst>
                      <a:gd name="T0" fmla="*/ 0 w 321"/>
                      <a:gd name="T1" fmla="*/ 45 h 45"/>
                      <a:gd name="T2" fmla="*/ 321 w 321"/>
                      <a:gd name="T3" fmla="*/ 31 h 45"/>
                      <a:gd name="T4" fmla="*/ 321 w 321"/>
                      <a:gd name="T5" fmla="*/ 0 h 45"/>
                      <a:gd name="T6" fmla="*/ 0 w 321"/>
                      <a:gd name="T7" fmla="*/ 17 h 45"/>
                      <a:gd name="T8" fmla="*/ 0 w 321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45"/>
                        </a:moveTo>
                        <a:lnTo>
                          <a:pt x="321" y="31"/>
                        </a:lnTo>
                        <a:lnTo>
                          <a:pt x="321" y="0"/>
                        </a:lnTo>
                        <a:lnTo>
                          <a:pt x="0" y="17"/>
                        </a:lnTo>
                        <a:lnTo>
                          <a:pt x="0" y="4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4" name="任意多边形: 形状 43"/>
                  <p:cNvSpPr/>
                  <p:nvPr/>
                </p:nvSpPr>
                <p:spPr bwMode="auto">
                  <a:xfrm>
                    <a:off x="3902" y="3001"/>
                    <a:ext cx="321" cy="45"/>
                  </a:xfrm>
                  <a:custGeom>
                    <a:avLst/>
                    <a:gdLst>
                      <a:gd name="T0" fmla="*/ 0 w 321"/>
                      <a:gd name="T1" fmla="*/ 15 h 45"/>
                      <a:gd name="T2" fmla="*/ 0 w 321"/>
                      <a:gd name="T3" fmla="*/ 45 h 45"/>
                      <a:gd name="T4" fmla="*/ 321 w 321"/>
                      <a:gd name="T5" fmla="*/ 29 h 45"/>
                      <a:gd name="T6" fmla="*/ 321 w 321"/>
                      <a:gd name="T7" fmla="*/ 0 h 45"/>
                      <a:gd name="T8" fmla="*/ 0 w 321"/>
                      <a:gd name="T9" fmla="*/ 1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15"/>
                        </a:moveTo>
                        <a:lnTo>
                          <a:pt x="0" y="45"/>
                        </a:lnTo>
                        <a:lnTo>
                          <a:pt x="321" y="29"/>
                        </a:lnTo>
                        <a:lnTo>
                          <a:pt x="321" y="0"/>
                        </a:lnTo>
                        <a:lnTo>
                          <a:pt x="0" y="1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5" name="任意多边形: 形状 44"/>
                  <p:cNvSpPr/>
                  <p:nvPr/>
                </p:nvSpPr>
                <p:spPr bwMode="auto">
                  <a:xfrm>
                    <a:off x="3902" y="3127"/>
                    <a:ext cx="321" cy="43"/>
                  </a:xfrm>
                  <a:custGeom>
                    <a:avLst/>
                    <a:gdLst>
                      <a:gd name="T0" fmla="*/ 0 w 321"/>
                      <a:gd name="T1" fmla="*/ 43 h 43"/>
                      <a:gd name="T2" fmla="*/ 321 w 321"/>
                      <a:gd name="T3" fmla="*/ 28 h 43"/>
                      <a:gd name="T4" fmla="*/ 321 w 321"/>
                      <a:gd name="T5" fmla="*/ 0 h 43"/>
                      <a:gd name="T6" fmla="*/ 0 w 321"/>
                      <a:gd name="T7" fmla="*/ 14 h 43"/>
                      <a:gd name="T8" fmla="*/ 0 w 321"/>
                      <a:gd name="T9" fmla="*/ 4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3">
                        <a:moveTo>
                          <a:pt x="0" y="43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6" name="任意多边形: 形状 45"/>
                  <p:cNvSpPr/>
                  <p:nvPr/>
                </p:nvSpPr>
                <p:spPr bwMode="auto">
                  <a:xfrm>
                    <a:off x="3717" y="3466"/>
                    <a:ext cx="439" cy="24"/>
                  </a:xfrm>
                  <a:custGeom>
                    <a:avLst/>
                    <a:gdLst>
                      <a:gd name="T0" fmla="*/ 0 w 185"/>
                      <a:gd name="T1" fmla="*/ 0 h 10"/>
                      <a:gd name="T2" fmla="*/ 0 w 185"/>
                      <a:gd name="T3" fmla="*/ 0 h 10"/>
                      <a:gd name="T4" fmla="*/ 46 w 185"/>
                      <a:gd name="T5" fmla="*/ 10 h 10"/>
                      <a:gd name="T6" fmla="*/ 140 w 185"/>
                      <a:gd name="T7" fmla="*/ 10 h 10"/>
                      <a:gd name="T8" fmla="*/ 185 w 185"/>
                      <a:gd name="T9" fmla="*/ 0 h 10"/>
                      <a:gd name="T10" fmla="*/ 185 w 185"/>
                      <a:gd name="T11" fmla="*/ 0 h 10"/>
                      <a:gd name="T12" fmla="*/ 0 w 185"/>
                      <a:gd name="T13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5" h="10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5"/>
                          <a:pt x="21" y="10"/>
                          <a:pt x="46" y="10"/>
                        </a:cubicBezTo>
                        <a:cubicBezTo>
                          <a:pt x="140" y="10"/>
                          <a:pt x="140" y="10"/>
                          <a:pt x="140" y="10"/>
                        </a:cubicBezTo>
                        <a:cubicBezTo>
                          <a:pt x="165" y="10"/>
                          <a:pt x="185" y="5"/>
                          <a:pt x="185" y="0"/>
                        </a:cubicBezTo>
                        <a:cubicBezTo>
                          <a:pt x="185" y="0"/>
                          <a:pt x="185" y="0"/>
                          <a:pt x="185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7" name="任意多边形: 形状 46"/>
                  <p:cNvSpPr/>
                  <p:nvPr/>
                </p:nvSpPr>
                <p:spPr bwMode="auto">
                  <a:xfrm>
                    <a:off x="3902" y="3404"/>
                    <a:ext cx="321" cy="62"/>
                  </a:xfrm>
                  <a:custGeom>
                    <a:avLst/>
                    <a:gdLst>
                      <a:gd name="T0" fmla="*/ 0 w 321"/>
                      <a:gd name="T1" fmla="*/ 62 h 62"/>
                      <a:gd name="T2" fmla="*/ 278 w 321"/>
                      <a:gd name="T3" fmla="*/ 62 h 62"/>
                      <a:gd name="T4" fmla="*/ 321 w 321"/>
                      <a:gd name="T5" fmla="*/ 0 h 62"/>
                      <a:gd name="T6" fmla="*/ 0 w 321"/>
                      <a:gd name="T7" fmla="*/ 0 h 62"/>
                      <a:gd name="T8" fmla="*/ 0 w 321"/>
                      <a:gd name="T9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62">
                        <a:moveTo>
                          <a:pt x="0" y="62"/>
                        </a:moveTo>
                        <a:lnTo>
                          <a:pt x="278" y="62"/>
                        </a:lnTo>
                        <a:lnTo>
                          <a:pt x="321" y="0"/>
                        </a:lnTo>
                        <a:lnTo>
                          <a:pt x="0" y="0"/>
                        </a:lnTo>
                        <a:lnTo>
                          <a:pt x="0" y="62"/>
                        </a:ln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</p:grpSp>
          <p:sp>
            <p:nvSpPr>
              <p:cNvPr id="5" name="任意多边形: 形状 4"/>
              <p:cNvSpPr/>
              <p:nvPr/>
            </p:nvSpPr>
            <p:spPr bwMode="auto">
              <a:xfrm>
                <a:off x="3313199" y="1516955"/>
                <a:ext cx="2531557" cy="2394866"/>
              </a:xfrm>
              <a:custGeom>
                <a:avLst/>
                <a:gdLst>
                  <a:gd name="T0" fmla="*/ 843 w 1158"/>
                  <a:gd name="T1" fmla="*/ 1095 h 1095"/>
                  <a:gd name="T2" fmla="*/ 1158 w 1158"/>
                  <a:gd name="T3" fmla="*/ 579 h 1095"/>
                  <a:gd name="T4" fmla="*/ 579 w 1158"/>
                  <a:gd name="T5" fmla="*/ 0 h 1095"/>
                  <a:gd name="T6" fmla="*/ 0 w 1158"/>
                  <a:gd name="T7" fmla="*/ 579 h 1095"/>
                  <a:gd name="T8" fmla="*/ 315 w 1158"/>
                  <a:gd name="T9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8" h="1095">
                    <a:moveTo>
                      <a:pt x="843" y="1095"/>
                    </a:moveTo>
                    <a:cubicBezTo>
                      <a:pt x="1030" y="999"/>
                      <a:pt x="1158" y="804"/>
                      <a:pt x="1158" y="579"/>
                    </a:cubicBezTo>
                    <a:cubicBezTo>
                      <a:pt x="1158" y="260"/>
                      <a:pt x="899" y="0"/>
                      <a:pt x="579" y="0"/>
                    </a:cubicBezTo>
                    <a:cubicBezTo>
                      <a:pt x="259" y="0"/>
                      <a:pt x="0" y="260"/>
                      <a:pt x="0" y="579"/>
                    </a:cubicBezTo>
                    <a:cubicBezTo>
                      <a:pt x="0" y="804"/>
                      <a:pt x="128" y="999"/>
                      <a:pt x="315" y="1095"/>
                    </a:cubicBezTo>
                  </a:path>
                </a:pathLst>
              </a:custGeom>
              <a:noFill/>
              <a:ln w="25400" cap="flat">
                <a:solidFill>
                  <a:schemeClr val="tx2"/>
                </a:solidFill>
                <a:prstDash val="solid"/>
                <a:miter lim="800000"/>
                <a:headEnd type="oval"/>
                <a:tailEnd type="oval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3480497" y="3471399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01</a:t>
                </a:r>
              </a:p>
            </p:txBody>
          </p:sp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3119835" y="2394032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02</a:t>
                </a:r>
              </a:p>
            </p:txBody>
          </p:sp>
          <p:sp>
            <p:nvSpPr>
              <p:cNvPr id="20" name="椭圆 19"/>
              <p:cNvSpPr>
                <a:spLocks noChangeAspect="1"/>
              </p:cNvSpPr>
              <p:nvPr/>
            </p:nvSpPr>
            <p:spPr>
              <a:xfrm>
                <a:off x="3778817" y="146905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3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03</a:t>
                </a:r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4916216" y="1459360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04</a:t>
                </a:r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5590898" y="237232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05</a:t>
                </a:r>
              </a:p>
            </p:txBody>
          </p:sp>
          <p:sp>
            <p:nvSpPr>
              <p:cNvPr id="23" name="椭圆 22"/>
              <p:cNvSpPr>
                <a:spLocks noChangeAspect="1"/>
              </p:cNvSpPr>
              <p:nvPr/>
            </p:nvSpPr>
            <p:spPr>
              <a:xfrm>
                <a:off x="5249170" y="3455697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6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06</a:t>
                </a:r>
              </a:p>
            </p:txBody>
          </p:sp>
        </p:grpSp>
        <p:sp>
          <p:nvSpPr>
            <p:cNvPr id="24" name="任意多边形: 形状 23"/>
            <p:cNvSpPr/>
            <p:nvPr/>
          </p:nvSpPr>
          <p:spPr bwMode="auto">
            <a:xfrm>
              <a:off x="3295476" y="4995215"/>
              <a:ext cx="373763" cy="483757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5" name="任意多边形: 形状 24"/>
            <p:cNvSpPr/>
            <p:nvPr/>
          </p:nvSpPr>
          <p:spPr bwMode="auto">
            <a:xfrm>
              <a:off x="3033218" y="3694398"/>
              <a:ext cx="397299" cy="32900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6" name="任意多边形: 形状 25"/>
            <p:cNvSpPr/>
            <p:nvPr/>
          </p:nvSpPr>
          <p:spPr bwMode="auto">
            <a:xfrm>
              <a:off x="3266258" y="2291328"/>
              <a:ext cx="423577" cy="421556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7" name="任意多边形: 形状 26"/>
            <p:cNvSpPr/>
            <p:nvPr/>
          </p:nvSpPr>
          <p:spPr bwMode="auto">
            <a:xfrm>
              <a:off x="8445746" y="2346112"/>
              <a:ext cx="454496" cy="399348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8" name="任意多边形: 形状 27"/>
            <p:cNvSpPr/>
            <p:nvPr/>
          </p:nvSpPr>
          <p:spPr bwMode="auto">
            <a:xfrm>
              <a:off x="8762108" y="3705658"/>
              <a:ext cx="410149" cy="30175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9" name="任意多边形: 形状 28"/>
            <p:cNvSpPr/>
            <p:nvPr/>
          </p:nvSpPr>
          <p:spPr bwMode="auto">
            <a:xfrm>
              <a:off x="8426783" y="4991531"/>
              <a:ext cx="489720" cy="492669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</p:grpSp>
      <p:sp>
        <p:nvSpPr>
          <p:cNvPr id="61" name="išľíďè">
            <a:extLst>
              <a:ext uri="{FF2B5EF4-FFF2-40B4-BE49-F238E27FC236}">
                <a16:creationId xmlns:a16="http://schemas.microsoft.com/office/drawing/2014/main" xmlns="" id="{61223FA9-8761-44DC-A55A-D76BAAC52054}"/>
              </a:ext>
            </a:extLst>
          </p:cNvPr>
          <p:cNvSpPr/>
          <p:nvPr/>
        </p:nvSpPr>
        <p:spPr bwMode="auto">
          <a:xfrm>
            <a:off x="814892" y="449746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xmlns="" id="{E675E917-C4B3-45A5-9F89-314BD6B9DDC0}"/>
              </a:ext>
            </a:extLst>
          </p:cNvPr>
          <p:cNvSpPr txBox="1"/>
          <p:nvPr/>
        </p:nvSpPr>
        <p:spPr bwMode="auto">
          <a:xfrm>
            <a:off x="839492" y="41747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:a16="http://schemas.microsoft.com/office/drawing/2014/main" xmlns="" id="{C09BDE8B-BD00-4375-81BC-696A1AF7DE13}"/>
              </a:ext>
            </a:extLst>
          </p:cNvPr>
          <p:cNvSpPr/>
          <p:nvPr/>
        </p:nvSpPr>
        <p:spPr bwMode="auto">
          <a:xfrm>
            <a:off x="825693" y="31977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4" name="iSlíďè">
            <a:extLst>
              <a:ext uri="{FF2B5EF4-FFF2-40B4-BE49-F238E27FC236}">
                <a16:creationId xmlns:a16="http://schemas.microsoft.com/office/drawing/2014/main" xmlns="" id="{95B6BC74-3211-4CEE-8018-CF769410A83F}"/>
              </a:ext>
            </a:extLst>
          </p:cNvPr>
          <p:cNvSpPr txBox="1"/>
          <p:nvPr/>
        </p:nvSpPr>
        <p:spPr bwMode="auto">
          <a:xfrm>
            <a:off x="850293" y="287504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:a16="http://schemas.microsoft.com/office/drawing/2014/main" xmlns="" id="{1E8D6942-5480-423C-85F9-29FDA1AC6426}"/>
              </a:ext>
            </a:extLst>
          </p:cNvPr>
          <p:cNvSpPr/>
          <p:nvPr/>
        </p:nvSpPr>
        <p:spPr bwMode="auto">
          <a:xfrm>
            <a:off x="861664" y="202896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:a16="http://schemas.microsoft.com/office/drawing/2014/main" xmlns="" id="{08CCD772-2FC5-4C13-8AA4-01034BB4AC06}"/>
              </a:ext>
            </a:extLst>
          </p:cNvPr>
          <p:cNvSpPr txBox="1"/>
          <p:nvPr/>
        </p:nvSpPr>
        <p:spPr bwMode="auto">
          <a:xfrm>
            <a:off x="886264" y="17062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:a16="http://schemas.microsoft.com/office/drawing/2014/main" xmlns="" id="{337C4BF8-336A-4BB5-A5F7-1DFC8D1C4AE4}"/>
              </a:ext>
            </a:extLst>
          </p:cNvPr>
          <p:cNvSpPr/>
          <p:nvPr/>
        </p:nvSpPr>
        <p:spPr bwMode="auto">
          <a:xfrm>
            <a:off x="8750453" y="202432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:a16="http://schemas.microsoft.com/office/drawing/2014/main" xmlns="" id="{01EE5320-433B-4CB3-9249-CE4661220D07}"/>
              </a:ext>
            </a:extLst>
          </p:cNvPr>
          <p:cNvSpPr txBox="1"/>
          <p:nvPr/>
        </p:nvSpPr>
        <p:spPr bwMode="auto">
          <a:xfrm>
            <a:off x="8750453" y="165682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:a16="http://schemas.microsoft.com/office/drawing/2014/main" xmlns="" id="{EEDE9FBF-DB12-4E50-BF8E-6C036F34A25D}"/>
              </a:ext>
            </a:extLst>
          </p:cNvPr>
          <p:cNvSpPr/>
          <p:nvPr/>
        </p:nvSpPr>
        <p:spPr bwMode="auto">
          <a:xfrm>
            <a:off x="8947823" y="336255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2" name="iSlíďè">
            <a:extLst>
              <a:ext uri="{FF2B5EF4-FFF2-40B4-BE49-F238E27FC236}">
                <a16:creationId xmlns:a16="http://schemas.microsoft.com/office/drawing/2014/main" xmlns="" id="{503A1B19-7B68-4EE6-ABE5-7B8128E64541}"/>
              </a:ext>
            </a:extLst>
          </p:cNvPr>
          <p:cNvSpPr txBox="1"/>
          <p:nvPr/>
        </p:nvSpPr>
        <p:spPr bwMode="auto">
          <a:xfrm>
            <a:off x="8947823" y="299505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FC61AF31-FEED-412A-A833-DB1BDBEA586A}"/>
              </a:ext>
            </a:extLst>
          </p:cNvPr>
          <p:cNvSpPr/>
          <p:nvPr/>
        </p:nvSpPr>
        <p:spPr bwMode="auto">
          <a:xfrm>
            <a:off x="8750453" y="47336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0498AF0A-38C9-466C-BC08-619D4E577DEC}"/>
              </a:ext>
            </a:extLst>
          </p:cNvPr>
          <p:cNvSpPr txBox="1"/>
          <p:nvPr/>
        </p:nvSpPr>
        <p:spPr bwMode="auto">
          <a:xfrm>
            <a:off x="8750453" y="43661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89784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2" grpId="0"/>
      <p:bldP spid="73" grpId="0"/>
      <p:bldP spid="7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A9186AD8-7E6B-4962-9ED2-64EBBE17B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xmlns="" id="{FF2E4A98-53F0-47F1-ADD7-AA17F93DAA6E}"/>
              </a:ext>
            </a:extLst>
          </p:cNvPr>
          <p:cNvSpPr txBox="1"/>
          <p:nvPr/>
        </p:nvSpPr>
        <p:spPr>
          <a:xfrm>
            <a:off x="796949" y="3967245"/>
            <a:ext cx="35718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THANKS~</a:t>
            </a:r>
            <a:endParaRPr lang="zh-CN" altLang="en-US" sz="54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9" name="TextBox 19">
            <a:extLst>
              <a:ext uri="{FF2B5EF4-FFF2-40B4-BE49-F238E27FC236}">
                <a16:creationId xmlns:a16="http://schemas.microsoft.com/office/drawing/2014/main" xmlns="" id="{4BF92E8A-4076-410C-B367-5C0E00F03AC8}"/>
              </a:ext>
            </a:extLst>
          </p:cNvPr>
          <p:cNvSpPr txBox="1"/>
          <p:nvPr/>
        </p:nvSpPr>
        <p:spPr>
          <a:xfrm>
            <a:off x="1036566" y="5520610"/>
            <a:ext cx="7147719" cy="552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</p:spTree>
    <p:extLst>
      <p:ext uri="{BB962C8B-B14F-4D97-AF65-F5344CB8AC3E}">
        <p14:creationId xmlns:p14="http://schemas.microsoft.com/office/powerpoint/2010/main" val="56932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创意黑灰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千图网海量PPT模板www.58pic.com ​​">
  <a:themeElements>
    <a:clrScheme name="自定义 102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F3F3F"/>
      </a:accent1>
      <a:accent2>
        <a:srgbClr val="A5A5A5"/>
      </a:accent2>
      <a:accent3>
        <a:srgbClr val="3F3F3F"/>
      </a:accent3>
      <a:accent4>
        <a:srgbClr val="A5A5A5"/>
      </a:accent4>
      <a:accent5>
        <a:srgbClr val="3F3F3F"/>
      </a:accent5>
      <a:accent6>
        <a:srgbClr val="A5A5A5"/>
      </a:accent6>
      <a:hlink>
        <a:srgbClr val="3F3F3F"/>
      </a:hlink>
      <a:folHlink>
        <a:srgbClr val="A5A5A5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1725</Words>
  <Application>Microsoft Office PowerPoint</Application>
  <PresentationFormat>宽屏</PresentationFormat>
  <Paragraphs>256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Hiragino Sans GB W3</vt:lpstr>
      <vt:lpstr>Minion Pro SmBd</vt:lpstr>
      <vt:lpstr>Montserrat</vt:lpstr>
      <vt:lpstr>Noto Sans S Chinese Light</vt:lpstr>
      <vt:lpstr>Noto Sans S Chinese Thin</vt:lpstr>
      <vt:lpstr>等线</vt:lpstr>
      <vt:lpstr>等线 Light</vt:lpstr>
      <vt:lpstr>微软雅黑</vt:lpstr>
      <vt:lpstr>微软雅黑 Light</vt:lpstr>
      <vt:lpstr>Arial</vt:lpstr>
      <vt:lpstr>Calibri</vt:lpstr>
      <vt:lpstr>Century Gothic</vt:lpstr>
      <vt:lpstr>Impact</vt:lpstr>
      <vt:lpstr>Open Sans</vt:lpstr>
      <vt:lpstr>千图网海量PPT模板www.58pic.com 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大气创意黑灰通用PPT模板</dc:title>
  <dc:creator>优品PPT</dc:creator>
  <dc:description>http://www.ypppt.com/</dc:description>
  <cp:lastModifiedBy>faith123</cp:lastModifiedBy>
  <cp:revision>29</cp:revision>
  <dcterms:created xsi:type="dcterms:W3CDTF">2018-04-10T04:31:45Z</dcterms:created>
  <dcterms:modified xsi:type="dcterms:W3CDTF">2019-11-13T02:20:44Z</dcterms:modified>
</cp:coreProperties>
</file>