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2019/11/16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4" y="2268148"/>
            <a:ext cx="5925020"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方正尚酷简体" panose="03000509000000000000" pitchFamily="65" charset="-122"/>
                <a:ea typeface="方正尚酷简体" panose="03000509000000000000" pitchFamily="65" charset="-122"/>
              </a:rPr>
              <a:t>大学生宿舍文化</a:t>
            </a:r>
            <a:r>
              <a:rPr lang="en-US" altLang="zh-CN" sz="4400" dirty="0" err="1">
                <a:solidFill>
                  <a:srgbClr val="203864"/>
                </a:solidFill>
                <a:latin typeface="方正尚酷简体" panose="03000509000000000000" pitchFamily="65" charset="-122"/>
                <a:ea typeface="方正尚酷简体" panose="03000509000000000000" pitchFamily="65" charset="-122"/>
              </a:rPr>
              <a:t>ppt</a:t>
            </a:r>
            <a:r>
              <a:rPr lang="zh-CN" altLang="en-US" sz="4400" dirty="0">
                <a:solidFill>
                  <a:srgbClr val="203864"/>
                </a:solidFill>
                <a:latin typeface="方正尚酷简体" panose="03000509000000000000" pitchFamily="65" charset="-122"/>
                <a:ea typeface="方正尚酷简体" panose="03000509000000000000" pitchFamily="65" charset="-122"/>
              </a:rPr>
              <a:t>模板</a:t>
            </a:r>
            <a:endPar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endParaRP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par>
                                <p:cTn id="278" presetID="53" presetClass="entr" presetSubtype="16" fill="hold" grpId="0" nodeType="withEffect">
                                  <p:stCondLst>
                                    <p:cond delay="0"/>
                                  </p:stCondLst>
                                  <p:childTnLst>
                                    <p:set>
                                      <p:cBhvr>
                                        <p:cTn id="279" dur="1" fill="hold">
                                          <p:stCondLst>
                                            <p:cond delay="0"/>
                                          </p:stCondLst>
                                        </p:cTn>
                                        <p:tgtEl>
                                          <p:spTgt spid="55"/>
                                        </p:tgtEl>
                                        <p:attrNameLst>
                                          <p:attrName>style.visibility</p:attrName>
                                        </p:attrNameLst>
                                      </p:cBhvr>
                                      <p:to>
                                        <p:strVal val="visible"/>
                                      </p:to>
                                    </p:set>
                                    <p:anim calcmode="lin" valueType="num">
                                      <p:cBhvr>
                                        <p:cTn id="280" dur="500" fill="hold"/>
                                        <p:tgtEl>
                                          <p:spTgt spid="55"/>
                                        </p:tgtEl>
                                        <p:attrNameLst>
                                          <p:attrName>ppt_w</p:attrName>
                                        </p:attrNameLst>
                                      </p:cBhvr>
                                      <p:tavLst>
                                        <p:tav tm="0">
                                          <p:val>
                                            <p:fltVal val="0"/>
                                          </p:val>
                                        </p:tav>
                                        <p:tav tm="100000">
                                          <p:val>
                                            <p:strVal val="#ppt_w"/>
                                          </p:val>
                                        </p:tav>
                                      </p:tavLst>
                                    </p:anim>
                                    <p:anim calcmode="lin" valueType="num">
                                      <p:cBhvr>
                                        <p:cTn id="281" dur="500" fill="hold"/>
                                        <p:tgtEl>
                                          <p:spTgt spid="55"/>
                                        </p:tgtEl>
                                        <p:attrNameLst>
                                          <p:attrName>ppt_h</p:attrName>
                                        </p:attrNameLst>
                                      </p:cBhvr>
                                      <p:tavLst>
                                        <p:tav tm="0">
                                          <p:val>
                                            <p:fltVal val="0"/>
                                          </p:val>
                                        </p:tav>
                                        <p:tav tm="100000">
                                          <p:val>
                                            <p:strVal val="#ppt_h"/>
                                          </p:val>
                                        </p:tav>
                                      </p:tavLst>
                                    </p:anim>
                                    <p:animEffect transition="in" filter="fade">
                                      <p:cBhvr>
                                        <p:cTn id="282" dur="500"/>
                                        <p:tgtEl>
                                          <p:spTgt spid="55"/>
                                        </p:tgtEl>
                                      </p:cBhvr>
                                    </p:animEffect>
                                  </p:childTnLst>
                                </p:cTn>
                              </p:par>
                              <p:par>
                                <p:cTn id="283" presetID="53" presetClass="entr" presetSubtype="16" fill="hold" grpId="0" nodeType="withEffect">
                                  <p:stCondLst>
                                    <p:cond delay="0"/>
                                  </p:stCondLst>
                                  <p:childTnLst>
                                    <p:set>
                                      <p:cBhvr>
                                        <p:cTn id="284" dur="1" fill="hold">
                                          <p:stCondLst>
                                            <p:cond delay="0"/>
                                          </p:stCondLst>
                                        </p:cTn>
                                        <p:tgtEl>
                                          <p:spTgt spid="56"/>
                                        </p:tgtEl>
                                        <p:attrNameLst>
                                          <p:attrName>style.visibility</p:attrName>
                                        </p:attrNameLst>
                                      </p:cBhvr>
                                      <p:to>
                                        <p:strVal val="visible"/>
                                      </p:to>
                                    </p:set>
                                    <p:anim calcmode="lin" valueType="num">
                                      <p:cBhvr>
                                        <p:cTn id="285" dur="500" fill="hold"/>
                                        <p:tgtEl>
                                          <p:spTgt spid="56"/>
                                        </p:tgtEl>
                                        <p:attrNameLst>
                                          <p:attrName>ppt_w</p:attrName>
                                        </p:attrNameLst>
                                      </p:cBhvr>
                                      <p:tavLst>
                                        <p:tav tm="0">
                                          <p:val>
                                            <p:fltVal val="0"/>
                                          </p:val>
                                        </p:tav>
                                        <p:tav tm="100000">
                                          <p:val>
                                            <p:strVal val="#ppt_w"/>
                                          </p:val>
                                        </p:tav>
                                      </p:tavLst>
                                    </p:anim>
                                    <p:anim calcmode="lin" valueType="num">
                                      <p:cBhvr>
                                        <p:cTn id="286" dur="500" fill="hold"/>
                                        <p:tgtEl>
                                          <p:spTgt spid="56"/>
                                        </p:tgtEl>
                                        <p:attrNameLst>
                                          <p:attrName>ppt_h</p:attrName>
                                        </p:attrNameLst>
                                      </p:cBhvr>
                                      <p:tavLst>
                                        <p:tav tm="0">
                                          <p:val>
                                            <p:fltVal val="0"/>
                                          </p:val>
                                        </p:tav>
                                        <p:tav tm="100000">
                                          <p:val>
                                            <p:strVal val="#ppt_h"/>
                                          </p:val>
                                        </p:tav>
                                      </p:tavLst>
                                    </p:anim>
                                    <p:animEffect transition="in" filter="fade">
                                      <p:cBhvr>
                                        <p:cTn id="28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P spid="55" grpId="0"/>
      <p:bldP spid="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3" y="0"/>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4"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2"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1"/>
            <a:ext cx="305574"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1"/>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8"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7"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4"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2"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7" y="1243734"/>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2"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1"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3" y="471761"/>
            <a:ext cx="305574"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7"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7" y="0"/>
            <a:ext cx="305574"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0" y="637951"/>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4"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1"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09" y="2641600"/>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731744" y="5153087"/>
            <a:ext cx="2673103"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7" y="5660885"/>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1" y="2550743"/>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15934"/>
            <a:chOff x="4756848" y="2086551"/>
            <a:chExt cx="5625893" cy="915934"/>
          </a:xfrm>
        </p:grpSpPr>
        <p:sp>
          <p:nvSpPr>
            <p:cNvPr id="16" name="文本框 15"/>
            <p:cNvSpPr txBox="1"/>
            <p:nvPr/>
          </p:nvSpPr>
          <p:spPr>
            <a:xfrm>
              <a:off x="4756848" y="2449705"/>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15934"/>
            <a:chOff x="4756848" y="3317613"/>
            <a:chExt cx="5625893" cy="915934"/>
          </a:xfrm>
        </p:grpSpPr>
        <p:sp>
          <p:nvSpPr>
            <p:cNvPr id="19" name="文本框 18"/>
            <p:cNvSpPr txBox="1"/>
            <p:nvPr/>
          </p:nvSpPr>
          <p:spPr>
            <a:xfrm>
              <a:off x="4756848" y="3680767"/>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15934"/>
            <a:chOff x="4756848" y="4548675"/>
            <a:chExt cx="5625893" cy="915934"/>
          </a:xfrm>
        </p:grpSpPr>
        <p:sp>
          <p:nvSpPr>
            <p:cNvPr id="22" name="文本框 21"/>
            <p:cNvSpPr txBox="1"/>
            <p:nvPr/>
          </p:nvSpPr>
          <p:spPr>
            <a:xfrm>
              <a:off x="4756848" y="4911829"/>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39"/>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5"/>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7" y="4037714"/>
            <a:ext cx="1954212" cy="1338818"/>
            <a:chOff x="1529217" y="3905634"/>
            <a:chExt cx="1954212" cy="1338818"/>
          </a:xfrm>
        </p:grpSpPr>
        <p:sp>
          <p:nvSpPr>
            <p:cNvPr id="11" name="矩形 10"/>
            <p:cNvSpPr/>
            <p:nvPr/>
          </p:nvSpPr>
          <p:spPr>
            <a:xfrm>
              <a:off x="1529609"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6" y="4037714"/>
            <a:ext cx="1954212" cy="1338818"/>
            <a:chOff x="3967616" y="3905634"/>
            <a:chExt cx="1954212" cy="1338818"/>
          </a:xfrm>
        </p:grpSpPr>
        <p:sp>
          <p:nvSpPr>
            <p:cNvPr id="14" name="矩形 13"/>
            <p:cNvSpPr/>
            <p:nvPr/>
          </p:nvSpPr>
          <p:spPr>
            <a:xfrm>
              <a:off x="3968008"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4"/>
            <a:ext cx="1954212" cy="1338818"/>
            <a:chOff x="6406015" y="3905634"/>
            <a:chExt cx="1954212" cy="1338818"/>
          </a:xfrm>
        </p:grpSpPr>
        <p:sp>
          <p:nvSpPr>
            <p:cNvPr id="17" name="矩形 16"/>
            <p:cNvSpPr/>
            <p:nvPr/>
          </p:nvSpPr>
          <p:spPr>
            <a:xfrm>
              <a:off x="6406407"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4" y="4037714"/>
            <a:ext cx="1954212" cy="1338818"/>
            <a:chOff x="8844414" y="3905634"/>
            <a:chExt cx="1954212" cy="1338818"/>
          </a:xfrm>
        </p:grpSpPr>
        <p:sp>
          <p:nvSpPr>
            <p:cNvPr id="20" name="矩形 19"/>
            <p:cNvSpPr/>
            <p:nvPr/>
          </p:nvSpPr>
          <p:spPr>
            <a:xfrm>
              <a:off x="8844806"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4"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4"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4"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10" y="2374930"/>
            <a:ext cx="1479434"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834156"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6" y="2116173"/>
            <a:ext cx="209544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8"/>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7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0"/>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0"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5"/>
            <a:ext cx="2792854"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1"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4"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6" y="4890362"/>
            <a:ext cx="2101857"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1"/>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3"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2"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2"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6"/>
            <a:ext cx="2779360" cy="1058741"/>
            <a:chOff x="1691480" y="3958416"/>
            <a:chExt cx="2779360" cy="1058741"/>
          </a:xfrm>
        </p:grpSpPr>
        <p:sp>
          <p:nvSpPr>
            <p:cNvPr id="11" name="矩形 10"/>
            <p:cNvSpPr/>
            <p:nvPr/>
          </p:nvSpPr>
          <p:spPr>
            <a:xfrm>
              <a:off x="1691873"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89"/>
            <a:ext cx="2742675" cy="1058741"/>
            <a:chOff x="1691873" y="2423509"/>
            <a:chExt cx="2742675" cy="1058741"/>
          </a:xfrm>
        </p:grpSpPr>
        <p:sp>
          <p:nvSpPr>
            <p:cNvPr id="14" name="矩形 13"/>
            <p:cNvSpPr/>
            <p:nvPr/>
          </p:nvSpPr>
          <p:spPr>
            <a:xfrm>
              <a:off x="1691873"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1" y="2111762"/>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8" y="3988896"/>
            <a:ext cx="2779360" cy="1058741"/>
            <a:chOff x="7681598" y="3958416"/>
            <a:chExt cx="2779360" cy="1058741"/>
          </a:xfrm>
        </p:grpSpPr>
        <p:sp>
          <p:nvSpPr>
            <p:cNvPr id="18" name="矩形 17"/>
            <p:cNvSpPr/>
            <p:nvPr/>
          </p:nvSpPr>
          <p:spPr>
            <a:xfrm>
              <a:off x="7681991"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1" y="2453989"/>
            <a:ext cx="2742675" cy="1058741"/>
            <a:chOff x="7681991" y="2423509"/>
            <a:chExt cx="2742675" cy="1058741"/>
          </a:xfrm>
        </p:grpSpPr>
        <p:sp>
          <p:nvSpPr>
            <p:cNvPr id="21" name="矩形 20"/>
            <p:cNvSpPr/>
            <p:nvPr/>
          </p:nvSpPr>
          <p:spPr>
            <a:xfrm>
              <a:off x="7681991"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8" y="2556510"/>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8" y="4054831"/>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7" y="2556510"/>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7" y="4054831"/>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6"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10" y="3360832"/>
            <a:ext cx="832530"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79"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3"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3"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3"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3"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0"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5"/>
            <a:ext cx="2413661" cy="1098876"/>
            <a:chOff x="8614471" y="2600072"/>
            <a:chExt cx="2542497" cy="1042028"/>
          </a:xfrm>
        </p:grpSpPr>
        <p:sp>
          <p:nvSpPr>
            <p:cNvPr id="53" name="TextBox 54"/>
            <p:cNvSpPr txBox="1"/>
            <p:nvPr/>
          </p:nvSpPr>
          <p:spPr>
            <a:xfrm>
              <a:off x="8614471" y="2600072"/>
              <a:ext cx="1653445" cy="429026"/>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5" y="2666503"/>
            <a:ext cx="2413661" cy="1098876"/>
            <a:chOff x="8614471" y="2600072"/>
            <a:chExt cx="2542497" cy="1042028"/>
          </a:xfrm>
        </p:grpSpPr>
        <p:sp>
          <p:nvSpPr>
            <p:cNvPr id="56"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8" y="4414975"/>
            <a:ext cx="2413661" cy="1098876"/>
            <a:chOff x="8614471" y="2600072"/>
            <a:chExt cx="2542497" cy="1042028"/>
          </a:xfrm>
        </p:grpSpPr>
        <p:sp>
          <p:nvSpPr>
            <p:cNvPr id="59"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5" y="4415212"/>
            <a:ext cx="2413661" cy="1098876"/>
            <a:chOff x="8614471" y="2600072"/>
            <a:chExt cx="2542497" cy="1042028"/>
          </a:xfrm>
        </p:grpSpPr>
        <p:sp>
          <p:nvSpPr>
            <p:cNvPr id="62"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2"/>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5" y="3351986"/>
            <a:ext cx="3181350"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5"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6" y="1993082"/>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79"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1"/>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5"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6" y="4671151"/>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79"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5"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3" y="4456532"/>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5" y="4164131"/>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1"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1"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1"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4" y="1963200"/>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4" y="3507205"/>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4" y="5120499"/>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29"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29"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8"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29"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2"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29"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8"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6" y="3471505"/>
            <a:ext cx="1276311"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6" y="4230589"/>
            <a:ext cx="1290738"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6" y="4989671"/>
            <a:ext cx="1289135"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83908" y="2912136"/>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83908" y="3676245"/>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283908" y="444035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83908" y="520446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3" y="356444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4"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8" y="2765017"/>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2"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7"/>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2"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8" y="4375967"/>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2" y="4680001"/>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7"/>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0"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39"/>
            <a:ext cx="299810"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09"/>
            <a:ext cx="299810"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8"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1" y="2028457"/>
              <a:ext cx="1107997"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1"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5"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5"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6" y="2811960"/>
            <a:ext cx="438150"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1" y="2839134"/>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2" y="4713207"/>
            <a:ext cx="374118"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6" y="4746729"/>
            <a:ext cx="441754"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4" y="1420433"/>
            <a:ext cx="2929724" cy="3122538"/>
          </a:xfrm>
          <a:prstGeom prst="rect">
            <a:avLst/>
          </a:prstGeom>
          <a:blipFill dpi="0" rotWithShape="1">
            <a:blip r:embed="rId3"/>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0" y="3089574"/>
            <a:ext cx="2929724" cy="3122538"/>
          </a:xfrm>
          <a:prstGeom prst="rect">
            <a:avLst/>
          </a:prstGeom>
          <a:blipFill dpi="0" rotWithShape="1">
            <a:blip r:embed="rId3"/>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3" y="1420431"/>
            <a:ext cx="2929724" cy="4791681"/>
          </a:xfrm>
          <a:prstGeom prst="rect">
            <a:avLst/>
          </a:prstGeom>
          <a:blipFill dpi="0" rotWithShape="1">
            <a:blip r:embed="rId3"/>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4" y="4772554"/>
            <a:ext cx="2381396" cy="1599604"/>
            <a:chOff x="7609955" y="3980165"/>
            <a:chExt cx="2711018" cy="1516848"/>
          </a:xfrm>
        </p:grpSpPr>
        <p:sp>
          <p:nvSpPr>
            <p:cNvPr id="15" name="TextBox 24"/>
            <p:cNvSpPr txBox="1"/>
            <p:nvPr/>
          </p:nvSpPr>
          <p:spPr>
            <a:xfrm>
              <a:off x="8072003" y="3980165"/>
              <a:ext cx="1786925"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4" y="1382098"/>
            <a:ext cx="2381396" cy="1599604"/>
            <a:chOff x="7609955" y="3980165"/>
            <a:chExt cx="2711018" cy="1516848"/>
          </a:xfrm>
        </p:grpSpPr>
        <p:sp>
          <p:nvSpPr>
            <p:cNvPr id="18" name="TextBox 24"/>
            <p:cNvSpPr txBox="1"/>
            <p:nvPr/>
          </p:nvSpPr>
          <p:spPr>
            <a:xfrm>
              <a:off x="8072003" y="3980165"/>
              <a:ext cx="1786925" cy="396739"/>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1" y="3429000"/>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09" y="4478703"/>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89" y="4130094"/>
            <a:ext cx="1922797" cy="400863"/>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0"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8" y="1558567"/>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8" y="3407579"/>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8" y="5290999"/>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2" y="1558567"/>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2" y="3407579"/>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2" y="5290999"/>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3" y="1865532"/>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3"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599"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0" y="5599478"/>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8"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0" y="1594721"/>
            <a:ext cx="2406357" cy="1239302"/>
            <a:chOff x="986174" y="1726438"/>
            <a:chExt cx="2406357" cy="1239302"/>
          </a:xfrm>
        </p:grpSpPr>
        <p:sp>
          <p:nvSpPr>
            <p:cNvPr id="133" name="文本框 132"/>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0" y="3449033"/>
            <a:ext cx="2406357" cy="1239302"/>
            <a:chOff x="986174" y="1726438"/>
            <a:chExt cx="2406357" cy="1239302"/>
          </a:xfrm>
        </p:grpSpPr>
        <p:sp>
          <p:nvSpPr>
            <p:cNvPr id="136" name="文本框 135"/>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0" y="5353817"/>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7" y="1594721"/>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7" y="3797642"/>
            <a:ext cx="2406357" cy="89069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7" y="3449033"/>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7" y="5702426"/>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7" y="5353817"/>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3" y="358476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3" y="2787041"/>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4"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2" y="3167190"/>
            <a:ext cx="1941494"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4" y="2555122"/>
            <a:ext cx="3165630"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2" y="2932443"/>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2" y="4518055"/>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2" y="4633880"/>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5"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2"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2"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5"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2"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2"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09"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7"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7"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09"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7"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7"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2"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730072"/>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8"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5"/>
            <a:ext cx="1606930"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32086" y="2512818"/>
            <a:ext cx="761747" cy="461666"/>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50" y="1954365"/>
            <a:ext cx="1606930"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0285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5"/>
            <a:ext cx="1606930"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362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1" y="3821669"/>
            <a:ext cx="1210589"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90" y="1954365"/>
            <a:ext cx="1606930"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4439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0" y="2995083"/>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49" y="3875618"/>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6" y="4910666"/>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6"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6"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6"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6"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627320"/>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2307"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4" y="2268148"/>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par>
                                <p:cTn id="278" presetID="53" presetClass="entr" presetSubtype="16" fill="hold" grpId="0" nodeType="withEffect">
                                  <p:stCondLst>
                                    <p:cond delay="0"/>
                                  </p:stCondLst>
                                  <p:childTnLst>
                                    <p:set>
                                      <p:cBhvr>
                                        <p:cTn id="279" dur="1" fill="hold">
                                          <p:stCondLst>
                                            <p:cond delay="0"/>
                                          </p:stCondLst>
                                        </p:cTn>
                                        <p:tgtEl>
                                          <p:spTgt spid="55"/>
                                        </p:tgtEl>
                                        <p:attrNameLst>
                                          <p:attrName>style.visibility</p:attrName>
                                        </p:attrNameLst>
                                      </p:cBhvr>
                                      <p:to>
                                        <p:strVal val="visible"/>
                                      </p:to>
                                    </p:set>
                                    <p:anim calcmode="lin" valueType="num">
                                      <p:cBhvr>
                                        <p:cTn id="280" dur="500" fill="hold"/>
                                        <p:tgtEl>
                                          <p:spTgt spid="55"/>
                                        </p:tgtEl>
                                        <p:attrNameLst>
                                          <p:attrName>ppt_w</p:attrName>
                                        </p:attrNameLst>
                                      </p:cBhvr>
                                      <p:tavLst>
                                        <p:tav tm="0">
                                          <p:val>
                                            <p:fltVal val="0"/>
                                          </p:val>
                                        </p:tav>
                                        <p:tav tm="100000">
                                          <p:val>
                                            <p:strVal val="#ppt_w"/>
                                          </p:val>
                                        </p:tav>
                                      </p:tavLst>
                                    </p:anim>
                                    <p:anim calcmode="lin" valueType="num">
                                      <p:cBhvr>
                                        <p:cTn id="281" dur="500" fill="hold"/>
                                        <p:tgtEl>
                                          <p:spTgt spid="55"/>
                                        </p:tgtEl>
                                        <p:attrNameLst>
                                          <p:attrName>ppt_h</p:attrName>
                                        </p:attrNameLst>
                                      </p:cBhvr>
                                      <p:tavLst>
                                        <p:tav tm="0">
                                          <p:val>
                                            <p:fltVal val="0"/>
                                          </p:val>
                                        </p:tav>
                                        <p:tav tm="100000">
                                          <p:val>
                                            <p:strVal val="#ppt_h"/>
                                          </p:val>
                                        </p:tav>
                                      </p:tavLst>
                                    </p:anim>
                                    <p:animEffect transition="in" filter="fade">
                                      <p:cBhvr>
                                        <p:cTn id="282" dur="500"/>
                                        <p:tgtEl>
                                          <p:spTgt spid="55"/>
                                        </p:tgtEl>
                                      </p:cBhvr>
                                    </p:animEffect>
                                  </p:childTnLst>
                                </p:cTn>
                              </p:par>
                              <p:par>
                                <p:cTn id="283" presetID="53" presetClass="entr" presetSubtype="16" fill="hold" grpId="0" nodeType="withEffect">
                                  <p:stCondLst>
                                    <p:cond delay="0"/>
                                  </p:stCondLst>
                                  <p:childTnLst>
                                    <p:set>
                                      <p:cBhvr>
                                        <p:cTn id="284" dur="1" fill="hold">
                                          <p:stCondLst>
                                            <p:cond delay="0"/>
                                          </p:stCondLst>
                                        </p:cTn>
                                        <p:tgtEl>
                                          <p:spTgt spid="56"/>
                                        </p:tgtEl>
                                        <p:attrNameLst>
                                          <p:attrName>style.visibility</p:attrName>
                                        </p:attrNameLst>
                                      </p:cBhvr>
                                      <p:to>
                                        <p:strVal val="visible"/>
                                      </p:to>
                                    </p:set>
                                    <p:anim calcmode="lin" valueType="num">
                                      <p:cBhvr>
                                        <p:cTn id="285" dur="500" fill="hold"/>
                                        <p:tgtEl>
                                          <p:spTgt spid="56"/>
                                        </p:tgtEl>
                                        <p:attrNameLst>
                                          <p:attrName>ppt_w</p:attrName>
                                        </p:attrNameLst>
                                      </p:cBhvr>
                                      <p:tavLst>
                                        <p:tav tm="0">
                                          <p:val>
                                            <p:fltVal val="0"/>
                                          </p:val>
                                        </p:tav>
                                        <p:tav tm="100000">
                                          <p:val>
                                            <p:strVal val="#ppt_w"/>
                                          </p:val>
                                        </p:tav>
                                      </p:tavLst>
                                    </p:anim>
                                    <p:anim calcmode="lin" valueType="num">
                                      <p:cBhvr>
                                        <p:cTn id="286" dur="500" fill="hold"/>
                                        <p:tgtEl>
                                          <p:spTgt spid="56"/>
                                        </p:tgtEl>
                                        <p:attrNameLst>
                                          <p:attrName>ppt_h</p:attrName>
                                        </p:attrNameLst>
                                      </p:cBhvr>
                                      <p:tavLst>
                                        <p:tav tm="0">
                                          <p:val>
                                            <p:fltVal val="0"/>
                                          </p:val>
                                        </p:tav>
                                        <p:tav tm="100000">
                                          <p:val>
                                            <p:strVal val="#ppt_h"/>
                                          </p:val>
                                        </p:tav>
                                      </p:tavLst>
                                    </p:anim>
                                    <p:animEffect transition="in" filter="fade">
                                      <p:cBhvr>
                                        <p:cTn id="28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P spid="55"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三角风述职报告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1987</Words>
  <Application>Microsoft Office PowerPoint</Application>
  <PresentationFormat>宽屏</PresentationFormat>
  <Paragraphs>231</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简约三角风述职报告PPT模板</dc:title>
  <dc:creator>优品PPT</dc:creator>
  <dc:description>http://www.ypppt.com/</dc:description>
  <cp:lastModifiedBy>faith123</cp:lastModifiedBy>
  <cp:revision>15</cp:revision>
  <dcterms:created xsi:type="dcterms:W3CDTF">2017-09-21T03:38:01Z</dcterms:created>
  <dcterms:modified xsi:type="dcterms:W3CDTF">2019-11-16T03:25:17Z</dcterms:modified>
</cp:coreProperties>
</file>