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50" d="100"/>
        <a:sy n="50"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55381424"/>
        <c:axId val="158564512"/>
      </c:lineChart>
      <c:catAx>
        <c:axId val="155381424"/>
        <c:scaling>
          <c:orientation val="minMax"/>
        </c:scaling>
        <c:delete val="1"/>
        <c:axPos val="b"/>
        <c:numFmt formatCode="General" sourceLinked="1"/>
        <c:majorTickMark val="none"/>
        <c:minorTickMark val="none"/>
        <c:tickLblPos val="nextTo"/>
        <c:crossAx val="158564512"/>
        <c:crosses val="autoZero"/>
        <c:auto val="1"/>
        <c:lblAlgn val="ctr"/>
        <c:lblOffset val="100"/>
        <c:noMultiLvlLbl val="0"/>
      </c:catAx>
      <c:valAx>
        <c:axId val="15856451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53814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58569952"/>
        <c:axId val="158571040"/>
      </c:lineChart>
      <c:catAx>
        <c:axId val="158569952"/>
        <c:scaling>
          <c:orientation val="minMax"/>
        </c:scaling>
        <c:delete val="1"/>
        <c:axPos val="b"/>
        <c:numFmt formatCode="General" sourceLinked="1"/>
        <c:majorTickMark val="none"/>
        <c:minorTickMark val="none"/>
        <c:tickLblPos val="nextTo"/>
        <c:crossAx val="158571040"/>
        <c:crosses val="autoZero"/>
        <c:auto val="1"/>
        <c:lblAlgn val="ctr"/>
        <c:lblOffset val="100"/>
        <c:noMultiLvlLbl val="0"/>
      </c:catAx>
      <c:valAx>
        <c:axId val="15857104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8569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58569408"/>
        <c:axId val="158571584"/>
      </c:lineChart>
      <c:catAx>
        <c:axId val="158569408"/>
        <c:scaling>
          <c:orientation val="minMax"/>
        </c:scaling>
        <c:delete val="1"/>
        <c:axPos val="b"/>
        <c:numFmt formatCode="General" sourceLinked="1"/>
        <c:majorTickMark val="none"/>
        <c:minorTickMark val="none"/>
        <c:tickLblPos val="nextTo"/>
        <c:crossAx val="158571584"/>
        <c:crosses val="autoZero"/>
        <c:auto val="1"/>
        <c:lblAlgn val="ctr"/>
        <c:lblOffset val="100"/>
        <c:noMultiLvlLbl val="0"/>
      </c:catAx>
      <c:valAx>
        <c:axId val="1585715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85694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58565056"/>
        <c:axId val="158568320"/>
      </c:barChart>
      <c:catAx>
        <c:axId val="158565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58568320"/>
        <c:crosses val="autoZero"/>
        <c:auto val="1"/>
        <c:lblAlgn val="ctr"/>
        <c:lblOffset val="100"/>
        <c:noMultiLvlLbl val="0"/>
      </c:catAx>
      <c:valAx>
        <c:axId val="158568320"/>
        <c:scaling>
          <c:orientation val="minMax"/>
        </c:scaling>
        <c:delete val="1"/>
        <c:axPos val="l"/>
        <c:numFmt formatCode="General" sourceLinked="1"/>
        <c:majorTickMark val="none"/>
        <c:minorTickMark val="none"/>
        <c:tickLblPos val="nextTo"/>
        <c:crossAx val="15856505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2019/11/16</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3133103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1614657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1373435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4193289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936530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812583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485222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277504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93730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2128156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10242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36889770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31296542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20004289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11/16/2019</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2019/11/16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smtClean="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单击此处 </a:t>
            </a:r>
            <a:endParaRPr lang="en-US" altLang="zh-CN" sz="6000" spc="600" smtClean="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a:p>
            <a:pPr algn="ctr"/>
            <a:r>
              <a:rPr lang="zh-CN" altLang="en-US" sz="6000" spc="600" smtClean="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添加您的标题</a:t>
            </a:r>
            <a:endPar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1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千图海量PPT模板www.58pic.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6097</TotalTime>
  <Words>1673</Words>
  <Application>Microsoft Office PowerPoint</Application>
  <PresentationFormat>宽屏</PresentationFormat>
  <Paragraphs>228</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FontAwesome</vt:lpstr>
      <vt:lpstr>STIXGeneral-Bold</vt:lpstr>
      <vt:lpstr>等线</vt:lpstr>
      <vt:lpstr>等线 Light</vt:lpstr>
      <vt:lpstr>方正正纤黑简体</vt:lpstr>
      <vt:lpstr>华文细黑</vt:lpstr>
      <vt:lpstr>明兰</vt:lpstr>
      <vt:lpstr>微软雅黑</vt:lpstr>
      <vt:lpstr>微软雅黑 Light</vt:lpstr>
      <vt:lpstr>Arial</vt:lpstr>
      <vt:lpstr>Impact</vt:lpstr>
      <vt:lpstr>Open Sans</vt:lpstr>
      <vt:lpstr>Roboto Light</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dc:title>
  <dc:creator/>
  <dc:description>http://www.ypppt.com/</dc:description>
  <cp:lastModifiedBy>faith123</cp:lastModifiedBy>
  <cp:revision>187</cp:revision>
  <dcterms:created xsi:type="dcterms:W3CDTF">2017-05-16T12:45:30Z</dcterms:created>
  <dcterms:modified xsi:type="dcterms:W3CDTF">2019-11-16T03:15:47Z</dcterms:modified>
</cp:coreProperties>
</file>