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98" r:id="rId3"/>
    <p:sldId id="304" r:id="rId5"/>
    <p:sldId id="326" r:id="rId6"/>
    <p:sldId id="306" r:id="rId7"/>
    <p:sldId id="307" r:id="rId8"/>
    <p:sldId id="318" r:id="rId9"/>
    <p:sldId id="308" r:id="rId10"/>
    <p:sldId id="319" r:id="rId11"/>
    <p:sldId id="312" r:id="rId12"/>
    <p:sldId id="320" r:id="rId13"/>
    <p:sldId id="309" r:id="rId14"/>
    <p:sldId id="315" r:id="rId15"/>
    <p:sldId id="316" r:id="rId16"/>
    <p:sldId id="317" r:id="rId17"/>
    <p:sldId id="321" r:id="rId18"/>
    <p:sldId id="322" r:id="rId19"/>
    <p:sldId id="323" r:id="rId20"/>
    <p:sldId id="324" r:id="rId21"/>
    <p:sldId id="325" r:id="rId22"/>
    <p:sldId id="310" r:id="rId23"/>
    <p:sldId id="327" r:id="rId24"/>
    <p:sldId id="311" r:id="rId25"/>
    <p:sldId id="313" r:id="rId26"/>
    <p:sldId id="314" r:id="rId27"/>
    <p:sldId id="300" r:id="rId28"/>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7C46E"/>
    <a:srgbClr val="FA8A7E"/>
    <a:srgbClr val="FA9A90"/>
    <a:srgbClr val="F8D974"/>
    <a:srgbClr val="F8D870"/>
    <a:srgbClr val="F8EAE9"/>
    <a:srgbClr val="F8DB80"/>
    <a:srgbClr val="6A91C4"/>
    <a:srgbClr val="C86865"/>
    <a:srgbClr val="AFC6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33" autoAdjust="0"/>
    <p:restoredTop sz="94660"/>
  </p:normalViewPr>
  <p:slideViewPr>
    <p:cSldViewPr>
      <p:cViewPr varScale="1">
        <p:scale>
          <a:sx n="141" d="100"/>
          <a:sy n="141" d="100"/>
        </p:scale>
        <p:origin x="954" y="102"/>
      </p:cViewPr>
      <p:guideLst>
        <p:guide orient="horz" pos="1620"/>
        <p:guide pos="2880"/>
      </p:guideLst>
    </p:cSldViewPr>
  </p:slideViewPr>
  <p:notesTextViewPr>
    <p:cViewPr>
      <p:scale>
        <a:sx n="1" d="1"/>
        <a:sy n="1" d="1"/>
      </p:scale>
      <p:origin x="0" y="0"/>
    </p:cViewPr>
  </p:notesTextViewPr>
  <p:sorterViewPr>
    <p:cViewPr>
      <p:scale>
        <a:sx n="124" d="100"/>
        <a:sy n="124"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tx2">
                <a:lumMod val="40000"/>
                <a:lumOff val="60000"/>
              </a:schemeClr>
            </a:solidFill>
            <a:ln>
              <a:noFill/>
            </a:ln>
            <a:effectLst/>
          </c:spPr>
          <c:dLbls>
            <c:delete val="1"/>
          </c:dLbls>
          <c:cat>
            <c:numRef>
              <c:f>Sheet1!$A$2:$A$6</c:f>
              <c:numCache>
                <c:formatCode>yyyy/m/d</c:formatCode>
                <c:ptCount val="5"/>
                <c:pt idx="0" c:formatCode="yyyy/m/d">
                  <c:v>37261</c:v>
                </c:pt>
                <c:pt idx="1" c:formatCode="yyyy/m/d">
                  <c:v>37262</c:v>
                </c:pt>
                <c:pt idx="2" c:formatCode="yyyy/m/d">
                  <c:v>37263</c:v>
                </c:pt>
                <c:pt idx="3" c:formatCode="yyyy/m/d">
                  <c:v>37264</c:v>
                </c:pt>
                <c:pt idx="4" c:formatCode="yyyy/m/d">
                  <c:v>37265</c:v>
                </c:pt>
              </c:numCache>
            </c:numRef>
          </c:cat>
          <c:val>
            <c:numRef>
              <c:f>Sheet1!$B$2:$B$6</c:f>
              <c:numCache>
                <c:formatCode>General</c:formatCode>
                <c:ptCount val="5"/>
                <c:pt idx="0">
                  <c:v>40</c:v>
                </c:pt>
                <c:pt idx="1">
                  <c:v>50</c:v>
                </c:pt>
                <c:pt idx="2">
                  <c:v>75</c:v>
                </c:pt>
                <c:pt idx="3">
                  <c:v>60</c:v>
                </c:pt>
                <c:pt idx="4">
                  <c:v>55</c:v>
                </c:pt>
              </c:numCache>
            </c:numRef>
          </c:val>
        </c:ser>
        <c:ser>
          <c:idx val="1"/>
          <c:order val="1"/>
          <c:tx>
            <c:strRef>
              <c:f>Sheet1!$C$1</c:f>
              <c:strCache>
                <c:ptCount val="1"/>
                <c:pt idx="0">
                  <c:v>Series 2</c:v>
                </c:pt>
              </c:strCache>
            </c:strRef>
          </c:tx>
          <c:spPr>
            <a:solidFill>
              <a:srgbClr val="A7C46E"/>
            </a:solidFill>
            <a:ln>
              <a:noFill/>
            </a:ln>
            <a:effectLst/>
          </c:spPr>
          <c:dLbls>
            <c:delete val="1"/>
          </c:dLbls>
          <c:cat>
            <c:numRef>
              <c:f>Sheet1!$A$2:$A$6</c:f>
              <c:numCache>
                <c:formatCode>yyyy/m/d</c:formatCode>
                <c:ptCount val="5"/>
                <c:pt idx="0" c:formatCode="yyyy/m/d">
                  <c:v>37261</c:v>
                </c:pt>
                <c:pt idx="1" c:formatCode="yyyy/m/d">
                  <c:v>37262</c:v>
                </c:pt>
                <c:pt idx="2" c:formatCode="yyyy/m/d">
                  <c:v>37263</c:v>
                </c:pt>
                <c:pt idx="3" c:formatCode="yyyy/m/d">
                  <c:v>37264</c:v>
                </c:pt>
                <c:pt idx="4" c:formatCode="yyyy/m/d">
                  <c:v>37265</c:v>
                </c:pt>
              </c:numCache>
            </c:numRef>
          </c:cat>
          <c:val>
            <c:numRef>
              <c:f>Sheet1!$C$2:$C$6</c:f>
              <c:numCache>
                <c:formatCode>General</c:formatCode>
                <c:ptCount val="5"/>
                <c:pt idx="0">
                  <c:v>25</c:v>
                </c:pt>
                <c:pt idx="1">
                  <c:v>35</c:v>
                </c:pt>
                <c:pt idx="2">
                  <c:v>50</c:v>
                </c:pt>
                <c:pt idx="3">
                  <c:v>40</c:v>
                </c:pt>
                <c:pt idx="4">
                  <c:v>45</c:v>
                </c:pt>
              </c:numCache>
            </c:numRef>
          </c:val>
        </c:ser>
        <c:ser>
          <c:idx val="2"/>
          <c:order val="2"/>
          <c:tx>
            <c:strRef>
              <c:f>Sheet1!$D$1</c:f>
              <c:strCache>
                <c:ptCount val="1"/>
                <c:pt idx="0">
                  <c:v>Series 3</c:v>
                </c:pt>
              </c:strCache>
            </c:strRef>
          </c:tx>
          <c:spPr>
            <a:solidFill>
              <a:schemeClr val="accent4">
                <a:lumMod val="60000"/>
                <a:lumOff val="40000"/>
              </a:schemeClr>
            </a:solidFill>
            <a:ln w="25400">
              <a:noFill/>
            </a:ln>
            <a:effectLst/>
          </c:spPr>
          <c:dLbls>
            <c:delete val="1"/>
          </c:dLbls>
          <c:cat>
            <c:numRef>
              <c:f>Sheet1!$A$2:$A$6</c:f>
              <c:numCache>
                <c:formatCode>yyyy/m/d</c:formatCode>
                <c:ptCount val="5"/>
                <c:pt idx="0" c:formatCode="yyyy/m/d">
                  <c:v>37261</c:v>
                </c:pt>
                <c:pt idx="1" c:formatCode="yyyy/m/d">
                  <c:v>37262</c:v>
                </c:pt>
                <c:pt idx="2" c:formatCode="yyyy/m/d">
                  <c:v>37263</c:v>
                </c:pt>
                <c:pt idx="3" c:formatCode="yyyy/m/d">
                  <c:v>37264</c:v>
                </c:pt>
                <c:pt idx="4" c:formatCode="yyyy/m/d">
                  <c:v>37265</c:v>
                </c:pt>
              </c:numCache>
            </c:numRef>
          </c:cat>
          <c:val>
            <c:numRef>
              <c:f>Sheet1!$D$2:$D$6</c:f>
              <c:numCache>
                <c:formatCode>General</c:formatCode>
                <c:ptCount val="5"/>
                <c:pt idx="0">
                  <c:v>10</c:v>
                </c:pt>
                <c:pt idx="1">
                  <c:v>30</c:v>
                </c:pt>
                <c:pt idx="2">
                  <c:v>20</c:v>
                </c:pt>
                <c:pt idx="3">
                  <c:v>25</c:v>
                </c:pt>
                <c:pt idx="4">
                  <c:v>10</c:v>
                </c:pt>
              </c:numCache>
            </c:numRef>
          </c:val>
        </c:ser>
        <c:dLbls>
          <c:showLegendKey val="0"/>
          <c:showVal val="0"/>
          <c:showCatName val="0"/>
          <c:showSerName val="0"/>
          <c:showPercent val="0"/>
          <c:showBubbleSize val="0"/>
        </c:dLbls>
        <c:axId val="670553376"/>
        <c:axId val="670553936"/>
      </c:areaChart>
      <c:dateAx>
        <c:axId val="670553376"/>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prstDash val="solid"/>
            <a:round/>
          </a:ln>
          <a:effectLst/>
        </c:spPr>
        <c:txPr>
          <a:bodyPr rot="0" spcFirstLastPara="1" vertOverflow="ellipsis" vert="horz" wrap="square" anchor="ctr" anchorCtr="1"/>
          <a:lstStyle/>
          <a:p>
            <a:pPr>
              <a:defRPr lang="zh-CN" sz="1195" b="0" i="0" u="none" strike="noStrike" kern="1200" baseline="0">
                <a:solidFill>
                  <a:schemeClr val="bg1">
                    <a:lumMod val="75000"/>
                  </a:schemeClr>
                </a:solidFill>
                <a:latin typeface="+mn-lt"/>
                <a:ea typeface="+mn-ea"/>
                <a:cs typeface="+mn-cs"/>
              </a:defRPr>
            </a:pPr>
          </a:p>
        </c:txPr>
        <c:crossAx val="670553936"/>
        <c:crosses val="autoZero"/>
        <c:auto val="1"/>
        <c:lblOffset val="100"/>
        <c:baseTimeUnit val="days"/>
      </c:dateAx>
      <c:valAx>
        <c:axId val="670553936"/>
        <c:scaling>
          <c:orientation val="minMax"/>
        </c:scaling>
        <c:delete val="0"/>
        <c:axPos val="l"/>
        <c:majorGridlines>
          <c:spPr>
            <a:ln w="9525" cap="flat" cmpd="sng" algn="ctr">
              <a:solidFill>
                <a:schemeClr val="bg1">
                  <a:lumMod val="95000"/>
                </a:schemeClr>
              </a:solidFill>
              <a:prstDash val="solid"/>
              <a:round/>
            </a:ln>
            <a:effectLst/>
          </c:spPr>
        </c:majorGridlines>
        <c:numFmt formatCode="General" sourceLinked="1"/>
        <c:majorTickMark val="none"/>
        <c:minorTickMark val="none"/>
        <c:tickLblPos val="nextTo"/>
        <c:spPr>
          <a:noFill/>
          <a:ln w="9525" cap="flat" cmpd="sng" algn="ctr">
            <a:noFill/>
            <a:prstDash val="solid"/>
            <a:round/>
          </a:ln>
          <a:effectLst/>
        </c:spPr>
        <c:txPr>
          <a:bodyPr rot="-60000000" spcFirstLastPara="1" vertOverflow="ellipsis" vert="horz" wrap="square" anchor="ctr" anchorCtr="1"/>
          <a:lstStyle/>
          <a:p>
            <a:pPr>
              <a:defRPr lang="zh-CN" sz="1195" b="0" i="0" u="none" strike="noStrike" kern="1200" baseline="0">
                <a:solidFill>
                  <a:schemeClr val="bg1">
                    <a:lumMod val="75000"/>
                  </a:schemeClr>
                </a:solidFill>
                <a:latin typeface="+mn-lt"/>
                <a:ea typeface="+mn-ea"/>
                <a:cs typeface="+mn-cs"/>
              </a:defRPr>
            </a:pPr>
          </a:p>
        </c:txPr>
        <c:crossAx val="670553376"/>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bg1">
                  <a:lumMod val="75000"/>
                </a:schemeClr>
              </a:solidFill>
              <a:latin typeface="+mn-lt"/>
              <a:ea typeface="+mn-ea"/>
              <a:cs typeface="+mn-cs"/>
            </a:defRPr>
          </a:pPr>
        </a:p>
      </c:txPr>
    </c:legend>
    <c:plotVisOnly val="1"/>
    <c:dispBlanksAs val="zero"/>
    <c:showDLblsOverMax val="0"/>
  </c:chart>
  <c:spPr>
    <a:noFill/>
    <a:ln>
      <a:noFill/>
    </a:ln>
    <a:effectLst/>
  </c:spPr>
  <c:txPr>
    <a:bodyPr/>
    <a:lstStyle/>
    <a:p>
      <a:pPr>
        <a:defRPr lang="zh-CN">
          <a:solidFill>
            <a:schemeClr val="bg1">
              <a:lumMod val="75000"/>
            </a:schemeClr>
          </a:solidFill>
        </a:defRPr>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8F927D-97D4-4E74-AB37-997DDBB715F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15CA27-7180-4F6B-A84E-BE3F55DF184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242BB3D-4396-4343-B0A1-058EB8CC7BD7}" type="slidenum">
              <a:rPr lang="en-US" smtClean="0"/>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15CA27-7180-4F6B-A84E-BE3F55DF184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30"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30"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8" name="页脚占位符 7"/>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4" name="页脚占位符 3"/>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3" name="页脚占位符 2"/>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5" y="204787"/>
            <a:ext cx="3008313" cy="871538"/>
          </a:xfrm>
          <a:prstGeom prst="rect">
            <a:avLst/>
          </a:prstGeo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5" y="1076328"/>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6" name="页脚占位符 5"/>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83D34A37-F7C6-4CD6-B1EF-B622F1DA6BBD}" type="datetimeFigureOut">
              <a:rPr lang="zh-CN" altLang="en-US" smtClean="0"/>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D32ED739-09CA-4559-B218-CEE8A5F10ABE}"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EDAE21A5-F20C-432A-90B7-131250A6F26E}"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BD5509-DCB5-4261-B64A-0656A6C717F0}" type="slidenum">
              <a:rPr lang="en-US" smtClean="0"/>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32274D81-BE9C-4C9D-8371-8BC208C7A87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ED5F6FF-76A1-4CE1-A727-BAA53E4938F6}" type="slidenum">
              <a:rPr lang="zh-CN" altLang="en-US" smtClean="0"/>
            </a:fld>
            <a:endParaRPr lang="zh-CN" altLang="en-US"/>
          </a:p>
        </p:txBody>
      </p:sp>
    </p:spTree>
  </p:cSld>
  <p:clrMapOvr>
    <a:masterClrMapping/>
  </p:clrMapOvr>
  <p:transition spd="slow" advTm="2000">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5.jpeg"/><Relationship Id="rId1"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6.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6.xml"/><Relationship Id="rId2" Type="http://schemas.openxmlformats.org/officeDocument/2006/relationships/image" Target="../media/image8.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6.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6.xml"/><Relationship Id="rId2" Type="http://schemas.openxmlformats.org/officeDocument/2006/relationships/image" Target="../media/image11.png"/><Relationship Id="rId1" Type="http://schemas.openxmlformats.org/officeDocument/2006/relationships/image" Target="../media/image5.jpe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6.xml"/><Relationship Id="rId4" Type="http://schemas.openxmlformats.org/officeDocument/2006/relationships/image" Target="../media/image14.jpeg"/><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xml"/><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2.xml"/><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0"/>
            <a:ext cx="9144000" cy="5171515"/>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42" y="107183"/>
            <a:ext cx="4694115" cy="5143500"/>
          </a:xfrm>
          <a:prstGeom prst="rect">
            <a:avLst/>
          </a:prstGeom>
        </p:spPr>
      </p:pic>
      <p:sp>
        <p:nvSpPr>
          <p:cNvPr id="15" name="Rectangle 13"/>
          <p:cNvSpPr txBox="1">
            <a:spLocks noChangeArrowheads="1"/>
          </p:cNvSpPr>
          <p:nvPr/>
        </p:nvSpPr>
        <p:spPr bwMode="auto">
          <a:xfrm>
            <a:off x="4351349" y="1966012"/>
            <a:ext cx="4365229" cy="6480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419" tIns="45709" rIns="91419" bIns="45709" anchor="ctr"/>
          <a:lstStyle>
            <a:lvl1pPr marL="342900" indent="-342900" eaLnBrk="0" hangingPunct="0">
              <a:defRPr i="1">
                <a:solidFill>
                  <a:schemeClr val="tx1"/>
                </a:solidFill>
                <a:latin typeface="Arial" panose="020B0604020202020204" pitchFamily="34" charset="0"/>
                <a:ea typeface="宋体" panose="02010600030101010101" pitchFamily="2" charset="-122"/>
              </a:defRPr>
            </a:lvl1pPr>
            <a:lvl2pPr marL="742950" indent="-285750" eaLnBrk="0" hangingPunct="0">
              <a:defRPr i="1">
                <a:solidFill>
                  <a:schemeClr val="tx1"/>
                </a:solidFill>
                <a:latin typeface="Arial" panose="020B0604020202020204" pitchFamily="34" charset="0"/>
                <a:ea typeface="宋体" panose="02010600030101010101" pitchFamily="2" charset="-122"/>
              </a:defRPr>
            </a:lvl2pPr>
            <a:lvl3pPr marL="1143000" indent="-228600" eaLnBrk="0" hangingPunct="0">
              <a:defRPr i="1">
                <a:solidFill>
                  <a:schemeClr val="tx1"/>
                </a:solidFill>
                <a:latin typeface="Arial" panose="020B0604020202020204" pitchFamily="34" charset="0"/>
                <a:ea typeface="宋体" panose="02010600030101010101" pitchFamily="2" charset="-122"/>
              </a:defRPr>
            </a:lvl3pPr>
            <a:lvl4pPr marL="1600200" indent="-228600" eaLnBrk="0" hangingPunct="0">
              <a:defRPr i="1">
                <a:solidFill>
                  <a:schemeClr val="tx1"/>
                </a:solidFill>
                <a:latin typeface="Arial" panose="020B0604020202020204" pitchFamily="34" charset="0"/>
                <a:ea typeface="宋体" panose="02010600030101010101" pitchFamily="2" charset="-122"/>
              </a:defRPr>
            </a:lvl4pPr>
            <a:lvl5pPr marL="2057400" indent="-228600" eaLnBrk="0" hangingPunct="0">
              <a:defRPr i="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i="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i="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i="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i="1">
                <a:solidFill>
                  <a:schemeClr val="tx1"/>
                </a:solidFill>
                <a:latin typeface="Arial" panose="020B0604020202020204" pitchFamily="34" charset="0"/>
                <a:ea typeface="宋体" panose="02010600030101010101" pitchFamily="2" charset="-122"/>
              </a:defRPr>
            </a:lvl9pPr>
          </a:lstStyle>
          <a:p>
            <a:pPr algn="ctr" eaLnBrk="1" hangingPunct="1">
              <a:lnSpc>
                <a:spcPts val="4200"/>
              </a:lnSpc>
              <a:spcBef>
                <a:spcPct val="20000"/>
              </a:spcBef>
            </a:pPr>
            <a:r>
              <a:rPr lang="zh-CN" altLang="en-US" sz="5400" b="1" i="0" dirty="0">
                <a:ln w="9525">
                  <a:solidFill>
                    <a:schemeClr val="bg1"/>
                  </a:solidFill>
                  <a:prstDash val="solid"/>
                </a:ln>
                <a:solidFill>
                  <a:srgbClr val="4BACC6"/>
                </a:solidFill>
                <a:effectLst>
                  <a:outerShdw blurRad="12700" dist="38100" dir="2700000" algn="tl" rotWithShape="0">
                    <a:schemeClr val="accent5">
                      <a:lumMod val="60000"/>
                      <a:lumOff val="40000"/>
                    </a:schemeClr>
                  </a:outerShdw>
                </a:effectLst>
                <a:latin typeface="微软雅黑" panose="020B0503020204020204" pitchFamily="34" charset="-122"/>
                <a:ea typeface="微软雅黑" panose="020B0503020204020204" pitchFamily="34" charset="-122"/>
              </a:rPr>
              <a:t>老师您辛苦了</a:t>
            </a:r>
            <a:endParaRPr lang="zh-CN" altLang="en-US" sz="5400" b="1" i="0" dirty="0">
              <a:ln w="9525">
                <a:solidFill>
                  <a:schemeClr val="bg1"/>
                </a:solidFill>
                <a:prstDash val="solid"/>
              </a:ln>
              <a:solidFill>
                <a:srgbClr val="4BACC6"/>
              </a:solidFill>
              <a:effectLst>
                <a:outerShdw blurRad="12700" dist="38100" dir="2700000" algn="tl" rotWithShape="0">
                  <a:schemeClr val="accent5">
                    <a:lumMod val="60000"/>
                    <a:lumOff val="40000"/>
                  </a:schemeClr>
                </a:outerShdw>
              </a:effectLst>
              <a:latin typeface="微软雅黑" panose="020B0503020204020204" pitchFamily="34" charset="-122"/>
              <a:ea typeface="微软雅黑" panose="020B0503020204020204" pitchFamily="34" charset="-122"/>
            </a:endParaRPr>
          </a:p>
        </p:txBody>
      </p:sp>
      <p:sp>
        <p:nvSpPr>
          <p:cNvPr id="8" name="文本框 7"/>
          <p:cNvSpPr txBox="1"/>
          <p:nvPr/>
        </p:nvSpPr>
        <p:spPr>
          <a:xfrm>
            <a:off x="5287453" y="2758100"/>
            <a:ext cx="2492990" cy="369332"/>
          </a:xfrm>
          <a:prstGeom prst="rect">
            <a:avLst/>
          </a:prstGeom>
          <a:noFill/>
        </p:spPr>
        <p:txBody>
          <a:bodyPr wrap="none" rtlCol="0">
            <a:spAutoFit/>
          </a:bodyPr>
          <a:lstStyle/>
          <a:p>
            <a:r>
              <a:rPr lang="zh-CN" altLang="en-US" dirty="0">
                <a:solidFill>
                  <a:srgbClr val="4BACC6"/>
                </a:solidFill>
                <a:latin typeface="微软雅黑" panose="020B0503020204020204" pitchFamily="34" charset="-122"/>
                <a:ea typeface="微软雅黑" panose="020B0503020204020204" pitchFamily="34" charset="-122"/>
              </a:rPr>
              <a:t>在此输入您的文字内容</a:t>
            </a:r>
            <a:endParaRPr lang="zh-CN" altLang="en-US" dirty="0">
              <a:solidFill>
                <a:srgbClr val="4BACC6"/>
              </a:solidFill>
            </a:endParaRPr>
          </a:p>
        </p:txBody>
      </p:sp>
    </p:spTree>
  </p:cSld>
  <p:clrMapOvr>
    <a:masterClrMapping/>
  </p:clrMapOvr>
  <mc:AlternateContent xmlns:mc="http://schemas.openxmlformats.org/markup-compatibility/2006">
    <mc:Choice xmlns:p14="http://schemas.microsoft.com/office/powerpoint/2010/main" Requires="p14">
      <p:transition spd="slow" p14:dur="4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5" nodeType="after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anim calcmode="lin" valueType="num">
                                      <p:cBhvr>
                                        <p:cTn id="8" dur="2000" fill="hold"/>
                                        <p:tgtEl>
                                          <p:spTgt spid="15"/>
                                        </p:tgtEl>
                                        <p:attrNameLst>
                                          <p:attrName>style.rotation</p:attrName>
                                        </p:attrNameLst>
                                      </p:cBhvr>
                                      <p:tavLst>
                                        <p:tav tm="0">
                                          <p:val>
                                            <p:fltVal val="720"/>
                                          </p:val>
                                        </p:tav>
                                        <p:tav tm="100000">
                                          <p:val>
                                            <p:fltVal val="0"/>
                                          </p:val>
                                        </p:tav>
                                      </p:tavLst>
                                    </p:anim>
                                    <p:anim calcmode="lin" valueType="num">
                                      <p:cBhvr>
                                        <p:cTn id="9" dur="2000" fill="hold"/>
                                        <p:tgtEl>
                                          <p:spTgt spid="15"/>
                                        </p:tgtEl>
                                        <p:attrNameLst>
                                          <p:attrName>ppt_h</p:attrName>
                                        </p:attrNameLst>
                                      </p:cBhvr>
                                      <p:tavLst>
                                        <p:tav tm="0">
                                          <p:val>
                                            <p:fltVal val="0"/>
                                          </p:val>
                                        </p:tav>
                                        <p:tav tm="100000">
                                          <p:val>
                                            <p:strVal val="#ppt_h"/>
                                          </p:val>
                                        </p:tav>
                                      </p:tavLst>
                                    </p:anim>
                                    <p:anim calcmode="lin" valueType="num">
                                      <p:cBhvr>
                                        <p:cTn id="10" dur="2000" fill="hold"/>
                                        <p:tgtEl>
                                          <p:spTgt spid="15"/>
                                        </p:tgtEl>
                                        <p:attrNameLst>
                                          <p:attrName>ppt_w</p:attrName>
                                        </p:attrNameLst>
                                      </p:cBhvr>
                                      <p:tavLst>
                                        <p:tav tm="0">
                                          <p:val>
                                            <p:fltVal val="0"/>
                                          </p:val>
                                        </p:tav>
                                        <p:tav tm="100000">
                                          <p:val>
                                            <p:strVal val="#ppt_w"/>
                                          </p:val>
                                        </p:tav>
                                      </p:tavLst>
                                    </p:anim>
                                  </p:childTnLst>
                                </p:cTn>
                              </p:par>
                            </p:childTnLst>
                          </p:cTn>
                        </p:par>
                        <p:par>
                          <p:cTn id="11" fill="hold">
                            <p:stCondLst>
                              <p:cond delay="3000"/>
                            </p:stCondLst>
                            <p:childTnLst>
                              <p:par>
                                <p:cTn id="12" presetID="27" presetClass="emph" presetSubtype="0" fill="remove" grpId="4" nodeType="afterEffect">
                                  <p:stCondLst>
                                    <p:cond delay="0"/>
                                  </p:stCondLst>
                                  <p:iterate type="lt">
                                    <p:tmPct val="10000"/>
                                  </p:iterate>
                                  <p:childTnLst>
                                    <p:animClr clrSpc="rgb" dir="cw">
                                      <p:cBhvr override="childStyle">
                                        <p:cTn id="13" dur="250" autoRev="1" fill="remove"/>
                                        <p:tgtEl>
                                          <p:spTgt spid="15"/>
                                        </p:tgtEl>
                                        <p:attrNameLst>
                                          <p:attrName>style.color</p:attrName>
                                        </p:attrNameLst>
                                      </p:cBhvr>
                                      <p:to>
                                        <a:srgbClr val="CC0099"/>
                                      </p:to>
                                    </p:animClr>
                                    <p:animClr clrSpc="rgb" dir="cw">
                                      <p:cBhvr>
                                        <p:cTn id="14" dur="250" autoRev="1" fill="remove"/>
                                        <p:tgtEl>
                                          <p:spTgt spid="15"/>
                                        </p:tgtEl>
                                        <p:attrNameLst>
                                          <p:attrName>fillcolor</p:attrName>
                                        </p:attrNameLst>
                                      </p:cBhvr>
                                      <p:to>
                                        <a:srgbClr val="CC0099"/>
                                      </p:to>
                                    </p:animClr>
                                    <p:set>
                                      <p:cBhvr>
                                        <p:cTn id="15" dur="250" autoRev="1" fill="remove"/>
                                        <p:tgtEl>
                                          <p:spTgt spid="15"/>
                                        </p:tgtEl>
                                        <p:attrNameLst>
                                          <p:attrName>fill.type</p:attrName>
                                        </p:attrNameLst>
                                      </p:cBhvr>
                                      <p:to>
                                        <p:strVal val="solid"/>
                                      </p:to>
                                    </p:set>
                                    <p:set>
                                      <p:cBhvr>
                                        <p:cTn id="16" dur="250" autoRev="1" fill="remove"/>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utoUpdateAnimBg="0"/>
      <p:bldP spid="15" grpId="1" bldLvl="0" autoUpdateAnimBg="0"/>
      <p:bldP spid="15" grpId="2" bldLvl="0" autoUpdateAnimBg="0"/>
      <p:bldP spid="15" grpId="3" bldLvl="0" autoUpdateAnimBg="0"/>
      <p:bldP spid="15" grpId="4"/>
      <p:bldP spid="15" grpId="5"/>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1" name="TextBox 10"/>
          <p:cNvSpPr txBox="1"/>
          <p:nvPr/>
        </p:nvSpPr>
        <p:spPr>
          <a:xfrm>
            <a:off x="1367915" y="771550"/>
            <a:ext cx="1415772" cy="830997"/>
          </a:xfrm>
          <a:prstGeom prst="rect">
            <a:avLst/>
          </a:prstGeom>
          <a:noFill/>
        </p:spPr>
        <p:txBody>
          <a:bodyPr wrap="none" rtlCol="0">
            <a:spAutoFit/>
          </a:bodyPr>
          <a:lstStyle/>
          <a:p>
            <a:pPr algn="ctr"/>
            <a:r>
              <a:rPr lang="zh-CN" altLang="en-US" sz="4800" b="1" dirty="0">
                <a:ln w="6350">
                  <a:noFill/>
                </a:ln>
                <a:solidFill>
                  <a:srgbClr val="4BACC6"/>
                </a:solidFill>
                <a:latin typeface="微软雅黑" panose="020B0503020204020204" pitchFamily="34" charset="-122"/>
                <a:ea typeface="微软雅黑" panose="020B0503020204020204" pitchFamily="34" charset="-122"/>
              </a:rPr>
              <a:t>前言</a:t>
            </a:r>
            <a:endParaRPr lang="zh-CN" altLang="en-US" sz="4800" b="1" dirty="0">
              <a:ln w="6350">
                <a:noFill/>
              </a:ln>
              <a:solidFill>
                <a:srgbClr val="4BACC6"/>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899593" y="1086286"/>
            <a:ext cx="7210425" cy="2768918"/>
          </a:xfrm>
          <a:custGeom>
            <a:avLst/>
            <a:gdLst>
              <a:gd name="connsiteX0" fmla="*/ 2076450 w 7210425"/>
              <a:gd name="connsiteY0" fmla="*/ 0 h 3076575"/>
              <a:gd name="connsiteX1" fmla="*/ 7210425 w 7210425"/>
              <a:gd name="connsiteY1" fmla="*/ 0 h 3076575"/>
              <a:gd name="connsiteX2" fmla="*/ 7210425 w 7210425"/>
              <a:gd name="connsiteY2" fmla="*/ 3076575 h 3076575"/>
              <a:gd name="connsiteX3" fmla="*/ 0 w 7210425"/>
              <a:gd name="connsiteY3" fmla="*/ 3076575 h 3076575"/>
              <a:gd name="connsiteX4" fmla="*/ 0 w 7210425"/>
              <a:gd name="connsiteY4" fmla="*/ 228600 h 3076575"/>
              <a:gd name="connsiteX5" fmla="*/ 333375 w 7210425"/>
              <a:gd name="connsiteY5" fmla="*/ 228600 h 307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10425" h="3076575">
                <a:moveTo>
                  <a:pt x="2076450" y="0"/>
                </a:moveTo>
                <a:lnTo>
                  <a:pt x="7210425" y="0"/>
                </a:lnTo>
                <a:lnTo>
                  <a:pt x="7210425" y="3076575"/>
                </a:lnTo>
                <a:lnTo>
                  <a:pt x="0" y="3076575"/>
                </a:lnTo>
                <a:lnTo>
                  <a:pt x="0" y="228600"/>
                </a:lnTo>
                <a:lnTo>
                  <a:pt x="333375" y="228600"/>
                </a:lnTo>
              </a:path>
            </a:pathLst>
          </a:custGeom>
          <a:noFill/>
          <a:ln>
            <a:solidFill>
              <a:srgbClr val="4BAC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TextBox 12"/>
          <p:cNvSpPr txBox="1"/>
          <p:nvPr/>
        </p:nvSpPr>
        <p:spPr>
          <a:xfrm>
            <a:off x="2850654" y="1093171"/>
            <a:ext cx="1327543" cy="369332"/>
          </a:xfrm>
          <a:prstGeom prst="rect">
            <a:avLst/>
          </a:prstGeom>
          <a:noFill/>
        </p:spPr>
        <p:txBody>
          <a:bodyPr wrap="none" rtlCol="0">
            <a:spAutoFit/>
          </a:bodyPr>
          <a:lstStyle/>
          <a:p>
            <a:pPr algn="ctr"/>
            <a:r>
              <a:rPr lang="en-US" altLang="zh-CN" dirty="0">
                <a:ln w="12700">
                  <a:noFill/>
                </a:ln>
                <a:solidFill>
                  <a:srgbClr val="4BACC6"/>
                </a:solidFill>
                <a:latin typeface="微软雅黑" panose="020B0503020204020204" pitchFamily="34" charset="-122"/>
                <a:ea typeface="微软雅黑" panose="020B0503020204020204" pitchFamily="34" charset="-122"/>
              </a:rPr>
              <a:t>QIAN YAN</a:t>
            </a:r>
            <a:endParaRPr lang="zh-CN" altLang="en-US" dirty="0">
              <a:ln w="12700">
                <a:noFill/>
              </a:ln>
              <a:solidFill>
                <a:srgbClr val="4BACC6"/>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1205193" y="1638489"/>
            <a:ext cx="6552728" cy="1569660"/>
          </a:xfrm>
          <a:prstGeom prst="rect">
            <a:avLst/>
          </a:prstGeom>
          <a:noFill/>
        </p:spPr>
        <p:txBody>
          <a:bodyPr wrap="square" rtlCol="0">
            <a:spAutoFit/>
          </a:bodyPr>
          <a:lstStyle/>
          <a:p>
            <a:pPr algn="just">
              <a:lnSpc>
                <a:spcPct val="120000"/>
              </a:lnSpc>
            </a:pPr>
            <a:r>
              <a:rPr lang="zh-CN" altLang="en-US" sz="16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在此输入您的文字内容，在此输入您的文字内容，在此输入您的文字内容，在此输入您的文字内容，在此输入您的文字内容，在此输入您的文字内容，在此输入您的文字内容，在此输入您的文字内容，在此输入您的文字内容，在此输入您的文字内容。</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0"/>
            <a:ext cx="9144000" cy="517151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advTm="8000">
        <p:blinds dir="vert"/>
      </p:transition>
    </mc:Choice>
    <mc:Fallback>
      <p:transition spd="slow" advTm="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iterate type="lt">
                                    <p:tmPct val="0"/>
                                  </p:iterate>
                                  <p:childTnLst>
                                    <p:set>
                                      <p:cBhvr>
                                        <p:cTn id="6" dur="1" fill="hold">
                                          <p:stCondLst>
                                            <p:cond delay="0"/>
                                          </p:stCondLst>
                                        </p:cTn>
                                        <p:tgtEl>
                                          <p:spTgt spid="11"/>
                                        </p:tgtEl>
                                        <p:attrNameLst>
                                          <p:attrName>style.visibility</p:attrName>
                                        </p:attrNameLst>
                                      </p:cBhvr>
                                      <p:to>
                                        <p:strVal val="visible"/>
                                      </p:to>
                                    </p:set>
                                    <p:animEffect transition="in" filter="barn(outVertical)">
                                      <p:cBhvr>
                                        <p:cTn id="7" dur="500"/>
                                        <p:tgtEl>
                                          <p:spTgt spid="11"/>
                                        </p:tgtEl>
                                      </p:cBhvr>
                                    </p:animEffect>
                                  </p:childTnLst>
                                </p:cTn>
                              </p:par>
                            </p:childTnLst>
                          </p:cTn>
                        </p:par>
                        <p:par>
                          <p:cTn id="8" fill="hold">
                            <p:stCondLst>
                              <p:cond delay="500"/>
                            </p:stCondLst>
                            <p:childTnLst>
                              <p:par>
                                <p:cTn id="9" presetID="26" presetClass="emph" presetSubtype="0" fill="hold" grpId="1" nodeType="afterEffect">
                                  <p:stCondLst>
                                    <p:cond delay="0"/>
                                  </p:stCondLst>
                                  <p:iterate type="lt">
                                    <p:tmPct val="0"/>
                                  </p:iterate>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16" presetClass="entr" presetSubtype="37" fill="hold" grpId="0" nodeType="afterEffect">
                                  <p:stCondLst>
                                    <p:cond delay="0"/>
                                  </p:stCondLst>
                                  <p:iterate type="lt">
                                    <p:tmPct val="0"/>
                                  </p:iterate>
                                  <p:childTnLst>
                                    <p:set>
                                      <p:cBhvr>
                                        <p:cTn id="14" dur="1" fill="hold">
                                          <p:stCondLst>
                                            <p:cond delay="0"/>
                                          </p:stCondLst>
                                        </p:cTn>
                                        <p:tgtEl>
                                          <p:spTgt spid="13"/>
                                        </p:tgtEl>
                                        <p:attrNameLst>
                                          <p:attrName>style.visibility</p:attrName>
                                        </p:attrNameLst>
                                      </p:cBhvr>
                                      <p:to>
                                        <p:strVal val="visible"/>
                                      </p:to>
                                    </p:set>
                                    <p:animEffect transition="in" filter="barn(outVertical)">
                                      <p:cBhvr>
                                        <p:cTn id="15" dur="500"/>
                                        <p:tgtEl>
                                          <p:spTgt spid="13"/>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up)">
                                      <p:cBhvr>
                                        <p:cTn id="19" dur="500"/>
                                        <p:tgtEl>
                                          <p:spTgt spid="1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animBg="1"/>
      <p:bldP spid="13"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2" name="圆角矩形 21"/>
          <p:cNvSpPr/>
          <p:nvPr/>
        </p:nvSpPr>
        <p:spPr>
          <a:xfrm>
            <a:off x="5859428" y="1297038"/>
            <a:ext cx="379809" cy="378619"/>
          </a:xfrm>
          <a:prstGeom prst="roundRect">
            <a:avLst/>
          </a:prstGeom>
          <a:solidFill>
            <a:srgbClr val="F86251">
              <a:alpha val="54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400" dirty="0">
                <a:latin typeface="+mj-lt"/>
                <a:ea typeface="Arial Unicode MS" panose="020B0604020202020204" pitchFamily="34" charset="-122"/>
                <a:cs typeface="Arial Unicode MS" panose="020B0604020202020204" pitchFamily="34" charset="-122"/>
              </a:rPr>
              <a:t>1</a:t>
            </a:r>
            <a:endParaRPr lang="zh-CN" altLang="en-US" sz="2400" dirty="0">
              <a:latin typeface="+mj-lt"/>
              <a:ea typeface="Arial Unicode MS" panose="020B0604020202020204" pitchFamily="34" charset="-122"/>
              <a:cs typeface="Arial Unicode MS" panose="020B0604020202020204" pitchFamily="34" charset="-122"/>
            </a:endParaRPr>
          </a:p>
        </p:txBody>
      </p:sp>
      <p:sp>
        <p:nvSpPr>
          <p:cNvPr id="23" name="矩形 22"/>
          <p:cNvSpPr/>
          <p:nvPr/>
        </p:nvSpPr>
        <p:spPr>
          <a:xfrm>
            <a:off x="6452627" y="1342311"/>
            <a:ext cx="1215717" cy="284693"/>
          </a:xfrm>
          <a:prstGeom prst="rect">
            <a:avLst/>
          </a:prstGeom>
        </p:spPr>
        <p:txBody>
          <a:bodyPr wrap="none" lIns="68580" tIns="34290" rIns="68580" bIns="34290">
            <a:spAutoFit/>
          </a:bodyPr>
          <a:lstStyle/>
          <a:p>
            <a:pPr algn="ctr">
              <a:defRPr/>
            </a:pPr>
            <a:r>
              <a:rPr lang="zh-CN" altLang="en-US" kern="100" dirty="0">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4" name="圆角矩形 23"/>
          <p:cNvSpPr/>
          <p:nvPr/>
        </p:nvSpPr>
        <p:spPr>
          <a:xfrm>
            <a:off x="5859428" y="1862584"/>
            <a:ext cx="379809" cy="378619"/>
          </a:xfrm>
          <a:prstGeom prst="roundRect">
            <a:avLst/>
          </a:prstGeom>
          <a:solidFill>
            <a:srgbClr val="92E2D9">
              <a:alpha val="84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400" dirty="0">
                <a:latin typeface="+mj-lt"/>
                <a:ea typeface="Arial Unicode MS" panose="020B0604020202020204" pitchFamily="34" charset="-122"/>
                <a:cs typeface="Arial Unicode MS" panose="020B0604020202020204" pitchFamily="34" charset="-122"/>
              </a:rPr>
              <a:t>2</a:t>
            </a:r>
            <a:endParaRPr lang="zh-CN" altLang="en-US" sz="2400" dirty="0">
              <a:latin typeface="+mj-lt"/>
              <a:ea typeface="Arial Unicode MS" panose="020B0604020202020204" pitchFamily="34" charset="-122"/>
              <a:cs typeface="Arial Unicode MS" panose="020B0604020202020204" pitchFamily="34" charset="-122"/>
            </a:endParaRPr>
          </a:p>
        </p:txBody>
      </p:sp>
      <p:sp>
        <p:nvSpPr>
          <p:cNvPr id="25" name="矩形 24"/>
          <p:cNvSpPr/>
          <p:nvPr/>
        </p:nvSpPr>
        <p:spPr>
          <a:xfrm>
            <a:off x="6452627" y="1907054"/>
            <a:ext cx="1215717" cy="284693"/>
          </a:xfrm>
          <a:prstGeom prst="rect">
            <a:avLst/>
          </a:prstGeom>
        </p:spPr>
        <p:txBody>
          <a:bodyPr wrap="none" lIns="68580" tIns="34290" rIns="68580" bIns="34290">
            <a:spAutoFit/>
          </a:bodyPr>
          <a:lstStyle/>
          <a:p>
            <a:pPr algn="ctr">
              <a:defRPr/>
            </a:pPr>
            <a:r>
              <a:rPr lang="zh-CN" altLang="en-US" kern="100" dirty="0">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圆角矩形 41"/>
          <p:cNvSpPr/>
          <p:nvPr/>
        </p:nvSpPr>
        <p:spPr>
          <a:xfrm>
            <a:off x="5859428" y="2428132"/>
            <a:ext cx="379809" cy="378619"/>
          </a:xfrm>
          <a:prstGeom prst="roundRect">
            <a:avLst/>
          </a:prstGeom>
          <a:solidFill>
            <a:srgbClr val="F5CA40">
              <a:alpha val="62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400" dirty="0">
                <a:latin typeface="+mj-lt"/>
                <a:ea typeface="Arial Unicode MS" panose="020B0604020202020204" pitchFamily="34" charset="-122"/>
                <a:cs typeface="Arial Unicode MS" panose="020B0604020202020204" pitchFamily="34" charset="-122"/>
              </a:rPr>
              <a:t>3</a:t>
            </a:r>
            <a:endParaRPr lang="zh-CN" altLang="en-US" sz="2400" dirty="0">
              <a:latin typeface="+mj-lt"/>
              <a:ea typeface="Arial Unicode MS" panose="020B0604020202020204" pitchFamily="34" charset="-122"/>
              <a:cs typeface="Arial Unicode MS" panose="020B0604020202020204" pitchFamily="34" charset="-122"/>
            </a:endParaRPr>
          </a:p>
        </p:txBody>
      </p:sp>
      <p:sp>
        <p:nvSpPr>
          <p:cNvPr id="43" name="矩形 42"/>
          <p:cNvSpPr/>
          <p:nvPr/>
        </p:nvSpPr>
        <p:spPr>
          <a:xfrm>
            <a:off x="6452627" y="2478941"/>
            <a:ext cx="1215717" cy="284693"/>
          </a:xfrm>
          <a:prstGeom prst="rect">
            <a:avLst/>
          </a:prstGeom>
        </p:spPr>
        <p:txBody>
          <a:bodyPr wrap="none" lIns="68580" tIns="34290" rIns="68580" bIns="34290">
            <a:spAutoFit/>
          </a:bodyPr>
          <a:lstStyle/>
          <a:p>
            <a:pPr algn="ctr">
              <a:defRPr/>
            </a:pPr>
            <a:r>
              <a:rPr lang="zh-CN" altLang="en-US" kern="100" dirty="0">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4" name="圆角矩形 43"/>
          <p:cNvSpPr/>
          <p:nvPr/>
        </p:nvSpPr>
        <p:spPr>
          <a:xfrm>
            <a:off x="5859428" y="2993678"/>
            <a:ext cx="379809" cy="378619"/>
          </a:xfrm>
          <a:prstGeom prst="roundRect">
            <a:avLst/>
          </a:prstGeom>
          <a:solidFill>
            <a:srgbClr val="79A4C7">
              <a:alpha val="78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400" dirty="0">
                <a:latin typeface="+mj-lt"/>
                <a:ea typeface="Arial Unicode MS" panose="020B0604020202020204" pitchFamily="34" charset="-122"/>
                <a:cs typeface="Arial Unicode MS" panose="020B0604020202020204" pitchFamily="34" charset="-122"/>
              </a:rPr>
              <a:t>4</a:t>
            </a:r>
            <a:endParaRPr lang="zh-CN" altLang="en-US" sz="2400" dirty="0">
              <a:latin typeface="+mj-lt"/>
              <a:ea typeface="Arial Unicode MS" panose="020B0604020202020204" pitchFamily="34" charset="-122"/>
              <a:cs typeface="Arial Unicode MS" panose="020B0604020202020204" pitchFamily="34" charset="-122"/>
            </a:endParaRPr>
          </a:p>
        </p:txBody>
      </p:sp>
      <p:sp>
        <p:nvSpPr>
          <p:cNvPr id="45" name="矩形 44"/>
          <p:cNvSpPr/>
          <p:nvPr/>
        </p:nvSpPr>
        <p:spPr>
          <a:xfrm>
            <a:off x="6452627" y="3050828"/>
            <a:ext cx="1215717" cy="284693"/>
          </a:xfrm>
          <a:prstGeom prst="rect">
            <a:avLst/>
          </a:prstGeom>
        </p:spPr>
        <p:txBody>
          <a:bodyPr wrap="none" lIns="68580" tIns="34290" rIns="68580" bIns="34290">
            <a:spAutoFit/>
          </a:bodyPr>
          <a:lstStyle/>
          <a:p>
            <a:pPr algn="ctr">
              <a:defRPr/>
            </a:pPr>
            <a:r>
              <a:rPr lang="zh-CN" altLang="en-US" kern="100" dirty="0">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6" name="圆角矩形 45"/>
          <p:cNvSpPr/>
          <p:nvPr/>
        </p:nvSpPr>
        <p:spPr>
          <a:xfrm>
            <a:off x="5859428" y="3559225"/>
            <a:ext cx="379809" cy="378619"/>
          </a:xfrm>
          <a:prstGeom prst="roundRect">
            <a:avLst/>
          </a:prstGeom>
          <a:solidFill>
            <a:srgbClr val="F5CA40">
              <a:alpha val="83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400" dirty="0">
                <a:latin typeface="+mj-lt"/>
                <a:ea typeface="Arial Unicode MS" panose="020B0604020202020204" pitchFamily="34" charset="-122"/>
                <a:cs typeface="Arial Unicode MS" panose="020B0604020202020204" pitchFamily="34" charset="-122"/>
              </a:rPr>
              <a:t>5</a:t>
            </a:r>
            <a:endParaRPr lang="zh-CN" altLang="en-US" sz="2400" dirty="0">
              <a:latin typeface="+mj-lt"/>
              <a:ea typeface="Arial Unicode MS" panose="020B0604020202020204" pitchFamily="34" charset="-122"/>
              <a:cs typeface="Arial Unicode MS" panose="020B0604020202020204" pitchFamily="34" charset="-122"/>
            </a:endParaRPr>
          </a:p>
        </p:txBody>
      </p:sp>
      <p:sp>
        <p:nvSpPr>
          <p:cNvPr id="47" name="矩形 46"/>
          <p:cNvSpPr/>
          <p:nvPr/>
        </p:nvSpPr>
        <p:spPr>
          <a:xfrm>
            <a:off x="6452627" y="3610034"/>
            <a:ext cx="1215717" cy="284693"/>
          </a:xfrm>
          <a:prstGeom prst="rect">
            <a:avLst/>
          </a:prstGeom>
        </p:spPr>
        <p:txBody>
          <a:bodyPr wrap="none" lIns="68580" tIns="34290" rIns="68580" bIns="34290">
            <a:spAutoFit/>
          </a:bodyPr>
          <a:lstStyle/>
          <a:p>
            <a:pPr algn="ctr">
              <a:defRPr/>
            </a:pPr>
            <a:r>
              <a:rPr lang="zh-CN" altLang="en-US" kern="100" dirty="0">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22"/>
                                        </p:tgtEl>
                                        <p:attrNameLst>
                                          <p:attrName>ppt_x</p:attrName>
                                          <p:attrName>ppt_y</p:attrName>
                                        </p:attrNameLst>
                                      </p:cBhvr>
                                      <p:rCtr x="1862" y="-2060"/>
                                    </p:animMotion>
                                  </p:childTnLst>
                                </p:cTn>
                              </p:par>
                              <p:par>
                                <p:cTn id="10" presetID="22" presetClass="entr" presetSubtype="8" fill="hold" grpId="0" nodeType="withEffect">
                                  <p:stCondLst>
                                    <p:cond delay="25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childTnLst>
                                </p:cTn>
                              </p:par>
                              <p:par>
                                <p:cTn id="16" presetID="56" presetClass="path" presetSubtype="0" accel="50000" decel="50000" fill="hold" grpId="1" nodeType="withEffect">
                                  <p:stCondLst>
                                    <p:cond delay="250"/>
                                  </p:stCondLst>
                                  <p:childTnLst>
                                    <p:animMotion origin="layout" path="M -0.03737 0.0412 L -6.25E-7 2.96296E-6 " pathEditMode="relative" rAng="0" ptsTypes="AA">
                                      <p:cBhvr>
                                        <p:cTn id="17" dur="700" fill="hold"/>
                                        <p:tgtEl>
                                          <p:spTgt spid="24"/>
                                        </p:tgtEl>
                                        <p:attrNameLst>
                                          <p:attrName>ppt_x</p:attrName>
                                          <p:attrName>ppt_y</p:attrName>
                                        </p:attrNameLst>
                                      </p:cBhvr>
                                      <p:rCtr x="1862" y="-2060"/>
                                    </p:animMotion>
                                  </p:childTnLst>
                                </p:cTn>
                              </p:par>
                              <p:par>
                                <p:cTn id="18" presetID="22" presetClass="entr" presetSubtype="8" fill="hold" grpId="0" nodeType="withEffect">
                                  <p:stCondLst>
                                    <p:cond delay="5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1000"/>
                                        <p:tgtEl>
                                          <p:spTgt spid="42"/>
                                        </p:tgtEl>
                                      </p:cBhvr>
                                    </p:animEffect>
                                  </p:childTnLst>
                                </p:cTn>
                              </p:par>
                              <p:par>
                                <p:cTn id="24" presetID="56" presetClass="path" presetSubtype="0" accel="50000" decel="50000" fill="hold" grpId="1" nodeType="withEffect">
                                  <p:stCondLst>
                                    <p:cond delay="500"/>
                                  </p:stCondLst>
                                  <p:childTnLst>
                                    <p:animMotion origin="layout" path="M -0.03737 0.0412 L -6.25E-7 -7.40741E-7 " pathEditMode="relative" rAng="0" ptsTypes="AA">
                                      <p:cBhvr>
                                        <p:cTn id="25" dur="700" fill="hold"/>
                                        <p:tgtEl>
                                          <p:spTgt spid="42"/>
                                        </p:tgtEl>
                                        <p:attrNameLst>
                                          <p:attrName>ppt_x</p:attrName>
                                          <p:attrName>ppt_y</p:attrName>
                                        </p:attrNameLst>
                                      </p:cBhvr>
                                      <p:rCtr x="1862" y="-2060"/>
                                    </p:animMotion>
                                  </p:childTnLst>
                                </p:cTn>
                              </p:par>
                              <p:par>
                                <p:cTn id="26" presetID="22" presetClass="entr" presetSubtype="8" fill="hold" grpId="0" nodeType="withEffect">
                                  <p:stCondLst>
                                    <p:cond delay="75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childTnLst>
                                </p:cTn>
                              </p:par>
                              <p:par>
                                <p:cTn id="32" presetID="56" presetClass="path" presetSubtype="0" accel="50000" decel="50000" fill="hold" grpId="1" nodeType="withEffect">
                                  <p:stCondLst>
                                    <p:cond delay="750"/>
                                  </p:stCondLst>
                                  <p:childTnLst>
                                    <p:animMotion origin="layout" path="M -0.03737 0.04121 L -6.25E-7 -4.44444E-6 " pathEditMode="relative" rAng="0" ptsTypes="AA">
                                      <p:cBhvr>
                                        <p:cTn id="33" dur="700" fill="hold"/>
                                        <p:tgtEl>
                                          <p:spTgt spid="44"/>
                                        </p:tgtEl>
                                        <p:attrNameLst>
                                          <p:attrName>ppt_x</p:attrName>
                                          <p:attrName>ppt_y</p:attrName>
                                        </p:attrNameLst>
                                      </p:cBhvr>
                                      <p:rCtr x="1862" y="-2060"/>
                                    </p:animMotion>
                                  </p:childTnLst>
                                </p:cTn>
                              </p:par>
                              <p:par>
                                <p:cTn id="34" presetID="22" presetClass="entr" presetSubtype="8" fill="hold" grpId="0" nodeType="withEffect">
                                  <p:stCondLst>
                                    <p:cond delay="100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500"/>
                                        <p:tgtEl>
                                          <p:spTgt spid="45"/>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1000"/>
                                        <p:tgtEl>
                                          <p:spTgt spid="46"/>
                                        </p:tgtEl>
                                      </p:cBhvr>
                                    </p:animEffect>
                                  </p:childTnLst>
                                </p:cTn>
                              </p:par>
                              <p:par>
                                <p:cTn id="40" presetID="56" presetClass="path" presetSubtype="0" accel="50000" decel="50000" fill="hold" grpId="1" nodeType="withEffect">
                                  <p:stCondLst>
                                    <p:cond delay="1000"/>
                                  </p:stCondLst>
                                  <p:childTnLst>
                                    <p:animMotion origin="layout" path="M -0.03737 0.0412 L -6.25E-7 1.85185E-6 " pathEditMode="relative" rAng="0" ptsTypes="AA">
                                      <p:cBhvr>
                                        <p:cTn id="41" dur="700" fill="hold"/>
                                        <p:tgtEl>
                                          <p:spTgt spid="46"/>
                                        </p:tgtEl>
                                        <p:attrNameLst>
                                          <p:attrName>ppt_x</p:attrName>
                                          <p:attrName>ppt_y</p:attrName>
                                        </p:attrNameLst>
                                      </p:cBhvr>
                                      <p:rCtr x="1862" y="-2060"/>
                                    </p:animMotion>
                                  </p:childTnLst>
                                </p:cTn>
                              </p:par>
                              <p:par>
                                <p:cTn id="42" presetID="22" presetClass="entr" presetSubtype="8" fill="hold" grpId="0" nodeType="withEffect">
                                  <p:stCondLst>
                                    <p:cond delay="1250"/>
                                  </p:stCondLst>
                                  <p:childTnLst>
                                    <p:set>
                                      <p:cBhvr>
                                        <p:cTn id="43" dur="1" fill="hold">
                                          <p:stCondLst>
                                            <p:cond delay="0"/>
                                          </p:stCondLst>
                                        </p:cTn>
                                        <p:tgtEl>
                                          <p:spTgt spid="47"/>
                                        </p:tgtEl>
                                        <p:attrNameLst>
                                          <p:attrName>style.visibility</p:attrName>
                                        </p:attrNameLst>
                                      </p:cBhvr>
                                      <p:to>
                                        <p:strVal val="visible"/>
                                      </p:to>
                                    </p:set>
                                    <p:animEffect transition="in" filter="wipe(left)">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p:bldP spid="24" grpId="0" animBg="1"/>
      <p:bldP spid="24" grpId="1" animBg="1"/>
      <p:bldP spid="25" grpId="0"/>
      <p:bldP spid="42" grpId="0" animBg="1"/>
      <p:bldP spid="42" grpId="1" animBg="1"/>
      <p:bldP spid="43" grpId="0"/>
      <p:bldP spid="44" grpId="0" animBg="1"/>
      <p:bldP spid="44" grpId="1" animBg="1"/>
      <p:bldP spid="45" grpId="0"/>
      <p:bldP spid="46" grpId="0" animBg="1"/>
      <p:bldP spid="46" grpId="1" animBg="1"/>
      <p:bldP spid="4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2" name="Group 1"/>
          <p:cNvGrpSpPr/>
          <p:nvPr/>
        </p:nvGrpSpPr>
        <p:grpSpPr>
          <a:xfrm>
            <a:off x="1267071" y="2392303"/>
            <a:ext cx="1464038" cy="1235075"/>
            <a:chOff x="1689427" y="3189737"/>
            <a:chExt cx="1952051" cy="1646767"/>
          </a:xfrm>
        </p:grpSpPr>
        <p:grpSp>
          <p:nvGrpSpPr>
            <p:cNvPr id="50" name="Group 49"/>
            <p:cNvGrpSpPr/>
            <p:nvPr/>
          </p:nvGrpSpPr>
          <p:grpSpPr>
            <a:xfrm>
              <a:off x="1987972" y="3963708"/>
              <a:ext cx="1653506" cy="872796"/>
              <a:chOff x="1864504" y="3719868"/>
              <a:chExt cx="1653506" cy="872796"/>
            </a:xfrm>
          </p:grpSpPr>
          <p:sp>
            <p:nvSpPr>
              <p:cNvPr id="37" name="Rectangle 36"/>
              <p:cNvSpPr/>
              <p:nvPr/>
            </p:nvSpPr>
            <p:spPr>
              <a:xfrm>
                <a:off x="1864505" y="3878623"/>
                <a:ext cx="1653505" cy="714041"/>
              </a:xfrm>
              <a:prstGeom prst="rect">
                <a:avLst/>
              </a:prstGeom>
              <a:ln>
                <a:noFill/>
              </a:ln>
            </p:spPr>
            <p:txBody>
              <a:bodyPr wrap="square">
                <a:spAutoFit/>
              </a:bodyPr>
              <a:lstStyle/>
              <a:p>
                <a:pPr algn="just">
                  <a:lnSpc>
                    <a:spcPct val="12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a:t>
                </a:r>
                <a:r>
                  <a:rPr lang="en-US" altLang="zh-CN" sz="800" dirty="0">
                    <a:solidFill>
                      <a:schemeClr val="bg1">
                        <a:lumMod val="65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1864504" y="3719868"/>
                <a:ext cx="1653505" cy="274691"/>
              </a:xfrm>
              <a:prstGeom prst="rect">
                <a:avLst/>
              </a:prstGeom>
              <a:noFill/>
              <a:ln>
                <a:noFill/>
              </a:ln>
            </p:spPr>
            <p:txBody>
              <a:bodyPr wrap="square" rtlCol="0">
                <a:spAutoFit/>
              </a:bodyPr>
              <a:lstStyle/>
              <a:p>
                <a:pPr lvl="0">
                  <a:lnSpc>
                    <a:spcPct val="80000"/>
                  </a:lnSpc>
                  <a:defRPr/>
                </a:pPr>
                <a:r>
                  <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rPr>
                  <a:t>第五部分内容</a:t>
                </a:r>
                <a:endPar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endParaRPr>
              </a:p>
            </p:txBody>
          </p:sp>
        </p:grpSp>
        <p:cxnSp>
          <p:nvCxnSpPr>
            <p:cNvPr id="82" name="Straight Arrow Connector 81"/>
            <p:cNvCxnSpPr/>
            <p:nvPr/>
          </p:nvCxnSpPr>
          <p:spPr>
            <a:xfrm flipV="1">
              <a:off x="2096735" y="3594476"/>
              <a:ext cx="0" cy="379020"/>
            </a:xfrm>
            <a:prstGeom prst="straightConnector1">
              <a:avLst/>
            </a:prstGeom>
            <a:ln w="28575" cap="rnd">
              <a:solidFill>
                <a:schemeClr val="accent1"/>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689427" y="3189737"/>
              <a:ext cx="814613" cy="430887"/>
            </a:xfrm>
            <a:prstGeom prst="rect">
              <a:avLst/>
            </a:prstGeom>
            <a:noFill/>
            <a:ln>
              <a:noFill/>
            </a:ln>
          </p:spPr>
          <p:txBody>
            <a:bodyPr wrap="square" rtlCol="0">
              <a:spAutoFit/>
            </a:bodyPr>
            <a:lstStyle/>
            <a:p>
              <a:pPr algn="ctr"/>
              <a:r>
                <a:rPr lang="en-US" sz="1500" b="1" dirty="0">
                  <a:ln w="3175">
                    <a:noFill/>
                  </a:ln>
                  <a:solidFill>
                    <a:schemeClr val="accent1"/>
                  </a:solidFill>
                </a:rPr>
                <a:t>2011</a:t>
              </a:r>
              <a:endParaRPr lang="en-US" sz="1500" b="1" dirty="0">
                <a:ln w="3175">
                  <a:noFill/>
                </a:ln>
                <a:solidFill>
                  <a:schemeClr val="accent1"/>
                </a:solidFill>
                <a:latin typeface="+mj-lt"/>
              </a:endParaRPr>
            </a:p>
          </p:txBody>
        </p:sp>
      </p:grpSp>
      <p:grpSp>
        <p:nvGrpSpPr>
          <p:cNvPr id="3" name="Group 2"/>
          <p:cNvGrpSpPr/>
          <p:nvPr/>
        </p:nvGrpSpPr>
        <p:grpSpPr>
          <a:xfrm>
            <a:off x="2386374" y="1894021"/>
            <a:ext cx="1459985" cy="1225675"/>
            <a:chOff x="3181832" y="2525361"/>
            <a:chExt cx="1946646" cy="1634233"/>
          </a:xfrm>
        </p:grpSpPr>
        <p:grpSp>
          <p:nvGrpSpPr>
            <p:cNvPr id="51" name="Group 50"/>
            <p:cNvGrpSpPr/>
            <p:nvPr/>
          </p:nvGrpSpPr>
          <p:grpSpPr>
            <a:xfrm>
              <a:off x="3474970" y="3286798"/>
              <a:ext cx="1653508" cy="872796"/>
              <a:chOff x="1864502" y="3719868"/>
              <a:chExt cx="1653508" cy="872796"/>
            </a:xfrm>
          </p:grpSpPr>
          <p:sp>
            <p:nvSpPr>
              <p:cNvPr id="52" name="Rectangle 51"/>
              <p:cNvSpPr/>
              <p:nvPr/>
            </p:nvSpPr>
            <p:spPr>
              <a:xfrm>
                <a:off x="1864505" y="3878623"/>
                <a:ext cx="1653505" cy="714041"/>
              </a:xfrm>
              <a:prstGeom prst="rect">
                <a:avLst/>
              </a:prstGeom>
              <a:ln>
                <a:noFill/>
              </a:ln>
            </p:spPr>
            <p:txBody>
              <a:bodyPr wrap="square">
                <a:spAutoFit/>
              </a:bodyPr>
              <a:lstStyle/>
              <a:p>
                <a:pPr algn="just">
                  <a:lnSpc>
                    <a:spcPct val="12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a:t>
                </a:r>
                <a:r>
                  <a:rPr lang="en-US" altLang="zh-CN" sz="800" dirty="0">
                    <a:solidFill>
                      <a:schemeClr val="bg1">
                        <a:lumMod val="65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864502" y="3719868"/>
                <a:ext cx="1653504" cy="274691"/>
              </a:xfrm>
              <a:prstGeom prst="rect">
                <a:avLst/>
              </a:prstGeom>
              <a:noFill/>
              <a:ln>
                <a:noFill/>
              </a:ln>
            </p:spPr>
            <p:txBody>
              <a:bodyPr wrap="square" rtlCol="0">
                <a:spAutoFit/>
              </a:bodyPr>
              <a:lstStyle/>
              <a:p>
                <a:pPr lvl="0">
                  <a:lnSpc>
                    <a:spcPct val="80000"/>
                  </a:lnSpc>
                  <a:defRPr/>
                </a:pPr>
                <a:r>
                  <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rPr>
                  <a:t>第四部分内容</a:t>
                </a:r>
                <a:endPar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endParaRPr>
              </a:p>
            </p:txBody>
          </p:sp>
        </p:grpSp>
        <p:cxnSp>
          <p:nvCxnSpPr>
            <p:cNvPr id="84" name="Straight Arrow Connector 83"/>
            <p:cNvCxnSpPr/>
            <p:nvPr/>
          </p:nvCxnSpPr>
          <p:spPr>
            <a:xfrm flipV="1">
              <a:off x="3589140" y="2930100"/>
              <a:ext cx="0" cy="379020"/>
            </a:xfrm>
            <a:prstGeom prst="straightConnector1">
              <a:avLst/>
            </a:prstGeom>
            <a:ln w="28575" cap="rnd">
              <a:solidFill>
                <a:schemeClr val="accent2"/>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3181832" y="2525361"/>
              <a:ext cx="814614" cy="430886"/>
            </a:xfrm>
            <a:prstGeom prst="rect">
              <a:avLst/>
            </a:prstGeom>
            <a:noFill/>
            <a:ln>
              <a:noFill/>
            </a:ln>
          </p:spPr>
          <p:txBody>
            <a:bodyPr wrap="square" rtlCol="0">
              <a:spAutoFit/>
            </a:bodyPr>
            <a:lstStyle/>
            <a:p>
              <a:pPr algn="ctr"/>
              <a:r>
                <a:rPr lang="en-US" sz="1500" b="1" dirty="0">
                  <a:ln w="3175">
                    <a:noFill/>
                  </a:ln>
                  <a:solidFill>
                    <a:schemeClr val="accent2"/>
                  </a:solidFill>
                </a:rPr>
                <a:t>2012</a:t>
              </a:r>
              <a:endParaRPr lang="en-US" sz="1500" b="1" dirty="0">
                <a:ln w="3175">
                  <a:noFill/>
                </a:ln>
                <a:solidFill>
                  <a:schemeClr val="accent2"/>
                </a:solidFill>
                <a:latin typeface="+mj-lt"/>
              </a:endParaRPr>
            </a:p>
          </p:txBody>
        </p:sp>
      </p:grpSp>
      <p:grpSp>
        <p:nvGrpSpPr>
          <p:cNvPr id="4" name="Group 3"/>
          <p:cNvGrpSpPr/>
          <p:nvPr/>
        </p:nvGrpSpPr>
        <p:grpSpPr>
          <a:xfrm>
            <a:off x="3505778" y="1367165"/>
            <a:ext cx="1459904" cy="1240085"/>
            <a:chOff x="4674370" y="1822887"/>
            <a:chExt cx="1946539" cy="1653447"/>
          </a:xfrm>
        </p:grpSpPr>
        <p:grpSp>
          <p:nvGrpSpPr>
            <p:cNvPr id="54" name="Group 53"/>
            <p:cNvGrpSpPr/>
            <p:nvPr/>
          </p:nvGrpSpPr>
          <p:grpSpPr>
            <a:xfrm>
              <a:off x="4967403" y="2603538"/>
              <a:ext cx="1653506" cy="872796"/>
              <a:chOff x="1864504" y="3719868"/>
              <a:chExt cx="1653506" cy="872796"/>
            </a:xfrm>
          </p:grpSpPr>
          <p:sp>
            <p:nvSpPr>
              <p:cNvPr id="55" name="Rectangle 54"/>
              <p:cNvSpPr/>
              <p:nvPr/>
            </p:nvSpPr>
            <p:spPr>
              <a:xfrm>
                <a:off x="1864505" y="3878623"/>
                <a:ext cx="1653505" cy="714041"/>
              </a:xfrm>
              <a:prstGeom prst="rect">
                <a:avLst/>
              </a:prstGeom>
              <a:ln>
                <a:noFill/>
              </a:ln>
            </p:spPr>
            <p:txBody>
              <a:bodyPr wrap="square">
                <a:spAutoFit/>
              </a:bodyPr>
              <a:lstStyle/>
              <a:p>
                <a:pPr algn="just">
                  <a:lnSpc>
                    <a:spcPct val="12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a:t>
                </a:r>
                <a:r>
                  <a:rPr lang="en-US" altLang="zh-CN" sz="800" dirty="0">
                    <a:solidFill>
                      <a:schemeClr val="bg1">
                        <a:lumMod val="65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1864504" y="3719868"/>
                <a:ext cx="1653505" cy="274691"/>
              </a:xfrm>
              <a:prstGeom prst="rect">
                <a:avLst/>
              </a:prstGeom>
              <a:noFill/>
              <a:ln>
                <a:noFill/>
              </a:ln>
            </p:spPr>
            <p:txBody>
              <a:bodyPr wrap="square" rtlCol="0">
                <a:spAutoFit/>
              </a:bodyPr>
              <a:lstStyle/>
              <a:p>
                <a:pPr lvl="0">
                  <a:lnSpc>
                    <a:spcPct val="80000"/>
                  </a:lnSpc>
                  <a:defRPr/>
                </a:pPr>
                <a:r>
                  <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rPr>
                  <a:t>第三部分内容</a:t>
                </a:r>
                <a:endPar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endParaRPr>
              </a:p>
            </p:txBody>
          </p:sp>
        </p:grpSp>
        <p:cxnSp>
          <p:nvCxnSpPr>
            <p:cNvPr id="86" name="Straight Arrow Connector 85"/>
            <p:cNvCxnSpPr/>
            <p:nvPr/>
          </p:nvCxnSpPr>
          <p:spPr>
            <a:xfrm flipV="1">
              <a:off x="5081678" y="2227626"/>
              <a:ext cx="0" cy="379020"/>
            </a:xfrm>
            <a:prstGeom prst="straightConnector1">
              <a:avLst/>
            </a:prstGeom>
            <a:ln w="28575" cap="rnd">
              <a:solidFill>
                <a:schemeClr val="accent3"/>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87" name="TextBox 86"/>
            <p:cNvSpPr txBox="1"/>
            <p:nvPr/>
          </p:nvSpPr>
          <p:spPr>
            <a:xfrm>
              <a:off x="4674370" y="1822887"/>
              <a:ext cx="814613" cy="430887"/>
            </a:xfrm>
            <a:prstGeom prst="rect">
              <a:avLst/>
            </a:prstGeom>
            <a:noFill/>
            <a:ln>
              <a:noFill/>
            </a:ln>
          </p:spPr>
          <p:txBody>
            <a:bodyPr wrap="square" rtlCol="0">
              <a:spAutoFit/>
            </a:bodyPr>
            <a:lstStyle/>
            <a:p>
              <a:pPr algn="ctr"/>
              <a:r>
                <a:rPr lang="en-US" sz="1500" b="1" dirty="0">
                  <a:ln w="3175">
                    <a:noFill/>
                  </a:ln>
                  <a:solidFill>
                    <a:schemeClr val="accent3"/>
                  </a:solidFill>
                </a:rPr>
                <a:t>2013</a:t>
              </a:r>
              <a:endParaRPr lang="en-US" sz="1500" b="1" dirty="0">
                <a:ln w="3175">
                  <a:noFill/>
                </a:ln>
                <a:solidFill>
                  <a:schemeClr val="accent3"/>
                </a:solidFill>
                <a:latin typeface="+mj-lt"/>
              </a:endParaRPr>
            </a:p>
          </p:txBody>
        </p:sp>
      </p:grpSp>
      <p:grpSp>
        <p:nvGrpSpPr>
          <p:cNvPr id="7" name="Group 6"/>
          <p:cNvGrpSpPr/>
          <p:nvPr/>
        </p:nvGrpSpPr>
        <p:grpSpPr>
          <a:xfrm>
            <a:off x="4622314" y="836142"/>
            <a:ext cx="1458485" cy="1250091"/>
            <a:chOff x="6163085" y="1114856"/>
            <a:chExt cx="1944646" cy="1666788"/>
          </a:xfrm>
        </p:grpSpPr>
        <p:grpSp>
          <p:nvGrpSpPr>
            <p:cNvPr id="57" name="Group 56"/>
            <p:cNvGrpSpPr/>
            <p:nvPr/>
          </p:nvGrpSpPr>
          <p:grpSpPr>
            <a:xfrm>
              <a:off x="6454225" y="1908848"/>
              <a:ext cx="1653506" cy="872796"/>
              <a:chOff x="1864504" y="3719868"/>
              <a:chExt cx="1653506" cy="872796"/>
            </a:xfrm>
          </p:grpSpPr>
          <p:sp>
            <p:nvSpPr>
              <p:cNvPr id="58" name="Rectangle 57"/>
              <p:cNvSpPr/>
              <p:nvPr/>
            </p:nvSpPr>
            <p:spPr>
              <a:xfrm>
                <a:off x="1864505" y="3878623"/>
                <a:ext cx="1653505" cy="714041"/>
              </a:xfrm>
              <a:prstGeom prst="rect">
                <a:avLst/>
              </a:prstGeom>
              <a:ln>
                <a:noFill/>
              </a:ln>
            </p:spPr>
            <p:txBody>
              <a:bodyPr wrap="square">
                <a:spAutoFit/>
              </a:bodyPr>
              <a:lstStyle/>
              <a:p>
                <a:pPr algn="just">
                  <a:lnSpc>
                    <a:spcPct val="12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a:t>
                </a:r>
                <a:r>
                  <a:rPr lang="en-US" altLang="zh-CN" sz="800" dirty="0">
                    <a:solidFill>
                      <a:schemeClr val="bg1">
                        <a:lumMod val="65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1864504" y="3719868"/>
                <a:ext cx="1653505" cy="257935"/>
              </a:xfrm>
              <a:prstGeom prst="rect">
                <a:avLst/>
              </a:prstGeom>
              <a:noFill/>
              <a:ln>
                <a:noFill/>
              </a:ln>
            </p:spPr>
            <p:txBody>
              <a:bodyPr wrap="square" rtlCol="0">
                <a:spAutoFit/>
              </a:bodyPr>
              <a:lstStyle/>
              <a:p>
                <a:pPr lvl="0">
                  <a:lnSpc>
                    <a:spcPct val="80000"/>
                  </a:lnSpc>
                  <a:defRPr/>
                </a:pPr>
                <a:r>
                  <a:rPr lang="zh-CN" altLang="en-US" sz="8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rPr>
                  <a:t>第二部分内容</a:t>
                </a:r>
                <a:endParaRPr lang="zh-CN" altLang="en-US" sz="8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endParaRPr>
              </a:p>
            </p:txBody>
          </p:sp>
        </p:grpSp>
        <p:cxnSp>
          <p:nvCxnSpPr>
            <p:cNvPr id="88" name="Straight Arrow Connector 87"/>
            <p:cNvCxnSpPr/>
            <p:nvPr/>
          </p:nvCxnSpPr>
          <p:spPr>
            <a:xfrm flipV="1">
              <a:off x="6570393" y="1519595"/>
              <a:ext cx="0" cy="379020"/>
            </a:xfrm>
            <a:prstGeom prst="straightConnector1">
              <a:avLst/>
            </a:prstGeom>
            <a:ln w="28575" cap="rnd">
              <a:solidFill>
                <a:schemeClr val="accent4"/>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163085" y="1114856"/>
              <a:ext cx="814614" cy="430887"/>
            </a:xfrm>
            <a:prstGeom prst="rect">
              <a:avLst/>
            </a:prstGeom>
            <a:noFill/>
            <a:ln>
              <a:noFill/>
            </a:ln>
          </p:spPr>
          <p:txBody>
            <a:bodyPr wrap="square" rtlCol="0">
              <a:spAutoFit/>
            </a:bodyPr>
            <a:lstStyle/>
            <a:p>
              <a:pPr algn="ctr"/>
              <a:r>
                <a:rPr lang="en-US" sz="1500" b="1" dirty="0">
                  <a:ln w="3175">
                    <a:noFill/>
                  </a:ln>
                  <a:solidFill>
                    <a:schemeClr val="accent4"/>
                  </a:solidFill>
                </a:rPr>
                <a:t>2014</a:t>
              </a:r>
              <a:endParaRPr lang="en-US" sz="1500" b="1" dirty="0">
                <a:ln w="3175">
                  <a:noFill/>
                </a:ln>
                <a:solidFill>
                  <a:schemeClr val="accent4"/>
                </a:solidFill>
                <a:latin typeface="+mj-lt"/>
              </a:endParaRPr>
            </a:p>
          </p:txBody>
        </p:sp>
      </p:grpSp>
      <p:grpSp>
        <p:nvGrpSpPr>
          <p:cNvPr id="8" name="Group 7"/>
          <p:cNvGrpSpPr/>
          <p:nvPr/>
        </p:nvGrpSpPr>
        <p:grpSpPr>
          <a:xfrm>
            <a:off x="5742901" y="218398"/>
            <a:ext cx="1459984" cy="1466930"/>
            <a:chOff x="7657198" y="291197"/>
            <a:chExt cx="1946645" cy="1955906"/>
          </a:xfrm>
        </p:grpSpPr>
        <p:grpSp>
          <p:nvGrpSpPr>
            <p:cNvPr id="60" name="Group 59"/>
            <p:cNvGrpSpPr/>
            <p:nvPr/>
          </p:nvGrpSpPr>
          <p:grpSpPr>
            <a:xfrm>
              <a:off x="7950337" y="1078841"/>
              <a:ext cx="1653506" cy="1168262"/>
              <a:chOff x="1852853" y="3575661"/>
              <a:chExt cx="1653506" cy="1168262"/>
            </a:xfrm>
          </p:grpSpPr>
          <p:sp>
            <p:nvSpPr>
              <p:cNvPr id="61" name="Rectangle 60"/>
              <p:cNvSpPr/>
              <p:nvPr/>
            </p:nvSpPr>
            <p:spPr>
              <a:xfrm>
                <a:off x="1852853" y="3734417"/>
                <a:ext cx="1653505" cy="1009506"/>
              </a:xfrm>
              <a:prstGeom prst="rect">
                <a:avLst/>
              </a:prstGeom>
              <a:ln>
                <a:noFill/>
              </a:ln>
            </p:spPr>
            <p:txBody>
              <a:bodyPr wrap="square">
                <a:spAutoFit/>
              </a:bodyPr>
              <a:lstStyle/>
              <a:p>
                <a:pPr algn="just">
                  <a:lnSpc>
                    <a:spcPct val="12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在此输入您的文字内容，在此输入您的文字内容，在此输入您的文字内容</a:t>
                </a:r>
                <a:r>
                  <a:rPr lang="en-US" altLang="zh-CN" sz="900" dirty="0">
                    <a:solidFill>
                      <a:schemeClr val="bg1">
                        <a:lumMod val="65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1852854" y="3575661"/>
                <a:ext cx="1653505" cy="274691"/>
              </a:xfrm>
              <a:prstGeom prst="rect">
                <a:avLst/>
              </a:prstGeom>
              <a:noFill/>
              <a:ln>
                <a:noFill/>
              </a:ln>
            </p:spPr>
            <p:txBody>
              <a:bodyPr wrap="square" rtlCol="0">
                <a:spAutoFit/>
              </a:bodyPr>
              <a:lstStyle/>
              <a:p>
                <a:pPr lvl="0">
                  <a:lnSpc>
                    <a:spcPct val="80000"/>
                  </a:lnSpc>
                  <a:defRPr/>
                </a:pPr>
                <a:r>
                  <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rPr>
                  <a:t>第一部分内容</a:t>
                </a:r>
                <a:endParaRPr lang="zh-CN" altLang="en-US" sz="900" b="1" kern="0" dirty="0">
                  <a:ln w="18415" cmpd="sng">
                    <a:noFill/>
                    <a:prstDash val="solid"/>
                  </a:ln>
                  <a:solidFill>
                    <a:schemeClr val="bg2">
                      <a:lumMod val="25000"/>
                    </a:schemeClr>
                  </a:solidFill>
                  <a:effectLst>
                    <a:outerShdw blurRad="50800" dist="38100" dir="5400000" algn="t" rotWithShape="0">
                      <a:sysClr val="window" lastClr="FFFFFF">
                        <a:alpha val="40000"/>
                      </a:sysClr>
                    </a:outerShdw>
                  </a:effectLst>
                  <a:latin typeface="Baskerville Old Face" panose="02020602080505020303" pitchFamily="18" charset="0"/>
                  <a:ea typeface="微软雅黑" panose="020B0503020204020204" pitchFamily="34" charset="-122"/>
                  <a:cs typeface="Times New Roman" panose="02020603050405020304" pitchFamily="18" charset="0"/>
                </a:endParaRPr>
              </a:p>
            </p:txBody>
          </p:sp>
        </p:grpSp>
        <p:cxnSp>
          <p:nvCxnSpPr>
            <p:cNvPr id="90" name="Straight Arrow Connector 89"/>
            <p:cNvCxnSpPr/>
            <p:nvPr/>
          </p:nvCxnSpPr>
          <p:spPr>
            <a:xfrm flipV="1">
              <a:off x="8064506" y="695935"/>
              <a:ext cx="0" cy="379020"/>
            </a:xfrm>
            <a:prstGeom prst="straightConnector1">
              <a:avLst/>
            </a:prstGeom>
            <a:ln w="28575" cap="rnd">
              <a:solidFill>
                <a:schemeClr val="accent6"/>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657198" y="291197"/>
              <a:ext cx="814613" cy="430887"/>
            </a:xfrm>
            <a:prstGeom prst="rect">
              <a:avLst/>
            </a:prstGeom>
            <a:noFill/>
            <a:ln>
              <a:noFill/>
            </a:ln>
          </p:spPr>
          <p:txBody>
            <a:bodyPr wrap="square" rtlCol="0">
              <a:spAutoFit/>
            </a:bodyPr>
            <a:lstStyle/>
            <a:p>
              <a:pPr algn="ctr"/>
              <a:r>
                <a:rPr lang="en-US" sz="1500" b="1" dirty="0">
                  <a:ln w="3175">
                    <a:noFill/>
                  </a:ln>
                  <a:solidFill>
                    <a:schemeClr val="accent6"/>
                  </a:solidFill>
                </a:rPr>
                <a:t>2015</a:t>
              </a:r>
              <a:endParaRPr lang="en-US" sz="1500" b="1" dirty="0">
                <a:ln w="3175">
                  <a:noFill/>
                </a:ln>
                <a:solidFill>
                  <a:schemeClr val="accent6"/>
                </a:solidFill>
                <a:latin typeface="+mj-lt"/>
              </a:endParaRPr>
            </a:p>
          </p:txBody>
        </p:sp>
      </p:grpSp>
      <p:grpSp>
        <p:nvGrpSpPr>
          <p:cNvPr id="9" name="Group 8"/>
          <p:cNvGrpSpPr/>
          <p:nvPr/>
        </p:nvGrpSpPr>
        <p:grpSpPr>
          <a:xfrm>
            <a:off x="1558264" y="3706156"/>
            <a:ext cx="1528259" cy="934592"/>
            <a:chOff x="2077685" y="4941542"/>
            <a:chExt cx="2037678" cy="1246122"/>
          </a:xfrm>
        </p:grpSpPr>
        <p:grpSp>
          <p:nvGrpSpPr>
            <p:cNvPr id="81" name="Group 80"/>
            <p:cNvGrpSpPr/>
            <p:nvPr/>
          </p:nvGrpSpPr>
          <p:grpSpPr>
            <a:xfrm>
              <a:off x="2077685" y="4941542"/>
              <a:ext cx="2037678" cy="1246122"/>
              <a:chOff x="2106617" y="4880582"/>
              <a:chExt cx="2037678" cy="1246122"/>
            </a:xfrm>
          </p:grpSpPr>
          <p:sp>
            <p:nvSpPr>
              <p:cNvPr id="5" name="Rectangle 4"/>
              <p:cNvSpPr/>
              <p:nvPr/>
            </p:nvSpPr>
            <p:spPr>
              <a:xfrm>
                <a:off x="2106617" y="4880582"/>
                <a:ext cx="1492099" cy="685078"/>
              </a:xfrm>
              <a:prstGeom prst="rect">
                <a:avLst/>
              </a:prstGeom>
              <a:solidFill>
                <a:schemeClr val="accent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Oval 5"/>
              <p:cNvSpPr/>
              <p:nvPr/>
            </p:nvSpPr>
            <p:spPr>
              <a:xfrm>
                <a:off x="3053136" y="5020079"/>
                <a:ext cx="1091159" cy="1091161"/>
              </a:xfrm>
              <a:prstGeom prst="ellipse">
                <a:avLst/>
              </a:prstGeom>
              <a:solidFill>
                <a:srgbClr val="6A91C4"/>
              </a:solidFill>
              <a:ln w="12700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7" name="Isosceles Triangle 66"/>
              <p:cNvSpPr/>
              <p:nvPr/>
            </p:nvSpPr>
            <p:spPr>
              <a:xfrm flipV="1">
                <a:off x="3524537" y="6036517"/>
                <a:ext cx="147100" cy="90187"/>
              </a:xfrm>
              <a:prstGeom prst="triangle">
                <a:avLst/>
              </a:prstGeom>
              <a:solidFill>
                <a:srgbClr val="6A9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92" name="Rectangle 91"/>
            <p:cNvSpPr/>
            <p:nvPr/>
          </p:nvSpPr>
          <p:spPr>
            <a:xfrm>
              <a:off x="3092886" y="5220319"/>
              <a:ext cx="957925" cy="784830"/>
            </a:xfrm>
            <a:prstGeom prst="rect">
              <a:avLst/>
            </a:prstGeom>
            <a:noFill/>
          </p:spPr>
          <p:txBody>
            <a:bodyPr wrap="square" lIns="68580" tIns="34290" rIns="68580" bIns="34290" anchor="ctr">
              <a:spAutoFit/>
            </a:bodyPr>
            <a:lstStyle/>
            <a:p>
              <a:pPr algn="ctr"/>
              <a:r>
                <a:rPr lang="en-US" sz="3375" dirty="0">
                  <a:ln w="0">
                    <a:noFill/>
                  </a:ln>
                  <a:solidFill>
                    <a:schemeClr val="bg1"/>
                  </a:solidFill>
                  <a:latin typeface="FontAwesome" pitchFamily="2" charset="0"/>
                </a:rPr>
                <a:t></a:t>
              </a:r>
              <a:endParaRPr lang="en-US" sz="3375" dirty="0">
                <a:ln w="0">
                  <a:noFill/>
                </a:ln>
                <a:solidFill>
                  <a:schemeClr val="bg1"/>
                </a:solidFill>
                <a:latin typeface="FontAwesome" pitchFamily="2" charset="0"/>
              </a:endParaRPr>
            </a:p>
          </p:txBody>
        </p:sp>
      </p:grpSp>
      <p:grpSp>
        <p:nvGrpSpPr>
          <p:cNvPr id="10" name="Group 9"/>
          <p:cNvGrpSpPr/>
          <p:nvPr/>
        </p:nvGrpSpPr>
        <p:grpSpPr>
          <a:xfrm>
            <a:off x="2677337" y="3192349"/>
            <a:ext cx="1528259" cy="936913"/>
            <a:chOff x="3569783" y="4256465"/>
            <a:chExt cx="2037678" cy="1249217"/>
          </a:xfrm>
        </p:grpSpPr>
        <p:grpSp>
          <p:nvGrpSpPr>
            <p:cNvPr id="80" name="Group 79"/>
            <p:cNvGrpSpPr/>
            <p:nvPr/>
          </p:nvGrpSpPr>
          <p:grpSpPr>
            <a:xfrm>
              <a:off x="3569783" y="4256465"/>
              <a:ext cx="2037678" cy="1249217"/>
              <a:chOff x="3598715" y="4195505"/>
              <a:chExt cx="2037678" cy="1249217"/>
            </a:xfrm>
          </p:grpSpPr>
          <p:sp>
            <p:nvSpPr>
              <p:cNvPr id="24" name="Rectangle 23"/>
              <p:cNvSpPr/>
              <p:nvPr/>
            </p:nvSpPr>
            <p:spPr>
              <a:xfrm>
                <a:off x="3598715" y="4195505"/>
                <a:ext cx="1492099" cy="685078"/>
              </a:xfrm>
              <a:prstGeom prst="rect">
                <a:avLst/>
              </a:prstGeom>
              <a:solidFill>
                <a:schemeClr val="accent2">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Oval 24"/>
              <p:cNvSpPr/>
              <p:nvPr/>
            </p:nvSpPr>
            <p:spPr>
              <a:xfrm>
                <a:off x="4545234" y="4335002"/>
                <a:ext cx="1091159" cy="1091161"/>
              </a:xfrm>
              <a:prstGeom prst="ellipse">
                <a:avLst/>
              </a:prstGeom>
              <a:solidFill>
                <a:srgbClr val="C86865"/>
              </a:solidFill>
              <a:ln w="12700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9" name="Isosceles Triangle 68"/>
              <p:cNvSpPr/>
              <p:nvPr/>
            </p:nvSpPr>
            <p:spPr>
              <a:xfrm flipV="1">
                <a:off x="5019119" y="5354535"/>
                <a:ext cx="147100" cy="90187"/>
              </a:xfrm>
              <a:prstGeom prst="triangle">
                <a:avLst/>
              </a:prstGeom>
              <a:solidFill>
                <a:srgbClr val="C86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sp>
          <p:nvSpPr>
            <p:cNvPr id="93" name="Rectangle 92"/>
            <p:cNvSpPr/>
            <p:nvPr/>
          </p:nvSpPr>
          <p:spPr>
            <a:xfrm>
              <a:off x="4584773" y="4549128"/>
              <a:ext cx="957925" cy="784830"/>
            </a:xfrm>
            <a:prstGeom prst="rect">
              <a:avLst/>
            </a:prstGeom>
            <a:noFill/>
          </p:spPr>
          <p:txBody>
            <a:bodyPr wrap="square" lIns="68580" tIns="34290" rIns="68580" bIns="34290" anchor="ctr">
              <a:spAutoFit/>
            </a:bodyPr>
            <a:lstStyle/>
            <a:p>
              <a:pPr algn="ctr"/>
              <a:r>
                <a:rPr lang="en-US" sz="3375" dirty="0">
                  <a:ln w="0">
                    <a:noFill/>
                  </a:ln>
                  <a:solidFill>
                    <a:schemeClr val="bg1"/>
                  </a:solidFill>
                  <a:latin typeface="FontAwesome" pitchFamily="2" charset="0"/>
                </a:rPr>
                <a:t></a:t>
              </a:r>
              <a:endParaRPr lang="en-US" sz="3375" dirty="0">
                <a:ln w="0">
                  <a:noFill/>
                </a:ln>
                <a:solidFill>
                  <a:schemeClr val="bg1"/>
                </a:solidFill>
                <a:latin typeface="FontAwesome" pitchFamily="2" charset="0"/>
              </a:endParaRPr>
            </a:p>
          </p:txBody>
        </p:sp>
      </p:grpSp>
      <p:grpSp>
        <p:nvGrpSpPr>
          <p:cNvPr id="11" name="Group 10"/>
          <p:cNvGrpSpPr/>
          <p:nvPr/>
        </p:nvGrpSpPr>
        <p:grpSpPr>
          <a:xfrm>
            <a:off x="3796411" y="2678541"/>
            <a:ext cx="1528259" cy="937167"/>
            <a:chOff x="5061881" y="3571388"/>
            <a:chExt cx="2037678" cy="1249556"/>
          </a:xfrm>
        </p:grpSpPr>
        <p:grpSp>
          <p:nvGrpSpPr>
            <p:cNvPr id="75" name="Group 74"/>
            <p:cNvGrpSpPr/>
            <p:nvPr/>
          </p:nvGrpSpPr>
          <p:grpSpPr>
            <a:xfrm>
              <a:off x="5061881" y="3571388"/>
              <a:ext cx="2037678" cy="1249556"/>
              <a:chOff x="5090813" y="3510428"/>
              <a:chExt cx="2037678" cy="1249556"/>
            </a:xfrm>
          </p:grpSpPr>
          <p:sp>
            <p:nvSpPr>
              <p:cNvPr id="27" name="Rectangle 26"/>
              <p:cNvSpPr/>
              <p:nvPr/>
            </p:nvSpPr>
            <p:spPr>
              <a:xfrm>
                <a:off x="5090813" y="3510428"/>
                <a:ext cx="1492099" cy="685078"/>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Oval 27"/>
              <p:cNvSpPr/>
              <p:nvPr/>
            </p:nvSpPr>
            <p:spPr>
              <a:xfrm>
                <a:off x="6037332" y="3649925"/>
                <a:ext cx="1091159" cy="1091161"/>
              </a:xfrm>
              <a:prstGeom prst="ellipse">
                <a:avLst/>
              </a:prstGeom>
              <a:solidFill>
                <a:srgbClr val="AFC679"/>
              </a:solidFill>
              <a:ln w="12700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0" name="Isosceles Triangle 69"/>
              <p:cNvSpPr/>
              <p:nvPr/>
            </p:nvSpPr>
            <p:spPr>
              <a:xfrm flipV="1">
                <a:off x="6511217" y="4669797"/>
                <a:ext cx="147100" cy="90187"/>
              </a:xfrm>
              <a:prstGeom prst="triangle">
                <a:avLst/>
              </a:prstGeom>
              <a:solidFill>
                <a:srgbClr val="AFC6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94" name="Rectangle 93"/>
            <p:cNvSpPr/>
            <p:nvPr/>
          </p:nvSpPr>
          <p:spPr>
            <a:xfrm>
              <a:off x="6075015" y="3864053"/>
              <a:ext cx="957925" cy="784831"/>
            </a:xfrm>
            <a:prstGeom prst="rect">
              <a:avLst/>
            </a:prstGeom>
            <a:noFill/>
          </p:spPr>
          <p:txBody>
            <a:bodyPr wrap="square" lIns="68580" tIns="34290" rIns="68580" bIns="34290" anchor="ctr">
              <a:spAutoFit/>
            </a:bodyPr>
            <a:lstStyle/>
            <a:p>
              <a:pPr algn="ctr"/>
              <a:r>
                <a:rPr lang="en-US" sz="3375" dirty="0">
                  <a:ln w="0">
                    <a:noFill/>
                  </a:ln>
                  <a:solidFill>
                    <a:schemeClr val="bg1"/>
                  </a:solidFill>
                  <a:latin typeface="FontAwesome" pitchFamily="2" charset="0"/>
                </a:rPr>
                <a:t></a:t>
              </a:r>
              <a:endParaRPr lang="en-US" sz="3375" dirty="0">
                <a:ln w="0">
                  <a:noFill/>
                </a:ln>
                <a:solidFill>
                  <a:schemeClr val="bg1"/>
                </a:solidFill>
                <a:latin typeface="FontAwesome" pitchFamily="2" charset="0"/>
              </a:endParaRPr>
            </a:p>
          </p:txBody>
        </p:sp>
      </p:grpSp>
      <p:grpSp>
        <p:nvGrpSpPr>
          <p:cNvPr id="12" name="Group 11"/>
          <p:cNvGrpSpPr/>
          <p:nvPr/>
        </p:nvGrpSpPr>
        <p:grpSpPr>
          <a:xfrm>
            <a:off x="4915484" y="2164734"/>
            <a:ext cx="1528259" cy="935149"/>
            <a:chOff x="6553979" y="2886311"/>
            <a:chExt cx="2037678" cy="1246865"/>
          </a:xfrm>
        </p:grpSpPr>
        <p:grpSp>
          <p:nvGrpSpPr>
            <p:cNvPr id="74" name="Group 73"/>
            <p:cNvGrpSpPr/>
            <p:nvPr/>
          </p:nvGrpSpPr>
          <p:grpSpPr>
            <a:xfrm>
              <a:off x="6553979" y="2886311"/>
              <a:ext cx="2037678" cy="1246865"/>
              <a:chOff x="6582911" y="2825351"/>
              <a:chExt cx="2037678" cy="1246865"/>
            </a:xfrm>
          </p:grpSpPr>
          <p:sp>
            <p:nvSpPr>
              <p:cNvPr id="30" name="Rectangle 29"/>
              <p:cNvSpPr/>
              <p:nvPr/>
            </p:nvSpPr>
            <p:spPr>
              <a:xfrm>
                <a:off x="6582911" y="2825351"/>
                <a:ext cx="1492099" cy="685078"/>
              </a:xfrm>
              <a:prstGeom prst="rect">
                <a:avLst/>
              </a:prstGeom>
              <a:solidFill>
                <a:schemeClr val="accent4">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Oval 30"/>
              <p:cNvSpPr/>
              <p:nvPr/>
            </p:nvSpPr>
            <p:spPr>
              <a:xfrm>
                <a:off x="7529430" y="2964848"/>
                <a:ext cx="1091159" cy="1091161"/>
              </a:xfrm>
              <a:prstGeom prst="ellipse">
                <a:avLst/>
              </a:prstGeom>
              <a:solidFill>
                <a:srgbClr val="967DB0"/>
              </a:solidFill>
              <a:ln w="12700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 name="Isosceles Triangle 70"/>
              <p:cNvSpPr/>
              <p:nvPr/>
            </p:nvSpPr>
            <p:spPr>
              <a:xfrm flipV="1">
                <a:off x="8001458" y="3982029"/>
                <a:ext cx="147100" cy="90187"/>
              </a:xfrm>
              <a:prstGeom prst="triangle">
                <a:avLst/>
              </a:prstGeom>
              <a:solidFill>
                <a:srgbClr val="967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97" name="Rectangle 96"/>
            <p:cNvSpPr/>
            <p:nvPr/>
          </p:nvSpPr>
          <p:spPr>
            <a:xfrm>
              <a:off x="7567113" y="3185532"/>
              <a:ext cx="957925" cy="784830"/>
            </a:xfrm>
            <a:prstGeom prst="rect">
              <a:avLst/>
            </a:prstGeom>
            <a:noFill/>
          </p:spPr>
          <p:txBody>
            <a:bodyPr wrap="square" lIns="68580" tIns="34290" rIns="68580" bIns="34290" anchor="ctr">
              <a:spAutoFit/>
            </a:bodyPr>
            <a:lstStyle/>
            <a:p>
              <a:pPr algn="ctr"/>
              <a:r>
                <a:rPr lang="en-US" sz="3375" dirty="0">
                  <a:ln w="0">
                    <a:noFill/>
                  </a:ln>
                  <a:solidFill>
                    <a:schemeClr val="bg1"/>
                  </a:solidFill>
                  <a:latin typeface="FontAwesome" pitchFamily="2" charset="0"/>
                </a:rPr>
                <a:t></a:t>
              </a:r>
              <a:endParaRPr lang="en-US" sz="3375" dirty="0">
                <a:ln w="0">
                  <a:noFill/>
                </a:ln>
                <a:solidFill>
                  <a:schemeClr val="bg1"/>
                </a:solidFill>
                <a:latin typeface="FontAwesome" pitchFamily="2" charset="0"/>
              </a:endParaRPr>
            </a:p>
          </p:txBody>
        </p:sp>
      </p:grpSp>
      <p:grpSp>
        <p:nvGrpSpPr>
          <p:cNvPr id="13" name="Group 12"/>
          <p:cNvGrpSpPr/>
          <p:nvPr/>
        </p:nvGrpSpPr>
        <p:grpSpPr>
          <a:xfrm>
            <a:off x="6034558" y="1650926"/>
            <a:ext cx="1528259" cy="933707"/>
            <a:chOff x="8046077" y="2201234"/>
            <a:chExt cx="2037678" cy="1244943"/>
          </a:xfrm>
        </p:grpSpPr>
        <p:grpSp>
          <p:nvGrpSpPr>
            <p:cNvPr id="73" name="Group 72"/>
            <p:cNvGrpSpPr/>
            <p:nvPr/>
          </p:nvGrpSpPr>
          <p:grpSpPr>
            <a:xfrm>
              <a:off x="8046077" y="2201234"/>
              <a:ext cx="2037678" cy="1244943"/>
              <a:chOff x="8075009" y="2140274"/>
              <a:chExt cx="2037678" cy="1244943"/>
            </a:xfrm>
          </p:grpSpPr>
          <p:sp>
            <p:nvSpPr>
              <p:cNvPr id="33" name="Rectangle 32"/>
              <p:cNvSpPr/>
              <p:nvPr/>
            </p:nvSpPr>
            <p:spPr>
              <a:xfrm>
                <a:off x="8075009" y="2140274"/>
                <a:ext cx="1492099" cy="685078"/>
              </a:xfrm>
              <a:prstGeom prst="rect">
                <a:avLst/>
              </a:prstGeom>
              <a:solidFill>
                <a:schemeClr val="accent6">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Oval 33"/>
              <p:cNvSpPr/>
              <p:nvPr/>
            </p:nvSpPr>
            <p:spPr>
              <a:xfrm>
                <a:off x="9021528" y="2279771"/>
                <a:ext cx="1091159" cy="1091161"/>
              </a:xfrm>
              <a:prstGeom prst="ellipse">
                <a:avLst/>
              </a:prstGeom>
              <a:solidFill>
                <a:srgbClr val="F8AB6D"/>
              </a:solidFill>
              <a:ln w="12700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2" name="Isosceles Triangle 71"/>
              <p:cNvSpPr/>
              <p:nvPr/>
            </p:nvSpPr>
            <p:spPr>
              <a:xfrm flipV="1">
                <a:off x="9487784" y="3295030"/>
                <a:ext cx="147100" cy="90187"/>
              </a:xfrm>
              <a:prstGeom prst="triangle">
                <a:avLst/>
              </a:prstGeom>
              <a:solidFill>
                <a:srgbClr val="F8AB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98" name="Rectangle 97"/>
            <p:cNvSpPr/>
            <p:nvPr/>
          </p:nvSpPr>
          <p:spPr>
            <a:xfrm>
              <a:off x="9053439" y="2493895"/>
              <a:ext cx="957925" cy="784831"/>
            </a:xfrm>
            <a:prstGeom prst="rect">
              <a:avLst/>
            </a:prstGeom>
            <a:noFill/>
          </p:spPr>
          <p:txBody>
            <a:bodyPr wrap="square" lIns="68580" tIns="34290" rIns="68580" bIns="34290" anchor="ctr">
              <a:spAutoFit/>
            </a:bodyPr>
            <a:lstStyle/>
            <a:p>
              <a:pPr algn="ctr"/>
              <a:r>
                <a:rPr lang="en-US" sz="3375" dirty="0">
                  <a:ln w="0">
                    <a:noFill/>
                  </a:ln>
                  <a:solidFill>
                    <a:schemeClr val="bg1"/>
                  </a:solidFill>
                  <a:latin typeface="FontAwesome" pitchFamily="2" charset="0"/>
                </a:rPr>
                <a:t></a:t>
              </a:r>
              <a:endParaRPr lang="en-US" sz="3375" dirty="0">
                <a:ln w="0">
                  <a:noFill/>
                </a:ln>
                <a:solidFill>
                  <a:schemeClr val="bg1"/>
                </a:solidFill>
                <a:latin typeface="FontAwesome" pitchFamily="2" charset="0"/>
              </a:endParaRPr>
            </a:p>
          </p:txBody>
        </p:sp>
      </p:grpSp>
      <p:sp>
        <p:nvSpPr>
          <p:cNvPr id="95" name="TextBox 44"/>
          <p:cNvSpPr txBox="1"/>
          <p:nvPr/>
        </p:nvSpPr>
        <p:spPr>
          <a:xfrm>
            <a:off x="6819570" y="1880358"/>
            <a:ext cx="762215" cy="647550"/>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defRPr/>
            </a:pPr>
            <a:r>
              <a:rPr kumimoji="0" lang="en-US" altLang="zh-CN"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rPr>
              <a:t>01</a:t>
            </a:r>
            <a:endParaRPr kumimoji="0" lang="zh-CN" altLang="en-US"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endParaRPr>
          </a:p>
        </p:txBody>
      </p:sp>
      <p:sp>
        <p:nvSpPr>
          <p:cNvPr id="14" name="文本框 13"/>
          <p:cNvSpPr txBox="1"/>
          <p:nvPr/>
        </p:nvSpPr>
        <p:spPr>
          <a:xfrm>
            <a:off x="6131186" y="1693752"/>
            <a:ext cx="486030" cy="646331"/>
          </a:xfrm>
          <a:prstGeom prst="rect">
            <a:avLst/>
          </a:prstGeom>
          <a:noFill/>
        </p:spPr>
        <p:txBody>
          <a:bodyPr wrap="none" rtlCol="0">
            <a:spAutoFit/>
          </a:bodyPr>
          <a:lstStyle/>
          <a:p>
            <a:r>
              <a:rPr lang="en-US" altLang="zh-CN"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Text</a:t>
            </a:r>
            <a:endParaRPr lang="zh-CN" altLang="en-US"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a:p>
            <a:endParaRPr lang="zh-CN" altLang="en-US" dirty="0"/>
          </a:p>
        </p:txBody>
      </p:sp>
      <p:sp>
        <p:nvSpPr>
          <p:cNvPr id="99" name="文本框 98"/>
          <p:cNvSpPr txBox="1"/>
          <p:nvPr/>
        </p:nvSpPr>
        <p:spPr>
          <a:xfrm>
            <a:off x="5011315" y="2174271"/>
            <a:ext cx="486030" cy="646331"/>
          </a:xfrm>
          <a:prstGeom prst="rect">
            <a:avLst/>
          </a:prstGeom>
          <a:noFill/>
        </p:spPr>
        <p:txBody>
          <a:bodyPr wrap="none" rtlCol="0">
            <a:spAutoFit/>
          </a:bodyPr>
          <a:lstStyle/>
          <a:p>
            <a:r>
              <a:rPr lang="en-US" altLang="zh-CN"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Text</a:t>
            </a:r>
            <a:endParaRPr lang="zh-CN" altLang="en-US"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a:p>
            <a:endParaRPr lang="zh-CN" altLang="en-US" dirty="0"/>
          </a:p>
        </p:txBody>
      </p:sp>
      <p:sp>
        <p:nvSpPr>
          <p:cNvPr id="117" name="文本框 116"/>
          <p:cNvSpPr txBox="1"/>
          <p:nvPr/>
        </p:nvSpPr>
        <p:spPr>
          <a:xfrm>
            <a:off x="3899887" y="2697724"/>
            <a:ext cx="486030" cy="646331"/>
          </a:xfrm>
          <a:prstGeom prst="rect">
            <a:avLst/>
          </a:prstGeom>
          <a:noFill/>
        </p:spPr>
        <p:txBody>
          <a:bodyPr wrap="none" rtlCol="0">
            <a:spAutoFit/>
          </a:bodyPr>
          <a:lstStyle/>
          <a:p>
            <a:r>
              <a:rPr lang="en-US" altLang="zh-CN"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Text</a:t>
            </a:r>
            <a:endParaRPr lang="zh-CN" altLang="en-US"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a:p>
            <a:endParaRPr lang="zh-CN" altLang="en-US" dirty="0"/>
          </a:p>
        </p:txBody>
      </p:sp>
      <p:sp>
        <p:nvSpPr>
          <p:cNvPr id="118" name="文本框 117"/>
          <p:cNvSpPr txBox="1"/>
          <p:nvPr/>
        </p:nvSpPr>
        <p:spPr>
          <a:xfrm>
            <a:off x="2805367" y="3184329"/>
            <a:ext cx="486030" cy="646331"/>
          </a:xfrm>
          <a:prstGeom prst="rect">
            <a:avLst/>
          </a:prstGeom>
          <a:noFill/>
        </p:spPr>
        <p:txBody>
          <a:bodyPr wrap="none" rtlCol="0">
            <a:spAutoFit/>
          </a:bodyPr>
          <a:lstStyle/>
          <a:p>
            <a:r>
              <a:rPr lang="en-US" altLang="zh-CN"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Text</a:t>
            </a:r>
            <a:endParaRPr lang="zh-CN" altLang="en-US"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a:p>
            <a:endParaRPr lang="zh-CN" altLang="en-US" dirty="0"/>
          </a:p>
        </p:txBody>
      </p:sp>
      <p:sp>
        <p:nvSpPr>
          <p:cNvPr id="119" name="文本框 118"/>
          <p:cNvSpPr txBox="1"/>
          <p:nvPr/>
        </p:nvSpPr>
        <p:spPr>
          <a:xfrm>
            <a:off x="1665497" y="3716313"/>
            <a:ext cx="486030" cy="646331"/>
          </a:xfrm>
          <a:prstGeom prst="rect">
            <a:avLst/>
          </a:prstGeom>
          <a:noFill/>
        </p:spPr>
        <p:txBody>
          <a:bodyPr wrap="none" rtlCol="0">
            <a:spAutoFit/>
          </a:bodyPr>
          <a:lstStyle/>
          <a:p>
            <a:r>
              <a:rPr lang="en-US" altLang="zh-CN"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rPr>
              <a:t>Text</a:t>
            </a:r>
            <a:endParaRPr lang="zh-CN" altLang="en-US" kern="0" dirty="0">
              <a:ln w="18415" cmpd="sng">
                <a:solidFill>
                  <a:srgbClr val="FFFFFF"/>
                </a:solidFill>
                <a:prstDash val="solid"/>
              </a:ln>
              <a:solidFill>
                <a:srgbClr val="FFFFFF"/>
              </a:solidFill>
              <a:effectLst>
                <a:outerShdw blurRad="38100" dist="38100" dir="2700000" algn="tl">
                  <a:srgbClr val="000000">
                    <a:alpha val="43137"/>
                  </a:srgbClr>
                </a:outerShdw>
              </a:effectLst>
              <a:latin typeface="Agency FB" panose="020B0503020202020204" pitchFamily="34" charset="0"/>
              <a:ea typeface="微软雅黑" panose="020B0503020204020204" pitchFamily="34" charset="-122"/>
            </a:endParaRPr>
          </a:p>
          <a:p>
            <a:endParaRPr lang="zh-CN" altLang="en-US" dirty="0"/>
          </a:p>
        </p:txBody>
      </p:sp>
      <p:sp>
        <p:nvSpPr>
          <p:cNvPr id="120" name="TextBox 44"/>
          <p:cNvSpPr txBox="1"/>
          <p:nvPr/>
        </p:nvSpPr>
        <p:spPr>
          <a:xfrm>
            <a:off x="5717168" y="2372538"/>
            <a:ext cx="762215" cy="647550"/>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defRPr/>
            </a:pPr>
            <a:r>
              <a:rPr kumimoji="0" lang="en-US" altLang="zh-CN"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rPr>
              <a:t>02</a:t>
            </a:r>
            <a:endParaRPr kumimoji="0" lang="zh-CN" altLang="en-US"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endParaRPr>
          </a:p>
        </p:txBody>
      </p:sp>
      <p:sp>
        <p:nvSpPr>
          <p:cNvPr id="121" name="TextBox 44"/>
          <p:cNvSpPr txBox="1"/>
          <p:nvPr/>
        </p:nvSpPr>
        <p:spPr>
          <a:xfrm>
            <a:off x="4576211" y="2915203"/>
            <a:ext cx="762215" cy="647550"/>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defRPr/>
            </a:pPr>
            <a:r>
              <a:rPr kumimoji="0" lang="en-US" altLang="zh-CN"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rPr>
              <a:t>03</a:t>
            </a:r>
            <a:endParaRPr kumimoji="0" lang="zh-CN" altLang="en-US"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endParaRPr>
          </a:p>
        </p:txBody>
      </p:sp>
      <p:sp>
        <p:nvSpPr>
          <p:cNvPr id="122" name="TextBox 44"/>
          <p:cNvSpPr txBox="1"/>
          <p:nvPr/>
        </p:nvSpPr>
        <p:spPr>
          <a:xfrm>
            <a:off x="3457138" y="3420831"/>
            <a:ext cx="762215" cy="647550"/>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defRPr/>
            </a:pPr>
            <a:r>
              <a:rPr kumimoji="0" lang="en-US" altLang="zh-CN"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rPr>
              <a:t>04</a:t>
            </a:r>
            <a:endParaRPr kumimoji="0" lang="zh-CN" altLang="en-US"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endParaRPr>
          </a:p>
        </p:txBody>
      </p:sp>
      <p:sp>
        <p:nvSpPr>
          <p:cNvPr id="123" name="TextBox 44"/>
          <p:cNvSpPr txBox="1"/>
          <p:nvPr/>
        </p:nvSpPr>
        <p:spPr>
          <a:xfrm>
            <a:off x="2354545" y="3934619"/>
            <a:ext cx="762215" cy="647550"/>
          </a:xfrm>
          <a:prstGeom prst="rect">
            <a:avLst/>
          </a:prstGeom>
          <a:noFill/>
        </p:spPr>
        <p:txBody>
          <a:bodyPr wrap="square" rtlCol="0">
            <a:spAutoFit/>
          </a:bodyPr>
          <a:lstStyle/>
          <a:p>
            <a:pPr marL="0" marR="0" lvl="0" indent="0" defTabSz="914400" eaLnBrk="1" fontAlgn="auto" latinLnBrk="0" hangingPunct="1">
              <a:lnSpc>
                <a:spcPct val="80000"/>
              </a:lnSpc>
              <a:spcBef>
                <a:spcPts val="0"/>
              </a:spcBef>
              <a:spcAft>
                <a:spcPts val="0"/>
              </a:spcAft>
              <a:buClrTx/>
              <a:buSzTx/>
              <a:buFontTx/>
              <a:buNone/>
              <a:defRPr/>
            </a:pPr>
            <a:r>
              <a:rPr kumimoji="0" lang="en-US" altLang="zh-CN"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rPr>
              <a:t>05</a:t>
            </a:r>
            <a:endParaRPr kumimoji="0" lang="zh-CN" altLang="en-US" sz="4400" b="1" i="0" u="none" strike="noStrike" kern="0" cap="none" spc="0" normalizeH="0" baseline="0" noProof="0" dirty="0">
              <a:ln>
                <a:noFill/>
              </a:ln>
              <a:solidFill>
                <a:schemeClr val="bg1"/>
              </a:solidFill>
              <a:uLnTx/>
              <a:uFillTx/>
              <a:latin typeface="Adidas Unity" pitchFamily="2" charset="0"/>
              <a:ea typeface="Gungsuh" panose="02030600000101010101" pitchFamily="18" charset="-127"/>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500"/>
                                        <p:tgtEl>
                                          <p:spTgt spid="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2" name="Group 1"/>
          <p:cNvGrpSpPr/>
          <p:nvPr/>
        </p:nvGrpSpPr>
        <p:grpSpPr>
          <a:xfrm>
            <a:off x="1037885" y="913645"/>
            <a:ext cx="1229142" cy="3641471"/>
            <a:chOff x="1383847" y="1218192"/>
            <a:chExt cx="1638856" cy="4855295"/>
          </a:xfrm>
        </p:grpSpPr>
        <p:sp>
          <p:nvSpPr>
            <p:cNvPr id="41" name="Freeform 40"/>
            <p:cNvSpPr/>
            <p:nvPr/>
          </p:nvSpPr>
          <p:spPr>
            <a:xfrm>
              <a:off x="1383850" y="2017631"/>
              <a:ext cx="1638852" cy="3147565"/>
            </a:xfrm>
            <a:custGeom>
              <a:avLst/>
              <a:gdLst>
                <a:gd name="connsiteX0" fmla="*/ 0 w 1638852"/>
                <a:gd name="connsiteY0" fmla="*/ 0 h 3147565"/>
                <a:gd name="connsiteX1" fmla="*/ 1638851 w 1638852"/>
                <a:gd name="connsiteY1" fmla="*/ 0 h 3147565"/>
                <a:gd name="connsiteX2" fmla="*/ 1638851 w 1638852"/>
                <a:gd name="connsiteY2" fmla="*/ 2156965 h 3147565"/>
                <a:gd name="connsiteX3" fmla="*/ 1638312 w 1638852"/>
                <a:gd name="connsiteY3" fmla="*/ 2156965 h 3147565"/>
                <a:gd name="connsiteX4" fmla="*/ 1638852 w 1638852"/>
                <a:gd name="connsiteY4" fmla="*/ 2167662 h 3147565"/>
                <a:gd name="connsiteX5" fmla="*/ 984570 w 1638852"/>
                <a:gd name="connsiteY5" fmla="*/ 2970438 h 3147565"/>
                <a:gd name="connsiteX6" fmla="*/ 958497 w 1638852"/>
                <a:gd name="connsiteY6" fmla="*/ 2974417 h 3147565"/>
                <a:gd name="connsiteX7" fmla="*/ 819427 w 1638852"/>
                <a:gd name="connsiteY7" fmla="*/ 3147565 h 3147565"/>
                <a:gd name="connsiteX8" fmla="*/ 680359 w 1638852"/>
                <a:gd name="connsiteY8" fmla="*/ 2974417 h 3147565"/>
                <a:gd name="connsiteX9" fmla="*/ 654284 w 1638852"/>
                <a:gd name="connsiteY9" fmla="*/ 2970438 h 3147565"/>
                <a:gd name="connsiteX10" fmla="*/ 1 w 1638852"/>
                <a:gd name="connsiteY10" fmla="*/ 2167662 h 3147565"/>
                <a:gd name="connsiteX11" fmla="*/ 541 w 1638852"/>
                <a:gd name="connsiteY11" fmla="*/ 2156965 h 3147565"/>
                <a:gd name="connsiteX12" fmla="*/ 0 w 1638852"/>
                <a:gd name="connsiteY12" fmla="*/ 2156965 h 314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38852" h="3147565">
                  <a:moveTo>
                    <a:pt x="0" y="0"/>
                  </a:moveTo>
                  <a:lnTo>
                    <a:pt x="1638851" y="0"/>
                  </a:lnTo>
                  <a:lnTo>
                    <a:pt x="1638851" y="2156965"/>
                  </a:lnTo>
                  <a:lnTo>
                    <a:pt x="1638312" y="2156965"/>
                  </a:lnTo>
                  <a:lnTo>
                    <a:pt x="1638852" y="2167662"/>
                  </a:lnTo>
                  <a:cubicBezTo>
                    <a:pt x="1638852" y="2563648"/>
                    <a:pt x="1357969" y="2894030"/>
                    <a:pt x="984570" y="2970438"/>
                  </a:cubicBezTo>
                  <a:lnTo>
                    <a:pt x="958497" y="2974417"/>
                  </a:lnTo>
                  <a:lnTo>
                    <a:pt x="819427" y="3147565"/>
                  </a:lnTo>
                  <a:lnTo>
                    <a:pt x="680359" y="2974417"/>
                  </a:lnTo>
                  <a:lnTo>
                    <a:pt x="654284" y="2970438"/>
                  </a:lnTo>
                  <a:cubicBezTo>
                    <a:pt x="280885" y="2894030"/>
                    <a:pt x="1" y="2563648"/>
                    <a:pt x="1" y="2167662"/>
                  </a:cubicBezTo>
                  <a:lnTo>
                    <a:pt x="541" y="2156965"/>
                  </a:lnTo>
                  <a:lnTo>
                    <a:pt x="0" y="2156965"/>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Freeform 9"/>
            <p:cNvSpPr/>
            <p:nvPr/>
          </p:nvSpPr>
          <p:spPr>
            <a:xfrm rot="10800000">
              <a:off x="1383852" y="1218192"/>
              <a:ext cx="1638851" cy="1799327"/>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6" name="Rectangle 45"/>
            <p:cNvSpPr/>
            <p:nvPr/>
          </p:nvSpPr>
          <p:spPr>
            <a:xfrm>
              <a:off x="1383850" y="1356156"/>
              <a:ext cx="1633133" cy="707887"/>
            </a:xfrm>
            <a:prstGeom prst="rect">
              <a:avLst/>
            </a:prstGeom>
            <a:noFill/>
          </p:spPr>
          <p:txBody>
            <a:bodyPr wrap="square" lIns="68580" tIns="34290" rIns="68580" bIns="34290" anchor="ctr">
              <a:spAutoFit/>
            </a:bodyPr>
            <a:lstStyle/>
            <a:p>
              <a:pPr algn="ctr"/>
              <a:r>
                <a:rPr lang="en-US" sz="3000" dirty="0">
                  <a:ln w="0">
                    <a:noFill/>
                  </a:ln>
                  <a:solidFill>
                    <a:schemeClr val="bg1"/>
                  </a:solidFill>
                  <a:latin typeface="+mj-lt"/>
                </a:rPr>
                <a:t>1</a:t>
              </a:r>
              <a:endParaRPr lang="en-US" sz="3000" dirty="0">
                <a:ln w="0">
                  <a:noFill/>
                </a:ln>
                <a:solidFill>
                  <a:schemeClr val="bg1"/>
                </a:solidFill>
                <a:latin typeface="+mj-lt"/>
              </a:endParaRPr>
            </a:p>
          </p:txBody>
        </p:sp>
        <p:sp>
          <p:nvSpPr>
            <p:cNvPr id="47" name="TextBox 46"/>
            <p:cNvSpPr txBox="1"/>
            <p:nvPr/>
          </p:nvSpPr>
          <p:spPr>
            <a:xfrm>
              <a:off x="1383848" y="2023979"/>
              <a:ext cx="1633133" cy="369332"/>
            </a:xfrm>
            <a:prstGeom prst="rect">
              <a:avLst/>
            </a:prstGeom>
            <a:noFill/>
            <a:ln>
              <a:noFill/>
            </a:ln>
          </p:spPr>
          <p:txBody>
            <a:bodyPr wrap="square" rtlCol="0">
              <a:spAutoFit/>
            </a:bodyPr>
            <a:lstStyle/>
            <a:p>
              <a:r>
                <a:rPr lang="zh-CN" altLang="en-US" sz="1200" dirty="0">
                  <a:solidFill>
                    <a:schemeClr val="bg1"/>
                  </a:solidFill>
                  <a:latin typeface="方正正粗黑简体" panose="02000000000000000000" pitchFamily="2" charset="-122"/>
                  <a:ea typeface="方正正粗黑简体" panose="02000000000000000000" pitchFamily="2" charset="-122"/>
                </a:rPr>
                <a:t>     添加文字</a:t>
              </a:r>
              <a:endParaRPr lang="en-US" altLang="zh-CN" sz="1200" dirty="0">
                <a:solidFill>
                  <a:schemeClr val="bg1"/>
                </a:solidFill>
                <a:latin typeface="方正正粗黑简体" panose="02000000000000000000" pitchFamily="2" charset="-122"/>
                <a:ea typeface="方正正粗黑简体" panose="02000000000000000000" pitchFamily="2" charset="-122"/>
              </a:endParaRPr>
            </a:p>
          </p:txBody>
        </p:sp>
        <p:sp>
          <p:nvSpPr>
            <p:cNvPr id="59" name="TextBox 58"/>
            <p:cNvSpPr txBox="1"/>
            <p:nvPr/>
          </p:nvSpPr>
          <p:spPr>
            <a:xfrm>
              <a:off x="1383847" y="3093684"/>
              <a:ext cx="1633133" cy="1600439"/>
            </a:xfrm>
            <a:prstGeom prst="rect">
              <a:avLst/>
            </a:prstGeom>
            <a:noFill/>
          </p:spPr>
          <p:txBody>
            <a:bodyPr wrap="square" rtlCol="0">
              <a:spAutoFit/>
            </a:bodyPr>
            <a:lstStyle/>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a:p>
              <a:pPr fontAlgn="auto">
                <a:spcBef>
                  <a:spcPts val="0"/>
                </a:spcBef>
                <a:spcAft>
                  <a:spcPts val="0"/>
                </a:spcAft>
                <a:defRPr/>
              </a:pPr>
              <a:endParaRPr lang="zh-CN" altLang="en-US" sz="900" dirty="0">
                <a:solidFill>
                  <a:schemeClr val="bg1"/>
                </a:solidFill>
                <a:latin typeface="方正黑体简体" panose="02010601030101010101" pitchFamily="2" charset="-122"/>
                <a:ea typeface="方正黑体简体" panose="02010601030101010101" pitchFamily="2" charset="-122"/>
              </a:endParaRPr>
            </a:p>
          </p:txBody>
        </p:sp>
        <p:sp>
          <p:nvSpPr>
            <p:cNvPr id="64" name="Oval 63"/>
            <p:cNvSpPr/>
            <p:nvPr/>
          </p:nvSpPr>
          <p:spPr>
            <a:xfrm>
              <a:off x="1743216" y="5159087"/>
              <a:ext cx="914400" cy="9144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8" name="Rectangle 57"/>
            <p:cNvSpPr/>
            <p:nvPr/>
          </p:nvSpPr>
          <p:spPr>
            <a:xfrm>
              <a:off x="1743216" y="5288372"/>
              <a:ext cx="914400" cy="630941"/>
            </a:xfrm>
            <a:prstGeom prst="rect">
              <a:avLst/>
            </a:prstGeom>
            <a:noFill/>
          </p:spPr>
          <p:txBody>
            <a:bodyPr wrap="square" lIns="68580" tIns="34290" rIns="68580" bIns="34290" anchor="ctr">
              <a:spAutoFit/>
            </a:bodyPr>
            <a:lstStyle/>
            <a:p>
              <a:pPr algn="ctr"/>
              <a:r>
                <a:rPr lang="en-US" sz="2625" dirty="0">
                  <a:ln w="0">
                    <a:noFill/>
                  </a:ln>
                  <a:solidFill>
                    <a:schemeClr val="bg1"/>
                  </a:solidFill>
                  <a:latin typeface="FontAwesome" pitchFamily="2" charset="0"/>
                </a:rPr>
                <a:t></a:t>
              </a:r>
              <a:endParaRPr lang="en-US" sz="2625" dirty="0">
                <a:ln w="0">
                  <a:noFill/>
                </a:ln>
                <a:solidFill>
                  <a:schemeClr val="bg1"/>
                </a:solidFill>
                <a:latin typeface="FontAwesome" pitchFamily="2" charset="0"/>
              </a:endParaRPr>
            </a:p>
          </p:txBody>
        </p:sp>
      </p:grpSp>
      <p:grpSp>
        <p:nvGrpSpPr>
          <p:cNvPr id="3" name="Group 2"/>
          <p:cNvGrpSpPr/>
          <p:nvPr/>
        </p:nvGrpSpPr>
        <p:grpSpPr>
          <a:xfrm>
            <a:off x="2508067" y="913645"/>
            <a:ext cx="1233431" cy="3641471"/>
            <a:chOff x="3344088" y="1218192"/>
            <a:chExt cx="1644575" cy="4855295"/>
          </a:xfrm>
        </p:grpSpPr>
        <p:sp>
          <p:nvSpPr>
            <p:cNvPr id="42" name="Freeform 41"/>
            <p:cNvSpPr/>
            <p:nvPr/>
          </p:nvSpPr>
          <p:spPr>
            <a:xfrm>
              <a:off x="3349810" y="2017631"/>
              <a:ext cx="1638852" cy="3147565"/>
            </a:xfrm>
            <a:custGeom>
              <a:avLst/>
              <a:gdLst>
                <a:gd name="connsiteX0" fmla="*/ 0 w 1638852"/>
                <a:gd name="connsiteY0" fmla="*/ 0 h 3147565"/>
                <a:gd name="connsiteX1" fmla="*/ 1638851 w 1638852"/>
                <a:gd name="connsiteY1" fmla="*/ 0 h 3147565"/>
                <a:gd name="connsiteX2" fmla="*/ 1638851 w 1638852"/>
                <a:gd name="connsiteY2" fmla="*/ 2156965 h 3147565"/>
                <a:gd name="connsiteX3" fmla="*/ 1638312 w 1638852"/>
                <a:gd name="connsiteY3" fmla="*/ 2156965 h 3147565"/>
                <a:gd name="connsiteX4" fmla="*/ 1638852 w 1638852"/>
                <a:gd name="connsiteY4" fmla="*/ 2167662 h 3147565"/>
                <a:gd name="connsiteX5" fmla="*/ 984570 w 1638852"/>
                <a:gd name="connsiteY5" fmla="*/ 2970438 h 3147565"/>
                <a:gd name="connsiteX6" fmla="*/ 958497 w 1638852"/>
                <a:gd name="connsiteY6" fmla="*/ 2974417 h 3147565"/>
                <a:gd name="connsiteX7" fmla="*/ 819427 w 1638852"/>
                <a:gd name="connsiteY7" fmla="*/ 3147565 h 3147565"/>
                <a:gd name="connsiteX8" fmla="*/ 680359 w 1638852"/>
                <a:gd name="connsiteY8" fmla="*/ 2974417 h 3147565"/>
                <a:gd name="connsiteX9" fmla="*/ 654284 w 1638852"/>
                <a:gd name="connsiteY9" fmla="*/ 2970438 h 3147565"/>
                <a:gd name="connsiteX10" fmla="*/ 1 w 1638852"/>
                <a:gd name="connsiteY10" fmla="*/ 2167662 h 3147565"/>
                <a:gd name="connsiteX11" fmla="*/ 541 w 1638852"/>
                <a:gd name="connsiteY11" fmla="*/ 2156965 h 3147565"/>
                <a:gd name="connsiteX12" fmla="*/ 0 w 1638852"/>
                <a:gd name="connsiteY12" fmla="*/ 2156965 h 314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38852" h="3147565">
                  <a:moveTo>
                    <a:pt x="0" y="0"/>
                  </a:moveTo>
                  <a:lnTo>
                    <a:pt x="1638851" y="0"/>
                  </a:lnTo>
                  <a:lnTo>
                    <a:pt x="1638851" y="2156965"/>
                  </a:lnTo>
                  <a:lnTo>
                    <a:pt x="1638312" y="2156965"/>
                  </a:lnTo>
                  <a:lnTo>
                    <a:pt x="1638852" y="2167662"/>
                  </a:lnTo>
                  <a:cubicBezTo>
                    <a:pt x="1638852" y="2563648"/>
                    <a:pt x="1357969" y="2894030"/>
                    <a:pt x="984570" y="2970438"/>
                  </a:cubicBezTo>
                  <a:lnTo>
                    <a:pt x="958497" y="2974417"/>
                  </a:lnTo>
                  <a:lnTo>
                    <a:pt x="819427" y="3147565"/>
                  </a:lnTo>
                  <a:lnTo>
                    <a:pt x="680359" y="2974417"/>
                  </a:lnTo>
                  <a:lnTo>
                    <a:pt x="654284" y="2970438"/>
                  </a:lnTo>
                  <a:cubicBezTo>
                    <a:pt x="280885" y="2894030"/>
                    <a:pt x="1" y="2563648"/>
                    <a:pt x="1" y="2167662"/>
                  </a:cubicBezTo>
                  <a:lnTo>
                    <a:pt x="541" y="2156965"/>
                  </a:lnTo>
                  <a:lnTo>
                    <a:pt x="0" y="2156965"/>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7" name="Freeform 16"/>
            <p:cNvSpPr/>
            <p:nvPr/>
          </p:nvSpPr>
          <p:spPr>
            <a:xfrm rot="10800000">
              <a:off x="3349812" y="1218192"/>
              <a:ext cx="1638851" cy="1799327"/>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0" name="Rectangle 49"/>
            <p:cNvSpPr/>
            <p:nvPr/>
          </p:nvSpPr>
          <p:spPr>
            <a:xfrm>
              <a:off x="3344089" y="1356156"/>
              <a:ext cx="1633134" cy="707887"/>
            </a:xfrm>
            <a:prstGeom prst="rect">
              <a:avLst/>
            </a:prstGeom>
            <a:noFill/>
          </p:spPr>
          <p:txBody>
            <a:bodyPr wrap="square" lIns="68580" tIns="34290" rIns="68580" bIns="34290" anchor="ctr">
              <a:spAutoFit/>
            </a:bodyPr>
            <a:lstStyle/>
            <a:p>
              <a:pPr algn="ctr"/>
              <a:r>
                <a:rPr lang="en-US" sz="3000">
                  <a:ln w="0">
                    <a:noFill/>
                  </a:ln>
                  <a:solidFill>
                    <a:schemeClr val="bg1"/>
                  </a:solidFill>
                  <a:latin typeface="+mj-lt"/>
                </a:rPr>
                <a:t>2</a:t>
              </a:r>
              <a:endParaRPr lang="en-US" sz="3000">
                <a:ln w="0">
                  <a:noFill/>
                </a:ln>
                <a:solidFill>
                  <a:schemeClr val="bg1"/>
                </a:solidFill>
                <a:latin typeface="+mj-lt"/>
              </a:endParaRPr>
            </a:p>
          </p:txBody>
        </p:sp>
        <p:sp>
          <p:nvSpPr>
            <p:cNvPr id="51" name="TextBox 50"/>
            <p:cNvSpPr txBox="1"/>
            <p:nvPr/>
          </p:nvSpPr>
          <p:spPr>
            <a:xfrm>
              <a:off x="3344088" y="2023979"/>
              <a:ext cx="1633134" cy="369332"/>
            </a:xfrm>
            <a:prstGeom prst="rect">
              <a:avLst/>
            </a:prstGeom>
            <a:noFill/>
            <a:ln>
              <a:noFill/>
            </a:ln>
          </p:spPr>
          <p:txBody>
            <a:bodyPr wrap="square" rtlCol="0">
              <a:spAutoFit/>
            </a:bodyPr>
            <a:lstStyle/>
            <a:p>
              <a:r>
                <a:rPr lang="zh-CN" altLang="en-US" sz="1200" dirty="0">
                  <a:solidFill>
                    <a:schemeClr val="bg1"/>
                  </a:solidFill>
                  <a:latin typeface="方正正粗黑简体" panose="02000000000000000000" pitchFamily="2" charset="-122"/>
                  <a:ea typeface="方正正粗黑简体" panose="02000000000000000000" pitchFamily="2" charset="-122"/>
                </a:rPr>
                <a:t>     添加文字</a:t>
              </a:r>
              <a:endParaRPr lang="en-US" altLang="zh-CN" sz="1200" dirty="0">
                <a:solidFill>
                  <a:schemeClr val="bg1"/>
                </a:solidFill>
                <a:latin typeface="方正正粗黑简体" panose="02000000000000000000" pitchFamily="2" charset="-122"/>
                <a:ea typeface="方正正粗黑简体" panose="02000000000000000000" pitchFamily="2" charset="-122"/>
              </a:endParaRPr>
            </a:p>
          </p:txBody>
        </p:sp>
        <p:sp>
          <p:nvSpPr>
            <p:cNvPr id="60" name="TextBox 59"/>
            <p:cNvSpPr txBox="1"/>
            <p:nvPr/>
          </p:nvSpPr>
          <p:spPr>
            <a:xfrm>
              <a:off x="3352669" y="3093684"/>
              <a:ext cx="1633134" cy="1272143"/>
            </a:xfrm>
            <a:prstGeom prst="rect">
              <a:avLst/>
            </a:prstGeom>
            <a:noFill/>
          </p:spPr>
          <p:txBody>
            <a:bodyPr wrap="square" rtlCol="0">
              <a:spAutoFit/>
            </a:bodyPr>
            <a:lstStyle/>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p:txBody>
        </p:sp>
        <p:sp>
          <p:nvSpPr>
            <p:cNvPr id="65" name="Oval 64"/>
            <p:cNvSpPr/>
            <p:nvPr/>
          </p:nvSpPr>
          <p:spPr>
            <a:xfrm>
              <a:off x="3712035" y="5159087"/>
              <a:ext cx="914400" cy="9144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6" name="Rectangle 65"/>
            <p:cNvSpPr/>
            <p:nvPr/>
          </p:nvSpPr>
          <p:spPr>
            <a:xfrm>
              <a:off x="3709177" y="5288372"/>
              <a:ext cx="914400" cy="630941"/>
            </a:xfrm>
            <a:prstGeom prst="rect">
              <a:avLst/>
            </a:prstGeom>
            <a:noFill/>
          </p:spPr>
          <p:txBody>
            <a:bodyPr wrap="square" lIns="68580" tIns="34290" rIns="68580" bIns="34290" anchor="ctr">
              <a:spAutoFit/>
            </a:bodyPr>
            <a:lstStyle/>
            <a:p>
              <a:pPr algn="ctr"/>
              <a:r>
                <a:rPr lang="en-US" sz="2625" dirty="0">
                  <a:ln w="0">
                    <a:noFill/>
                  </a:ln>
                  <a:solidFill>
                    <a:schemeClr val="bg1"/>
                  </a:solidFill>
                  <a:latin typeface="FontAwesome" pitchFamily="2" charset="0"/>
                </a:rPr>
                <a:t></a:t>
              </a:r>
              <a:endParaRPr lang="en-US" sz="2625" dirty="0">
                <a:ln w="0">
                  <a:noFill/>
                </a:ln>
                <a:solidFill>
                  <a:schemeClr val="bg1"/>
                </a:solidFill>
                <a:latin typeface="FontAwesome" pitchFamily="2" charset="0"/>
              </a:endParaRPr>
            </a:p>
          </p:txBody>
        </p:sp>
      </p:grpSp>
      <p:grpSp>
        <p:nvGrpSpPr>
          <p:cNvPr id="4" name="Group 3"/>
          <p:cNvGrpSpPr/>
          <p:nvPr/>
        </p:nvGrpSpPr>
        <p:grpSpPr>
          <a:xfrm>
            <a:off x="3984683" y="913645"/>
            <a:ext cx="1231285" cy="3641471"/>
            <a:chOff x="5312910" y="1218192"/>
            <a:chExt cx="1641713" cy="4855295"/>
          </a:xfrm>
        </p:grpSpPr>
        <p:sp>
          <p:nvSpPr>
            <p:cNvPr id="43" name="Freeform 42"/>
            <p:cNvSpPr/>
            <p:nvPr/>
          </p:nvSpPr>
          <p:spPr>
            <a:xfrm>
              <a:off x="5315771" y="2017631"/>
              <a:ext cx="1638852" cy="3147565"/>
            </a:xfrm>
            <a:custGeom>
              <a:avLst/>
              <a:gdLst>
                <a:gd name="connsiteX0" fmla="*/ 0 w 1638852"/>
                <a:gd name="connsiteY0" fmla="*/ 0 h 3147565"/>
                <a:gd name="connsiteX1" fmla="*/ 1638851 w 1638852"/>
                <a:gd name="connsiteY1" fmla="*/ 0 h 3147565"/>
                <a:gd name="connsiteX2" fmla="*/ 1638851 w 1638852"/>
                <a:gd name="connsiteY2" fmla="*/ 2156965 h 3147565"/>
                <a:gd name="connsiteX3" fmla="*/ 1638312 w 1638852"/>
                <a:gd name="connsiteY3" fmla="*/ 2156965 h 3147565"/>
                <a:gd name="connsiteX4" fmla="*/ 1638852 w 1638852"/>
                <a:gd name="connsiteY4" fmla="*/ 2167662 h 3147565"/>
                <a:gd name="connsiteX5" fmla="*/ 984570 w 1638852"/>
                <a:gd name="connsiteY5" fmla="*/ 2970438 h 3147565"/>
                <a:gd name="connsiteX6" fmla="*/ 958497 w 1638852"/>
                <a:gd name="connsiteY6" fmla="*/ 2974417 h 3147565"/>
                <a:gd name="connsiteX7" fmla="*/ 819427 w 1638852"/>
                <a:gd name="connsiteY7" fmla="*/ 3147565 h 3147565"/>
                <a:gd name="connsiteX8" fmla="*/ 680359 w 1638852"/>
                <a:gd name="connsiteY8" fmla="*/ 2974417 h 3147565"/>
                <a:gd name="connsiteX9" fmla="*/ 654284 w 1638852"/>
                <a:gd name="connsiteY9" fmla="*/ 2970438 h 3147565"/>
                <a:gd name="connsiteX10" fmla="*/ 1 w 1638852"/>
                <a:gd name="connsiteY10" fmla="*/ 2167662 h 3147565"/>
                <a:gd name="connsiteX11" fmla="*/ 541 w 1638852"/>
                <a:gd name="connsiteY11" fmla="*/ 2156965 h 3147565"/>
                <a:gd name="connsiteX12" fmla="*/ 0 w 1638852"/>
                <a:gd name="connsiteY12" fmla="*/ 2156965 h 314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38852" h="3147565">
                  <a:moveTo>
                    <a:pt x="0" y="0"/>
                  </a:moveTo>
                  <a:lnTo>
                    <a:pt x="1638851" y="0"/>
                  </a:lnTo>
                  <a:lnTo>
                    <a:pt x="1638851" y="2156965"/>
                  </a:lnTo>
                  <a:lnTo>
                    <a:pt x="1638312" y="2156965"/>
                  </a:lnTo>
                  <a:lnTo>
                    <a:pt x="1638852" y="2167662"/>
                  </a:lnTo>
                  <a:cubicBezTo>
                    <a:pt x="1638852" y="2563648"/>
                    <a:pt x="1357969" y="2894030"/>
                    <a:pt x="984570" y="2970438"/>
                  </a:cubicBezTo>
                  <a:lnTo>
                    <a:pt x="958497" y="2974417"/>
                  </a:lnTo>
                  <a:lnTo>
                    <a:pt x="819427" y="3147565"/>
                  </a:lnTo>
                  <a:lnTo>
                    <a:pt x="680359" y="2974417"/>
                  </a:lnTo>
                  <a:lnTo>
                    <a:pt x="654284" y="2970438"/>
                  </a:lnTo>
                  <a:cubicBezTo>
                    <a:pt x="280885" y="2894030"/>
                    <a:pt x="1" y="2563648"/>
                    <a:pt x="1" y="2167662"/>
                  </a:cubicBezTo>
                  <a:lnTo>
                    <a:pt x="541" y="2156965"/>
                  </a:lnTo>
                  <a:lnTo>
                    <a:pt x="0" y="2156965"/>
                  </a:lnTo>
                  <a:close/>
                </a:path>
              </a:pathLst>
            </a:custGeom>
            <a:solidFill>
              <a:srgbClr val="A7C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Freeform 17"/>
            <p:cNvSpPr/>
            <p:nvPr/>
          </p:nvSpPr>
          <p:spPr>
            <a:xfrm rot="10800000">
              <a:off x="5315772" y="1218192"/>
              <a:ext cx="1638851" cy="1799327"/>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Rectangle 51"/>
            <p:cNvSpPr/>
            <p:nvPr/>
          </p:nvSpPr>
          <p:spPr>
            <a:xfrm>
              <a:off x="5315773" y="1356156"/>
              <a:ext cx="1633133" cy="707887"/>
            </a:xfrm>
            <a:prstGeom prst="rect">
              <a:avLst/>
            </a:prstGeom>
            <a:noFill/>
          </p:spPr>
          <p:txBody>
            <a:bodyPr wrap="square" lIns="68580" tIns="34290" rIns="68580" bIns="34290" anchor="ctr">
              <a:spAutoFit/>
            </a:bodyPr>
            <a:lstStyle/>
            <a:p>
              <a:pPr algn="ctr"/>
              <a:r>
                <a:rPr lang="en-US" sz="3000">
                  <a:ln w="0">
                    <a:noFill/>
                  </a:ln>
                  <a:solidFill>
                    <a:schemeClr val="bg1"/>
                  </a:solidFill>
                  <a:latin typeface="+mj-lt"/>
                </a:rPr>
                <a:t>3</a:t>
              </a:r>
              <a:endParaRPr lang="en-US" sz="3000">
                <a:ln w="0">
                  <a:noFill/>
                </a:ln>
                <a:solidFill>
                  <a:schemeClr val="bg1"/>
                </a:solidFill>
                <a:latin typeface="+mj-lt"/>
              </a:endParaRPr>
            </a:p>
          </p:txBody>
        </p:sp>
        <p:sp>
          <p:nvSpPr>
            <p:cNvPr id="53" name="TextBox 52"/>
            <p:cNvSpPr txBox="1"/>
            <p:nvPr/>
          </p:nvSpPr>
          <p:spPr>
            <a:xfrm>
              <a:off x="5315773" y="2023979"/>
              <a:ext cx="1633133" cy="369332"/>
            </a:xfrm>
            <a:prstGeom prst="rect">
              <a:avLst/>
            </a:prstGeom>
            <a:noFill/>
            <a:ln>
              <a:noFill/>
            </a:ln>
          </p:spPr>
          <p:txBody>
            <a:bodyPr wrap="square" rtlCol="0">
              <a:spAutoFit/>
            </a:bodyPr>
            <a:lstStyle/>
            <a:p>
              <a:r>
                <a:rPr lang="zh-CN" altLang="en-US" sz="1200" dirty="0">
                  <a:solidFill>
                    <a:schemeClr val="bg1"/>
                  </a:solidFill>
                  <a:latin typeface="方正正粗黑简体" panose="02000000000000000000" pitchFamily="2" charset="-122"/>
                  <a:ea typeface="方正正粗黑简体" panose="02000000000000000000" pitchFamily="2" charset="-122"/>
                </a:rPr>
                <a:t>     添加文字</a:t>
              </a:r>
              <a:endParaRPr lang="en-US" altLang="zh-CN" sz="1200" dirty="0">
                <a:solidFill>
                  <a:schemeClr val="bg1"/>
                </a:solidFill>
                <a:latin typeface="方正正粗黑简体" panose="02000000000000000000" pitchFamily="2" charset="-122"/>
                <a:ea typeface="方正正粗黑简体" panose="02000000000000000000" pitchFamily="2" charset="-122"/>
              </a:endParaRPr>
            </a:p>
          </p:txBody>
        </p:sp>
        <p:sp>
          <p:nvSpPr>
            <p:cNvPr id="61" name="TextBox 60"/>
            <p:cNvSpPr txBox="1"/>
            <p:nvPr/>
          </p:nvSpPr>
          <p:spPr>
            <a:xfrm>
              <a:off x="5312910" y="3093684"/>
              <a:ext cx="1633133" cy="1272143"/>
            </a:xfrm>
            <a:prstGeom prst="rect">
              <a:avLst/>
            </a:prstGeom>
            <a:noFill/>
          </p:spPr>
          <p:txBody>
            <a:bodyPr wrap="square" rtlCol="0">
              <a:spAutoFit/>
            </a:bodyPr>
            <a:lstStyle/>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p:txBody>
        </p:sp>
        <p:sp>
          <p:nvSpPr>
            <p:cNvPr id="67" name="Oval 66"/>
            <p:cNvSpPr/>
            <p:nvPr/>
          </p:nvSpPr>
          <p:spPr>
            <a:xfrm>
              <a:off x="5675138" y="5159087"/>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 name="Rectangle 67"/>
            <p:cNvSpPr/>
            <p:nvPr/>
          </p:nvSpPr>
          <p:spPr>
            <a:xfrm>
              <a:off x="5672281" y="5288372"/>
              <a:ext cx="914400" cy="630941"/>
            </a:xfrm>
            <a:prstGeom prst="rect">
              <a:avLst/>
            </a:prstGeom>
            <a:noFill/>
          </p:spPr>
          <p:txBody>
            <a:bodyPr wrap="square" lIns="68580" tIns="34290" rIns="68580" bIns="34290" anchor="ctr">
              <a:spAutoFit/>
            </a:bodyPr>
            <a:lstStyle/>
            <a:p>
              <a:pPr algn="ctr"/>
              <a:r>
                <a:rPr lang="en-US" sz="2625" dirty="0">
                  <a:ln w="0">
                    <a:noFill/>
                  </a:ln>
                  <a:solidFill>
                    <a:schemeClr val="bg1"/>
                  </a:solidFill>
                  <a:latin typeface="FontAwesome" pitchFamily="2" charset="0"/>
                </a:rPr>
                <a:t></a:t>
              </a:r>
              <a:endParaRPr lang="en-US" sz="2625" dirty="0">
                <a:ln w="0">
                  <a:noFill/>
                </a:ln>
                <a:solidFill>
                  <a:schemeClr val="bg1"/>
                </a:solidFill>
                <a:latin typeface="FontAwesome" pitchFamily="2" charset="0"/>
              </a:endParaRPr>
            </a:p>
          </p:txBody>
        </p:sp>
      </p:grpSp>
      <p:grpSp>
        <p:nvGrpSpPr>
          <p:cNvPr id="6" name="Group 5"/>
          <p:cNvGrpSpPr/>
          <p:nvPr/>
        </p:nvGrpSpPr>
        <p:grpSpPr>
          <a:xfrm>
            <a:off x="6931477" y="913645"/>
            <a:ext cx="1233431" cy="3641471"/>
            <a:chOff x="9241969" y="1218192"/>
            <a:chExt cx="1644574" cy="4855295"/>
          </a:xfrm>
        </p:grpSpPr>
        <p:sp>
          <p:nvSpPr>
            <p:cNvPr id="45" name="Freeform 44"/>
            <p:cNvSpPr/>
            <p:nvPr/>
          </p:nvSpPr>
          <p:spPr>
            <a:xfrm>
              <a:off x="9253410" y="2017631"/>
              <a:ext cx="1633133" cy="3147565"/>
            </a:xfrm>
            <a:custGeom>
              <a:avLst/>
              <a:gdLst>
                <a:gd name="connsiteX0" fmla="*/ 0 w 1633133"/>
                <a:gd name="connsiteY0" fmla="*/ 0 h 3147565"/>
                <a:gd name="connsiteX1" fmla="*/ 1633132 w 1633133"/>
                <a:gd name="connsiteY1" fmla="*/ 0 h 3147565"/>
                <a:gd name="connsiteX2" fmla="*/ 1633132 w 1633133"/>
                <a:gd name="connsiteY2" fmla="*/ 2156965 h 3147565"/>
                <a:gd name="connsiteX3" fmla="*/ 1632595 w 1633133"/>
                <a:gd name="connsiteY3" fmla="*/ 2156965 h 3147565"/>
                <a:gd name="connsiteX4" fmla="*/ 1633133 w 1633133"/>
                <a:gd name="connsiteY4" fmla="*/ 2167662 h 3147565"/>
                <a:gd name="connsiteX5" fmla="*/ 981134 w 1633133"/>
                <a:gd name="connsiteY5" fmla="*/ 2970438 h 3147565"/>
                <a:gd name="connsiteX6" fmla="*/ 955152 w 1633133"/>
                <a:gd name="connsiteY6" fmla="*/ 2974417 h 3147565"/>
                <a:gd name="connsiteX7" fmla="*/ 816568 w 1633133"/>
                <a:gd name="connsiteY7" fmla="*/ 3147565 h 3147565"/>
                <a:gd name="connsiteX8" fmla="*/ 677985 w 1633133"/>
                <a:gd name="connsiteY8" fmla="*/ 2974417 h 3147565"/>
                <a:gd name="connsiteX9" fmla="*/ 652001 w 1633133"/>
                <a:gd name="connsiteY9" fmla="*/ 2970438 h 3147565"/>
                <a:gd name="connsiteX10" fmla="*/ 1 w 1633133"/>
                <a:gd name="connsiteY10" fmla="*/ 2167662 h 3147565"/>
                <a:gd name="connsiteX11" fmla="*/ 539 w 1633133"/>
                <a:gd name="connsiteY11" fmla="*/ 2156965 h 3147565"/>
                <a:gd name="connsiteX12" fmla="*/ 0 w 1633133"/>
                <a:gd name="connsiteY12" fmla="*/ 2156965 h 314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33133" h="3147565">
                  <a:moveTo>
                    <a:pt x="0" y="0"/>
                  </a:moveTo>
                  <a:lnTo>
                    <a:pt x="1633132" y="0"/>
                  </a:lnTo>
                  <a:lnTo>
                    <a:pt x="1633132" y="2156965"/>
                  </a:lnTo>
                  <a:lnTo>
                    <a:pt x="1632595" y="2156965"/>
                  </a:lnTo>
                  <a:lnTo>
                    <a:pt x="1633133" y="2167662"/>
                  </a:lnTo>
                  <a:cubicBezTo>
                    <a:pt x="1633133" y="2563648"/>
                    <a:pt x="1353230" y="2894030"/>
                    <a:pt x="981134" y="2970438"/>
                  </a:cubicBezTo>
                  <a:lnTo>
                    <a:pt x="955152" y="2974417"/>
                  </a:lnTo>
                  <a:lnTo>
                    <a:pt x="816568" y="3147565"/>
                  </a:lnTo>
                  <a:lnTo>
                    <a:pt x="677985" y="2974417"/>
                  </a:lnTo>
                  <a:lnTo>
                    <a:pt x="652001" y="2970438"/>
                  </a:lnTo>
                  <a:cubicBezTo>
                    <a:pt x="279905" y="2894030"/>
                    <a:pt x="1" y="2563648"/>
                    <a:pt x="1" y="2167662"/>
                  </a:cubicBezTo>
                  <a:lnTo>
                    <a:pt x="539" y="2156965"/>
                  </a:lnTo>
                  <a:lnTo>
                    <a:pt x="0" y="215696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Freeform 19"/>
            <p:cNvSpPr/>
            <p:nvPr/>
          </p:nvSpPr>
          <p:spPr>
            <a:xfrm rot="10800000">
              <a:off x="9247692" y="1218192"/>
              <a:ext cx="1638851" cy="1799327"/>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6" name="Rectangle 55"/>
            <p:cNvSpPr/>
            <p:nvPr/>
          </p:nvSpPr>
          <p:spPr>
            <a:xfrm>
              <a:off x="9241970" y="1356156"/>
              <a:ext cx="1633133" cy="707887"/>
            </a:xfrm>
            <a:prstGeom prst="rect">
              <a:avLst/>
            </a:prstGeom>
            <a:noFill/>
          </p:spPr>
          <p:txBody>
            <a:bodyPr wrap="square" lIns="68580" tIns="34290" rIns="68580" bIns="34290" anchor="ctr">
              <a:spAutoFit/>
            </a:bodyPr>
            <a:lstStyle/>
            <a:p>
              <a:pPr algn="ctr"/>
              <a:r>
                <a:rPr lang="en-US" sz="3000">
                  <a:ln w="0">
                    <a:noFill/>
                  </a:ln>
                  <a:solidFill>
                    <a:schemeClr val="bg1"/>
                  </a:solidFill>
                  <a:latin typeface="+mj-lt"/>
                </a:rPr>
                <a:t>5</a:t>
              </a:r>
              <a:endParaRPr lang="en-US" sz="3000">
                <a:ln w="0">
                  <a:noFill/>
                </a:ln>
                <a:solidFill>
                  <a:schemeClr val="bg1"/>
                </a:solidFill>
                <a:latin typeface="+mj-lt"/>
              </a:endParaRPr>
            </a:p>
          </p:txBody>
        </p:sp>
        <p:sp>
          <p:nvSpPr>
            <p:cNvPr id="57" name="TextBox 56"/>
            <p:cNvSpPr txBox="1"/>
            <p:nvPr/>
          </p:nvSpPr>
          <p:spPr>
            <a:xfrm>
              <a:off x="9241969" y="2023979"/>
              <a:ext cx="1633133" cy="369332"/>
            </a:xfrm>
            <a:prstGeom prst="rect">
              <a:avLst/>
            </a:prstGeom>
            <a:noFill/>
            <a:ln>
              <a:noFill/>
            </a:ln>
          </p:spPr>
          <p:txBody>
            <a:bodyPr wrap="square" rtlCol="0">
              <a:spAutoFit/>
            </a:bodyPr>
            <a:lstStyle/>
            <a:p>
              <a:r>
                <a:rPr lang="zh-CN" altLang="en-US" sz="1200" dirty="0">
                  <a:solidFill>
                    <a:schemeClr val="bg1"/>
                  </a:solidFill>
                  <a:latin typeface="方正正粗黑简体" panose="02000000000000000000" pitchFamily="2" charset="-122"/>
                  <a:ea typeface="方正正粗黑简体" panose="02000000000000000000" pitchFamily="2" charset="-122"/>
                </a:rPr>
                <a:t>     添加文字</a:t>
              </a:r>
              <a:endParaRPr lang="en-US" altLang="zh-CN" sz="1200" dirty="0">
                <a:solidFill>
                  <a:schemeClr val="bg1"/>
                </a:solidFill>
                <a:latin typeface="方正正粗黑简体" panose="02000000000000000000" pitchFamily="2" charset="-122"/>
                <a:ea typeface="方正正粗黑简体" panose="02000000000000000000" pitchFamily="2" charset="-122"/>
              </a:endParaRPr>
            </a:p>
          </p:txBody>
        </p:sp>
        <p:sp>
          <p:nvSpPr>
            <p:cNvPr id="63" name="TextBox 62"/>
            <p:cNvSpPr txBox="1"/>
            <p:nvPr/>
          </p:nvSpPr>
          <p:spPr>
            <a:xfrm>
              <a:off x="9253410" y="3093684"/>
              <a:ext cx="1633133" cy="1272143"/>
            </a:xfrm>
            <a:prstGeom prst="rect">
              <a:avLst/>
            </a:prstGeom>
            <a:noFill/>
          </p:spPr>
          <p:txBody>
            <a:bodyPr wrap="square" rtlCol="0">
              <a:spAutoFit/>
            </a:bodyPr>
            <a:lstStyle/>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p:txBody>
        </p:sp>
        <p:sp>
          <p:nvSpPr>
            <p:cNvPr id="72" name="Oval 71"/>
            <p:cNvSpPr/>
            <p:nvPr/>
          </p:nvSpPr>
          <p:spPr>
            <a:xfrm>
              <a:off x="9612756" y="5159087"/>
              <a:ext cx="914400" cy="9144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3" name="Rectangle 72"/>
            <p:cNvSpPr/>
            <p:nvPr/>
          </p:nvSpPr>
          <p:spPr>
            <a:xfrm>
              <a:off x="9609898" y="5288372"/>
              <a:ext cx="914400" cy="630941"/>
            </a:xfrm>
            <a:prstGeom prst="rect">
              <a:avLst/>
            </a:prstGeom>
            <a:noFill/>
          </p:spPr>
          <p:txBody>
            <a:bodyPr wrap="square" lIns="68580" tIns="34290" rIns="68580" bIns="34290" anchor="ctr">
              <a:spAutoFit/>
            </a:bodyPr>
            <a:lstStyle/>
            <a:p>
              <a:pPr algn="ctr"/>
              <a:r>
                <a:rPr lang="en-US" sz="2625" dirty="0">
                  <a:ln w="0">
                    <a:noFill/>
                  </a:ln>
                  <a:solidFill>
                    <a:schemeClr val="bg1"/>
                  </a:solidFill>
                  <a:latin typeface="FontAwesome" pitchFamily="2" charset="0"/>
                </a:rPr>
                <a:t></a:t>
              </a:r>
              <a:endParaRPr lang="en-US" sz="2625" dirty="0">
                <a:ln w="0">
                  <a:noFill/>
                </a:ln>
                <a:solidFill>
                  <a:schemeClr val="bg1"/>
                </a:solidFill>
                <a:latin typeface="FontAwesome" pitchFamily="2" charset="0"/>
              </a:endParaRPr>
            </a:p>
          </p:txBody>
        </p:sp>
      </p:grpSp>
      <p:grpSp>
        <p:nvGrpSpPr>
          <p:cNvPr id="5" name="Group 4"/>
          <p:cNvGrpSpPr/>
          <p:nvPr/>
        </p:nvGrpSpPr>
        <p:grpSpPr>
          <a:xfrm>
            <a:off x="5459868" y="913645"/>
            <a:ext cx="1230570" cy="3641471"/>
            <a:chOff x="7279824" y="1218192"/>
            <a:chExt cx="1640760" cy="4855295"/>
          </a:xfrm>
        </p:grpSpPr>
        <p:sp>
          <p:nvSpPr>
            <p:cNvPr id="62" name="TextBox 61"/>
            <p:cNvSpPr txBox="1"/>
            <p:nvPr/>
          </p:nvSpPr>
          <p:spPr>
            <a:xfrm>
              <a:off x="7284591" y="3093684"/>
              <a:ext cx="1633133" cy="1477328"/>
            </a:xfrm>
            <a:prstGeom prst="rect">
              <a:avLst/>
            </a:prstGeom>
            <a:noFill/>
          </p:spPr>
          <p:txBody>
            <a:bodyPr wrap="square" rtlCol="0">
              <a:spAutoFit/>
            </a:bodyPr>
            <a:lstStyle/>
            <a:p>
              <a:pPr algn="ctr"/>
              <a:r>
                <a:rPr lang="en-US" sz="825">
                  <a:ln w="3175">
                    <a:noFill/>
                  </a:ln>
                  <a:solidFill>
                    <a:schemeClr val="bg1"/>
                  </a:solidFill>
                </a:rPr>
                <a:t>Lorem ipsum dolor sit amet, consectetur adipiscing elit. Curabitur elementum posuere pretium. Quisque nibh dolor, dignissim ac dignissim ut, luctus ac urna. </a:t>
              </a:r>
              <a:endParaRPr lang="en-US" sz="825">
                <a:ln w="3175">
                  <a:noFill/>
                </a:ln>
                <a:solidFill>
                  <a:schemeClr val="bg1"/>
                </a:solidFill>
              </a:endParaRPr>
            </a:p>
          </p:txBody>
        </p:sp>
        <p:sp>
          <p:nvSpPr>
            <p:cNvPr id="69" name="Oval 68"/>
            <p:cNvSpPr/>
            <p:nvPr/>
          </p:nvSpPr>
          <p:spPr>
            <a:xfrm>
              <a:off x="7642049" y="5159087"/>
              <a:ext cx="914400" cy="914400"/>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0" name="Rectangle 69"/>
            <p:cNvSpPr/>
            <p:nvPr/>
          </p:nvSpPr>
          <p:spPr>
            <a:xfrm>
              <a:off x="7639191" y="5288372"/>
              <a:ext cx="914400" cy="630941"/>
            </a:xfrm>
            <a:prstGeom prst="rect">
              <a:avLst/>
            </a:prstGeom>
            <a:noFill/>
          </p:spPr>
          <p:txBody>
            <a:bodyPr wrap="square" lIns="68580" tIns="34290" rIns="68580" bIns="34290" anchor="ctr">
              <a:spAutoFit/>
            </a:bodyPr>
            <a:lstStyle/>
            <a:p>
              <a:pPr algn="ctr"/>
              <a:r>
                <a:rPr lang="en-US" sz="2625" dirty="0">
                  <a:ln w="0">
                    <a:noFill/>
                  </a:ln>
                  <a:solidFill>
                    <a:schemeClr val="bg1"/>
                  </a:solidFill>
                  <a:latin typeface="FontAwesome" pitchFamily="2" charset="0"/>
                </a:rPr>
                <a:t></a:t>
              </a:r>
              <a:endParaRPr lang="en-US" sz="2625" dirty="0">
                <a:ln w="0">
                  <a:noFill/>
                </a:ln>
                <a:solidFill>
                  <a:schemeClr val="bg1"/>
                </a:solidFill>
                <a:latin typeface="FontAwesome" pitchFamily="2" charset="0"/>
              </a:endParaRPr>
            </a:p>
          </p:txBody>
        </p:sp>
        <p:sp>
          <p:nvSpPr>
            <p:cNvPr id="71" name="Freeform 70"/>
            <p:cNvSpPr/>
            <p:nvPr/>
          </p:nvSpPr>
          <p:spPr>
            <a:xfrm>
              <a:off x="7282358" y="2017631"/>
              <a:ext cx="1630272" cy="3147565"/>
            </a:xfrm>
            <a:custGeom>
              <a:avLst/>
              <a:gdLst>
                <a:gd name="connsiteX0" fmla="*/ 0 w 1638852"/>
                <a:gd name="connsiteY0" fmla="*/ 0 h 3147565"/>
                <a:gd name="connsiteX1" fmla="*/ 1638851 w 1638852"/>
                <a:gd name="connsiteY1" fmla="*/ 0 h 3147565"/>
                <a:gd name="connsiteX2" fmla="*/ 1638851 w 1638852"/>
                <a:gd name="connsiteY2" fmla="*/ 2156965 h 3147565"/>
                <a:gd name="connsiteX3" fmla="*/ 1638312 w 1638852"/>
                <a:gd name="connsiteY3" fmla="*/ 2156965 h 3147565"/>
                <a:gd name="connsiteX4" fmla="*/ 1638852 w 1638852"/>
                <a:gd name="connsiteY4" fmla="*/ 2167662 h 3147565"/>
                <a:gd name="connsiteX5" fmla="*/ 984570 w 1638852"/>
                <a:gd name="connsiteY5" fmla="*/ 2970438 h 3147565"/>
                <a:gd name="connsiteX6" fmla="*/ 958497 w 1638852"/>
                <a:gd name="connsiteY6" fmla="*/ 2974417 h 3147565"/>
                <a:gd name="connsiteX7" fmla="*/ 819427 w 1638852"/>
                <a:gd name="connsiteY7" fmla="*/ 3147565 h 3147565"/>
                <a:gd name="connsiteX8" fmla="*/ 680359 w 1638852"/>
                <a:gd name="connsiteY8" fmla="*/ 2974417 h 3147565"/>
                <a:gd name="connsiteX9" fmla="*/ 654284 w 1638852"/>
                <a:gd name="connsiteY9" fmla="*/ 2970438 h 3147565"/>
                <a:gd name="connsiteX10" fmla="*/ 1 w 1638852"/>
                <a:gd name="connsiteY10" fmla="*/ 2167662 h 3147565"/>
                <a:gd name="connsiteX11" fmla="*/ 541 w 1638852"/>
                <a:gd name="connsiteY11" fmla="*/ 2156965 h 3147565"/>
                <a:gd name="connsiteX12" fmla="*/ 0 w 1638852"/>
                <a:gd name="connsiteY12" fmla="*/ 2156965 h 314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38852" h="3147565">
                  <a:moveTo>
                    <a:pt x="0" y="0"/>
                  </a:moveTo>
                  <a:lnTo>
                    <a:pt x="1638851" y="0"/>
                  </a:lnTo>
                  <a:lnTo>
                    <a:pt x="1638851" y="2156965"/>
                  </a:lnTo>
                  <a:lnTo>
                    <a:pt x="1638312" y="2156965"/>
                  </a:lnTo>
                  <a:lnTo>
                    <a:pt x="1638852" y="2167662"/>
                  </a:lnTo>
                  <a:cubicBezTo>
                    <a:pt x="1638852" y="2563648"/>
                    <a:pt x="1357969" y="2894030"/>
                    <a:pt x="984570" y="2970438"/>
                  </a:cubicBezTo>
                  <a:lnTo>
                    <a:pt x="958497" y="2974417"/>
                  </a:lnTo>
                  <a:lnTo>
                    <a:pt x="819427" y="3147565"/>
                  </a:lnTo>
                  <a:lnTo>
                    <a:pt x="680359" y="2974417"/>
                  </a:lnTo>
                  <a:lnTo>
                    <a:pt x="654284" y="2970438"/>
                  </a:lnTo>
                  <a:cubicBezTo>
                    <a:pt x="280885" y="2894030"/>
                    <a:pt x="1" y="2563648"/>
                    <a:pt x="1" y="2167662"/>
                  </a:cubicBezTo>
                  <a:lnTo>
                    <a:pt x="541" y="2156965"/>
                  </a:lnTo>
                  <a:lnTo>
                    <a:pt x="0" y="2156965"/>
                  </a:ln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 name="Freeform 18"/>
            <p:cNvSpPr/>
            <p:nvPr/>
          </p:nvSpPr>
          <p:spPr>
            <a:xfrm rot="10800000">
              <a:off x="7281732" y="1218192"/>
              <a:ext cx="1638851" cy="1799327"/>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4" name="Rectangle 53"/>
            <p:cNvSpPr/>
            <p:nvPr/>
          </p:nvSpPr>
          <p:spPr>
            <a:xfrm>
              <a:off x="7287451" y="1356156"/>
              <a:ext cx="1633133" cy="707887"/>
            </a:xfrm>
            <a:prstGeom prst="rect">
              <a:avLst/>
            </a:prstGeom>
            <a:noFill/>
          </p:spPr>
          <p:txBody>
            <a:bodyPr wrap="square" lIns="68580" tIns="34290" rIns="68580" bIns="34290" anchor="ctr">
              <a:spAutoFit/>
            </a:bodyPr>
            <a:lstStyle/>
            <a:p>
              <a:pPr algn="ctr"/>
              <a:r>
                <a:rPr lang="en-US" sz="3000">
                  <a:ln w="0">
                    <a:noFill/>
                  </a:ln>
                  <a:solidFill>
                    <a:schemeClr val="bg1"/>
                  </a:solidFill>
                  <a:latin typeface="+mj-lt"/>
                </a:rPr>
                <a:t>4</a:t>
              </a:r>
              <a:endParaRPr lang="en-US" sz="3000">
                <a:ln w="0">
                  <a:noFill/>
                </a:ln>
                <a:solidFill>
                  <a:schemeClr val="bg1"/>
                </a:solidFill>
                <a:latin typeface="+mj-lt"/>
              </a:endParaRPr>
            </a:p>
          </p:txBody>
        </p:sp>
        <p:sp>
          <p:nvSpPr>
            <p:cNvPr id="55" name="TextBox 54"/>
            <p:cNvSpPr txBox="1"/>
            <p:nvPr/>
          </p:nvSpPr>
          <p:spPr>
            <a:xfrm>
              <a:off x="7287451" y="2023979"/>
              <a:ext cx="1633133" cy="369332"/>
            </a:xfrm>
            <a:prstGeom prst="rect">
              <a:avLst/>
            </a:prstGeom>
            <a:noFill/>
            <a:ln>
              <a:noFill/>
            </a:ln>
          </p:spPr>
          <p:txBody>
            <a:bodyPr wrap="square" rtlCol="0">
              <a:spAutoFit/>
            </a:bodyPr>
            <a:lstStyle/>
            <a:p>
              <a:r>
                <a:rPr lang="zh-CN" altLang="en-US" sz="1200" dirty="0">
                  <a:solidFill>
                    <a:schemeClr val="bg1"/>
                  </a:solidFill>
                  <a:latin typeface="方正正粗黑简体" panose="02000000000000000000" pitchFamily="2" charset="-122"/>
                  <a:ea typeface="方正正粗黑简体" panose="02000000000000000000" pitchFamily="2" charset="-122"/>
                </a:rPr>
                <a:t>     添加文字</a:t>
              </a:r>
              <a:endParaRPr lang="en-US" altLang="zh-CN" sz="1200" dirty="0">
                <a:solidFill>
                  <a:schemeClr val="bg1"/>
                </a:solidFill>
                <a:latin typeface="方正正粗黑简体" panose="02000000000000000000" pitchFamily="2" charset="-122"/>
                <a:ea typeface="方正正粗黑简体" panose="02000000000000000000" pitchFamily="2" charset="-122"/>
              </a:endParaRPr>
            </a:p>
          </p:txBody>
        </p:sp>
        <p:sp>
          <p:nvSpPr>
            <p:cNvPr id="74" name="TextBox 73"/>
            <p:cNvSpPr txBox="1"/>
            <p:nvPr/>
          </p:nvSpPr>
          <p:spPr>
            <a:xfrm>
              <a:off x="7279824" y="3093684"/>
              <a:ext cx="1633133" cy="1272143"/>
            </a:xfrm>
            <a:prstGeom prst="rect">
              <a:avLst/>
            </a:prstGeom>
            <a:noFill/>
          </p:spPr>
          <p:txBody>
            <a:bodyPr wrap="square" rtlCol="0">
              <a:spAutoFit/>
            </a:bodyPr>
            <a:lstStyle/>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a:p>
              <a:pPr>
                <a:defRPr/>
              </a:pPr>
              <a:r>
                <a:rPr lang="zh-CN" altLang="en-US" sz="800" dirty="0">
                  <a:solidFill>
                    <a:schemeClr val="bg1"/>
                  </a:solidFill>
                  <a:latin typeface="方正黑体简体" panose="02010601030101010101" pitchFamily="2" charset="-122"/>
                  <a:ea typeface="方正黑体简体" panose="02010601030101010101" pitchFamily="2" charset="-122"/>
                </a:rPr>
                <a:t>点击添加文字内容</a:t>
              </a:r>
              <a:endParaRPr lang="zh-CN" altLang="en-US" sz="800" dirty="0">
                <a:solidFill>
                  <a:schemeClr val="bg1"/>
                </a:solidFill>
                <a:latin typeface="方正黑体简体" panose="02010601030101010101" pitchFamily="2" charset="-122"/>
                <a:ea typeface="方正黑体简体" panose="02010601030101010101" pitchFamily="2" charset="-122"/>
              </a:endParaRPr>
            </a:p>
          </p:txBody>
        </p:sp>
      </p:grpSp>
      <p:sp>
        <p:nvSpPr>
          <p:cNvPr id="77" name="Text Box 27" descr="2"/>
          <p:cNvSpPr txBox="1">
            <a:spLocks noChangeArrowheads="1"/>
          </p:cNvSpPr>
          <p:nvPr/>
        </p:nvSpPr>
        <p:spPr bwMode="gray">
          <a:xfrm>
            <a:off x="1184696" y="209631"/>
            <a:ext cx="3194375" cy="525907"/>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lvl1pPr defTabSz="457200" eaLnBrk="0" hangingPunct="0">
              <a:defRPr>
                <a:solidFill>
                  <a:schemeClr val="tx1"/>
                </a:solidFill>
                <a:latin typeface="Arial" panose="020B0604020202020204" pitchFamily="34" charset="0"/>
              </a:defRPr>
            </a:lvl1pPr>
            <a:lvl2pPr defTabSz="457200" eaLnBrk="0" hangingPunct="0">
              <a:defRPr>
                <a:solidFill>
                  <a:schemeClr val="tx1"/>
                </a:solidFill>
                <a:latin typeface="Arial" panose="020B0604020202020204" pitchFamily="34" charset="0"/>
              </a:defRPr>
            </a:lvl2pPr>
            <a:lvl3pPr defTabSz="457200" eaLnBrk="0" hangingPunct="0">
              <a:defRPr>
                <a:solidFill>
                  <a:schemeClr val="tx1"/>
                </a:solidFill>
                <a:latin typeface="Arial" panose="020B0604020202020204" pitchFamily="34" charset="0"/>
              </a:defRPr>
            </a:lvl3pPr>
            <a:lvl4pPr defTabSz="457200" eaLnBrk="0" hangingPunct="0">
              <a:defRPr>
                <a:solidFill>
                  <a:schemeClr val="tx1"/>
                </a:solidFill>
                <a:latin typeface="Arial" panose="020B0604020202020204" pitchFamily="34" charset="0"/>
              </a:defRPr>
            </a:lvl4pPr>
            <a:lvl5pPr defTabSz="457200" eaLnBrk="0" hangingPunct="0">
              <a:defRPr>
                <a:solidFill>
                  <a:schemeClr val="tx1"/>
                </a:solidFill>
                <a:latin typeface="Arial" panose="020B0604020202020204" pitchFamily="34" charset="0"/>
              </a:defRPr>
            </a:lvl5pPr>
            <a:lvl6pPr algn="ctr" defTabSz="457200" eaLnBrk="0" fontAlgn="base" hangingPunct="0">
              <a:spcBef>
                <a:spcPct val="0"/>
              </a:spcBef>
              <a:spcAft>
                <a:spcPct val="0"/>
              </a:spcAft>
              <a:defRPr>
                <a:solidFill>
                  <a:schemeClr val="tx1"/>
                </a:solidFill>
                <a:latin typeface="Arial" panose="020B0604020202020204" pitchFamily="34" charset="0"/>
              </a:defRPr>
            </a:lvl6pPr>
            <a:lvl7pPr algn="ctr" defTabSz="457200" eaLnBrk="0" fontAlgn="base" hangingPunct="0">
              <a:spcBef>
                <a:spcPct val="0"/>
              </a:spcBef>
              <a:spcAft>
                <a:spcPct val="0"/>
              </a:spcAft>
              <a:defRPr>
                <a:solidFill>
                  <a:schemeClr val="tx1"/>
                </a:solidFill>
                <a:latin typeface="Arial" panose="020B0604020202020204" pitchFamily="34" charset="0"/>
              </a:defRPr>
            </a:lvl7pPr>
            <a:lvl8pPr algn="ctr" defTabSz="457200" eaLnBrk="0" fontAlgn="base" hangingPunct="0">
              <a:spcBef>
                <a:spcPct val="0"/>
              </a:spcBef>
              <a:spcAft>
                <a:spcPct val="0"/>
              </a:spcAft>
              <a:defRPr>
                <a:solidFill>
                  <a:schemeClr val="tx1"/>
                </a:solidFill>
                <a:latin typeface="Arial" panose="020B0604020202020204" pitchFamily="34" charset="0"/>
              </a:defRPr>
            </a:lvl8pPr>
            <a:lvl9pPr algn="ctr"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zh-CN" altLang="en-US" sz="2800" dirty="0">
                <a:latin typeface="迷你简卡通" panose="03000509000000000000" pitchFamily="65" charset="-122"/>
                <a:ea typeface="迷你简卡通" panose="03000509000000000000" pitchFamily="65" charset="-122"/>
              </a:rPr>
              <a:t>单击填加标题内容</a:t>
            </a:r>
            <a:endParaRPr lang="en-US" altLang="zh-CN" sz="2800" dirty="0">
              <a:latin typeface="迷你简卡通" panose="03000509000000000000" pitchFamily="65" charset="-122"/>
              <a:ea typeface="迷你简卡通" panose="03000509000000000000" pitchFamily="65"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500"/>
                                        <p:tgtEl>
                                          <p:spTgt spid="6"/>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slide(fromLeft)">
                                      <p:cBhvr>
                                        <p:cTn id="2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cxnSp>
        <p:nvCxnSpPr>
          <p:cNvPr id="4" name="直接连接符 3"/>
          <p:cNvCxnSpPr/>
          <p:nvPr/>
        </p:nvCxnSpPr>
        <p:spPr>
          <a:xfrm>
            <a:off x="4121231" y="2558922"/>
            <a:ext cx="100811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121231" y="3026974"/>
            <a:ext cx="100811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1078893" y="1783093"/>
            <a:ext cx="2880320" cy="2019710"/>
            <a:chOff x="1079612" y="1507889"/>
            <a:chExt cx="2880320" cy="2019710"/>
          </a:xfrm>
        </p:grpSpPr>
        <p:grpSp>
          <p:nvGrpSpPr>
            <p:cNvPr id="9" name="组合 8"/>
            <p:cNvGrpSpPr/>
            <p:nvPr/>
          </p:nvGrpSpPr>
          <p:grpSpPr>
            <a:xfrm>
              <a:off x="1079612" y="1507889"/>
              <a:ext cx="2880320" cy="775829"/>
              <a:chOff x="755576" y="1779662"/>
              <a:chExt cx="2880320" cy="360040"/>
            </a:xfrm>
          </p:grpSpPr>
          <p:cxnSp>
            <p:nvCxnSpPr>
              <p:cNvPr id="13" name="直接连接符 12"/>
              <p:cNvCxnSpPr/>
              <p:nvPr/>
            </p:nvCxnSpPr>
            <p:spPr>
              <a:xfrm>
                <a:off x="755576" y="1779662"/>
                <a:ext cx="1957772" cy="0"/>
              </a:xfrm>
              <a:prstGeom prst="line">
                <a:avLst/>
              </a:prstGeom>
              <a:ln>
                <a:solidFill>
                  <a:schemeClr val="tx1">
                    <a:lumMod val="75000"/>
                    <a:lumOff val="2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13348" y="1779662"/>
                <a:ext cx="922548" cy="36004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flipV="1">
              <a:off x="1079612" y="2751770"/>
              <a:ext cx="2880320" cy="775829"/>
              <a:chOff x="755576" y="1779662"/>
              <a:chExt cx="2880320" cy="360040"/>
            </a:xfrm>
          </p:grpSpPr>
          <p:cxnSp>
            <p:nvCxnSpPr>
              <p:cNvPr id="11" name="直接连接符 10"/>
              <p:cNvCxnSpPr/>
              <p:nvPr/>
            </p:nvCxnSpPr>
            <p:spPr>
              <a:xfrm>
                <a:off x="755576" y="1779662"/>
                <a:ext cx="1957772" cy="0"/>
              </a:xfrm>
              <a:prstGeom prst="line">
                <a:avLst/>
              </a:prstGeom>
              <a:ln>
                <a:solidFill>
                  <a:schemeClr val="tx1">
                    <a:lumMod val="75000"/>
                    <a:lumOff val="2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713348" y="1779662"/>
                <a:ext cx="922548" cy="36004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7" name="组合 16"/>
          <p:cNvGrpSpPr/>
          <p:nvPr/>
        </p:nvGrpSpPr>
        <p:grpSpPr>
          <a:xfrm flipH="1">
            <a:off x="5255357" y="1783093"/>
            <a:ext cx="2880320" cy="2019710"/>
            <a:chOff x="1079612" y="1507889"/>
            <a:chExt cx="2880320" cy="2019710"/>
          </a:xfrm>
        </p:grpSpPr>
        <p:grpSp>
          <p:nvGrpSpPr>
            <p:cNvPr id="18" name="组合 17"/>
            <p:cNvGrpSpPr/>
            <p:nvPr/>
          </p:nvGrpSpPr>
          <p:grpSpPr>
            <a:xfrm>
              <a:off x="1079612" y="1507889"/>
              <a:ext cx="2880320" cy="775829"/>
              <a:chOff x="755576" y="1779662"/>
              <a:chExt cx="2880320" cy="360040"/>
            </a:xfrm>
          </p:grpSpPr>
          <p:cxnSp>
            <p:nvCxnSpPr>
              <p:cNvPr id="22" name="直接连接符 21"/>
              <p:cNvCxnSpPr/>
              <p:nvPr/>
            </p:nvCxnSpPr>
            <p:spPr>
              <a:xfrm>
                <a:off x="755576" y="1779662"/>
                <a:ext cx="1957772" cy="0"/>
              </a:xfrm>
              <a:prstGeom prst="line">
                <a:avLst/>
              </a:prstGeom>
              <a:ln>
                <a:solidFill>
                  <a:schemeClr val="tx1">
                    <a:lumMod val="75000"/>
                    <a:lumOff val="2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713348" y="1779662"/>
                <a:ext cx="922548" cy="36004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flipV="1">
              <a:off x="1079612" y="2751770"/>
              <a:ext cx="2880320" cy="775829"/>
              <a:chOff x="755576" y="1779662"/>
              <a:chExt cx="2880320" cy="360040"/>
            </a:xfrm>
          </p:grpSpPr>
          <p:cxnSp>
            <p:nvCxnSpPr>
              <p:cNvPr id="20" name="直接连接符 19"/>
              <p:cNvCxnSpPr/>
              <p:nvPr/>
            </p:nvCxnSpPr>
            <p:spPr>
              <a:xfrm>
                <a:off x="755576" y="1779662"/>
                <a:ext cx="1957772" cy="0"/>
              </a:xfrm>
              <a:prstGeom prst="line">
                <a:avLst/>
              </a:prstGeom>
              <a:ln>
                <a:solidFill>
                  <a:schemeClr val="tx1">
                    <a:lumMod val="75000"/>
                    <a:lumOff val="2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713348" y="1779662"/>
                <a:ext cx="922548" cy="36004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sp>
        <p:nvSpPr>
          <p:cNvPr id="28" name="矩形 27"/>
          <p:cNvSpPr/>
          <p:nvPr/>
        </p:nvSpPr>
        <p:spPr>
          <a:xfrm>
            <a:off x="4153585" y="2567027"/>
            <a:ext cx="943143" cy="461665"/>
          </a:xfrm>
          <a:prstGeom prst="rect">
            <a:avLst/>
          </a:prstGeom>
        </p:spPr>
        <p:txBody>
          <a:bodyPr wrap="none">
            <a:spAutoFit/>
          </a:bodyPr>
          <a:lstStyle/>
          <a:p>
            <a:pPr algn="ctr"/>
            <a:r>
              <a:rPr lang="en-US" altLang="zh-CN" sz="2400" dirty="0">
                <a:solidFill>
                  <a:schemeClr val="tx1">
                    <a:lumMod val="65000"/>
                    <a:lumOff val="35000"/>
                  </a:schemeClr>
                </a:solidFill>
              </a:rPr>
              <a:t>SWTO</a:t>
            </a:r>
            <a:endParaRPr lang="zh-CN" altLang="en-US" sz="2400" dirty="0">
              <a:solidFill>
                <a:schemeClr val="tx1">
                  <a:lumMod val="65000"/>
                  <a:lumOff val="35000"/>
                </a:schemeClr>
              </a:solidFill>
            </a:endParaRPr>
          </a:p>
        </p:txBody>
      </p:sp>
      <p:grpSp>
        <p:nvGrpSpPr>
          <p:cNvPr id="32" name="组合 31"/>
          <p:cNvGrpSpPr/>
          <p:nvPr/>
        </p:nvGrpSpPr>
        <p:grpSpPr>
          <a:xfrm>
            <a:off x="3383018" y="1553265"/>
            <a:ext cx="2484277" cy="2484277"/>
            <a:chOff x="3383018" y="1553265"/>
            <a:chExt cx="2484277" cy="2484277"/>
          </a:xfrm>
        </p:grpSpPr>
        <p:sp>
          <p:nvSpPr>
            <p:cNvPr id="3" name="弧形 2"/>
            <p:cNvSpPr/>
            <p:nvPr/>
          </p:nvSpPr>
          <p:spPr>
            <a:xfrm>
              <a:off x="3383018" y="1553265"/>
              <a:ext cx="2484276" cy="2484276"/>
            </a:xfrm>
            <a:prstGeom prst="arc">
              <a:avLst>
                <a:gd name="adj1" fmla="val 10802728"/>
                <a:gd name="adj2" fmla="val 16203320"/>
              </a:avLst>
            </a:prstGeom>
            <a:noFill/>
            <a:ln w="57150" cap="rnd">
              <a:solidFill>
                <a:srgbClr val="F86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BF3420"/>
                </a:solidFill>
              </a:endParaRPr>
            </a:p>
          </p:txBody>
        </p:sp>
        <p:sp>
          <p:nvSpPr>
            <p:cNvPr id="29" name="弧形 28"/>
            <p:cNvSpPr/>
            <p:nvPr/>
          </p:nvSpPr>
          <p:spPr>
            <a:xfrm rot="16200000">
              <a:off x="3383018" y="1553266"/>
              <a:ext cx="2484276" cy="2484276"/>
            </a:xfrm>
            <a:prstGeom prst="arc">
              <a:avLst>
                <a:gd name="adj1" fmla="val 10802728"/>
                <a:gd name="adj2" fmla="val 16203320"/>
              </a:avLst>
            </a:prstGeom>
            <a:noFill/>
            <a:ln w="57150" cap="rnd">
              <a:solidFill>
                <a:srgbClr val="79A4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BF3420"/>
                </a:solidFill>
              </a:endParaRPr>
            </a:p>
          </p:txBody>
        </p:sp>
        <p:sp>
          <p:nvSpPr>
            <p:cNvPr id="30" name="弧形 29"/>
            <p:cNvSpPr/>
            <p:nvPr/>
          </p:nvSpPr>
          <p:spPr>
            <a:xfrm rot="10800000">
              <a:off x="3383019" y="1553265"/>
              <a:ext cx="2484276" cy="2484276"/>
            </a:xfrm>
            <a:prstGeom prst="arc">
              <a:avLst>
                <a:gd name="adj1" fmla="val 10802728"/>
                <a:gd name="adj2" fmla="val 16203320"/>
              </a:avLst>
            </a:prstGeom>
            <a:noFill/>
            <a:ln w="57150" cap="rnd">
              <a:solidFill>
                <a:srgbClr val="92E2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BF3420"/>
                </a:solidFill>
              </a:endParaRPr>
            </a:p>
          </p:txBody>
        </p:sp>
        <p:sp>
          <p:nvSpPr>
            <p:cNvPr id="31" name="弧形 30"/>
            <p:cNvSpPr/>
            <p:nvPr/>
          </p:nvSpPr>
          <p:spPr>
            <a:xfrm rot="5400000">
              <a:off x="3383018" y="1553265"/>
              <a:ext cx="2484276" cy="2484276"/>
            </a:xfrm>
            <a:prstGeom prst="arc">
              <a:avLst>
                <a:gd name="adj1" fmla="val 10802728"/>
                <a:gd name="adj2" fmla="val 16203320"/>
              </a:avLst>
            </a:prstGeom>
            <a:noFill/>
            <a:ln w="57150" cap="rnd">
              <a:solidFill>
                <a:srgbClr val="F5CA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BF3420"/>
                </a:solidFill>
              </a:endParaRPr>
            </a:p>
          </p:txBody>
        </p:sp>
      </p:grpSp>
      <p:sp>
        <p:nvSpPr>
          <p:cNvPr id="33" name="矩形 32"/>
          <p:cNvSpPr/>
          <p:nvPr/>
        </p:nvSpPr>
        <p:spPr>
          <a:xfrm>
            <a:off x="1121808" y="1436764"/>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01.</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121807" y="1851670"/>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35" name="矩形 34"/>
          <p:cNvSpPr/>
          <p:nvPr/>
        </p:nvSpPr>
        <p:spPr>
          <a:xfrm>
            <a:off x="1121808" y="3441952"/>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02.</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1121807" y="3856858"/>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37" name="矩形 36"/>
          <p:cNvSpPr/>
          <p:nvPr/>
        </p:nvSpPr>
        <p:spPr>
          <a:xfrm>
            <a:off x="6197653" y="1436764"/>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03.</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6197652" y="1851670"/>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39" name="矩形 38"/>
          <p:cNvSpPr/>
          <p:nvPr/>
        </p:nvSpPr>
        <p:spPr>
          <a:xfrm>
            <a:off x="6197653" y="3441952"/>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04.</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6197652" y="3856858"/>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7" name="标题 6"/>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2" presetClass="entr" presetSubtype="1"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500"/>
                            </p:stCondLst>
                            <p:childTnLst>
                              <p:par>
                                <p:cTn id="32" presetID="17" presetClass="entr" presetSubtype="1" fill="hold" grpId="0" nodeType="afterEffect">
                                  <p:stCondLst>
                                    <p:cond delay="0"/>
                                  </p:stCondLst>
                                  <p:iterate type="lt">
                                    <p:tmPct val="10000"/>
                                  </p:iterate>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ppt_x</p:attrName>
                                        </p:attrNameLst>
                                      </p:cBhvr>
                                      <p:tavLst>
                                        <p:tav tm="0">
                                          <p:val>
                                            <p:strVal val="#ppt_x"/>
                                          </p:val>
                                        </p:tav>
                                        <p:tav tm="100000">
                                          <p:val>
                                            <p:strVal val="#ppt_x"/>
                                          </p:val>
                                        </p:tav>
                                      </p:tavLst>
                                    </p:anim>
                                    <p:anim calcmode="lin" valueType="num">
                                      <p:cBhvr>
                                        <p:cTn id="35" dur="500" fill="hold"/>
                                        <p:tgtEl>
                                          <p:spTgt spid="33"/>
                                        </p:tgtEl>
                                        <p:attrNameLst>
                                          <p:attrName>ppt_y</p:attrName>
                                        </p:attrNameLst>
                                      </p:cBhvr>
                                      <p:tavLst>
                                        <p:tav tm="0">
                                          <p:val>
                                            <p:strVal val="#ppt_y-#ppt_h/2"/>
                                          </p:val>
                                        </p:tav>
                                        <p:tav tm="100000">
                                          <p:val>
                                            <p:strVal val="#ppt_y"/>
                                          </p:val>
                                        </p:tav>
                                      </p:tavLst>
                                    </p:anim>
                                    <p:anim calcmode="lin" valueType="num">
                                      <p:cBhvr>
                                        <p:cTn id="36" dur="500" fill="hold"/>
                                        <p:tgtEl>
                                          <p:spTgt spid="33"/>
                                        </p:tgtEl>
                                        <p:attrNameLst>
                                          <p:attrName>ppt_w</p:attrName>
                                        </p:attrNameLst>
                                      </p:cBhvr>
                                      <p:tavLst>
                                        <p:tav tm="0">
                                          <p:val>
                                            <p:strVal val="#ppt_w"/>
                                          </p:val>
                                        </p:tav>
                                        <p:tav tm="100000">
                                          <p:val>
                                            <p:strVal val="#ppt_w"/>
                                          </p:val>
                                        </p:tav>
                                      </p:tavLst>
                                    </p:anim>
                                    <p:anim calcmode="lin" valueType="num">
                                      <p:cBhvr>
                                        <p:cTn id="37" dur="500" fill="hold"/>
                                        <p:tgtEl>
                                          <p:spTgt spid="33"/>
                                        </p:tgtEl>
                                        <p:attrNameLst>
                                          <p:attrName>ppt_h</p:attrName>
                                        </p:attrNameLst>
                                      </p:cBhvr>
                                      <p:tavLst>
                                        <p:tav tm="0">
                                          <p:val>
                                            <p:fltVal val="0"/>
                                          </p:val>
                                        </p:tav>
                                        <p:tav tm="100000">
                                          <p:val>
                                            <p:strVal val="#ppt_h"/>
                                          </p:val>
                                        </p:tav>
                                      </p:tavLst>
                                    </p:anim>
                                  </p:childTnLst>
                                </p:cTn>
                              </p:par>
                            </p:childTnLst>
                          </p:cTn>
                        </p:par>
                        <p:par>
                          <p:cTn id="38" fill="hold">
                            <p:stCondLst>
                              <p:cond delay="3400"/>
                            </p:stCondLst>
                            <p:childTnLst>
                              <p:par>
                                <p:cTn id="39" presetID="10"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par>
                          <p:cTn id="42" fill="hold">
                            <p:stCondLst>
                              <p:cond delay="3900"/>
                            </p:stCondLst>
                            <p:childTnLst>
                              <p:par>
                                <p:cTn id="43" presetID="17" presetClass="entr" presetSubtype="1" fill="hold" grpId="0" nodeType="afterEffect">
                                  <p:stCondLst>
                                    <p:cond delay="0"/>
                                  </p:stCondLst>
                                  <p:iterate type="lt">
                                    <p:tmPct val="10000"/>
                                  </p:iterate>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ppt_x</p:attrName>
                                        </p:attrNameLst>
                                      </p:cBhvr>
                                      <p:tavLst>
                                        <p:tav tm="0">
                                          <p:val>
                                            <p:strVal val="#ppt_x"/>
                                          </p:val>
                                        </p:tav>
                                        <p:tav tm="100000">
                                          <p:val>
                                            <p:strVal val="#ppt_x"/>
                                          </p:val>
                                        </p:tav>
                                      </p:tavLst>
                                    </p:anim>
                                    <p:anim calcmode="lin" valueType="num">
                                      <p:cBhvr>
                                        <p:cTn id="46" dur="500" fill="hold"/>
                                        <p:tgtEl>
                                          <p:spTgt spid="35"/>
                                        </p:tgtEl>
                                        <p:attrNameLst>
                                          <p:attrName>ppt_y</p:attrName>
                                        </p:attrNameLst>
                                      </p:cBhvr>
                                      <p:tavLst>
                                        <p:tav tm="0">
                                          <p:val>
                                            <p:strVal val="#ppt_y-#ppt_h/2"/>
                                          </p:val>
                                        </p:tav>
                                        <p:tav tm="100000">
                                          <p:val>
                                            <p:strVal val="#ppt_y"/>
                                          </p:val>
                                        </p:tav>
                                      </p:tavLst>
                                    </p:anim>
                                    <p:anim calcmode="lin" valueType="num">
                                      <p:cBhvr>
                                        <p:cTn id="47" dur="500" fill="hold"/>
                                        <p:tgtEl>
                                          <p:spTgt spid="35"/>
                                        </p:tgtEl>
                                        <p:attrNameLst>
                                          <p:attrName>ppt_w</p:attrName>
                                        </p:attrNameLst>
                                      </p:cBhvr>
                                      <p:tavLst>
                                        <p:tav tm="0">
                                          <p:val>
                                            <p:strVal val="#ppt_w"/>
                                          </p:val>
                                        </p:tav>
                                        <p:tav tm="100000">
                                          <p:val>
                                            <p:strVal val="#ppt_w"/>
                                          </p:val>
                                        </p:tav>
                                      </p:tavLst>
                                    </p:anim>
                                    <p:anim calcmode="lin" valueType="num">
                                      <p:cBhvr>
                                        <p:cTn id="48" dur="500" fill="hold"/>
                                        <p:tgtEl>
                                          <p:spTgt spid="35"/>
                                        </p:tgtEl>
                                        <p:attrNameLst>
                                          <p:attrName>ppt_h</p:attrName>
                                        </p:attrNameLst>
                                      </p:cBhvr>
                                      <p:tavLst>
                                        <p:tav tm="0">
                                          <p:val>
                                            <p:fltVal val="0"/>
                                          </p:val>
                                        </p:tav>
                                        <p:tav tm="100000">
                                          <p:val>
                                            <p:strVal val="#ppt_h"/>
                                          </p:val>
                                        </p:tav>
                                      </p:tavLst>
                                    </p:anim>
                                  </p:childTnLst>
                                </p:cTn>
                              </p:par>
                            </p:childTnLst>
                          </p:cTn>
                        </p:par>
                        <p:par>
                          <p:cTn id="49" fill="hold">
                            <p:stCondLst>
                              <p:cond delay="4800"/>
                            </p:stCondLst>
                            <p:childTnLst>
                              <p:par>
                                <p:cTn id="50" presetID="10" presetClass="entr" presetSubtype="0" fill="hold" grpId="0"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childTnLst>
                          </p:cTn>
                        </p:par>
                        <p:par>
                          <p:cTn id="53" fill="hold">
                            <p:stCondLst>
                              <p:cond delay="5300"/>
                            </p:stCondLst>
                            <p:childTnLst>
                              <p:par>
                                <p:cTn id="54" presetID="17" presetClass="entr" presetSubtype="1" fill="hold" grpId="0" nodeType="afterEffect">
                                  <p:stCondLst>
                                    <p:cond delay="0"/>
                                  </p:stCondLst>
                                  <p:iterate type="lt">
                                    <p:tmPct val="10000"/>
                                  </p:iterate>
                                  <p:childTnLst>
                                    <p:set>
                                      <p:cBhvr>
                                        <p:cTn id="55" dur="1" fill="hold">
                                          <p:stCondLst>
                                            <p:cond delay="0"/>
                                          </p:stCondLst>
                                        </p:cTn>
                                        <p:tgtEl>
                                          <p:spTgt spid="37"/>
                                        </p:tgtEl>
                                        <p:attrNameLst>
                                          <p:attrName>style.visibility</p:attrName>
                                        </p:attrNameLst>
                                      </p:cBhvr>
                                      <p:to>
                                        <p:strVal val="visible"/>
                                      </p:to>
                                    </p:set>
                                    <p:anim calcmode="lin" valueType="num">
                                      <p:cBhvr>
                                        <p:cTn id="56" dur="500" fill="hold"/>
                                        <p:tgtEl>
                                          <p:spTgt spid="37"/>
                                        </p:tgtEl>
                                        <p:attrNameLst>
                                          <p:attrName>ppt_x</p:attrName>
                                        </p:attrNameLst>
                                      </p:cBhvr>
                                      <p:tavLst>
                                        <p:tav tm="0">
                                          <p:val>
                                            <p:strVal val="#ppt_x"/>
                                          </p:val>
                                        </p:tav>
                                        <p:tav tm="100000">
                                          <p:val>
                                            <p:strVal val="#ppt_x"/>
                                          </p:val>
                                        </p:tav>
                                      </p:tavLst>
                                    </p:anim>
                                    <p:anim calcmode="lin" valueType="num">
                                      <p:cBhvr>
                                        <p:cTn id="57" dur="500" fill="hold"/>
                                        <p:tgtEl>
                                          <p:spTgt spid="37"/>
                                        </p:tgtEl>
                                        <p:attrNameLst>
                                          <p:attrName>ppt_y</p:attrName>
                                        </p:attrNameLst>
                                      </p:cBhvr>
                                      <p:tavLst>
                                        <p:tav tm="0">
                                          <p:val>
                                            <p:strVal val="#ppt_y-#ppt_h/2"/>
                                          </p:val>
                                        </p:tav>
                                        <p:tav tm="100000">
                                          <p:val>
                                            <p:strVal val="#ppt_y"/>
                                          </p:val>
                                        </p:tav>
                                      </p:tavLst>
                                    </p:anim>
                                    <p:anim calcmode="lin" valueType="num">
                                      <p:cBhvr>
                                        <p:cTn id="58" dur="500" fill="hold"/>
                                        <p:tgtEl>
                                          <p:spTgt spid="37"/>
                                        </p:tgtEl>
                                        <p:attrNameLst>
                                          <p:attrName>ppt_w</p:attrName>
                                        </p:attrNameLst>
                                      </p:cBhvr>
                                      <p:tavLst>
                                        <p:tav tm="0">
                                          <p:val>
                                            <p:strVal val="#ppt_w"/>
                                          </p:val>
                                        </p:tav>
                                        <p:tav tm="100000">
                                          <p:val>
                                            <p:strVal val="#ppt_w"/>
                                          </p:val>
                                        </p:tav>
                                      </p:tavLst>
                                    </p:anim>
                                    <p:anim calcmode="lin" valueType="num">
                                      <p:cBhvr>
                                        <p:cTn id="59" dur="500" fill="hold"/>
                                        <p:tgtEl>
                                          <p:spTgt spid="37"/>
                                        </p:tgtEl>
                                        <p:attrNameLst>
                                          <p:attrName>ppt_h</p:attrName>
                                        </p:attrNameLst>
                                      </p:cBhvr>
                                      <p:tavLst>
                                        <p:tav tm="0">
                                          <p:val>
                                            <p:fltVal val="0"/>
                                          </p:val>
                                        </p:tav>
                                        <p:tav tm="100000">
                                          <p:val>
                                            <p:strVal val="#ppt_h"/>
                                          </p:val>
                                        </p:tav>
                                      </p:tavLst>
                                    </p:anim>
                                  </p:childTnLst>
                                </p:cTn>
                              </p:par>
                            </p:childTnLst>
                          </p:cTn>
                        </p:par>
                        <p:par>
                          <p:cTn id="60" fill="hold">
                            <p:stCondLst>
                              <p:cond delay="6199"/>
                            </p:stCondLst>
                            <p:childTnLst>
                              <p:par>
                                <p:cTn id="61" presetID="10" presetClass="entr" presetSubtype="0"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500"/>
                                        <p:tgtEl>
                                          <p:spTgt spid="38"/>
                                        </p:tgtEl>
                                      </p:cBhvr>
                                    </p:animEffect>
                                  </p:childTnLst>
                                </p:cTn>
                              </p:par>
                            </p:childTnLst>
                          </p:cTn>
                        </p:par>
                        <p:par>
                          <p:cTn id="64" fill="hold">
                            <p:stCondLst>
                              <p:cond delay="6699"/>
                            </p:stCondLst>
                            <p:childTnLst>
                              <p:par>
                                <p:cTn id="65" presetID="17" presetClass="entr" presetSubtype="1" fill="hold" grpId="0" nodeType="afterEffect">
                                  <p:stCondLst>
                                    <p:cond delay="0"/>
                                  </p:stCondLst>
                                  <p:iterate type="lt">
                                    <p:tmPct val="10000"/>
                                  </p:iterate>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ppt_x</p:attrName>
                                        </p:attrNameLst>
                                      </p:cBhvr>
                                      <p:tavLst>
                                        <p:tav tm="0">
                                          <p:val>
                                            <p:strVal val="#ppt_x"/>
                                          </p:val>
                                        </p:tav>
                                        <p:tav tm="100000">
                                          <p:val>
                                            <p:strVal val="#ppt_x"/>
                                          </p:val>
                                        </p:tav>
                                      </p:tavLst>
                                    </p:anim>
                                    <p:anim calcmode="lin" valueType="num">
                                      <p:cBhvr>
                                        <p:cTn id="68" dur="500" fill="hold"/>
                                        <p:tgtEl>
                                          <p:spTgt spid="39"/>
                                        </p:tgtEl>
                                        <p:attrNameLst>
                                          <p:attrName>ppt_y</p:attrName>
                                        </p:attrNameLst>
                                      </p:cBhvr>
                                      <p:tavLst>
                                        <p:tav tm="0">
                                          <p:val>
                                            <p:strVal val="#ppt_y-#ppt_h/2"/>
                                          </p:val>
                                        </p:tav>
                                        <p:tav tm="100000">
                                          <p:val>
                                            <p:strVal val="#ppt_y"/>
                                          </p:val>
                                        </p:tav>
                                      </p:tavLst>
                                    </p:anim>
                                    <p:anim calcmode="lin" valueType="num">
                                      <p:cBhvr>
                                        <p:cTn id="69" dur="500" fill="hold"/>
                                        <p:tgtEl>
                                          <p:spTgt spid="39"/>
                                        </p:tgtEl>
                                        <p:attrNameLst>
                                          <p:attrName>ppt_w</p:attrName>
                                        </p:attrNameLst>
                                      </p:cBhvr>
                                      <p:tavLst>
                                        <p:tav tm="0">
                                          <p:val>
                                            <p:strVal val="#ppt_w"/>
                                          </p:val>
                                        </p:tav>
                                        <p:tav tm="100000">
                                          <p:val>
                                            <p:strVal val="#ppt_w"/>
                                          </p:val>
                                        </p:tav>
                                      </p:tavLst>
                                    </p:anim>
                                    <p:anim calcmode="lin" valueType="num">
                                      <p:cBhvr>
                                        <p:cTn id="70" dur="500" fill="hold"/>
                                        <p:tgtEl>
                                          <p:spTgt spid="39"/>
                                        </p:tgtEl>
                                        <p:attrNameLst>
                                          <p:attrName>ppt_h</p:attrName>
                                        </p:attrNameLst>
                                      </p:cBhvr>
                                      <p:tavLst>
                                        <p:tav tm="0">
                                          <p:val>
                                            <p:fltVal val="0"/>
                                          </p:val>
                                        </p:tav>
                                        <p:tav tm="100000">
                                          <p:val>
                                            <p:strVal val="#ppt_h"/>
                                          </p:val>
                                        </p:tav>
                                      </p:tavLst>
                                    </p:anim>
                                  </p:childTnLst>
                                </p:cTn>
                              </p:par>
                            </p:childTnLst>
                          </p:cTn>
                        </p:par>
                        <p:par>
                          <p:cTn id="71" fill="hold">
                            <p:stCondLst>
                              <p:cond delay="7599"/>
                            </p:stCondLst>
                            <p:childTnLst>
                              <p:par>
                                <p:cTn id="72" presetID="10" presetClass="entr" presetSubtype="0"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p:bldP spid="34" grpId="0"/>
      <p:bldP spid="35" grpId="0"/>
      <p:bldP spid="36"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图片 6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2" name="Group 1"/>
          <p:cNvGrpSpPr/>
          <p:nvPr/>
        </p:nvGrpSpPr>
        <p:grpSpPr>
          <a:xfrm>
            <a:off x="878673" y="994409"/>
            <a:ext cx="7176728" cy="3429000"/>
            <a:chOff x="1171563" y="1325879"/>
            <a:chExt cx="9568971" cy="4572000"/>
          </a:xfrm>
        </p:grpSpPr>
        <p:sp>
          <p:nvSpPr>
            <p:cNvPr id="23" name="Rectangle 22"/>
            <p:cNvSpPr/>
            <p:nvPr/>
          </p:nvSpPr>
          <p:spPr>
            <a:xfrm>
              <a:off x="1544622" y="1325879"/>
              <a:ext cx="2286000" cy="22860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Rectangle 25"/>
            <p:cNvSpPr/>
            <p:nvPr/>
          </p:nvSpPr>
          <p:spPr>
            <a:xfrm>
              <a:off x="1544622" y="3611879"/>
              <a:ext cx="2286000" cy="228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7" name="Rectangle 26"/>
            <p:cNvSpPr/>
            <p:nvPr/>
          </p:nvSpPr>
          <p:spPr>
            <a:xfrm>
              <a:off x="3830622" y="1325879"/>
              <a:ext cx="2286000" cy="228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8" name="Rectangle 27"/>
            <p:cNvSpPr/>
            <p:nvPr/>
          </p:nvSpPr>
          <p:spPr>
            <a:xfrm>
              <a:off x="3830622" y="3611879"/>
              <a:ext cx="2286000" cy="22860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9" name="Rectangle 28"/>
            <p:cNvSpPr/>
            <p:nvPr/>
          </p:nvSpPr>
          <p:spPr>
            <a:xfrm>
              <a:off x="6116622" y="1325879"/>
              <a:ext cx="2286000" cy="2286000"/>
            </a:xfrm>
            <a:prstGeom prst="rect">
              <a:avLst/>
            </a:prstGeom>
            <a:solidFill>
              <a:srgbClr val="A7C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Rectangle 29"/>
            <p:cNvSpPr/>
            <p:nvPr/>
          </p:nvSpPr>
          <p:spPr>
            <a:xfrm>
              <a:off x="6116622" y="3611879"/>
              <a:ext cx="2286000" cy="228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1" name="Rectangle 30"/>
            <p:cNvSpPr/>
            <p:nvPr/>
          </p:nvSpPr>
          <p:spPr>
            <a:xfrm>
              <a:off x="8402622" y="1325879"/>
              <a:ext cx="2286000" cy="228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 name="Rectangle 31"/>
            <p:cNvSpPr/>
            <p:nvPr/>
          </p:nvSpPr>
          <p:spPr>
            <a:xfrm>
              <a:off x="8402622" y="3611879"/>
              <a:ext cx="2286000" cy="2286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3" name="Isosceles Triangle 32"/>
            <p:cNvSpPr/>
            <p:nvPr/>
          </p:nvSpPr>
          <p:spPr>
            <a:xfrm rot="16200000">
              <a:off x="8208591" y="1585506"/>
              <a:ext cx="238660" cy="1494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Isosceles Triangle 33"/>
            <p:cNvSpPr/>
            <p:nvPr/>
          </p:nvSpPr>
          <p:spPr>
            <a:xfrm rot="16200000">
              <a:off x="3636591" y="1585506"/>
              <a:ext cx="238660" cy="1494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5" name="Isosceles Triangle 34"/>
            <p:cNvSpPr/>
            <p:nvPr/>
          </p:nvSpPr>
          <p:spPr>
            <a:xfrm rot="5400000" flipH="1">
              <a:off x="3785993" y="3871506"/>
              <a:ext cx="238660" cy="1494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6" name="Isosceles Triangle 35"/>
            <p:cNvSpPr/>
            <p:nvPr/>
          </p:nvSpPr>
          <p:spPr>
            <a:xfrm rot="5400000" flipH="1">
              <a:off x="8357993" y="3871506"/>
              <a:ext cx="238660" cy="14940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7" name="Rectangle 36"/>
            <p:cNvSpPr/>
            <p:nvPr/>
          </p:nvSpPr>
          <p:spPr>
            <a:xfrm>
              <a:off x="1544623" y="1325879"/>
              <a:ext cx="9144000" cy="457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8" name="Rectangle 37"/>
            <p:cNvSpPr/>
            <p:nvPr/>
          </p:nvSpPr>
          <p:spPr>
            <a:xfrm>
              <a:off x="2083361" y="1743902"/>
              <a:ext cx="1208524" cy="1092607"/>
            </a:xfrm>
            <a:prstGeom prst="rect">
              <a:avLst/>
            </a:prstGeom>
            <a:noFill/>
          </p:spPr>
          <p:txBody>
            <a:bodyPr wrap="square" lIns="68580" tIns="34290" rIns="68580" bIns="34290">
              <a:spAutoFit/>
            </a:bodyPr>
            <a:lstStyle/>
            <a:p>
              <a:pPr algn="ctr"/>
              <a:r>
                <a:rPr lang="en-US" sz="4875" dirty="0">
                  <a:ln w="0">
                    <a:noFill/>
                  </a:ln>
                  <a:solidFill>
                    <a:schemeClr val="bg1"/>
                  </a:solidFill>
                  <a:latin typeface="FontAwesome" pitchFamily="2" charset="0"/>
                </a:rPr>
                <a:t></a:t>
              </a:r>
              <a:endParaRPr lang="en-US" sz="4875" dirty="0">
                <a:ln w="0">
                  <a:noFill/>
                </a:ln>
                <a:solidFill>
                  <a:schemeClr val="bg1"/>
                </a:solidFill>
                <a:latin typeface="FontAwesome" pitchFamily="2" charset="0"/>
              </a:endParaRPr>
            </a:p>
          </p:txBody>
        </p:sp>
        <p:sp>
          <p:nvSpPr>
            <p:cNvPr id="39" name="TextBox 38"/>
            <p:cNvSpPr txBox="1"/>
            <p:nvPr/>
          </p:nvSpPr>
          <p:spPr>
            <a:xfrm flipH="1">
              <a:off x="1171563" y="2600015"/>
              <a:ext cx="2806873" cy="53348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       文字内容</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0" name="Rectangle 39"/>
            <p:cNvSpPr/>
            <p:nvPr/>
          </p:nvSpPr>
          <p:spPr>
            <a:xfrm>
              <a:off x="6637274" y="1743902"/>
              <a:ext cx="1208524" cy="1092607"/>
            </a:xfrm>
            <a:prstGeom prst="rect">
              <a:avLst/>
            </a:prstGeom>
            <a:noFill/>
          </p:spPr>
          <p:txBody>
            <a:bodyPr wrap="square" lIns="68580" tIns="34290" rIns="68580" bIns="34290">
              <a:spAutoFit/>
            </a:bodyPr>
            <a:lstStyle/>
            <a:p>
              <a:pPr algn="ctr"/>
              <a:r>
                <a:rPr lang="en-US" sz="4875" dirty="0">
                  <a:ln w="0">
                    <a:noFill/>
                  </a:ln>
                  <a:solidFill>
                    <a:schemeClr val="bg1"/>
                  </a:solidFill>
                  <a:latin typeface="FontAwesome" pitchFamily="2" charset="0"/>
                </a:rPr>
                <a:t></a:t>
              </a:r>
              <a:endParaRPr lang="en-US" sz="4875" dirty="0">
                <a:ln w="0">
                  <a:noFill/>
                </a:ln>
                <a:solidFill>
                  <a:schemeClr val="bg1"/>
                </a:solidFill>
                <a:latin typeface="FontAwesome" pitchFamily="2" charset="0"/>
              </a:endParaRPr>
            </a:p>
          </p:txBody>
        </p:sp>
        <p:sp>
          <p:nvSpPr>
            <p:cNvPr id="41" name="TextBox 40"/>
            <p:cNvSpPr txBox="1"/>
            <p:nvPr/>
          </p:nvSpPr>
          <p:spPr>
            <a:xfrm flipH="1">
              <a:off x="6115034" y="2663455"/>
              <a:ext cx="2269499" cy="53348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文字内容</a:t>
              </a:r>
              <a:endParaRPr lang="en-US" sz="2000" dirty="0">
                <a:ln w="3175">
                  <a:noFill/>
                </a:ln>
                <a:solidFill>
                  <a:schemeClr val="bg1"/>
                </a:solidFill>
              </a:endParaRPr>
            </a:p>
          </p:txBody>
        </p:sp>
        <p:sp>
          <p:nvSpPr>
            <p:cNvPr id="42" name="Rectangle 41"/>
            <p:cNvSpPr/>
            <p:nvPr/>
          </p:nvSpPr>
          <p:spPr>
            <a:xfrm>
              <a:off x="4367994" y="4100494"/>
              <a:ext cx="1208524" cy="1092607"/>
            </a:xfrm>
            <a:prstGeom prst="rect">
              <a:avLst/>
            </a:prstGeom>
            <a:noFill/>
          </p:spPr>
          <p:txBody>
            <a:bodyPr wrap="square" lIns="68580" tIns="34290" rIns="68580" bIns="34290">
              <a:spAutoFit/>
            </a:bodyPr>
            <a:lstStyle/>
            <a:p>
              <a:pPr algn="ctr"/>
              <a:r>
                <a:rPr lang="en-US" sz="4875" dirty="0">
                  <a:ln w="0">
                    <a:noFill/>
                  </a:ln>
                  <a:solidFill>
                    <a:schemeClr val="bg1"/>
                  </a:solidFill>
                  <a:latin typeface="FontAwesome" pitchFamily="2" charset="0"/>
                </a:rPr>
                <a:t></a:t>
              </a:r>
              <a:endParaRPr lang="en-US" sz="4875" dirty="0">
                <a:ln w="0">
                  <a:noFill/>
                </a:ln>
                <a:solidFill>
                  <a:schemeClr val="bg1"/>
                </a:solidFill>
                <a:latin typeface="FontAwesome" pitchFamily="2" charset="0"/>
              </a:endParaRPr>
            </a:p>
          </p:txBody>
        </p:sp>
        <p:sp>
          <p:nvSpPr>
            <p:cNvPr id="43" name="TextBox 42"/>
            <p:cNvSpPr txBox="1"/>
            <p:nvPr/>
          </p:nvSpPr>
          <p:spPr>
            <a:xfrm flipH="1">
              <a:off x="3845754" y="5020046"/>
              <a:ext cx="2269499" cy="53348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文字内容</a:t>
              </a:r>
              <a:endParaRPr lang="en-US" sz="2000" dirty="0">
                <a:ln w="3175">
                  <a:noFill/>
                </a:ln>
                <a:solidFill>
                  <a:schemeClr val="bg1"/>
                </a:solidFill>
              </a:endParaRPr>
            </a:p>
          </p:txBody>
        </p:sp>
        <p:sp>
          <p:nvSpPr>
            <p:cNvPr id="44" name="Rectangle 43"/>
            <p:cNvSpPr/>
            <p:nvPr/>
          </p:nvSpPr>
          <p:spPr>
            <a:xfrm>
              <a:off x="8937252" y="4100494"/>
              <a:ext cx="1208524" cy="1092607"/>
            </a:xfrm>
            <a:prstGeom prst="rect">
              <a:avLst/>
            </a:prstGeom>
            <a:noFill/>
          </p:spPr>
          <p:txBody>
            <a:bodyPr wrap="square" lIns="68580" tIns="34290" rIns="68580" bIns="34290">
              <a:spAutoFit/>
            </a:bodyPr>
            <a:lstStyle/>
            <a:p>
              <a:pPr algn="ctr"/>
              <a:r>
                <a:rPr lang="en-US" sz="4875" dirty="0">
                  <a:ln w="0">
                    <a:noFill/>
                  </a:ln>
                  <a:solidFill>
                    <a:schemeClr val="bg1"/>
                  </a:solidFill>
                  <a:latin typeface="FontAwesome" pitchFamily="2" charset="0"/>
                </a:rPr>
                <a:t></a:t>
              </a:r>
              <a:endParaRPr lang="en-US" sz="4875" dirty="0">
                <a:ln w="0">
                  <a:noFill/>
                </a:ln>
                <a:solidFill>
                  <a:schemeClr val="bg1"/>
                </a:solidFill>
                <a:latin typeface="FontAwesome" pitchFamily="2" charset="0"/>
              </a:endParaRPr>
            </a:p>
          </p:txBody>
        </p:sp>
        <p:sp>
          <p:nvSpPr>
            <p:cNvPr id="45" name="TextBox 44"/>
            <p:cNvSpPr txBox="1"/>
            <p:nvPr/>
          </p:nvSpPr>
          <p:spPr>
            <a:xfrm flipH="1">
              <a:off x="8415012" y="5020046"/>
              <a:ext cx="2269499" cy="53348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文字内容</a:t>
              </a:r>
              <a:endParaRPr lang="en-US" sz="2000" dirty="0">
                <a:ln w="3175">
                  <a:noFill/>
                </a:ln>
                <a:solidFill>
                  <a:schemeClr val="bg1"/>
                </a:solidFill>
              </a:endParaRPr>
            </a:p>
          </p:txBody>
        </p:sp>
        <p:sp>
          <p:nvSpPr>
            <p:cNvPr id="46" name="TextBox 45"/>
            <p:cNvSpPr txBox="1"/>
            <p:nvPr/>
          </p:nvSpPr>
          <p:spPr>
            <a:xfrm>
              <a:off x="4018955" y="1706031"/>
              <a:ext cx="2100236"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7" name="TextBox 46"/>
            <p:cNvSpPr txBox="1"/>
            <p:nvPr/>
          </p:nvSpPr>
          <p:spPr>
            <a:xfrm>
              <a:off x="8583250" y="1743902"/>
              <a:ext cx="2157284"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8" name="TextBox 47"/>
            <p:cNvSpPr txBox="1"/>
            <p:nvPr/>
          </p:nvSpPr>
          <p:spPr>
            <a:xfrm>
              <a:off x="6309695" y="4035326"/>
              <a:ext cx="2157284"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9" name="TextBox 48"/>
            <p:cNvSpPr txBox="1"/>
            <p:nvPr/>
          </p:nvSpPr>
          <p:spPr>
            <a:xfrm>
              <a:off x="1670606" y="3975204"/>
              <a:ext cx="2157284"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p:txBody>
        </p:sp>
      </p:grpSp>
      <p:grpSp>
        <p:nvGrpSpPr>
          <p:cNvPr id="51" name="组合 50"/>
          <p:cNvGrpSpPr/>
          <p:nvPr/>
        </p:nvGrpSpPr>
        <p:grpSpPr>
          <a:xfrm>
            <a:off x="1594202" y="1442158"/>
            <a:ext cx="785838" cy="452230"/>
            <a:chOff x="6983413" y="2925763"/>
            <a:chExt cx="547688" cy="319088"/>
          </a:xfrm>
          <a:solidFill>
            <a:schemeClr val="bg1"/>
          </a:solidFill>
        </p:grpSpPr>
        <p:sp>
          <p:nvSpPr>
            <p:cNvPr id="52"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3"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4"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5"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6"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7"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8"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9"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grpSp>
        <p:nvGrpSpPr>
          <p:cNvPr id="95" name="组合 94"/>
          <p:cNvGrpSpPr/>
          <p:nvPr/>
        </p:nvGrpSpPr>
        <p:grpSpPr>
          <a:xfrm>
            <a:off x="5055475" y="1442158"/>
            <a:ext cx="785838" cy="452230"/>
            <a:chOff x="6983413" y="2925763"/>
            <a:chExt cx="547688" cy="319088"/>
          </a:xfrm>
          <a:solidFill>
            <a:schemeClr val="bg1"/>
          </a:solidFill>
        </p:grpSpPr>
        <p:sp>
          <p:nvSpPr>
            <p:cNvPr id="96"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97"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98"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99"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0"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1"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2"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3"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grpSp>
        <p:nvGrpSpPr>
          <p:cNvPr id="104" name="组合 103"/>
          <p:cNvGrpSpPr/>
          <p:nvPr/>
        </p:nvGrpSpPr>
        <p:grpSpPr>
          <a:xfrm>
            <a:off x="3336930" y="3218817"/>
            <a:ext cx="785838" cy="452230"/>
            <a:chOff x="6983413" y="2925763"/>
            <a:chExt cx="547688" cy="319088"/>
          </a:xfrm>
          <a:solidFill>
            <a:schemeClr val="bg1"/>
          </a:solidFill>
        </p:grpSpPr>
        <p:sp>
          <p:nvSpPr>
            <p:cNvPr id="105"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6"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7"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8"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09"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0"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1"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2"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grpSp>
        <p:nvGrpSpPr>
          <p:cNvPr id="113" name="组合 112"/>
          <p:cNvGrpSpPr/>
          <p:nvPr/>
        </p:nvGrpSpPr>
        <p:grpSpPr>
          <a:xfrm>
            <a:off x="6788890" y="3172458"/>
            <a:ext cx="785838" cy="452230"/>
            <a:chOff x="6983413" y="2925763"/>
            <a:chExt cx="547688" cy="319088"/>
          </a:xfrm>
          <a:solidFill>
            <a:schemeClr val="bg1"/>
          </a:solidFill>
        </p:grpSpPr>
        <p:sp>
          <p:nvSpPr>
            <p:cNvPr id="114"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5"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6"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7"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8"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19"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20"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121"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59425" y="0"/>
            <a:ext cx="9143999" cy="5143500"/>
          </a:xfrm>
          <a:prstGeom prst="rect">
            <a:avLst/>
          </a:prstGeom>
        </p:spPr>
      </p:pic>
      <p:sp>
        <p:nvSpPr>
          <p:cNvPr id="33" name="任意多边形 32"/>
          <p:cNvSpPr/>
          <p:nvPr/>
        </p:nvSpPr>
        <p:spPr>
          <a:xfrm>
            <a:off x="-9526" y="1559639"/>
            <a:ext cx="9182100" cy="3602911"/>
          </a:xfrm>
          <a:custGeom>
            <a:avLst/>
            <a:gdLst>
              <a:gd name="connsiteX0" fmla="*/ 0 w 9020175"/>
              <a:gd name="connsiteY0" fmla="*/ 3895725 h 3895725"/>
              <a:gd name="connsiteX1" fmla="*/ 4581525 w 9020175"/>
              <a:gd name="connsiteY1" fmla="*/ 942975 h 3895725"/>
              <a:gd name="connsiteX2" fmla="*/ 9020175 w 9020175"/>
              <a:gd name="connsiteY2" fmla="*/ 0 h 3895725"/>
              <a:gd name="connsiteX0-1" fmla="*/ 0 w 9020175"/>
              <a:gd name="connsiteY0-2" fmla="*/ 3895725 h 3895725"/>
              <a:gd name="connsiteX1-3" fmla="*/ 4581525 w 9020175"/>
              <a:gd name="connsiteY1-4" fmla="*/ 942975 h 3895725"/>
              <a:gd name="connsiteX2-5" fmla="*/ 9020175 w 9020175"/>
              <a:gd name="connsiteY2-6" fmla="*/ 0 h 3895725"/>
              <a:gd name="connsiteX0-7" fmla="*/ 0 w 9020175"/>
              <a:gd name="connsiteY0-8" fmla="*/ 3895725 h 3895725"/>
              <a:gd name="connsiteX1-9" fmla="*/ 4533900 w 9020175"/>
              <a:gd name="connsiteY1-10" fmla="*/ 771525 h 3895725"/>
              <a:gd name="connsiteX2-11" fmla="*/ 9020175 w 9020175"/>
              <a:gd name="connsiteY2-12" fmla="*/ 0 h 3895725"/>
              <a:gd name="connsiteX0-13" fmla="*/ 0 w 9020175"/>
              <a:gd name="connsiteY0-14" fmla="*/ 3896127 h 3896127"/>
              <a:gd name="connsiteX1-15" fmla="*/ 4533900 w 9020175"/>
              <a:gd name="connsiteY1-16" fmla="*/ 771927 h 3896127"/>
              <a:gd name="connsiteX2-17" fmla="*/ 9020175 w 9020175"/>
              <a:gd name="connsiteY2-18" fmla="*/ 402 h 3896127"/>
              <a:gd name="connsiteX0-19" fmla="*/ 0 w 9020175"/>
              <a:gd name="connsiteY0-20" fmla="*/ 3896127 h 3896127"/>
              <a:gd name="connsiteX1-21" fmla="*/ 4533900 w 9020175"/>
              <a:gd name="connsiteY1-22" fmla="*/ 771927 h 3896127"/>
              <a:gd name="connsiteX2-23" fmla="*/ 9020175 w 9020175"/>
              <a:gd name="connsiteY2-24" fmla="*/ 402 h 3896127"/>
              <a:gd name="connsiteX0-25" fmla="*/ 0 w 9163050"/>
              <a:gd name="connsiteY0-26" fmla="*/ 4067388 h 4067388"/>
              <a:gd name="connsiteX1-27" fmla="*/ 4676775 w 9163050"/>
              <a:gd name="connsiteY1-28" fmla="*/ 771738 h 4067388"/>
              <a:gd name="connsiteX2-29" fmla="*/ 9163050 w 9163050"/>
              <a:gd name="connsiteY2-30" fmla="*/ 213 h 4067388"/>
              <a:gd name="connsiteX0-31" fmla="*/ 0 w 9210675"/>
              <a:gd name="connsiteY0-32" fmla="*/ 4124556 h 4124556"/>
              <a:gd name="connsiteX1-33" fmla="*/ 4724400 w 9210675"/>
              <a:gd name="connsiteY1-34" fmla="*/ 771756 h 4124556"/>
              <a:gd name="connsiteX2-35" fmla="*/ 9210675 w 9210675"/>
              <a:gd name="connsiteY2-36" fmla="*/ 231 h 4124556"/>
              <a:gd name="connsiteX0-37" fmla="*/ 0 w 9182100"/>
              <a:gd name="connsiteY0-38" fmla="*/ 3921278 h 3921278"/>
              <a:gd name="connsiteX1-39" fmla="*/ 4724400 w 9182100"/>
              <a:gd name="connsiteY1-40" fmla="*/ 568478 h 3921278"/>
              <a:gd name="connsiteX2-41" fmla="*/ 9182100 w 9182100"/>
              <a:gd name="connsiteY2-42" fmla="*/ 6503 h 3921278"/>
              <a:gd name="connsiteX0-43" fmla="*/ 0 w 9182100"/>
              <a:gd name="connsiteY0-44" fmla="*/ 3969956 h 3969956"/>
              <a:gd name="connsiteX1-45" fmla="*/ 4724400 w 9182100"/>
              <a:gd name="connsiteY1-46" fmla="*/ 617156 h 3969956"/>
              <a:gd name="connsiteX2-47" fmla="*/ 9182100 w 9182100"/>
              <a:gd name="connsiteY2-48" fmla="*/ 55181 h 3969956"/>
              <a:gd name="connsiteX0-49" fmla="*/ 0 w 9182100"/>
              <a:gd name="connsiteY0-50" fmla="*/ 3978254 h 3978254"/>
              <a:gd name="connsiteX1-51" fmla="*/ 4724400 w 9182100"/>
              <a:gd name="connsiteY1-52" fmla="*/ 625454 h 3978254"/>
              <a:gd name="connsiteX2-53" fmla="*/ 9182100 w 9182100"/>
              <a:gd name="connsiteY2-54" fmla="*/ 63479 h 3978254"/>
              <a:gd name="connsiteX0-55" fmla="*/ 0 w 9182100"/>
              <a:gd name="connsiteY0-56" fmla="*/ 3994887 h 3994887"/>
              <a:gd name="connsiteX1-57" fmla="*/ 4724400 w 9182100"/>
              <a:gd name="connsiteY1-58" fmla="*/ 642087 h 3994887"/>
              <a:gd name="connsiteX2-59" fmla="*/ 9182100 w 9182100"/>
              <a:gd name="connsiteY2-60" fmla="*/ 80112 h 3994887"/>
            </a:gdLst>
            <a:ahLst/>
            <a:cxnLst>
              <a:cxn ang="0">
                <a:pos x="connsiteX0-1" y="connsiteY0-2"/>
              </a:cxn>
              <a:cxn ang="0">
                <a:pos x="connsiteX1-3" y="connsiteY1-4"/>
              </a:cxn>
              <a:cxn ang="0">
                <a:pos x="connsiteX2-5" y="connsiteY2-6"/>
              </a:cxn>
            </a:cxnLst>
            <a:rect l="l" t="t" r="r" b="b"/>
            <a:pathLst>
              <a:path w="9182100" h="3994887">
                <a:moveTo>
                  <a:pt x="0" y="3994887"/>
                </a:moveTo>
                <a:cubicBezTo>
                  <a:pt x="1215231" y="2805055"/>
                  <a:pt x="2908300" y="1380274"/>
                  <a:pt x="4724400" y="642087"/>
                </a:cubicBezTo>
                <a:cubicBezTo>
                  <a:pt x="6540500" y="-96100"/>
                  <a:pt x="8324056" y="-58795"/>
                  <a:pt x="9182100" y="80112"/>
                </a:cubicBezTo>
              </a:path>
            </a:pathLst>
          </a:cu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椭圆 33"/>
          <p:cNvSpPr/>
          <p:nvPr/>
        </p:nvSpPr>
        <p:spPr>
          <a:xfrm>
            <a:off x="1528772" y="3712324"/>
            <a:ext cx="216000" cy="216000"/>
          </a:xfrm>
          <a:prstGeom prst="ellipse">
            <a:avLst/>
          </a:prstGeom>
          <a:solidFill>
            <a:srgbClr val="92E2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3016471" y="2791504"/>
            <a:ext cx="216000" cy="216000"/>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942297" y="1930579"/>
            <a:ext cx="216000" cy="216000"/>
          </a:xfrm>
          <a:prstGeom prst="ellipse">
            <a:avLst/>
          </a:prstGeom>
          <a:solidFill>
            <a:srgbClr val="F5CA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516241" y="1548407"/>
            <a:ext cx="216000" cy="216000"/>
          </a:xfrm>
          <a:prstGeom prst="ellipse">
            <a:avLst/>
          </a:prstGeom>
          <a:solidFill>
            <a:srgbClr val="79A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63773" y="2355607"/>
            <a:ext cx="1149695" cy="1123950"/>
            <a:chOff x="1331640" y="1918189"/>
            <a:chExt cx="1149695" cy="1123950"/>
          </a:xfrm>
          <a:solidFill>
            <a:srgbClr val="92E2D9"/>
          </a:solidFill>
        </p:grpSpPr>
        <p:sp>
          <p:nvSpPr>
            <p:cNvPr id="40" name="椭圆形标注 39"/>
            <p:cNvSpPr/>
            <p:nvPr/>
          </p:nvSpPr>
          <p:spPr>
            <a:xfrm>
              <a:off x="1331640" y="1918189"/>
              <a:ext cx="1149695" cy="1123950"/>
            </a:xfrm>
            <a:prstGeom prst="wedgeEllipseCallout">
              <a:avLst>
                <a:gd name="adj1" fmla="val 23905"/>
                <a:gd name="adj2" fmla="val 589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1521185" y="2254200"/>
              <a:ext cx="755335" cy="400110"/>
            </a:xfrm>
            <a:prstGeom prst="rect">
              <a:avLst/>
            </a:prstGeom>
            <a:grpFill/>
          </p:spPr>
          <p:txBody>
            <a:bodyPr wrap="none" rtlCol="0">
              <a:spAutoFit/>
            </a:bodyPr>
            <a:lstStyle/>
            <a:p>
              <a:r>
                <a:rPr lang="en-US" altLang="zh-CN" sz="2000" dirty="0">
                  <a:solidFill>
                    <a:schemeClr val="bg1">
                      <a:lumMod val="95000"/>
                    </a:schemeClr>
                  </a:solidFill>
                </a:rPr>
                <a:t>2012</a:t>
              </a:r>
              <a:endParaRPr lang="zh-CN" altLang="en-US" sz="2000" dirty="0">
                <a:solidFill>
                  <a:schemeClr val="bg1">
                    <a:lumMod val="95000"/>
                  </a:schemeClr>
                </a:solidFill>
              </a:endParaRPr>
            </a:p>
          </p:txBody>
        </p:sp>
      </p:grpSp>
      <p:grpSp>
        <p:nvGrpSpPr>
          <p:cNvPr id="42" name="组合 41"/>
          <p:cNvGrpSpPr/>
          <p:nvPr/>
        </p:nvGrpSpPr>
        <p:grpSpPr>
          <a:xfrm>
            <a:off x="3262880" y="2899504"/>
            <a:ext cx="1149695" cy="1123950"/>
            <a:chOff x="3694928" y="2635572"/>
            <a:chExt cx="1149695" cy="1123950"/>
          </a:xfrm>
          <a:solidFill>
            <a:schemeClr val="accent2">
              <a:lumMod val="60000"/>
              <a:lumOff val="40000"/>
            </a:schemeClr>
          </a:solidFill>
        </p:grpSpPr>
        <p:sp>
          <p:nvSpPr>
            <p:cNvPr id="43" name="椭圆形标注 42"/>
            <p:cNvSpPr/>
            <p:nvPr/>
          </p:nvSpPr>
          <p:spPr>
            <a:xfrm>
              <a:off x="3694928" y="2635572"/>
              <a:ext cx="1149695" cy="1123950"/>
            </a:xfrm>
            <a:prstGeom prst="wedgeEllipseCallout">
              <a:avLst>
                <a:gd name="adj1" fmla="val -50658"/>
                <a:gd name="adj2" fmla="val -4018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a:off x="3892107" y="2997492"/>
              <a:ext cx="755335" cy="400110"/>
            </a:xfrm>
            <a:prstGeom prst="rect">
              <a:avLst/>
            </a:prstGeom>
            <a:grpFill/>
          </p:spPr>
          <p:txBody>
            <a:bodyPr wrap="none" rtlCol="0">
              <a:spAutoFit/>
            </a:bodyPr>
            <a:lstStyle/>
            <a:p>
              <a:r>
                <a:rPr lang="en-US" altLang="zh-CN" sz="2000" dirty="0">
                  <a:solidFill>
                    <a:schemeClr val="bg1">
                      <a:lumMod val="95000"/>
                    </a:schemeClr>
                  </a:solidFill>
                </a:rPr>
                <a:t>2013</a:t>
              </a:r>
              <a:endParaRPr lang="zh-CN" altLang="en-US" sz="2000" dirty="0">
                <a:solidFill>
                  <a:schemeClr val="bg1">
                    <a:lumMod val="95000"/>
                  </a:schemeClr>
                </a:solidFill>
              </a:endParaRPr>
            </a:p>
          </p:txBody>
        </p:sp>
      </p:grpSp>
      <p:grpSp>
        <p:nvGrpSpPr>
          <p:cNvPr id="45" name="组合 44"/>
          <p:cNvGrpSpPr/>
          <p:nvPr/>
        </p:nvGrpSpPr>
        <p:grpSpPr>
          <a:xfrm>
            <a:off x="3792602" y="906041"/>
            <a:ext cx="1149695" cy="1123950"/>
            <a:chOff x="4166431" y="757076"/>
            <a:chExt cx="1149695" cy="1123950"/>
          </a:xfrm>
          <a:solidFill>
            <a:srgbClr val="F5CA40"/>
          </a:solidFill>
        </p:grpSpPr>
        <p:sp>
          <p:nvSpPr>
            <p:cNvPr id="46" name="椭圆形标注 45"/>
            <p:cNvSpPr/>
            <p:nvPr/>
          </p:nvSpPr>
          <p:spPr>
            <a:xfrm>
              <a:off x="4166431" y="757076"/>
              <a:ext cx="1149695" cy="1123950"/>
            </a:xfrm>
            <a:prstGeom prst="wedgeEllipseCallout">
              <a:avLst>
                <a:gd name="adj1" fmla="val 47102"/>
                <a:gd name="adj2" fmla="val 403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4363610" y="1092282"/>
              <a:ext cx="755335" cy="400110"/>
            </a:xfrm>
            <a:prstGeom prst="rect">
              <a:avLst/>
            </a:prstGeom>
            <a:grpFill/>
          </p:spPr>
          <p:txBody>
            <a:bodyPr wrap="none" rtlCol="0">
              <a:spAutoFit/>
            </a:bodyPr>
            <a:lstStyle/>
            <a:p>
              <a:r>
                <a:rPr lang="en-US" altLang="zh-CN" sz="2000" dirty="0">
                  <a:solidFill>
                    <a:schemeClr val="bg1">
                      <a:lumMod val="95000"/>
                    </a:schemeClr>
                  </a:solidFill>
                </a:rPr>
                <a:t>2014</a:t>
              </a:r>
              <a:endParaRPr lang="zh-CN" altLang="en-US" sz="2000" dirty="0">
                <a:solidFill>
                  <a:schemeClr val="bg1">
                    <a:lumMod val="95000"/>
                  </a:schemeClr>
                </a:solidFill>
              </a:endParaRPr>
            </a:p>
          </p:txBody>
        </p:sp>
      </p:grpSp>
      <p:grpSp>
        <p:nvGrpSpPr>
          <p:cNvPr id="48" name="组合 47"/>
          <p:cNvGrpSpPr/>
          <p:nvPr/>
        </p:nvGrpSpPr>
        <p:grpSpPr>
          <a:xfrm>
            <a:off x="6732240" y="1735832"/>
            <a:ext cx="1149695" cy="1123950"/>
            <a:chOff x="7164288" y="1682700"/>
            <a:chExt cx="1149695" cy="1123950"/>
          </a:xfrm>
          <a:solidFill>
            <a:srgbClr val="79A4C7"/>
          </a:solidFill>
        </p:grpSpPr>
        <p:sp>
          <p:nvSpPr>
            <p:cNvPr id="49" name="椭圆形标注 48"/>
            <p:cNvSpPr/>
            <p:nvPr/>
          </p:nvSpPr>
          <p:spPr>
            <a:xfrm>
              <a:off x="7164288" y="1682700"/>
              <a:ext cx="1149695" cy="1123950"/>
            </a:xfrm>
            <a:prstGeom prst="wedgeEllipseCallout">
              <a:avLst>
                <a:gd name="adj1" fmla="val -45687"/>
                <a:gd name="adj2" fmla="val -435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7361467" y="2044620"/>
              <a:ext cx="755335" cy="400110"/>
            </a:xfrm>
            <a:prstGeom prst="rect">
              <a:avLst/>
            </a:prstGeom>
            <a:grpFill/>
          </p:spPr>
          <p:txBody>
            <a:bodyPr wrap="none" rtlCol="0">
              <a:spAutoFit/>
            </a:bodyPr>
            <a:lstStyle/>
            <a:p>
              <a:r>
                <a:rPr lang="en-US" altLang="zh-CN" sz="2000" dirty="0">
                  <a:solidFill>
                    <a:schemeClr val="bg1">
                      <a:lumMod val="95000"/>
                    </a:schemeClr>
                  </a:solidFill>
                </a:rPr>
                <a:t>2015</a:t>
              </a:r>
              <a:endParaRPr lang="zh-CN" altLang="en-US" sz="2000" dirty="0">
                <a:solidFill>
                  <a:schemeClr val="bg1">
                    <a:lumMod val="95000"/>
                  </a:schemeClr>
                </a:solidFill>
              </a:endParaRPr>
            </a:p>
          </p:txBody>
        </p:sp>
      </p:grpSp>
      <p:sp>
        <p:nvSpPr>
          <p:cNvPr id="51" name="TextBox 50"/>
          <p:cNvSpPr txBox="1"/>
          <p:nvPr/>
        </p:nvSpPr>
        <p:spPr>
          <a:xfrm>
            <a:off x="2195736" y="2073679"/>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ea typeface="+mn-ea"/>
              </a:rPr>
              <a:t>点击此处添加内容</a:t>
            </a:r>
            <a:endParaRPr lang="en-US" altLang="zh-CN" sz="1100" dirty="0">
              <a:solidFill>
                <a:schemeClr val="tx1">
                  <a:lumMod val="85000"/>
                  <a:lumOff val="15000"/>
                </a:schemeClr>
              </a:solidFill>
              <a:latin typeface="+mn-ea"/>
              <a:ea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2" name="TextBox 51"/>
          <p:cNvSpPr txBox="1"/>
          <p:nvPr/>
        </p:nvSpPr>
        <p:spPr>
          <a:xfrm>
            <a:off x="1230985" y="4089288"/>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3" name="TextBox 52"/>
          <p:cNvSpPr txBox="1"/>
          <p:nvPr/>
        </p:nvSpPr>
        <p:spPr>
          <a:xfrm>
            <a:off x="4558211" y="2329047"/>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4" name="TextBox 53"/>
          <p:cNvSpPr txBox="1"/>
          <p:nvPr/>
        </p:nvSpPr>
        <p:spPr>
          <a:xfrm>
            <a:off x="6660232" y="968698"/>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4" name="标题 3"/>
          <p:cNvSpPr>
            <a:spLocks noGrp="1"/>
          </p:cNvSpPr>
          <p:nvPr>
            <p:ph type="title"/>
          </p:nvPr>
        </p:nvSpPr>
        <p:spPr/>
        <p:txBody>
          <a:bodyPr/>
          <a:lstStyle/>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1000"/>
                                        <p:tgtEl>
                                          <p:spTgt spid="39"/>
                                        </p:tgtEl>
                                      </p:cBhvr>
                                    </p:animEffect>
                                    <p:anim calcmode="lin" valueType="num">
                                      <p:cBhvr>
                                        <p:cTn id="16" dur="1000" fill="hold"/>
                                        <p:tgtEl>
                                          <p:spTgt spid="39"/>
                                        </p:tgtEl>
                                        <p:attrNameLst>
                                          <p:attrName>ppt_x</p:attrName>
                                        </p:attrNameLst>
                                      </p:cBhvr>
                                      <p:tavLst>
                                        <p:tav tm="0">
                                          <p:val>
                                            <p:strVal val="#ppt_x"/>
                                          </p:val>
                                        </p:tav>
                                        <p:tav tm="100000">
                                          <p:val>
                                            <p:strVal val="#ppt_x"/>
                                          </p:val>
                                        </p:tav>
                                      </p:tavLst>
                                    </p:anim>
                                    <p:anim calcmode="lin" valueType="num">
                                      <p:cBhvr>
                                        <p:cTn id="17" dur="1000" fill="hold"/>
                                        <p:tgtEl>
                                          <p:spTgt spid="39"/>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1000"/>
                                        <p:tgtEl>
                                          <p:spTgt spid="51"/>
                                        </p:tgtEl>
                                      </p:cBhvr>
                                    </p:animEffect>
                                    <p:anim calcmode="lin" valueType="num">
                                      <p:cBhvr>
                                        <p:cTn id="34" dur="1000" fill="hold"/>
                                        <p:tgtEl>
                                          <p:spTgt spid="51"/>
                                        </p:tgtEl>
                                        <p:attrNameLst>
                                          <p:attrName>ppt_x</p:attrName>
                                        </p:attrNameLst>
                                      </p:cBhvr>
                                      <p:tavLst>
                                        <p:tav tm="0">
                                          <p:val>
                                            <p:strVal val="#ppt_x"/>
                                          </p:val>
                                        </p:tav>
                                        <p:tav tm="100000">
                                          <p:val>
                                            <p:strVal val="#ppt_x"/>
                                          </p:val>
                                        </p:tav>
                                      </p:tavLst>
                                    </p:anim>
                                    <p:anim calcmode="lin" valueType="num">
                                      <p:cBhvr>
                                        <p:cTn id="35" dur="10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1000"/>
                                        <p:tgtEl>
                                          <p:spTgt spid="45"/>
                                        </p:tgtEl>
                                      </p:cBhvr>
                                    </p:animEffect>
                                    <p:anim calcmode="lin" valueType="num">
                                      <p:cBhvr>
                                        <p:cTn id="44" dur="1000" fill="hold"/>
                                        <p:tgtEl>
                                          <p:spTgt spid="45"/>
                                        </p:tgtEl>
                                        <p:attrNameLst>
                                          <p:attrName>ppt_x</p:attrName>
                                        </p:attrNameLst>
                                      </p:cBhvr>
                                      <p:tavLst>
                                        <p:tav tm="0">
                                          <p:val>
                                            <p:strVal val="#ppt_x"/>
                                          </p:val>
                                        </p:tav>
                                        <p:tav tm="100000">
                                          <p:val>
                                            <p:strVal val="#ppt_x"/>
                                          </p:val>
                                        </p:tav>
                                      </p:tavLst>
                                    </p:anim>
                                    <p:anim calcmode="lin" valueType="num">
                                      <p:cBhvr>
                                        <p:cTn id="45" dur="1000" fill="hold"/>
                                        <p:tgtEl>
                                          <p:spTgt spid="4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par>
                          <p:cTn id="53" fill="hold">
                            <p:stCondLst>
                              <p:cond delay="5500"/>
                            </p:stCondLst>
                            <p:childTnLst>
                              <p:par>
                                <p:cTn id="54" presetID="47" presetClass="entr" presetSubtype="0"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1000"/>
                                        <p:tgtEl>
                                          <p:spTgt spid="54"/>
                                        </p:tgtEl>
                                      </p:cBhvr>
                                    </p:animEffect>
                                    <p:anim calcmode="lin" valueType="num">
                                      <p:cBhvr>
                                        <p:cTn id="57" dur="1000" fill="hold"/>
                                        <p:tgtEl>
                                          <p:spTgt spid="54"/>
                                        </p:tgtEl>
                                        <p:attrNameLst>
                                          <p:attrName>ppt_x</p:attrName>
                                        </p:attrNameLst>
                                      </p:cBhvr>
                                      <p:tavLst>
                                        <p:tav tm="0">
                                          <p:val>
                                            <p:strVal val="#ppt_x"/>
                                          </p:val>
                                        </p:tav>
                                        <p:tav tm="100000">
                                          <p:val>
                                            <p:strVal val="#ppt_x"/>
                                          </p:val>
                                        </p:tav>
                                      </p:tavLst>
                                    </p:anim>
                                    <p:anim calcmode="lin" valueType="num">
                                      <p:cBhvr>
                                        <p:cTn id="58" dur="1000" fill="hold"/>
                                        <p:tgtEl>
                                          <p:spTgt spid="5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1000"/>
                                        <p:tgtEl>
                                          <p:spTgt spid="48"/>
                                        </p:tgtEl>
                                      </p:cBhvr>
                                    </p:animEffect>
                                    <p:anim calcmode="lin" valueType="num">
                                      <p:cBhvr>
                                        <p:cTn id="62" dur="1000" fill="hold"/>
                                        <p:tgtEl>
                                          <p:spTgt spid="48"/>
                                        </p:tgtEl>
                                        <p:attrNameLst>
                                          <p:attrName>ppt_x</p:attrName>
                                        </p:attrNameLst>
                                      </p:cBhvr>
                                      <p:tavLst>
                                        <p:tav tm="0">
                                          <p:val>
                                            <p:strVal val="#ppt_x"/>
                                          </p:val>
                                        </p:tav>
                                        <p:tav tm="100000">
                                          <p:val>
                                            <p:strVal val="#ppt_x"/>
                                          </p:val>
                                        </p:tav>
                                      </p:tavLst>
                                    </p:anim>
                                    <p:anim calcmode="lin" valueType="num">
                                      <p:cBhvr>
                                        <p:cTn id="63"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51" grpId="0"/>
      <p:bldP spid="52" grpId="0"/>
      <p:bldP spid="53" grpId="0"/>
      <p:bldP spid="5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55" name="Group 54"/>
          <p:cNvGrpSpPr/>
          <p:nvPr/>
        </p:nvGrpSpPr>
        <p:grpSpPr>
          <a:xfrm>
            <a:off x="4965190" y="853177"/>
            <a:ext cx="3450602" cy="3713294"/>
            <a:chOff x="6620252" y="1137569"/>
            <a:chExt cx="4600803" cy="4951058"/>
          </a:xfrm>
        </p:grpSpPr>
        <p:sp>
          <p:nvSpPr>
            <p:cNvPr id="30" name="Rectangle 29"/>
            <p:cNvSpPr/>
            <p:nvPr/>
          </p:nvSpPr>
          <p:spPr>
            <a:xfrm>
              <a:off x="6620252" y="1137569"/>
              <a:ext cx="4423888" cy="4951058"/>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aphicFrame>
          <p:nvGraphicFramePr>
            <p:cNvPr id="36" name="Chart 35"/>
            <p:cNvGraphicFramePr/>
            <p:nvPr/>
          </p:nvGraphicFramePr>
          <p:xfrm>
            <a:off x="6680116" y="1333500"/>
            <a:ext cx="4540939" cy="4755127"/>
          </p:xfrm>
          <a:graphic>
            <a:graphicData uri="http://schemas.openxmlformats.org/drawingml/2006/chart">
              <c:chart xmlns:c="http://schemas.openxmlformats.org/drawingml/2006/chart" xmlns:r="http://schemas.openxmlformats.org/officeDocument/2006/relationships" r:id="rId1"/>
            </a:graphicData>
          </a:graphic>
        </p:graphicFrame>
      </p:grpSp>
      <p:grpSp>
        <p:nvGrpSpPr>
          <p:cNvPr id="50" name="Group 49"/>
          <p:cNvGrpSpPr/>
          <p:nvPr/>
        </p:nvGrpSpPr>
        <p:grpSpPr>
          <a:xfrm>
            <a:off x="860896" y="853177"/>
            <a:ext cx="1919461" cy="1163310"/>
            <a:chOff x="1147861" y="1137569"/>
            <a:chExt cx="2559281" cy="1551080"/>
          </a:xfrm>
        </p:grpSpPr>
        <p:sp>
          <p:nvSpPr>
            <p:cNvPr id="24" name="Rectangle 23"/>
            <p:cNvSpPr/>
            <p:nvPr/>
          </p:nvSpPr>
          <p:spPr>
            <a:xfrm>
              <a:off x="1147861" y="1137569"/>
              <a:ext cx="2559281" cy="1551080"/>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7" name="TextBox 36"/>
            <p:cNvSpPr txBox="1"/>
            <p:nvPr/>
          </p:nvSpPr>
          <p:spPr>
            <a:xfrm flipH="1">
              <a:off x="1495712" y="1436554"/>
              <a:ext cx="1863580" cy="738664"/>
            </a:xfrm>
            <a:prstGeom prst="rect">
              <a:avLst/>
            </a:prstGeom>
            <a:noFill/>
          </p:spPr>
          <p:txBody>
            <a:bodyPr wrap="square" rtlCol="0">
              <a:spAutoFit/>
            </a:bodyPr>
            <a:lstStyle/>
            <a:p>
              <a:pPr algn="ctr"/>
              <a:r>
                <a:rPr lang="en-US" sz="3000" dirty="0">
                  <a:ln w="3175">
                    <a:noFill/>
                  </a:ln>
                  <a:solidFill>
                    <a:schemeClr val="accent3"/>
                  </a:solidFill>
                  <a:latin typeface="+mj-lt"/>
                </a:rPr>
                <a:t>724</a:t>
              </a:r>
              <a:endParaRPr lang="en-US" sz="3000" dirty="0">
                <a:ln w="3175">
                  <a:noFill/>
                </a:ln>
                <a:solidFill>
                  <a:schemeClr val="accent3"/>
                </a:solidFill>
                <a:latin typeface="+mj-lt"/>
              </a:endParaRPr>
            </a:p>
          </p:txBody>
        </p:sp>
        <p:sp>
          <p:nvSpPr>
            <p:cNvPr id="39" name="TextBox 38"/>
            <p:cNvSpPr txBox="1"/>
            <p:nvPr/>
          </p:nvSpPr>
          <p:spPr>
            <a:xfrm>
              <a:off x="1386952" y="2052396"/>
              <a:ext cx="2081098" cy="492443"/>
            </a:xfrm>
            <a:prstGeom prst="rect">
              <a:avLst/>
            </a:prstGeom>
            <a:noFill/>
          </p:spPr>
          <p:txBody>
            <a:bodyPr wrap="square" rtlCol="0">
              <a:spAutoFit/>
            </a:bodyPr>
            <a:lstStyle/>
            <a:p>
              <a:pPr>
                <a:defRPr/>
              </a:pPr>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grpSp>
        <p:nvGrpSpPr>
          <p:cNvPr id="51" name="Group 50"/>
          <p:cNvGrpSpPr/>
          <p:nvPr/>
        </p:nvGrpSpPr>
        <p:grpSpPr>
          <a:xfrm>
            <a:off x="2913042" y="853177"/>
            <a:ext cx="1919461" cy="1163310"/>
            <a:chOff x="3884056" y="1137569"/>
            <a:chExt cx="2559281" cy="1551080"/>
          </a:xfrm>
        </p:grpSpPr>
        <p:sp>
          <p:nvSpPr>
            <p:cNvPr id="27" name="Rectangle 26"/>
            <p:cNvSpPr/>
            <p:nvPr/>
          </p:nvSpPr>
          <p:spPr>
            <a:xfrm>
              <a:off x="3884056" y="1137569"/>
              <a:ext cx="2559281" cy="1551080"/>
            </a:xfrm>
            <a:prstGeom prst="rect">
              <a:avLst/>
            </a:prstGeom>
            <a:solidFill>
              <a:schemeClr val="tx2">
                <a:lumMod val="40000"/>
                <a:lumOff val="6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0" name="TextBox 39"/>
            <p:cNvSpPr txBox="1"/>
            <p:nvPr/>
          </p:nvSpPr>
          <p:spPr>
            <a:xfrm flipH="1">
              <a:off x="4231907" y="1436554"/>
              <a:ext cx="1863580" cy="738664"/>
            </a:xfrm>
            <a:prstGeom prst="rect">
              <a:avLst/>
            </a:prstGeom>
            <a:noFill/>
          </p:spPr>
          <p:txBody>
            <a:bodyPr wrap="square" rtlCol="0">
              <a:spAutoFit/>
            </a:bodyPr>
            <a:lstStyle/>
            <a:p>
              <a:pPr algn="ctr"/>
              <a:r>
                <a:rPr lang="en-US" sz="3000" dirty="0">
                  <a:ln w="3175">
                    <a:noFill/>
                  </a:ln>
                  <a:solidFill>
                    <a:schemeClr val="bg1"/>
                  </a:solidFill>
                  <a:latin typeface="+mj-lt"/>
                </a:rPr>
                <a:t>520</a:t>
              </a:r>
              <a:endParaRPr lang="en-US" sz="3000" dirty="0">
                <a:ln w="3175">
                  <a:noFill/>
                </a:ln>
                <a:solidFill>
                  <a:schemeClr val="bg1"/>
                </a:solidFill>
                <a:latin typeface="+mj-lt"/>
              </a:endParaRPr>
            </a:p>
          </p:txBody>
        </p:sp>
        <p:sp>
          <p:nvSpPr>
            <p:cNvPr id="41" name="TextBox 40"/>
            <p:cNvSpPr txBox="1"/>
            <p:nvPr/>
          </p:nvSpPr>
          <p:spPr>
            <a:xfrm>
              <a:off x="4123148" y="2052396"/>
              <a:ext cx="2081098" cy="492443"/>
            </a:xfrm>
            <a:prstGeom prst="rect">
              <a:avLst/>
            </a:prstGeom>
            <a:noFill/>
          </p:spPr>
          <p:txBody>
            <a:bodyPr wrap="square" rtlCol="0">
              <a:spAutoFit/>
            </a:bodyPr>
            <a:lstStyle/>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p:txBody>
        </p:sp>
      </p:grpSp>
      <p:grpSp>
        <p:nvGrpSpPr>
          <p:cNvPr id="52" name="Group 51"/>
          <p:cNvGrpSpPr/>
          <p:nvPr/>
        </p:nvGrpSpPr>
        <p:grpSpPr>
          <a:xfrm>
            <a:off x="860896" y="2128169"/>
            <a:ext cx="1919461" cy="1163310"/>
            <a:chOff x="1147861" y="2837558"/>
            <a:chExt cx="2559281" cy="1551080"/>
          </a:xfrm>
        </p:grpSpPr>
        <p:sp>
          <p:nvSpPr>
            <p:cNvPr id="25" name="Rectangle 24"/>
            <p:cNvSpPr/>
            <p:nvPr/>
          </p:nvSpPr>
          <p:spPr>
            <a:xfrm>
              <a:off x="1147861" y="2837558"/>
              <a:ext cx="2559281" cy="1551080"/>
            </a:xfrm>
            <a:prstGeom prst="rect">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2" name="TextBox 41"/>
            <p:cNvSpPr txBox="1"/>
            <p:nvPr/>
          </p:nvSpPr>
          <p:spPr>
            <a:xfrm flipH="1">
              <a:off x="1495712" y="3109485"/>
              <a:ext cx="1863580" cy="738664"/>
            </a:xfrm>
            <a:prstGeom prst="rect">
              <a:avLst/>
            </a:prstGeom>
            <a:noFill/>
          </p:spPr>
          <p:txBody>
            <a:bodyPr wrap="square" rtlCol="0">
              <a:spAutoFit/>
            </a:bodyPr>
            <a:lstStyle/>
            <a:p>
              <a:pPr algn="ctr"/>
              <a:r>
                <a:rPr lang="en-US" sz="3000" dirty="0">
                  <a:ln w="3175">
                    <a:noFill/>
                  </a:ln>
                  <a:solidFill>
                    <a:schemeClr val="bg1"/>
                  </a:solidFill>
                  <a:latin typeface="+mj-lt"/>
                </a:rPr>
                <a:t>325</a:t>
              </a:r>
              <a:endParaRPr lang="en-US" sz="3000" dirty="0">
                <a:ln w="3175">
                  <a:noFill/>
                </a:ln>
                <a:solidFill>
                  <a:schemeClr val="bg1"/>
                </a:solidFill>
                <a:latin typeface="+mj-lt"/>
              </a:endParaRPr>
            </a:p>
          </p:txBody>
        </p:sp>
        <p:sp>
          <p:nvSpPr>
            <p:cNvPr id="43" name="TextBox 42"/>
            <p:cNvSpPr txBox="1"/>
            <p:nvPr/>
          </p:nvSpPr>
          <p:spPr>
            <a:xfrm>
              <a:off x="1386952" y="3725327"/>
              <a:ext cx="2081098" cy="492443"/>
            </a:xfrm>
            <a:prstGeom prst="rect">
              <a:avLst/>
            </a:prstGeom>
            <a:noFill/>
          </p:spPr>
          <p:txBody>
            <a:bodyPr wrap="square" rtlCol="0">
              <a:spAutoFit/>
            </a:bodyPr>
            <a:lstStyle/>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p:txBody>
        </p:sp>
      </p:grpSp>
      <p:grpSp>
        <p:nvGrpSpPr>
          <p:cNvPr id="53" name="Group 52"/>
          <p:cNvGrpSpPr/>
          <p:nvPr/>
        </p:nvGrpSpPr>
        <p:grpSpPr>
          <a:xfrm>
            <a:off x="2913042" y="2128169"/>
            <a:ext cx="1919461" cy="1163310"/>
            <a:chOff x="3884056" y="2837558"/>
            <a:chExt cx="2559281" cy="1551080"/>
          </a:xfrm>
        </p:grpSpPr>
        <p:sp>
          <p:nvSpPr>
            <p:cNvPr id="28" name="Rectangle 27"/>
            <p:cNvSpPr/>
            <p:nvPr/>
          </p:nvSpPr>
          <p:spPr>
            <a:xfrm>
              <a:off x="3884056" y="2837558"/>
              <a:ext cx="2559281" cy="1551080"/>
            </a:xfrm>
            <a:prstGeom prst="rect">
              <a:avLst/>
            </a:prstGeom>
            <a:solidFill>
              <a:schemeClr val="accent4">
                <a:lumMod val="60000"/>
                <a:lumOff val="4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4" name="TextBox 43"/>
            <p:cNvSpPr txBox="1"/>
            <p:nvPr/>
          </p:nvSpPr>
          <p:spPr>
            <a:xfrm flipH="1">
              <a:off x="4231907" y="3109485"/>
              <a:ext cx="1863580" cy="738664"/>
            </a:xfrm>
            <a:prstGeom prst="rect">
              <a:avLst/>
            </a:prstGeom>
            <a:noFill/>
          </p:spPr>
          <p:txBody>
            <a:bodyPr wrap="square" rtlCol="0">
              <a:spAutoFit/>
            </a:bodyPr>
            <a:lstStyle/>
            <a:p>
              <a:pPr algn="ctr"/>
              <a:r>
                <a:rPr lang="en-US" sz="3000" dirty="0">
                  <a:ln w="3175">
                    <a:noFill/>
                  </a:ln>
                  <a:solidFill>
                    <a:schemeClr val="bg1"/>
                  </a:solidFill>
                  <a:latin typeface="+mj-lt"/>
                </a:rPr>
                <a:t>240</a:t>
              </a:r>
              <a:endParaRPr lang="en-US" sz="3000" dirty="0">
                <a:ln w="3175">
                  <a:noFill/>
                </a:ln>
                <a:solidFill>
                  <a:schemeClr val="bg1"/>
                </a:solidFill>
                <a:latin typeface="+mj-lt"/>
              </a:endParaRPr>
            </a:p>
          </p:txBody>
        </p:sp>
        <p:sp>
          <p:nvSpPr>
            <p:cNvPr id="45" name="TextBox 44"/>
            <p:cNvSpPr txBox="1"/>
            <p:nvPr/>
          </p:nvSpPr>
          <p:spPr>
            <a:xfrm>
              <a:off x="4123148" y="3725327"/>
              <a:ext cx="2081098" cy="492443"/>
            </a:xfrm>
            <a:prstGeom prst="rect">
              <a:avLst/>
            </a:prstGeom>
            <a:noFill/>
          </p:spPr>
          <p:txBody>
            <a:bodyPr wrap="square" rtlCol="0">
              <a:spAutoFit/>
            </a:bodyPr>
            <a:lstStyle/>
            <a:p>
              <a:pPr>
                <a:defRPr/>
              </a:pPr>
              <a:r>
                <a:rPr lang="zh-CN" altLang="en-US" sz="900" dirty="0">
                  <a:solidFill>
                    <a:schemeClr val="bg1"/>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solidFill>
                <a:latin typeface="方正黑体简体" panose="02010601030101010101" pitchFamily="2" charset="-122"/>
                <a:ea typeface="方正黑体简体" panose="02010601030101010101" pitchFamily="2" charset="-122"/>
              </a:endParaRPr>
            </a:p>
          </p:txBody>
        </p:sp>
      </p:grpSp>
      <p:grpSp>
        <p:nvGrpSpPr>
          <p:cNvPr id="54" name="Group 53"/>
          <p:cNvGrpSpPr/>
          <p:nvPr/>
        </p:nvGrpSpPr>
        <p:grpSpPr>
          <a:xfrm>
            <a:off x="860896" y="3403160"/>
            <a:ext cx="3971607" cy="1163310"/>
            <a:chOff x="1147861" y="4537547"/>
            <a:chExt cx="5295476" cy="1551080"/>
          </a:xfrm>
        </p:grpSpPr>
        <p:sp>
          <p:nvSpPr>
            <p:cNvPr id="26" name="Rectangle 25"/>
            <p:cNvSpPr/>
            <p:nvPr/>
          </p:nvSpPr>
          <p:spPr>
            <a:xfrm>
              <a:off x="1147861" y="4537547"/>
              <a:ext cx="5295476" cy="155108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6" name="Rectangle 45"/>
            <p:cNvSpPr/>
            <p:nvPr/>
          </p:nvSpPr>
          <p:spPr>
            <a:xfrm>
              <a:off x="1479320" y="4728311"/>
              <a:ext cx="1208524" cy="1169551"/>
            </a:xfrm>
            <a:prstGeom prst="rect">
              <a:avLst/>
            </a:prstGeom>
            <a:noFill/>
          </p:spPr>
          <p:txBody>
            <a:bodyPr wrap="square" lIns="68580" tIns="34290" rIns="68580" bIns="34290">
              <a:spAutoFit/>
            </a:bodyPr>
            <a:lstStyle/>
            <a:p>
              <a:pPr algn="ctr"/>
              <a:r>
                <a:rPr lang="en-US" sz="5250" dirty="0">
                  <a:ln w="0">
                    <a:noFill/>
                  </a:ln>
                  <a:solidFill>
                    <a:schemeClr val="accent1"/>
                  </a:solidFill>
                  <a:latin typeface="FontAwesome" pitchFamily="2" charset="0"/>
                </a:rPr>
                <a:t></a:t>
              </a:r>
              <a:endParaRPr lang="en-US" sz="5250" dirty="0">
                <a:ln w="0">
                  <a:noFill/>
                </a:ln>
                <a:solidFill>
                  <a:schemeClr val="accent1"/>
                </a:solidFill>
                <a:latin typeface="FontAwesome" pitchFamily="2" charset="0"/>
              </a:endParaRPr>
            </a:p>
          </p:txBody>
        </p:sp>
        <p:sp>
          <p:nvSpPr>
            <p:cNvPr id="47" name="TextBox 46"/>
            <p:cNvSpPr txBox="1"/>
            <p:nvPr/>
          </p:nvSpPr>
          <p:spPr>
            <a:xfrm flipH="1">
              <a:off x="2666592" y="4844748"/>
              <a:ext cx="3313208" cy="430887"/>
            </a:xfrm>
            <a:prstGeom prst="rect">
              <a:avLst/>
            </a:prstGeom>
            <a:noFill/>
          </p:spPr>
          <p:txBody>
            <a:bodyPr wrap="square" rtlCol="0">
              <a:spAutoFit/>
            </a:bodyPr>
            <a:lstStyle/>
            <a:p>
              <a:r>
                <a:rPr lang="en-US" sz="1500" dirty="0">
                  <a:ln w="3175">
                    <a:noFill/>
                  </a:ln>
                  <a:solidFill>
                    <a:schemeClr val="accent3"/>
                  </a:solidFill>
                  <a:latin typeface="+mj-lt"/>
                </a:rPr>
                <a:t>Lorem ipsum dolor </a:t>
              </a:r>
              <a:endParaRPr lang="en-US" sz="1500" dirty="0">
                <a:ln w="3175">
                  <a:noFill/>
                </a:ln>
                <a:solidFill>
                  <a:schemeClr val="accent3"/>
                </a:solidFill>
                <a:latin typeface="+mj-lt"/>
              </a:endParaRPr>
            </a:p>
          </p:txBody>
        </p:sp>
        <p:sp>
          <p:nvSpPr>
            <p:cNvPr id="49" name="TextBox 48"/>
            <p:cNvSpPr txBox="1"/>
            <p:nvPr/>
          </p:nvSpPr>
          <p:spPr>
            <a:xfrm>
              <a:off x="2666592" y="5225544"/>
              <a:ext cx="3313208" cy="677108"/>
            </a:xfrm>
            <a:prstGeom prst="rect">
              <a:avLst/>
            </a:prstGeom>
            <a:noFill/>
          </p:spPr>
          <p:txBody>
            <a:bodyPr wrap="square" rtlCol="0">
              <a:spAutoFit/>
            </a:bodyPr>
            <a:lstStyle/>
            <a:p>
              <a:pPr>
                <a:defRPr/>
              </a:pPr>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cxnSp>
        <p:nvCxnSpPr>
          <p:cNvPr id="30" name="直接连接符 29"/>
          <p:cNvCxnSpPr/>
          <p:nvPr/>
        </p:nvCxnSpPr>
        <p:spPr>
          <a:xfrm>
            <a:off x="0" y="1455658"/>
            <a:ext cx="466201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94259" y="2209492"/>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094259" y="4470993"/>
            <a:ext cx="804974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94259" y="2963326"/>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06615" y="3717160"/>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4218359" y="1372047"/>
            <a:ext cx="938706" cy="938706"/>
            <a:chOff x="4218359" y="1372047"/>
            <a:chExt cx="938706" cy="938706"/>
          </a:xfrm>
        </p:grpSpPr>
        <p:sp>
          <p:nvSpPr>
            <p:cNvPr id="35" name="椭圆 34"/>
            <p:cNvSpPr/>
            <p:nvPr/>
          </p:nvSpPr>
          <p:spPr>
            <a:xfrm>
              <a:off x="4218359" y="1372047"/>
              <a:ext cx="938706" cy="938706"/>
            </a:xfrm>
            <a:prstGeom prst="ellipse">
              <a:avLst/>
            </a:prstGeom>
            <a:solidFill>
              <a:schemeClr val="bg1"/>
            </a:solidFill>
            <a:ln w="28575">
              <a:solidFill>
                <a:srgbClr val="F86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rgbClr val="F86251"/>
                </a:solidFill>
                <a:latin typeface="微软雅黑" panose="020B0503020204020204" pitchFamily="34" charset="-122"/>
              </a:endParaRPr>
            </a:p>
          </p:txBody>
        </p:sp>
        <p:sp>
          <p:nvSpPr>
            <p:cNvPr id="36" name="矩形 35"/>
            <p:cNvSpPr/>
            <p:nvPr/>
          </p:nvSpPr>
          <p:spPr>
            <a:xfrm>
              <a:off x="4441492" y="1610567"/>
              <a:ext cx="492443" cy="461665"/>
            </a:xfrm>
            <a:prstGeom prst="rect">
              <a:avLst/>
            </a:prstGeom>
          </p:spPr>
          <p:txBody>
            <a:bodyPr wrap="none">
              <a:spAutoFit/>
            </a:bodyPr>
            <a:lstStyle/>
            <a:p>
              <a:pPr lvl="0" algn="ctr"/>
              <a:r>
                <a:rPr lang="zh-CN" altLang="en-US" sz="1200" b="1" dirty="0">
                  <a:solidFill>
                    <a:srgbClr val="F86251"/>
                  </a:solidFill>
                  <a:latin typeface="微软雅黑" panose="020B0503020204020204" pitchFamily="34" charset="-122"/>
                  <a:ea typeface="微软雅黑" panose="020B0503020204020204" pitchFamily="34" charset="-122"/>
                </a:rPr>
                <a:t>添加</a:t>
              </a:r>
              <a:endParaRPr lang="en-US" altLang="zh-CN" sz="1200" b="1" dirty="0">
                <a:solidFill>
                  <a:srgbClr val="F86251"/>
                </a:solidFill>
                <a:latin typeface="微软雅黑" panose="020B0503020204020204" pitchFamily="34" charset="-122"/>
                <a:ea typeface="微软雅黑" panose="020B0503020204020204" pitchFamily="34" charset="-122"/>
              </a:endParaRPr>
            </a:p>
            <a:p>
              <a:pPr lvl="0" algn="ctr"/>
              <a:r>
                <a:rPr lang="zh-CN" altLang="en-US" sz="1200" b="1" dirty="0">
                  <a:solidFill>
                    <a:srgbClr val="F86251"/>
                  </a:solidFill>
                  <a:latin typeface="微软雅黑" panose="020B0503020204020204" pitchFamily="34" charset="-122"/>
                  <a:ea typeface="微软雅黑" panose="020B0503020204020204" pitchFamily="34" charset="-122"/>
                </a:rPr>
                <a:t>文本</a:t>
              </a:r>
              <a:endParaRPr lang="zh-CN" altLang="en-US" sz="1200" b="1" dirty="0">
                <a:solidFill>
                  <a:srgbClr val="F86251"/>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17959" y="2125497"/>
            <a:ext cx="938706" cy="938706"/>
            <a:chOff x="617959" y="2125497"/>
            <a:chExt cx="938706" cy="938706"/>
          </a:xfrm>
        </p:grpSpPr>
        <p:sp>
          <p:nvSpPr>
            <p:cNvPr id="37" name="椭圆 36"/>
            <p:cNvSpPr/>
            <p:nvPr/>
          </p:nvSpPr>
          <p:spPr>
            <a:xfrm>
              <a:off x="617959" y="2125497"/>
              <a:ext cx="938706" cy="938706"/>
            </a:xfrm>
            <a:prstGeom prst="ellipse">
              <a:avLst/>
            </a:prstGeom>
            <a:solidFill>
              <a:schemeClr val="bg1"/>
            </a:solidFill>
            <a:ln w="28575">
              <a:solidFill>
                <a:srgbClr val="92E2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rgbClr val="1A7BAE"/>
                </a:solidFill>
                <a:latin typeface="微软雅黑" panose="020B0503020204020204" pitchFamily="34" charset="-122"/>
              </a:endParaRPr>
            </a:p>
          </p:txBody>
        </p:sp>
        <p:sp>
          <p:nvSpPr>
            <p:cNvPr id="38" name="矩形 37"/>
            <p:cNvSpPr/>
            <p:nvPr/>
          </p:nvSpPr>
          <p:spPr>
            <a:xfrm>
              <a:off x="841091" y="2364017"/>
              <a:ext cx="492443" cy="461665"/>
            </a:xfrm>
            <a:prstGeom prst="rect">
              <a:avLst/>
            </a:prstGeom>
          </p:spPr>
          <p:txBody>
            <a:bodyPr wrap="none">
              <a:spAutoFit/>
            </a:bodyPr>
            <a:lstStyle/>
            <a:p>
              <a:pPr lvl="0" algn="ctr"/>
              <a:r>
                <a:rPr lang="zh-CN" altLang="en-US" sz="1200" b="1" dirty="0">
                  <a:solidFill>
                    <a:srgbClr val="92E2D9"/>
                  </a:solidFill>
                  <a:latin typeface="微软雅黑" panose="020B0503020204020204" pitchFamily="34" charset="-122"/>
                  <a:ea typeface="微软雅黑" panose="020B0503020204020204" pitchFamily="34" charset="-122"/>
                </a:rPr>
                <a:t>添加</a:t>
              </a:r>
              <a:endParaRPr lang="en-US" altLang="zh-CN" sz="1200" b="1" dirty="0">
                <a:solidFill>
                  <a:srgbClr val="92E2D9"/>
                </a:solidFill>
                <a:latin typeface="微软雅黑" panose="020B0503020204020204" pitchFamily="34" charset="-122"/>
                <a:ea typeface="微软雅黑" panose="020B0503020204020204" pitchFamily="34" charset="-122"/>
              </a:endParaRPr>
            </a:p>
            <a:p>
              <a:pPr lvl="0" algn="ctr"/>
              <a:r>
                <a:rPr lang="zh-CN" altLang="en-US" sz="1200" b="1" dirty="0">
                  <a:solidFill>
                    <a:srgbClr val="92E2D9"/>
                  </a:solidFill>
                  <a:latin typeface="微软雅黑" panose="020B0503020204020204" pitchFamily="34" charset="-122"/>
                  <a:ea typeface="微软雅黑" panose="020B0503020204020204" pitchFamily="34" charset="-122"/>
                </a:rPr>
                <a:t>文本</a:t>
              </a:r>
              <a:endParaRPr lang="zh-CN" altLang="en-US" sz="1200" b="1" dirty="0">
                <a:solidFill>
                  <a:srgbClr val="92E2D9"/>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218359" y="2895818"/>
            <a:ext cx="938706" cy="938706"/>
            <a:chOff x="4218359" y="2895818"/>
            <a:chExt cx="938706" cy="938706"/>
          </a:xfrm>
        </p:grpSpPr>
        <p:sp>
          <p:nvSpPr>
            <p:cNvPr id="39" name="椭圆 38"/>
            <p:cNvSpPr/>
            <p:nvPr/>
          </p:nvSpPr>
          <p:spPr>
            <a:xfrm>
              <a:off x="4218359" y="2895818"/>
              <a:ext cx="938706" cy="938706"/>
            </a:xfrm>
            <a:prstGeom prst="ellipse">
              <a:avLst/>
            </a:prstGeom>
            <a:solidFill>
              <a:schemeClr val="bg1"/>
            </a:solidFill>
            <a:ln w="28575">
              <a:solidFill>
                <a:srgbClr val="79A4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rgbClr val="1A7BAE"/>
                </a:solidFill>
                <a:latin typeface="微软雅黑" panose="020B0503020204020204" pitchFamily="34" charset="-122"/>
              </a:endParaRPr>
            </a:p>
          </p:txBody>
        </p:sp>
        <p:sp>
          <p:nvSpPr>
            <p:cNvPr id="40" name="矩形 39"/>
            <p:cNvSpPr/>
            <p:nvPr/>
          </p:nvSpPr>
          <p:spPr>
            <a:xfrm>
              <a:off x="4441491" y="3134338"/>
              <a:ext cx="492443" cy="461665"/>
            </a:xfrm>
            <a:prstGeom prst="rect">
              <a:avLst/>
            </a:prstGeom>
          </p:spPr>
          <p:txBody>
            <a:bodyPr wrap="none">
              <a:spAutoFit/>
            </a:bodyPr>
            <a:lstStyle/>
            <a:p>
              <a:pPr lvl="0" algn="ctr"/>
              <a:r>
                <a:rPr lang="zh-CN" altLang="en-US" sz="1200" b="1" dirty="0">
                  <a:solidFill>
                    <a:srgbClr val="79A4C7"/>
                  </a:solidFill>
                  <a:latin typeface="微软雅黑" panose="020B0503020204020204" pitchFamily="34" charset="-122"/>
                  <a:ea typeface="微软雅黑" panose="020B0503020204020204" pitchFamily="34" charset="-122"/>
                </a:rPr>
                <a:t>添加</a:t>
              </a:r>
              <a:endParaRPr lang="en-US" altLang="zh-CN" sz="1200" b="1" dirty="0">
                <a:solidFill>
                  <a:srgbClr val="79A4C7"/>
                </a:solidFill>
                <a:latin typeface="微软雅黑" panose="020B0503020204020204" pitchFamily="34" charset="-122"/>
                <a:ea typeface="微软雅黑" panose="020B0503020204020204" pitchFamily="34" charset="-122"/>
              </a:endParaRPr>
            </a:p>
            <a:p>
              <a:pPr lvl="0" algn="ctr"/>
              <a:r>
                <a:rPr lang="zh-CN" altLang="en-US" sz="1200" b="1" dirty="0">
                  <a:solidFill>
                    <a:srgbClr val="79A4C7"/>
                  </a:solidFill>
                  <a:latin typeface="微软雅黑" panose="020B0503020204020204" pitchFamily="34" charset="-122"/>
                  <a:ea typeface="微软雅黑" panose="020B0503020204020204" pitchFamily="34" charset="-122"/>
                </a:rPr>
                <a:t>文本</a:t>
              </a:r>
              <a:endParaRPr lang="zh-CN" altLang="en-US" sz="1200" b="1" dirty="0">
                <a:solidFill>
                  <a:srgbClr val="79A4C7"/>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17959" y="3649268"/>
            <a:ext cx="938706" cy="938706"/>
            <a:chOff x="617959" y="3649268"/>
            <a:chExt cx="938706" cy="938706"/>
          </a:xfrm>
        </p:grpSpPr>
        <p:sp>
          <p:nvSpPr>
            <p:cNvPr id="41" name="椭圆 40"/>
            <p:cNvSpPr/>
            <p:nvPr/>
          </p:nvSpPr>
          <p:spPr>
            <a:xfrm>
              <a:off x="617959" y="3649268"/>
              <a:ext cx="938706" cy="938706"/>
            </a:xfrm>
            <a:prstGeom prst="ellipse">
              <a:avLst/>
            </a:prstGeom>
            <a:solidFill>
              <a:schemeClr val="bg1"/>
            </a:solidFill>
            <a:ln w="28575">
              <a:solidFill>
                <a:srgbClr val="F5CA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200" b="1">
                <a:solidFill>
                  <a:srgbClr val="1A7BAE"/>
                </a:solidFill>
                <a:latin typeface="微软雅黑" panose="020B0503020204020204" pitchFamily="34" charset="-122"/>
              </a:endParaRPr>
            </a:p>
          </p:txBody>
        </p:sp>
        <p:sp>
          <p:nvSpPr>
            <p:cNvPr id="42" name="矩形 41"/>
            <p:cNvSpPr/>
            <p:nvPr/>
          </p:nvSpPr>
          <p:spPr>
            <a:xfrm>
              <a:off x="841091" y="3887788"/>
              <a:ext cx="492443" cy="461665"/>
            </a:xfrm>
            <a:prstGeom prst="rect">
              <a:avLst/>
            </a:prstGeom>
          </p:spPr>
          <p:txBody>
            <a:bodyPr wrap="none">
              <a:spAutoFit/>
            </a:bodyPr>
            <a:lstStyle/>
            <a:p>
              <a:pPr lvl="0" algn="ctr"/>
              <a:r>
                <a:rPr lang="zh-CN" altLang="en-US" sz="1200" b="1" dirty="0">
                  <a:solidFill>
                    <a:srgbClr val="F5CA40"/>
                  </a:solidFill>
                  <a:latin typeface="微软雅黑" panose="020B0503020204020204" pitchFamily="34" charset="-122"/>
                  <a:ea typeface="微软雅黑" panose="020B0503020204020204" pitchFamily="34" charset="-122"/>
                </a:rPr>
                <a:t>添加</a:t>
              </a:r>
              <a:endParaRPr lang="en-US" altLang="zh-CN" sz="1200" b="1" dirty="0">
                <a:solidFill>
                  <a:srgbClr val="F5CA40"/>
                </a:solidFill>
                <a:latin typeface="微软雅黑" panose="020B0503020204020204" pitchFamily="34" charset="-122"/>
                <a:ea typeface="微软雅黑" panose="020B0503020204020204" pitchFamily="34" charset="-122"/>
              </a:endParaRPr>
            </a:p>
            <a:p>
              <a:pPr lvl="0" algn="ctr"/>
              <a:r>
                <a:rPr lang="zh-CN" altLang="en-US" sz="1200" b="1" dirty="0">
                  <a:solidFill>
                    <a:srgbClr val="F5CA40"/>
                  </a:solidFill>
                  <a:latin typeface="微软雅黑" panose="020B0503020204020204" pitchFamily="34" charset="-122"/>
                  <a:ea typeface="微软雅黑" panose="020B0503020204020204" pitchFamily="34" charset="-122"/>
                </a:rPr>
                <a:t>文本</a:t>
              </a:r>
              <a:endParaRPr lang="zh-CN" altLang="en-US" sz="1200" b="1" dirty="0">
                <a:solidFill>
                  <a:srgbClr val="F5CA40"/>
                </a:solidFill>
                <a:latin typeface="微软雅黑" panose="020B0503020204020204" pitchFamily="34" charset="-122"/>
                <a:ea typeface="微软雅黑" panose="020B0503020204020204" pitchFamily="34" charset="-122"/>
              </a:endParaRPr>
            </a:p>
          </p:txBody>
        </p:sp>
      </p:grpSp>
      <p:sp>
        <p:nvSpPr>
          <p:cNvPr id="43" name="矩形 42"/>
          <p:cNvSpPr/>
          <p:nvPr/>
        </p:nvSpPr>
        <p:spPr>
          <a:xfrm>
            <a:off x="1601670" y="2294767"/>
            <a:ext cx="2193018" cy="511935"/>
          </a:xfrm>
          <a:prstGeom prst="rect">
            <a:avLst/>
          </a:prstGeom>
        </p:spPr>
        <p:txBody>
          <a:bodyPr wrap="square">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a:t>
            </a:r>
            <a:endParaRPr lang="zh-CN" altLang="en-US" sz="1100" dirty="0">
              <a:solidFill>
                <a:schemeClr val="tx1">
                  <a:lumMod val="65000"/>
                  <a:lumOff val="35000"/>
                </a:schemeClr>
              </a:solidFill>
            </a:endParaRPr>
          </a:p>
        </p:txBody>
      </p:sp>
      <p:sp>
        <p:nvSpPr>
          <p:cNvPr id="44" name="矩形 43"/>
          <p:cNvSpPr/>
          <p:nvPr/>
        </p:nvSpPr>
        <p:spPr>
          <a:xfrm>
            <a:off x="1601670" y="3818538"/>
            <a:ext cx="2193018" cy="511935"/>
          </a:xfrm>
          <a:prstGeom prst="rect">
            <a:avLst/>
          </a:prstGeom>
        </p:spPr>
        <p:txBody>
          <a:bodyPr wrap="square">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a:t>
            </a:r>
            <a:endParaRPr lang="zh-CN" altLang="en-US" sz="1100" dirty="0">
              <a:solidFill>
                <a:schemeClr val="tx1">
                  <a:lumMod val="65000"/>
                  <a:lumOff val="35000"/>
                </a:schemeClr>
              </a:solidFill>
            </a:endParaRPr>
          </a:p>
        </p:txBody>
      </p:sp>
      <p:sp>
        <p:nvSpPr>
          <p:cNvPr id="45" name="矩形 44"/>
          <p:cNvSpPr/>
          <p:nvPr/>
        </p:nvSpPr>
        <p:spPr>
          <a:xfrm>
            <a:off x="1973937" y="3045614"/>
            <a:ext cx="2193018" cy="511935"/>
          </a:xfrm>
          <a:prstGeom prst="rect">
            <a:avLst/>
          </a:prstGeom>
        </p:spPr>
        <p:txBody>
          <a:bodyPr wrap="square">
            <a:spAutoFit/>
          </a:bodyPr>
          <a:lstStyle/>
          <a:p>
            <a:pPr algn="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a:t>
            </a:r>
            <a:endParaRPr lang="zh-CN" altLang="en-US" sz="1100" dirty="0">
              <a:solidFill>
                <a:schemeClr val="tx1">
                  <a:lumMod val="65000"/>
                  <a:lumOff val="35000"/>
                </a:schemeClr>
              </a:solidFill>
            </a:endParaRPr>
          </a:p>
        </p:txBody>
      </p:sp>
      <p:sp>
        <p:nvSpPr>
          <p:cNvPr id="46" name="矩形 45"/>
          <p:cNvSpPr/>
          <p:nvPr/>
        </p:nvSpPr>
        <p:spPr>
          <a:xfrm>
            <a:off x="1973937" y="1556258"/>
            <a:ext cx="2193018" cy="511935"/>
          </a:xfrm>
          <a:prstGeom prst="rect">
            <a:avLst/>
          </a:prstGeom>
        </p:spPr>
        <p:txBody>
          <a:bodyPr wrap="square">
            <a:spAutoFit/>
          </a:bodyPr>
          <a:lstStyle/>
          <a:p>
            <a:pPr algn="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a:t>
            </a:r>
            <a:endParaRPr lang="zh-CN" altLang="en-US" sz="1100" dirty="0">
              <a:solidFill>
                <a:schemeClr val="tx1">
                  <a:lumMod val="65000"/>
                  <a:lumOff val="35000"/>
                </a:schemeClr>
              </a:solidFill>
            </a:endParaRPr>
          </a:p>
        </p:txBody>
      </p:sp>
      <p:sp>
        <p:nvSpPr>
          <p:cNvPr id="7" name="TextBox 6"/>
          <p:cNvSpPr txBox="1"/>
          <p:nvPr/>
        </p:nvSpPr>
        <p:spPr>
          <a:xfrm>
            <a:off x="5652120" y="3365171"/>
            <a:ext cx="2056973" cy="1200329"/>
          </a:xfrm>
          <a:prstGeom prst="rect">
            <a:avLst/>
          </a:prstGeom>
          <a:noFill/>
        </p:spPr>
        <p:txBody>
          <a:bodyPr wrap="none" rtlCol="0">
            <a:spAutoFit/>
          </a:bodyPr>
          <a:lstStyle/>
          <a:p>
            <a:r>
              <a:rPr lang="en-US" altLang="zh-CN" sz="7200" b="1" dirty="0">
                <a:solidFill>
                  <a:srgbClr val="F86251"/>
                </a:solidFill>
              </a:rPr>
              <a:t>2017</a:t>
            </a:r>
            <a:endParaRPr lang="zh-CN" altLang="en-US" sz="7200" b="1" dirty="0">
              <a:solidFill>
                <a:srgbClr val="F86251"/>
              </a:solidFill>
            </a:endParaRPr>
          </a:p>
        </p:txBody>
      </p:sp>
      <p:sp>
        <p:nvSpPr>
          <p:cNvPr id="9" name="标题 8"/>
          <p:cNvSpPr>
            <a:spLocks noGrp="1"/>
          </p:cNvSpPr>
          <p:nvPr>
            <p:ph type="title"/>
          </p:nvPr>
        </p:nvSpPr>
        <p:spPr/>
        <p:txBody>
          <a:bodyPr/>
          <a:lstStyle/>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3" presetClass="entr" presetSubtype="28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4/3*#ppt_w"/>
                                          </p:val>
                                        </p:tav>
                                        <p:tav tm="100000">
                                          <p:val>
                                            <p:strVal val="#ppt_w"/>
                                          </p:val>
                                        </p:tav>
                                      </p:tavLst>
                                    </p:anim>
                                    <p:anim calcmode="lin" valueType="num">
                                      <p:cBhvr>
                                        <p:cTn id="12" dur="500" fill="hold"/>
                                        <p:tgtEl>
                                          <p:spTgt spid="3"/>
                                        </p:tgtEl>
                                        <p:attrNameLst>
                                          <p:attrName>ppt_h</p:attrName>
                                        </p:attrNameLst>
                                      </p:cBhvr>
                                      <p:tavLst>
                                        <p:tav tm="0">
                                          <p:val>
                                            <p:strVal val="4/3*#ppt_h"/>
                                          </p:val>
                                        </p:tav>
                                        <p:tav tm="100000">
                                          <p:val>
                                            <p:strVal val="#ppt_h"/>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right)">
                                      <p:cBhvr>
                                        <p:cTn id="16" dur="500"/>
                                        <p:tgtEl>
                                          <p:spTgt spid="3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down)">
                                      <p:cBhvr>
                                        <p:cTn id="19" dur="500"/>
                                        <p:tgtEl>
                                          <p:spTgt spid="46"/>
                                        </p:tgtEl>
                                      </p:cBhvr>
                                    </p:animEffect>
                                  </p:childTnLst>
                                </p:cTn>
                              </p:par>
                            </p:childTnLst>
                          </p:cTn>
                        </p:par>
                        <p:par>
                          <p:cTn id="20" fill="hold">
                            <p:stCondLst>
                              <p:cond delay="1500"/>
                            </p:stCondLst>
                            <p:childTnLst>
                              <p:par>
                                <p:cTn id="21" presetID="23" presetClass="entr" presetSubtype="28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strVal val="4/3*#ppt_w"/>
                                          </p:val>
                                        </p:tav>
                                        <p:tav tm="100000">
                                          <p:val>
                                            <p:strVal val="#ppt_w"/>
                                          </p:val>
                                        </p:tav>
                                      </p:tavLst>
                                    </p:anim>
                                    <p:anim calcmode="lin" valueType="num">
                                      <p:cBhvr>
                                        <p:cTn id="24" dur="500" fill="hold"/>
                                        <p:tgtEl>
                                          <p:spTgt spid="4"/>
                                        </p:tgtEl>
                                        <p:attrNameLst>
                                          <p:attrName>ppt_h</p:attrName>
                                        </p:attrNameLst>
                                      </p:cBhvr>
                                      <p:tavLst>
                                        <p:tav tm="0">
                                          <p:val>
                                            <p:strVal val="4/3*#ppt_h"/>
                                          </p:val>
                                        </p:tav>
                                        <p:tav tm="100000">
                                          <p:val>
                                            <p:strVal val="#ppt_h"/>
                                          </p:val>
                                        </p:tav>
                                      </p:tavLst>
                                    </p:anim>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left)">
                                      <p:cBhvr>
                                        <p:cTn id="28" dur="500"/>
                                        <p:tgtEl>
                                          <p:spTgt spid="33"/>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barn(inVertical)">
                                      <p:cBhvr>
                                        <p:cTn id="31" dur="500"/>
                                        <p:tgtEl>
                                          <p:spTgt spid="43"/>
                                        </p:tgtEl>
                                      </p:cBhvr>
                                    </p:animEffect>
                                  </p:childTnLst>
                                </p:cTn>
                              </p:par>
                            </p:childTnLst>
                          </p:cTn>
                        </p:par>
                        <p:par>
                          <p:cTn id="32" fill="hold">
                            <p:stCondLst>
                              <p:cond delay="2500"/>
                            </p:stCondLst>
                            <p:childTnLst>
                              <p:par>
                                <p:cTn id="33" presetID="23" presetClass="entr" presetSubtype="28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strVal val="4/3*#ppt_w"/>
                                          </p:val>
                                        </p:tav>
                                        <p:tav tm="100000">
                                          <p:val>
                                            <p:strVal val="#ppt_w"/>
                                          </p:val>
                                        </p:tav>
                                      </p:tavLst>
                                    </p:anim>
                                    <p:anim calcmode="lin" valueType="num">
                                      <p:cBhvr>
                                        <p:cTn id="36" dur="500" fill="hold"/>
                                        <p:tgtEl>
                                          <p:spTgt spid="5"/>
                                        </p:tgtEl>
                                        <p:attrNameLst>
                                          <p:attrName>ppt_h</p:attrName>
                                        </p:attrNameLst>
                                      </p:cBhvr>
                                      <p:tavLst>
                                        <p:tav tm="0">
                                          <p:val>
                                            <p:strVal val="4/3*#ppt_h"/>
                                          </p:val>
                                        </p:tav>
                                        <p:tav tm="100000">
                                          <p:val>
                                            <p:strVal val="#ppt_h"/>
                                          </p:val>
                                        </p:tav>
                                      </p:tavLst>
                                    </p:anim>
                                  </p:childTnLst>
                                </p:cTn>
                              </p:par>
                            </p:childTnLst>
                          </p:cTn>
                        </p:par>
                        <p:par>
                          <p:cTn id="37" fill="hold">
                            <p:stCondLst>
                              <p:cond delay="3000"/>
                            </p:stCondLst>
                            <p:childTnLst>
                              <p:par>
                                <p:cTn id="38" presetID="22" presetClass="entr" presetSubtype="2"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right)">
                                      <p:cBhvr>
                                        <p:cTn id="40" dur="500"/>
                                        <p:tgtEl>
                                          <p:spTgt spid="3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down)">
                                      <p:cBhvr>
                                        <p:cTn id="43" dur="500"/>
                                        <p:tgtEl>
                                          <p:spTgt spid="45"/>
                                        </p:tgtEl>
                                      </p:cBhvr>
                                    </p:animEffect>
                                  </p:childTnLst>
                                </p:cTn>
                              </p:par>
                            </p:childTnLst>
                          </p:cTn>
                        </p:par>
                        <p:par>
                          <p:cTn id="44" fill="hold">
                            <p:stCondLst>
                              <p:cond delay="3500"/>
                            </p:stCondLst>
                            <p:childTnLst>
                              <p:par>
                                <p:cTn id="45" presetID="23" presetClass="entr" presetSubtype="288"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4/3*#ppt_w"/>
                                          </p:val>
                                        </p:tav>
                                        <p:tav tm="100000">
                                          <p:val>
                                            <p:strVal val="#ppt_w"/>
                                          </p:val>
                                        </p:tav>
                                      </p:tavLst>
                                    </p:anim>
                                    <p:anim calcmode="lin" valueType="num">
                                      <p:cBhvr>
                                        <p:cTn id="48" dur="500" fill="hold"/>
                                        <p:tgtEl>
                                          <p:spTgt spid="6"/>
                                        </p:tgtEl>
                                        <p:attrNameLst>
                                          <p:attrName>ppt_h</p:attrName>
                                        </p:attrNameLst>
                                      </p:cBhvr>
                                      <p:tavLst>
                                        <p:tav tm="0">
                                          <p:val>
                                            <p:strVal val="4/3*#ppt_h"/>
                                          </p:val>
                                        </p:tav>
                                        <p:tav tm="100000">
                                          <p:val>
                                            <p:strVal val="#ppt_h"/>
                                          </p:val>
                                        </p:tav>
                                      </p:tavLst>
                                    </p:anim>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ipe(left)">
                                      <p:cBhvr>
                                        <p:cTn id="52" dur="500"/>
                                        <p:tgtEl>
                                          <p:spTgt spid="32"/>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barn(inVertical)">
                                      <p:cBhvr>
                                        <p:cTn id="55" dur="500"/>
                                        <p:tgtEl>
                                          <p:spTgt spid="44"/>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图片 6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2" name="Group 1"/>
          <p:cNvGrpSpPr/>
          <p:nvPr/>
        </p:nvGrpSpPr>
        <p:grpSpPr>
          <a:xfrm>
            <a:off x="893166" y="1301219"/>
            <a:ext cx="1832991" cy="2914093"/>
            <a:chOff x="1190888" y="1734959"/>
            <a:chExt cx="2443988" cy="3885456"/>
          </a:xfrm>
        </p:grpSpPr>
        <p:grpSp>
          <p:nvGrpSpPr>
            <p:cNvPr id="23" name="Group 22"/>
            <p:cNvGrpSpPr/>
            <p:nvPr/>
          </p:nvGrpSpPr>
          <p:grpSpPr>
            <a:xfrm>
              <a:off x="1270775" y="1734959"/>
              <a:ext cx="2284214" cy="2284214"/>
              <a:chOff x="1082917" y="1734959"/>
              <a:chExt cx="2284214" cy="2284214"/>
            </a:xfrm>
          </p:grpSpPr>
          <p:sp>
            <p:nvSpPr>
              <p:cNvPr id="38" name="Pie 37"/>
              <p:cNvSpPr/>
              <p:nvPr/>
            </p:nvSpPr>
            <p:spPr>
              <a:xfrm>
                <a:off x="1082917" y="1734959"/>
                <a:ext cx="2284214" cy="2284214"/>
              </a:xfrm>
              <a:prstGeom prst="pie">
                <a:avLst>
                  <a:gd name="adj1" fmla="val 9172175"/>
                  <a:gd name="adj2" fmla="val 1286033"/>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3" name="Freeform 72"/>
              <p:cNvSpPr/>
              <p:nvPr/>
            </p:nvSpPr>
            <p:spPr>
              <a:xfrm rot="10800000">
                <a:off x="1264860" y="1909297"/>
                <a:ext cx="1935540" cy="2056991"/>
              </a:xfrm>
              <a:custGeom>
                <a:avLst/>
                <a:gdLst>
                  <a:gd name="connsiteX0" fmla="*/ 967770 w 1935540"/>
                  <a:gd name="connsiteY0" fmla="*/ 2056991 h 2056991"/>
                  <a:gd name="connsiteX1" fmla="*/ 0 w 1935540"/>
                  <a:gd name="connsiteY1" fmla="*/ 1089221 h 2056991"/>
                  <a:gd name="connsiteX2" fmla="*/ 868821 w 1935540"/>
                  <a:gd name="connsiteY2" fmla="*/ 126448 h 2056991"/>
                  <a:gd name="connsiteX3" fmla="*/ 874614 w 1935540"/>
                  <a:gd name="connsiteY3" fmla="*/ 126155 h 2056991"/>
                  <a:gd name="connsiteX4" fmla="*/ 975376 w 1935540"/>
                  <a:gd name="connsiteY4" fmla="*/ 0 h 2056991"/>
                  <a:gd name="connsiteX5" fmla="*/ 1077712 w 1935540"/>
                  <a:gd name="connsiteY5" fmla="*/ 128125 h 2056991"/>
                  <a:gd name="connsiteX6" fmla="*/ 1162810 w 1935540"/>
                  <a:gd name="connsiteY6" fmla="*/ 141113 h 2056991"/>
                  <a:gd name="connsiteX7" fmla="*/ 1935540 w 1935540"/>
                  <a:gd name="connsiteY7" fmla="*/ 1089221 h 2056991"/>
                  <a:gd name="connsiteX8" fmla="*/ 967770 w 1935540"/>
                  <a:gd name="connsiteY8" fmla="*/ 2056991 h 205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540" h="2056991">
                    <a:moveTo>
                      <a:pt x="967770" y="2056991"/>
                    </a:moveTo>
                    <a:cubicBezTo>
                      <a:pt x="433285" y="2056991"/>
                      <a:pt x="0" y="1623706"/>
                      <a:pt x="0" y="1089221"/>
                    </a:cubicBezTo>
                    <a:cubicBezTo>
                      <a:pt x="0" y="588141"/>
                      <a:pt x="380817" y="176007"/>
                      <a:pt x="868821" y="126448"/>
                    </a:cubicBezTo>
                    <a:lnTo>
                      <a:pt x="874614" y="126155"/>
                    </a:lnTo>
                    <a:lnTo>
                      <a:pt x="975376" y="0"/>
                    </a:lnTo>
                    <a:lnTo>
                      <a:pt x="1077712" y="128125"/>
                    </a:lnTo>
                    <a:lnTo>
                      <a:pt x="1162810" y="141113"/>
                    </a:lnTo>
                    <a:cubicBezTo>
                      <a:pt x="1603806" y="231354"/>
                      <a:pt x="1935540" y="621547"/>
                      <a:pt x="1935540" y="1089221"/>
                    </a:cubicBezTo>
                    <a:cubicBezTo>
                      <a:pt x="1935540" y="1623706"/>
                      <a:pt x="1502255" y="2056991"/>
                      <a:pt x="967770" y="2056991"/>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2" name="Rectangle 41"/>
              <p:cNvSpPr/>
              <p:nvPr/>
            </p:nvSpPr>
            <p:spPr>
              <a:xfrm>
                <a:off x="1622081" y="2030747"/>
                <a:ext cx="1208524" cy="1169550"/>
              </a:xfrm>
              <a:prstGeom prst="rect">
                <a:avLst/>
              </a:prstGeom>
              <a:noFill/>
            </p:spPr>
            <p:txBody>
              <a:bodyPr wrap="square" lIns="68580" tIns="34290" rIns="68580" bIns="34290">
                <a:spAutoFit/>
              </a:bodyPr>
              <a:lstStyle/>
              <a:p>
                <a:pPr algn="ctr"/>
                <a:r>
                  <a:rPr lang="en-US" sz="5250" dirty="0">
                    <a:ln w="0">
                      <a:noFill/>
                    </a:ln>
                    <a:solidFill>
                      <a:schemeClr val="bg1"/>
                    </a:solidFill>
                    <a:latin typeface="FontAwesome" pitchFamily="2" charset="0"/>
                  </a:rPr>
                  <a:t></a:t>
                </a:r>
                <a:endParaRPr lang="en-US" sz="5250" dirty="0">
                  <a:ln w="0">
                    <a:noFill/>
                  </a:ln>
                  <a:solidFill>
                    <a:schemeClr val="bg1"/>
                  </a:solidFill>
                  <a:latin typeface="FontAwesome" pitchFamily="2" charset="0"/>
                </a:endParaRPr>
              </a:p>
            </p:txBody>
          </p:sp>
          <p:sp>
            <p:nvSpPr>
              <p:cNvPr id="44" name="TextBox 43"/>
              <p:cNvSpPr txBox="1"/>
              <p:nvPr/>
            </p:nvSpPr>
            <p:spPr>
              <a:xfrm flipH="1">
                <a:off x="1397518" y="3117565"/>
                <a:ext cx="1670225" cy="369332"/>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文字内容</a:t>
                </a:r>
                <a:endParaRPr lang="en-US" sz="1125" dirty="0">
                  <a:ln w="3175">
                    <a:noFill/>
                  </a:ln>
                  <a:solidFill>
                    <a:schemeClr val="bg1"/>
                  </a:solidFill>
                </a:endParaRPr>
              </a:p>
            </p:txBody>
          </p:sp>
        </p:grpSp>
        <p:sp>
          <p:nvSpPr>
            <p:cNvPr id="68" name="TextBox 67"/>
            <p:cNvSpPr txBox="1"/>
            <p:nvPr/>
          </p:nvSpPr>
          <p:spPr>
            <a:xfrm>
              <a:off x="1190888" y="3989199"/>
              <a:ext cx="2443988"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 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en-US" sz="1050" dirty="0">
                <a:ln w="3175">
                  <a:noFill/>
                </a:ln>
                <a:solidFill>
                  <a:schemeClr val="bg1">
                    <a:lumMod val="65000"/>
                  </a:schemeClr>
                </a:solidFill>
              </a:endParaRPr>
            </a:p>
          </p:txBody>
        </p:sp>
      </p:grpSp>
      <p:grpSp>
        <p:nvGrpSpPr>
          <p:cNvPr id="3" name="Group 2"/>
          <p:cNvGrpSpPr/>
          <p:nvPr/>
        </p:nvGrpSpPr>
        <p:grpSpPr>
          <a:xfrm>
            <a:off x="3591176" y="1301219"/>
            <a:ext cx="1832991" cy="2914093"/>
            <a:chOff x="4788234" y="1734959"/>
            <a:chExt cx="2443988" cy="3885456"/>
          </a:xfrm>
        </p:grpSpPr>
        <p:grpSp>
          <p:nvGrpSpPr>
            <p:cNvPr id="83" name="Group 82"/>
            <p:cNvGrpSpPr/>
            <p:nvPr/>
          </p:nvGrpSpPr>
          <p:grpSpPr>
            <a:xfrm>
              <a:off x="4868121" y="1734959"/>
              <a:ext cx="2284214" cy="2284214"/>
              <a:chOff x="1082917" y="1734959"/>
              <a:chExt cx="2284214" cy="2284214"/>
            </a:xfrm>
          </p:grpSpPr>
          <p:sp>
            <p:nvSpPr>
              <p:cNvPr id="84" name="Pie 83"/>
              <p:cNvSpPr/>
              <p:nvPr/>
            </p:nvSpPr>
            <p:spPr>
              <a:xfrm>
                <a:off x="1082917" y="1734959"/>
                <a:ext cx="2284214" cy="2284214"/>
              </a:xfrm>
              <a:prstGeom prst="pie">
                <a:avLst>
                  <a:gd name="adj1" fmla="val 9172175"/>
                  <a:gd name="adj2" fmla="val 128603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5" name="Freeform 84"/>
              <p:cNvSpPr/>
              <p:nvPr/>
            </p:nvSpPr>
            <p:spPr>
              <a:xfrm rot="10800000">
                <a:off x="1264860" y="1909297"/>
                <a:ext cx="1935540" cy="2056991"/>
              </a:xfrm>
              <a:custGeom>
                <a:avLst/>
                <a:gdLst>
                  <a:gd name="connsiteX0" fmla="*/ 967770 w 1935540"/>
                  <a:gd name="connsiteY0" fmla="*/ 2056991 h 2056991"/>
                  <a:gd name="connsiteX1" fmla="*/ 0 w 1935540"/>
                  <a:gd name="connsiteY1" fmla="*/ 1089221 h 2056991"/>
                  <a:gd name="connsiteX2" fmla="*/ 868821 w 1935540"/>
                  <a:gd name="connsiteY2" fmla="*/ 126448 h 2056991"/>
                  <a:gd name="connsiteX3" fmla="*/ 874614 w 1935540"/>
                  <a:gd name="connsiteY3" fmla="*/ 126155 h 2056991"/>
                  <a:gd name="connsiteX4" fmla="*/ 975376 w 1935540"/>
                  <a:gd name="connsiteY4" fmla="*/ 0 h 2056991"/>
                  <a:gd name="connsiteX5" fmla="*/ 1077712 w 1935540"/>
                  <a:gd name="connsiteY5" fmla="*/ 128125 h 2056991"/>
                  <a:gd name="connsiteX6" fmla="*/ 1162810 w 1935540"/>
                  <a:gd name="connsiteY6" fmla="*/ 141113 h 2056991"/>
                  <a:gd name="connsiteX7" fmla="*/ 1935540 w 1935540"/>
                  <a:gd name="connsiteY7" fmla="*/ 1089221 h 2056991"/>
                  <a:gd name="connsiteX8" fmla="*/ 967770 w 1935540"/>
                  <a:gd name="connsiteY8" fmla="*/ 2056991 h 205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540" h="2056991">
                    <a:moveTo>
                      <a:pt x="967770" y="2056991"/>
                    </a:moveTo>
                    <a:cubicBezTo>
                      <a:pt x="433285" y="2056991"/>
                      <a:pt x="0" y="1623706"/>
                      <a:pt x="0" y="1089221"/>
                    </a:cubicBezTo>
                    <a:cubicBezTo>
                      <a:pt x="0" y="588141"/>
                      <a:pt x="380817" y="176007"/>
                      <a:pt x="868821" y="126448"/>
                    </a:cubicBezTo>
                    <a:lnTo>
                      <a:pt x="874614" y="126155"/>
                    </a:lnTo>
                    <a:lnTo>
                      <a:pt x="975376" y="0"/>
                    </a:lnTo>
                    <a:lnTo>
                      <a:pt x="1077712" y="128125"/>
                    </a:lnTo>
                    <a:lnTo>
                      <a:pt x="1162810" y="141113"/>
                    </a:lnTo>
                    <a:cubicBezTo>
                      <a:pt x="1603806" y="231354"/>
                      <a:pt x="1935540" y="621547"/>
                      <a:pt x="1935540" y="1089221"/>
                    </a:cubicBezTo>
                    <a:cubicBezTo>
                      <a:pt x="1935540" y="1623706"/>
                      <a:pt x="1502255" y="2056991"/>
                      <a:pt x="967770" y="2056991"/>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6" name="Rectangle 85"/>
              <p:cNvSpPr/>
              <p:nvPr/>
            </p:nvSpPr>
            <p:spPr>
              <a:xfrm>
                <a:off x="1622081" y="2030747"/>
                <a:ext cx="1208524" cy="1169550"/>
              </a:xfrm>
              <a:prstGeom prst="rect">
                <a:avLst/>
              </a:prstGeom>
              <a:noFill/>
            </p:spPr>
            <p:txBody>
              <a:bodyPr wrap="square" lIns="68580" tIns="34290" rIns="68580" bIns="34290">
                <a:spAutoFit/>
              </a:bodyPr>
              <a:lstStyle/>
              <a:p>
                <a:pPr algn="ctr"/>
                <a:r>
                  <a:rPr lang="en-US" sz="5250" dirty="0">
                    <a:ln w="0">
                      <a:noFill/>
                    </a:ln>
                    <a:solidFill>
                      <a:schemeClr val="bg1"/>
                    </a:solidFill>
                    <a:latin typeface="FontAwesome" pitchFamily="2" charset="0"/>
                  </a:rPr>
                  <a:t></a:t>
                </a:r>
                <a:endParaRPr lang="en-US" sz="5250" dirty="0">
                  <a:ln w="0">
                    <a:noFill/>
                  </a:ln>
                  <a:solidFill>
                    <a:schemeClr val="bg1"/>
                  </a:solidFill>
                  <a:latin typeface="FontAwesome" pitchFamily="2" charset="0"/>
                </a:endParaRPr>
              </a:p>
            </p:txBody>
          </p:sp>
          <p:sp>
            <p:nvSpPr>
              <p:cNvPr id="87" name="TextBox 86"/>
              <p:cNvSpPr txBox="1"/>
              <p:nvPr/>
            </p:nvSpPr>
            <p:spPr>
              <a:xfrm flipH="1">
                <a:off x="1397518" y="3117565"/>
                <a:ext cx="1670225" cy="369332"/>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文字内容</a:t>
                </a:r>
                <a:endParaRPr lang="en-US" sz="1125" dirty="0">
                  <a:ln w="3175">
                    <a:noFill/>
                  </a:ln>
                  <a:solidFill>
                    <a:schemeClr val="bg1"/>
                  </a:solidFill>
                </a:endParaRPr>
              </a:p>
            </p:txBody>
          </p:sp>
        </p:grpSp>
        <p:sp>
          <p:nvSpPr>
            <p:cNvPr id="88" name="TextBox 87"/>
            <p:cNvSpPr txBox="1"/>
            <p:nvPr/>
          </p:nvSpPr>
          <p:spPr>
            <a:xfrm>
              <a:off x="4788234" y="3989199"/>
              <a:ext cx="2443988"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en-US" sz="1050" dirty="0">
                <a:ln w="3175">
                  <a:noFill/>
                </a:ln>
                <a:solidFill>
                  <a:schemeClr val="bg1">
                    <a:lumMod val="65000"/>
                  </a:schemeClr>
                </a:solidFill>
              </a:endParaRPr>
            </a:p>
          </p:txBody>
        </p:sp>
      </p:grpSp>
      <p:grpSp>
        <p:nvGrpSpPr>
          <p:cNvPr id="22" name="Group 21"/>
          <p:cNvGrpSpPr/>
          <p:nvPr/>
        </p:nvGrpSpPr>
        <p:grpSpPr>
          <a:xfrm>
            <a:off x="6229271" y="1301219"/>
            <a:ext cx="1832991" cy="2914093"/>
            <a:chOff x="8305694" y="1734959"/>
            <a:chExt cx="2443988" cy="3885456"/>
          </a:xfrm>
        </p:grpSpPr>
        <p:grpSp>
          <p:nvGrpSpPr>
            <p:cNvPr id="89" name="Group 88"/>
            <p:cNvGrpSpPr/>
            <p:nvPr/>
          </p:nvGrpSpPr>
          <p:grpSpPr>
            <a:xfrm>
              <a:off x="8385581" y="1734959"/>
              <a:ext cx="2284214" cy="2284214"/>
              <a:chOff x="1082917" y="1734959"/>
              <a:chExt cx="2284214" cy="2284214"/>
            </a:xfrm>
          </p:grpSpPr>
          <p:sp>
            <p:nvSpPr>
              <p:cNvPr id="90" name="Pie 89"/>
              <p:cNvSpPr/>
              <p:nvPr/>
            </p:nvSpPr>
            <p:spPr>
              <a:xfrm>
                <a:off x="1082917" y="1734959"/>
                <a:ext cx="2284214" cy="2284214"/>
              </a:xfrm>
              <a:prstGeom prst="pie">
                <a:avLst>
                  <a:gd name="adj1" fmla="val 9172175"/>
                  <a:gd name="adj2" fmla="val 1286033"/>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1" name="Freeform 90"/>
              <p:cNvSpPr/>
              <p:nvPr/>
            </p:nvSpPr>
            <p:spPr>
              <a:xfrm rot="10800000">
                <a:off x="1264860" y="1909297"/>
                <a:ext cx="1935540" cy="2056991"/>
              </a:xfrm>
              <a:custGeom>
                <a:avLst/>
                <a:gdLst>
                  <a:gd name="connsiteX0" fmla="*/ 967770 w 1935540"/>
                  <a:gd name="connsiteY0" fmla="*/ 2056991 h 2056991"/>
                  <a:gd name="connsiteX1" fmla="*/ 0 w 1935540"/>
                  <a:gd name="connsiteY1" fmla="*/ 1089221 h 2056991"/>
                  <a:gd name="connsiteX2" fmla="*/ 868821 w 1935540"/>
                  <a:gd name="connsiteY2" fmla="*/ 126448 h 2056991"/>
                  <a:gd name="connsiteX3" fmla="*/ 874614 w 1935540"/>
                  <a:gd name="connsiteY3" fmla="*/ 126155 h 2056991"/>
                  <a:gd name="connsiteX4" fmla="*/ 975376 w 1935540"/>
                  <a:gd name="connsiteY4" fmla="*/ 0 h 2056991"/>
                  <a:gd name="connsiteX5" fmla="*/ 1077712 w 1935540"/>
                  <a:gd name="connsiteY5" fmla="*/ 128125 h 2056991"/>
                  <a:gd name="connsiteX6" fmla="*/ 1162810 w 1935540"/>
                  <a:gd name="connsiteY6" fmla="*/ 141113 h 2056991"/>
                  <a:gd name="connsiteX7" fmla="*/ 1935540 w 1935540"/>
                  <a:gd name="connsiteY7" fmla="*/ 1089221 h 2056991"/>
                  <a:gd name="connsiteX8" fmla="*/ 967770 w 1935540"/>
                  <a:gd name="connsiteY8" fmla="*/ 2056991 h 205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35540" h="2056991">
                    <a:moveTo>
                      <a:pt x="967770" y="2056991"/>
                    </a:moveTo>
                    <a:cubicBezTo>
                      <a:pt x="433285" y="2056991"/>
                      <a:pt x="0" y="1623706"/>
                      <a:pt x="0" y="1089221"/>
                    </a:cubicBezTo>
                    <a:cubicBezTo>
                      <a:pt x="0" y="588141"/>
                      <a:pt x="380817" y="176007"/>
                      <a:pt x="868821" y="126448"/>
                    </a:cubicBezTo>
                    <a:lnTo>
                      <a:pt x="874614" y="126155"/>
                    </a:lnTo>
                    <a:lnTo>
                      <a:pt x="975376" y="0"/>
                    </a:lnTo>
                    <a:lnTo>
                      <a:pt x="1077712" y="128125"/>
                    </a:lnTo>
                    <a:lnTo>
                      <a:pt x="1162810" y="141113"/>
                    </a:lnTo>
                    <a:cubicBezTo>
                      <a:pt x="1603806" y="231354"/>
                      <a:pt x="1935540" y="621547"/>
                      <a:pt x="1935540" y="1089221"/>
                    </a:cubicBezTo>
                    <a:cubicBezTo>
                      <a:pt x="1935540" y="1623706"/>
                      <a:pt x="1502255" y="2056991"/>
                      <a:pt x="967770" y="2056991"/>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2" name="Rectangle 91"/>
              <p:cNvSpPr/>
              <p:nvPr/>
            </p:nvSpPr>
            <p:spPr>
              <a:xfrm>
                <a:off x="1622081" y="2030747"/>
                <a:ext cx="1208524" cy="1169550"/>
              </a:xfrm>
              <a:prstGeom prst="rect">
                <a:avLst/>
              </a:prstGeom>
              <a:noFill/>
            </p:spPr>
            <p:txBody>
              <a:bodyPr wrap="square" lIns="68580" tIns="34290" rIns="68580" bIns="34290">
                <a:spAutoFit/>
              </a:bodyPr>
              <a:lstStyle/>
              <a:p>
                <a:pPr algn="ctr"/>
                <a:r>
                  <a:rPr lang="en-US" sz="5250" dirty="0">
                    <a:ln w="0">
                      <a:noFill/>
                    </a:ln>
                    <a:solidFill>
                      <a:schemeClr val="bg1"/>
                    </a:solidFill>
                    <a:latin typeface="FontAwesome" pitchFamily="2" charset="0"/>
                  </a:rPr>
                  <a:t></a:t>
                </a:r>
                <a:endParaRPr lang="en-US" sz="5250" dirty="0">
                  <a:ln w="0">
                    <a:noFill/>
                  </a:ln>
                  <a:solidFill>
                    <a:schemeClr val="bg1"/>
                  </a:solidFill>
                  <a:latin typeface="FontAwesome" pitchFamily="2" charset="0"/>
                </a:endParaRPr>
              </a:p>
            </p:txBody>
          </p:sp>
          <p:sp>
            <p:nvSpPr>
              <p:cNvPr id="93" name="TextBox 92"/>
              <p:cNvSpPr txBox="1"/>
              <p:nvPr/>
            </p:nvSpPr>
            <p:spPr>
              <a:xfrm flipH="1">
                <a:off x="1397518" y="3117565"/>
                <a:ext cx="1670225" cy="369332"/>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文字内容</a:t>
                </a:r>
                <a:endParaRPr lang="en-US" sz="1125" dirty="0">
                  <a:ln w="3175">
                    <a:noFill/>
                  </a:ln>
                  <a:solidFill>
                    <a:schemeClr val="bg1"/>
                  </a:solidFill>
                </a:endParaRPr>
              </a:p>
            </p:txBody>
          </p:sp>
        </p:grpSp>
        <p:sp>
          <p:nvSpPr>
            <p:cNvPr id="94" name="TextBox 93"/>
            <p:cNvSpPr txBox="1"/>
            <p:nvPr/>
          </p:nvSpPr>
          <p:spPr>
            <a:xfrm>
              <a:off x="8305694" y="3989199"/>
              <a:ext cx="2443988" cy="1631216"/>
            </a:xfrm>
            <a:prstGeom prst="rect">
              <a:avLst/>
            </a:prstGeom>
            <a:noFill/>
          </p:spPr>
          <p:txBody>
            <a:bodyPr wrap="square" rtlCol="0">
              <a:spAutoFit/>
            </a:bodyPr>
            <a:lstStyle/>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zh-CN" altLang="en-US" sz="1050" dirty="0">
                <a:solidFill>
                  <a:schemeClr val="bg1">
                    <a:lumMod val="65000"/>
                  </a:schemeClr>
                </a:solidFill>
                <a:latin typeface="方正黑体简体" panose="02010601030101010101" pitchFamily="2" charset="-122"/>
                <a:ea typeface="方正黑体简体" panose="02010601030101010101" pitchFamily="2" charset="-122"/>
              </a:endParaRPr>
            </a:p>
            <a:p>
              <a:pPr>
                <a:defRPr/>
              </a:pPr>
              <a:r>
                <a:rPr lang="zh-CN" altLang="en-US" sz="1050" dirty="0">
                  <a:solidFill>
                    <a:schemeClr val="bg1">
                      <a:lumMod val="65000"/>
                    </a:schemeClr>
                  </a:solidFill>
                  <a:latin typeface="方正黑体简体" panose="02010601030101010101" pitchFamily="2" charset="-122"/>
                  <a:ea typeface="方正黑体简体" panose="02010601030101010101" pitchFamily="2" charset="-122"/>
                </a:rPr>
                <a:t>点击添加文字内容</a:t>
              </a:r>
              <a:endParaRPr lang="en-US" sz="1050" dirty="0">
                <a:ln w="3175">
                  <a:noFill/>
                </a:ln>
                <a:solidFill>
                  <a:schemeClr val="bg1">
                    <a:lumMod val="65000"/>
                  </a:schemeClr>
                </a:solidFill>
              </a:endParaRPr>
            </a:p>
          </p:txBody>
        </p:sp>
      </p:grpSp>
      <p:sp>
        <p:nvSpPr>
          <p:cNvPr id="43" name="Freeform 4021"/>
          <p:cNvSpPr>
            <a:spLocks noEditPoints="1"/>
          </p:cNvSpPr>
          <p:nvPr/>
        </p:nvSpPr>
        <p:spPr bwMode="auto">
          <a:xfrm>
            <a:off x="1287167" y="2048030"/>
            <a:ext cx="252009" cy="235896"/>
          </a:xfrm>
          <a:custGeom>
            <a:avLst/>
            <a:gdLst>
              <a:gd name="T0" fmla="*/ 0 w 25"/>
              <a:gd name="T1" fmla="*/ 12 h 24"/>
              <a:gd name="T2" fmla="*/ 12 w 25"/>
              <a:gd name="T3" fmla="*/ 24 h 24"/>
              <a:gd name="T4" fmla="*/ 25 w 25"/>
              <a:gd name="T5" fmla="*/ 12 h 24"/>
              <a:gd name="T6" fmla="*/ 12 w 25"/>
              <a:gd name="T7" fmla="*/ 0 h 24"/>
              <a:gd name="T8" fmla="*/ 0 w 25"/>
              <a:gd name="T9" fmla="*/ 12 h 24"/>
              <a:gd name="T10" fmla="*/ 9 w 25"/>
              <a:gd name="T11" fmla="*/ 12 h 24"/>
              <a:gd name="T12" fmla="*/ 12 w 25"/>
              <a:gd name="T13" fmla="*/ 9 h 24"/>
              <a:gd name="T14" fmla="*/ 16 w 25"/>
              <a:gd name="T15" fmla="*/ 12 h 24"/>
              <a:gd name="T16" fmla="*/ 12 w 25"/>
              <a:gd name="T17" fmla="*/ 16 h 24"/>
              <a:gd name="T18" fmla="*/ 9 w 25"/>
              <a:gd name="T19"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0" y="12"/>
                </a:moveTo>
                <a:cubicBezTo>
                  <a:pt x="0" y="19"/>
                  <a:pt x="6" y="24"/>
                  <a:pt x="12" y="24"/>
                </a:cubicBezTo>
                <a:cubicBezTo>
                  <a:pt x="19" y="24"/>
                  <a:pt x="25" y="19"/>
                  <a:pt x="25" y="12"/>
                </a:cubicBezTo>
                <a:cubicBezTo>
                  <a:pt x="25" y="5"/>
                  <a:pt x="19" y="0"/>
                  <a:pt x="12" y="0"/>
                </a:cubicBezTo>
                <a:cubicBezTo>
                  <a:pt x="6" y="0"/>
                  <a:pt x="0" y="5"/>
                  <a:pt x="0" y="12"/>
                </a:cubicBezTo>
                <a:close/>
                <a:moveTo>
                  <a:pt x="9" y="12"/>
                </a:moveTo>
                <a:cubicBezTo>
                  <a:pt x="9" y="10"/>
                  <a:pt x="10" y="9"/>
                  <a:pt x="12" y="9"/>
                </a:cubicBezTo>
                <a:cubicBezTo>
                  <a:pt x="14" y="9"/>
                  <a:pt x="16" y="10"/>
                  <a:pt x="16" y="12"/>
                </a:cubicBezTo>
                <a:cubicBezTo>
                  <a:pt x="16" y="14"/>
                  <a:pt x="14" y="16"/>
                  <a:pt x="12" y="16"/>
                </a:cubicBezTo>
                <a:cubicBezTo>
                  <a:pt x="10" y="16"/>
                  <a:pt x="9" y="14"/>
                  <a:pt x="9" y="1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45" name="Freeform 4022"/>
          <p:cNvSpPr>
            <a:spLocks noEditPoints="1"/>
          </p:cNvSpPr>
          <p:nvPr/>
        </p:nvSpPr>
        <p:spPr bwMode="auto">
          <a:xfrm>
            <a:off x="1165005" y="1639425"/>
            <a:ext cx="1072100" cy="518128"/>
          </a:xfrm>
          <a:custGeom>
            <a:avLst/>
            <a:gdLst>
              <a:gd name="T0" fmla="*/ 5 w 106"/>
              <a:gd name="T1" fmla="*/ 47 h 52"/>
              <a:gd name="T2" fmla="*/ 9 w 106"/>
              <a:gd name="T3" fmla="*/ 50 h 52"/>
              <a:gd name="T4" fmla="*/ 25 w 106"/>
              <a:gd name="T5" fmla="*/ 37 h 52"/>
              <a:gd name="T6" fmla="*/ 40 w 106"/>
              <a:gd name="T7" fmla="*/ 50 h 52"/>
              <a:gd name="T8" fmla="*/ 69 w 106"/>
              <a:gd name="T9" fmla="*/ 50 h 52"/>
              <a:gd name="T10" fmla="*/ 84 w 106"/>
              <a:gd name="T11" fmla="*/ 37 h 52"/>
              <a:gd name="T12" fmla="*/ 100 w 106"/>
              <a:gd name="T13" fmla="*/ 51 h 52"/>
              <a:gd name="T14" fmla="*/ 106 w 106"/>
              <a:gd name="T15" fmla="*/ 45 h 52"/>
              <a:gd name="T16" fmla="*/ 83 w 106"/>
              <a:gd name="T17" fmla="*/ 7 h 52"/>
              <a:gd name="T18" fmla="*/ 32 w 106"/>
              <a:gd name="T19" fmla="*/ 21 h 52"/>
              <a:gd name="T20" fmla="*/ 5 w 106"/>
              <a:gd name="T21" fmla="*/ 47 h 52"/>
              <a:gd name="T22" fmla="*/ 72 w 106"/>
              <a:gd name="T23" fmla="*/ 22 h 52"/>
              <a:gd name="T24" fmla="*/ 72 w 106"/>
              <a:gd name="T25" fmla="*/ 9 h 52"/>
              <a:gd name="T26" fmla="*/ 96 w 106"/>
              <a:gd name="T27" fmla="*/ 22 h 52"/>
              <a:gd name="T28" fmla="*/ 72 w 106"/>
              <a:gd name="T29" fmla="*/ 22 h 52"/>
              <a:gd name="T30" fmla="*/ 40 w 106"/>
              <a:gd name="T31" fmla="*/ 22 h 52"/>
              <a:gd name="T32" fmla="*/ 62 w 106"/>
              <a:gd name="T33" fmla="*/ 9 h 52"/>
              <a:gd name="T34" fmla="*/ 68 w 106"/>
              <a:gd name="T35" fmla="*/ 9 h 52"/>
              <a:gd name="T36" fmla="*/ 68 w 106"/>
              <a:gd name="T37" fmla="*/ 22 h 52"/>
              <a:gd name="T38" fmla="*/ 40 w 106"/>
              <a:gd name="T39" fmla="*/ 2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52">
                <a:moveTo>
                  <a:pt x="5" y="47"/>
                </a:moveTo>
                <a:cubicBezTo>
                  <a:pt x="5" y="48"/>
                  <a:pt x="5" y="50"/>
                  <a:pt x="9" y="50"/>
                </a:cubicBezTo>
                <a:cubicBezTo>
                  <a:pt x="10" y="43"/>
                  <a:pt x="17" y="37"/>
                  <a:pt x="25" y="37"/>
                </a:cubicBezTo>
                <a:cubicBezTo>
                  <a:pt x="32" y="37"/>
                  <a:pt x="39" y="43"/>
                  <a:pt x="40" y="50"/>
                </a:cubicBezTo>
                <a:cubicBezTo>
                  <a:pt x="69" y="50"/>
                  <a:pt x="69" y="50"/>
                  <a:pt x="69" y="50"/>
                </a:cubicBezTo>
                <a:cubicBezTo>
                  <a:pt x="70" y="43"/>
                  <a:pt x="76" y="37"/>
                  <a:pt x="84" y="37"/>
                </a:cubicBezTo>
                <a:cubicBezTo>
                  <a:pt x="92" y="37"/>
                  <a:pt x="99" y="43"/>
                  <a:pt x="100" y="51"/>
                </a:cubicBezTo>
                <a:cubicBezTo>
                  <a:pt x="102" y="51"/>
                  <a:pt x="106" y="52"/>
                  <a:pt x="106" y="45"/>
                </a:cubicBezTo>
                <a:cubicBezTo>
                  <a:pt x="106" y="37"/>
                  <a:pt x="106" y="13"/>
                  <a:pt x="83" y="7"/>
                </a:cubicBezTo>
                <a:cubicBezTo>
                  <a:pt x="60" y="0"/>
                  <a:pt x="41" y="6"/>
                  <a:pt x="32" y="21"/>
                </a:cubicBezTo>
                <a:cubicBezTo>
                  <a:pt x="32" y="21"/>
                  <a:pt x="0" y="26"/>
                  <a:pt x="5" y="47"/>
                </a:cubicBezTo>
                <a:close/>
                <a:moveTo>
                  <a:pt x="72" y="22"/>
                </a:moveTo>
                <a:cubicBezTo>
                  <a:pt x="72" y="9"/>
                  <a:pt x="72" y="9"/>
                  <a:pt x="72" y="9"/>
                </a:cubicBezTo>
                <a:cubicBezTo>
                  <a:pt x="83" y="10"/>
                  <a:pt x="92" y="14"/>
                  <a:pt x="96" y="22"/>
                </a:cubicBezTo>
                <a:lnTo>
                  <a:pt x="72" y="22"/>
                </a:lnTo>
                <a:close/>
                <a:moveTo>
                  <a:pt x="40" y="22"/>
                </a:moveTo>
                <a:cubicBezTo>
                  <a:pt x="40" y="22"/>
                  <a:pt x="45" y="9"/>
                  <a:pt x="62" y="9"/>
                </a:cubicBezTo>
                <a:cubicBezTo>
                  <a:pt x="64" y="9"/>
                  <a:pt x="66" y="9"/>
                  <a:pt x="68" y="9"/>
                </a:cubicBezTo>
                <a:cubicBezTo>
                  <a:pt x="68" y="22"/>
                  <a:pt x="68" y="22"/>
                  <a:pt x="68" y="22"/>
                </a:cubicBezTo>
                <a:lnTo>
                  <a:pt x="40" y="2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46" name="Freeform 4023"/>
          <p:cNvSpPr/>
          <p:nvPr/>
        </p:nvSpPr>
        <p:spPr bwMode="auto">
          <a:xfrm>
            <a:off x="2171777" y="1748948"/>
            <a:ext cx="474117" cy="286446"/>
          </a:xfrm>
          <a:custGeom>
            <a:avLst/>
            <a:gdLst>
              <a:gd name="T0" fmla="*/ 2 w 47"/>
              <a:gd name="T1" fmla="*/ 29 h 29"/>
              <a:gd name="T2" fmla="*/ 4 w 47"/>
              <a:gd name="T3" fmla="*/ 27 h 29"/>
              <a:gd name="T4" fmla="*/ 25 w 47"/>
              <a:gd name="T5" fmla="*/ 20 h 29"/>
              <a:gd name="T6" fmla="*/ 42 w 47"/>
              <a:gd name="T7" fmla="*/ 19 h 29"/>
              <a:gd name="T8" fmla="*/ 47 w 47"/>
              <a:gd name="T9" fmla="*/ 2 h 29"/>
              <a:gd name="T10" fmla="*/ 45 w 47"/>
              <a:gd name="T11" fmla="*/ 0 h 29"/>
              <a:gd name="T12" fmla="*/ 43 w 47"/>
              <a:gd name="T13" fmla="*/ 2 h 29"/>
              <a:gd name="T14" fmla="*/ 40 w 47"/>
              <a:gd name="T15" fmla="*/ 16 h 29"/>
              <a:gd name="T16" fmla="*/ 26 w 47"/>
              <a:gd name="T17" fmla="*/ 16 h 29"/>
              <a:gd name="T18" fmla="*/ 0 w 47"/>
              <a:gd name="T19" fmla="*/ 26 h 29"/>
              <a:gd name="T20" fmla="*/ 1 w 47"/>
              <a:gd name="T21" fmla="*/ 29 h 29"/>
              <a:gd name="T22" fmla="*/ 2 w 47"/>
              <a:gd name="T2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9">
                <a:moveTo>
                  <a:pt x="2" y="29"/>
                </a:moveTo>
                <a:cubicBezTo>
                  <a:pt x="2" y="29"/>
                  <a:pt x="3" y="28"/>
                  <a:pt x="4" y="27"/>
                </a:cubicBezTo>
                <a:cubicBezTo>
                  <a:pt x="7" y="16"/>
                  <a:pt x="16" y="18"/>
                  <a:pt x="25" y="20"/>
                </a:cubicBezTo>
                <a:cubicBezTo>
                  <a:pt x="31" y="21"/>
                  <a:pt x="38" y="23"/>
                  <a:pt x="42" y="19"/>
                </a:cubicBezTo>
                <a:cubicBezTo>
                  <a:pt x="46" y="16"/>
                  <a:pt x="47" y="11"/>
                  <a:pt x="47" y="2"/>
                </a:cubicBezTo>
                <a:cubicBezTo>
                  <a:pt x="47" y="1"/>
                  <a:pt x="46" y="0"/>
                  <a:pt x="45" y="0"/>
                </a:cubicBezTo>
                <a:cubicBezTo>
                  <a:pt x="44" y="0"/>
                  <a:pt x="43" y="1"/>
                  <a:pt x="43" y="2"/>
                </a:cubicBezTo>
                <a:cubicBezTo>
                  <a:pt x="43" y="9"/>
                  <a:pt x="42" y="14"/>
                  <a:pt x="40" y="16"/>
                </a:cubicBezTo>
                <a:cubicBezTo>
                  <a:pt x="37" y="18"/>
                  <a:pt x="31" y="17"/>
                  <a:pt x="26" y="16"/>
                </a:cubicBezTo>
                <a:cubicBezTo>
                  <a:pt x="16" y="14"/>
                  <a:pt x="5" y="12"/>
                  <a:pt x="0" y="26"/>
                </a:cubicBezTo>
                <a:cubicBezTo>
                  <a:pt x="0" y="27"/>
                  <a:pt x="0" y="28"/>
                  <a:pt x="1" y="29"/>
                </a:cubicBezTo>
                <a:cubicBezTo>
                  <a:pt x="1" y="29"/>
                  <a:pt x="1" y="29"/>
                  <a:pt x="2" y="2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47" name="Freeform 4024"/>
          <p:cNvSpPr/>
          <p:nvPr/>
        </p:nvSpPr>
        <p:spPr bwMode="auto">
          <a:xfrm>
            <a:off x="2500348" y="1449864"/>
            <a:ext cx="213566" cy="349631"/>
          </a:xfrm>
          <a:custGeom>
            <a:avLst/>
            <a:gdLst>
              <a:gd name="T0" fmla="*/ 5 w 21"/>
              <a:gd name="T1" fmla="*/ 2 h 35"/>
              <a:gd name="T2" fmla="*/ 6 w 21"/>
              <a:gd name="T3" fmla="*/ 10 h 35"/>
              <a:gd name="T4" fmla="*/ 9 w 21"/>
              <a:gd name="T5" fmla="*/ 10 h 35"/>
              <a:gd name="T6" fmla="*/ 11 w 21"/>
              <a:gd name="T7" fmla="*/ 10 h 35"/>
              <a:gd name="T8" fmla="*/ 15 w 21"/>
              <a:gd name="T9" fmla="*/ 9 h 35"/>
              <a:gd name="T10" fmla="*/ 15 w 21"/>
              <a:gd name="T11" fmla="*/ 1 h 35"/>
              <a:gd name="T12" fmla="*/ 16 w 21"/>
              <a:gd name="T13" fmla="*/ 0 h 35"/>
              <a:gd name="T14" fmla="*/ 17 w 21"/>
              <a:gd name="T15" fmla="*/ 1 h 35"/>
              <a:gd name="T16" fmla="*/ 18 w 21"/>
              <a:gd name="T17" fmla="*/ 9 h 35"/>
              <a:gd name="T18" fmla="*/ 21 w 21"/>
              <a:gd name="T19" fmla="*/ 9 h 35"/>
              <a:gd name="T20" fmla="*/ 21 w 21"/>
              <a:gd name="T21" fmla="*/ 17 h 35"/>
              <a:gd name="T22" fmla="*/ 16 w 21"/>
              <a:gd name="T23" fmla="*/ 24 h 35"/>
              <a:gd name="T24" fmla="*/ 15 w 21"/>
              <a:gd name="T25" fmla="*/ 33 h 35"/>
              <a:gd name="T26" fmla="*/ 10 w 21"/>
              <a:gd name="T27" fmla="*/ 34 h 35"/>
              <a:gd name="T28" fmla="*/ 6 w 21"/>
              <a:gd name="T29" fmla="*/ 24 h 35"/>
              <a:gd name="T30" fmla="*/ 1 w 21"/>
              <a:gd name="T31" fmla="*/ 18 h 35"/>
              <a:gd name="T32" fmla="*/ 0 w 21"/>
              <a:gd name="T33" fmla="*/ 10 h 35"/>
              <a:gd name="T34" fmla="*/ 3 w 21"/>
              <a:gd name="T35" fmla="*/ 10 h 35"/>
              <a:gd name="T36" fmla="*/ 2 w 21"/>
              <a:gd name="T37" fmla="*/ 2 h 35"/>
              <a:gd name="T38" fmla="*/ 4 w 21"/>
              <a:gd name="T39" fmla="*/ 1 h 35"/>
              <a:gd name="T40" fmla="*/ 5 w 21"/>
              <a:gd name="T41"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 h="35">
                <a:moveTo>
                  <a:pt x="5" y="2"/>
                </a:moveTo>
                <a:cubicBezTo>
                  <a:pt x="6" y="10"/>
                  <a:pt x="6" y="10"/>
                  <a:pt x="6" y="10"/>
                </a:cubicBezTo>
                <a:cubicBezTo>
                  <a:pt x="9" y="10"/>
                  <a:pt x="9" y="10"/>
                  <a:pt x="9" y="10"/>
                </a:cubicBezTo>
                <a:cubicBezTo>
                  <a:pt x="11" y="10"/>
                  <a:pt x="11" y="10"/>
                  <a:pt x="11" y="10"/>
                </a:cubicBezTo>
                <a:cubicBezTo>
                  <a:pt x="15" y="9"/>
                  <a:pt x="15" y="9"/>
                  <a:pt x="15" y="9"/>
                </a:cubicBezTo>
                <a:cubicBezTo>
                  <a:pt x="15" y="1"/>
                  <a:pt x="15" y="1"/>
                  <a:pt x="15" y="1"/>
                </a:cubicBezTo>
                <a:cubicBezTo>
                  <a:pt x="15" y="0"/>
                  <a:pt x="15" y="0"/>
                  <a:pt x="16" y="0"/>
                </a:cubicBezTo>
                <a:cubicBezTo>
                  <a:pt x="17" y="0"/>
                  <a:pt x="17" y="0"/>
                  <a:pt x="17" y="1"/>
                </a:cubicBezTo>
                <a:cubicBezTo>
                  <a:pt x="18" y="9"/>
                  <a:pt x="18" y="9"/>
                  <a:pt x="18" y="9"/>
                </a:cubicBezTo>
                <a:cubicBezTo>
                  <a:pt x="21" y="9"/>
                  <a:pt x="21" y="9"/>
                  <a:pt x="21" y="9"/>
                </a:cubicBezTo>
                <a:cubicBezTo>
                  <a:pt x="21" y="9"/>
                  <a:pt x="21" y="15"/>
                  <a:pt x="21" y="17"/>
                </a:cubicBezTo>
                <a:cubicBezTo>
                  <a:pt x="21" y="19"/>
                  <a:pt x="20" y="21"/>
                  <a:pt x="16" y="24"/>
                </a:cubicBezTo>
                <a:cubicBezTo>
                  <a:pt x="16" y="25"/>
                  <a:pt x="16" y="32"/>
                  <a:pt x="15" y="33"/>
                </a:cubicBezTo>
                <a:cubicBezTo>
                  <a:pt x="13" y="35"/>
                  <a:pt x="11" y="35"/>
                  <a:pt x="10" y="34"/>
                </a:cubicBezTo>
                <a:cubicBezTo>
                  <a:pt x="7" y="32"/>
                  <a:pt x="6" y="24"/>
                  <a:pt x="6" y="24"/>
                </a:cubicBezTo>
                <a:cubicBezTo>
                  <a:pt x="3" y="22"/>
                  <a:pt x="2" y="21"/>
                  <a:pt x="1" y="18"/>
                </a:cubicBezTo>
                <a:cubicBezTo>
                  <a:pt x="0" y="16"/>
                  <a:pt x="0" y="10"/>
                  <a:pt x="0" y="10"/>
                </a:cubicBezTo>
                <a:cubicBezTo>
                  <a:pt x="3" y="10"/>
                  <a:pt x="3" y="10"/>
                  <a:pt x="3" y="10"/>
                </a:cubicBezTo>
                <a:cubicBezTo>
                  <a:pt x="2" y="2"/>
                  <a:pt x="2" y="2"/>
                  <a:pt x="2" y="2"/>
                </a:cubicBezTo>
                <a:cubicBezTo>
                  <a:pt x="2" y="1"/>
                  <a:pt x="3" y="1"/>
                  <a:pt x="4" y="1"/>
                </a:cubicBezTo>
                <a:cubicBezTo>
                  <a:pt x="4" y="1"/>
                  <a:pt x="5" y="1"/>
                  <a:pt x="5"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48" name="Freeform 4025"/>
          <p:cNvSpPr>
            <a:spLocks noEditPoints="1"/>
          </p:cNvSpPr>
          <p:nvPr/>
        </p:nvSpPr>
        <p:spPr bwMode="auto">
          <a:xfrm>
            <a:off x="1881119" y="2048030"/>
            <a:ext cx="256278" cy="235896"/>
          </a:xfrm>
          <a:custGeom>
            <a:avLst/>
            <a:gdLst>
              <a:gd name="T0" fmla="*/ 0 w 25"/>
              <a:gd name="T1" fmla="*/ 12 h 24"/>
              <a:gd name="T2" fmla="*/ 12 w 25"/>
              <a:gd name="T3" fmla="*/ 24 h 24"/>
              <a:gd name="T4" fmla="*/ 25 w 25"/>
              <a:gd name="T5" fmla="*/ 12 h 24"/>
              <a:gd name="T6" fmla="*/ 12 w 25"/>
              <a:gd name="T7" fmla="*/ 0 h 24"/>
              <a:gd name="T8" fmla="*/ 0 w 25"/>
              <a:gd name="T9" fmla="*/ 12 h 24"/>
              <a:gd name="T10" fmla="*/ 9 w 25"/>
              <a:gd name="T11" fmla="*/ 12 h 24"/>
              <a:gd name="T12" fmla="*/ 12 w 25"/>
              <a:gd name="T13" fmla="*/ 9 h 24"/>
              <a:gd name="T14" fmla="*/ 16 w 25"/>
              <a:gd name="T15" fmla="*/ 12 h 24"/>
              <a:gd name="T16" fmla="*/ 12 w 25"/>
              <a:gd name="T17" fmla="*/ 16 h 24"/>
              <a:gd name="T18" fmla="*/ 9 w 25"/>
              <a:gd name="T19"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0" y="12"/>
                </a:moveTo>
                <a:cubicBezTo>
                  <a:pt x="0" y="19"/>
                  <a:pt x="6" y="24"/>
                  <a:pt x="12" y="24"/>
                </a:cubicBezTo>
                <a:cubicBezTo>
                  <a:pt x="19" y="24"/>
                  <a:pt x="25" y="19"/>
                  <a:pt x="25" y="12"/>
                </a:cubicBezTo>
                <a:cubicBezTo>
                  <a:pt x="25" y="5"/>
                  <a:pt x="19" y="0"/>
                  <a:pt x="12" y="0"/>
                </a:cubicBezTo>
                <a:cubicBezTo>
                  <a:pt x="6" y="0"/>
                  <a:pt x="0" y="5"/>
                  <a:pt x="0" y="12"/>
                </a:cubicBezTo>
                <a:close/>
                <a:moveTo>
                  <a:pt x="9" y="12"/>
                </a:moveTo>
                <a:cubicBezTo>
                  <a:pt x="9" y="10"/>
                  <a:pt x="10" y="9"/>
                  <a:pt x="12" y="9"/>
                </a:cubicBezTo>
                <a:cubicBezTo>
                  <a:pt x="14" y="9"/>
                  <a:pt x="16" y="10"/>
                  <a:pt x="16" y="12"/>
                </a:cubicBezTo>
                <a:cubicBezTo>
                  <a:pt x="16" y="14"/>
                  <a:pt x="14" y="16"/>
                  <a:pt x="12" y="16"/>
                </a:cubicBezTo>
                <a:cubicBezTo>
                  <a:pt x="10" y="16"/>
                  <a:pt x="9" y="14"/>
                  <a:pt x="9" y="1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49" name="Oval 3798"/>
          <p:cNvSpPr>
            <a:spLocks noChangeArrowheads="1"/>
          </p:cNvSpPr>
          <p:nvPr/>
        </p:nvSpPr>
        <p:spPr bwMode="auto">
          <a:xfrm>
            <a:off x="4234297" y="2017462"/>
            <a:ext cx="106523" cy="10828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0" name="Oval 3799"/>
          <p:cNvSpPr>
            <a:spLocks noChangeArrowheads="1"/>
          </p:cNvSpPr>
          <p:nvPr/>
        </p:nvSpPr>
        <p:spPr bwMode="auto">
          <a:xfrm>
            <a:off x="4659806" y="2017462"/>
            <a:ext cx="108865" cy="10945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1" name="Freeform 3800"/>
          <p:cNvSpPr>
            <a:spLocks noEditPoints="1"/>
          </p:cNvSpPr>
          <p:nvPr/>
        </p:nvSpPr>
        <p:spPr bwMode="auto">
          <a:xfrm>
            <a:off x="4184547" y="1824315"/>
            <a:ext cx="636800" cy="238800"/>
          </a:xfrm>
          <a:custGeom>
            <a:avLst/>
            <a:gdLst>
              <a:gd name="T0" fmla="*/ 492 w 543"/>
              <a:gd name="T1" fmla="*/ 82 h 204"/>
              <a:gd name="T2" fmla="*/ 410 w 543"/>
              <a:gd name="T3" fmla="*/ 29 h 204"/>
              <a:gd name="T4" fmla="*/ 225 w 543"/>
              <a:gd name="T5" fmla="*/ 15 h 204"/>
              <a:gd name="T6" fmla="*/ 128 w 543"/>
              <a:gd name="T7" fmla="*/ 82 h 204"/>
              <a:gd name="T8" fmla="*/ 68 w 543"/>
              <a:gd name="T9" fmla="*/ 103 h 204"/>
              <a:gd name="T10" fmla="*/ 6 w 543"/>
              <a:gd name="T11" fmla="*/ 146 h 204"/>
              <a:gd name="T12" fmla="*/ 1 w 543"/>
              <a:gd name="T13" fmla="*/ 204 h 204"/>
              <a:gd name="T14" fmla="*/ 35 w 543"/>
              <a:gd name="T15" fmla="*/ 204 h 204"/>
              <a:gd name="T16" fmla="*/ 88 w 543"/>
              <a:gd name="T17" fmla="*/ 153 h 204"/>
              <a:gd name="T18" fmla="*/ 140 w 543"/>
              <a:gd name="T19" fmla="*/ 204 h 204"/>
              <a:gd name="T20" fmla="*/ 399 w 543"/>
              <a:gd name="T21" fmla="*/ 204 h 204"/>
              <a:gd name="T22" fmla="*/ 451 w 543"/>
              <a:gd name="T23" fmla="*/ 153 h 204"/>
              <a:gd name="T24" fmla="*/ 503 w 543"/>
              <a:gd name="T25" fmla="*/ 204 h 204"/>
              <a:gd name="T26" fmla="*/ 536 w 543"/>
              <a:gd name="T27" fmla="*/ 204 h 204"/>
              <a:gd name="T28" fmla="*/ 542 w 543"/>
              <a:gd name="T29" fmla="*/ 125 h 204"/>
              <a:gd name="T30" fmla="*/ 492 w 543"/>
              <a:gd name="T31" fmla="*/ 82 h 204"/>
              <a:gd name="T32" fmla="*/ 228 w 543"/>
              <a:gd name="T33" fmla="*/ 26 h 204"/>
              <a:gd name="T34" fmla="*/ 279 w 543"/>
              <a:gd name="T35" fmla="*/ 19 h 204"/>
              <a:gd name="T36" fmla="*/ 279 w 543"/>
              <a:gd name="T37" fmla="*/ 77 h 204"/>
              <a:gd name="T38" fmla="*/ 151 w 543"/>
              <a:gd name="T39" fmla="*/ 77 h 204"/>
              <a:gd name="T40" fmla="*/ 228 w 543"/>
              <a:gd name="T41" fmla="*/ 26 h 204"/>
              <a:gd name="T42" fmla="*/ 412 w 543"/>
              <a:gd name="T43" fmla="*/ 77 h 204"/>
              <a:gd name="T44" fmla="*/ 287 w 543"/>
              <a:gd name="T45" fmla="*/ 77 h 204"/>
              <a:gd name="T46" fmla="*/ 287 w 543"/>
              <a:gd name="T47" fmla="*/ 19 h 204"/>
              <a:gd name="T48" fmla="*/ 408 w 543"/>
              <a:gd name="T49" fmla="*/ 40 h 204"/>
              <a:gd name="T50" fmla="*/ 412 w 543"/>
              <a:gd name="T5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3" h="204">
                <a:moveTo>
                  <a:pt x="492" y="82"/>
                </a:moveTo>
                <a:cubicBezTo>
                  <a:pt x="492" y="82"/>
                  <a:pt x="435" y="41"/>
                  <a:pt x="410" y="29"/>
                </a:cubicBezTo>
                <a:cubicBezTo>
                  <a:pt x="368" y="10"/>
                  <a:pt x="268" y="0"/>
                  <a:pt x="225" y="15"/>
                </a:cubicBezTo>
                <a:cubicBezTo>
                  <a:pt x="196" y="25"/>
                  <a:pt x="128" y="82"/>
                  <a:pt x="128" y="82"/>
                </a:cubicBezTo>
                <a:cubicBezTo>
                  <a:pt x="128" y="82"/>
                  <a:pt x="84" y="96"/>
                  <a:pt x="68" y="103"/>
                </a:cubicBezTo>
                <a:cubicBezTo>
                  <a:pt x="41" y="115"/>
                  <a:pt x="18" y="117"/>
                  <a:pt x="6" y="146"/>
                </a:cubicBezTo>
                <a:cubicBezTo>
                  <a:pt x="0" y="159"/>
                  <a:pt x="1" y="204"/>
                  <a:pt x="1" y="204"/>
                </a:cubicBezTo>
                <a:cubicBezTo>
                  <a:pt x="35" y="204"/>
                  <a:pt x="35" y="204"/>
                  <a:pt x="35" y="204"/>
                </a:cubicBezTo>
                <a:cubicBezTo>
                  <a:pt x="35" y="176"/>
                  <a:pt x="59" y="153"/>
                  <a:pt x="88" y="153"/>
                </a:cubicBezTo>
                <a:cubicBezTo>
                  <a:pt x="116" y="153"/>
                  <a:pt x="140" y="176"/>
                  <a:pt x="140" y="204"/>
                </a:cubicBezTo>
                <a:cubicBezTo>
                  <a:pt x="399" y="204"/>
                  <a:pt x="399" y="204"/>
                  <a:pt x="399" y="204"/>
                </a:cubicBezTo>
                <a:cubicBezTo>
                  <a:pt x="399" y="176"/>
                  <a:pt x="422" y="153"/>
                  <a:pt x="451" y="153"/>
                </a:cubicBezTo>
                <a:cubicBezTo>
                  <a:pt x="480" y="153"/>
                  <a:pt x="503" y="176"/>
                  <a:pt x="503" y="204"/>
                </a:cubicBezTo>
                <a:cubicBezTo>
                  <a:pt x="536" y="204"/>
                  <a:pt x="536" y="204"/>
                  <a:pt x="536" y="204"/>
                </a:cubicBezTo>
                <a:cubicBezTo>
                  <a:pt x="536" y="204"/>
                  <a:pt x="541" y="140"/>
                  <a:pt x="542" y="125"/>
                </a:cubicBezTo>
                <a:cubicBezTo>
                  <a:pt x="543" y="101"/>
                  <a:pt x="522" y="87"/>
                  <a:pt x="492" y="82"/>
                </a:cubicBezTo>
                <a:close/>
                <a:moveTo>
                  <a:pt x="228" y="26"/>
                </a:moveTo>
                <a:cubicBezTo>
                  <a:pt x="240" y="22"/>
                  <a:pt x="258" y="19"/>
                  <a:pt x="279" y="19"/>
                </a:cubicBezTo>
                <a:cubicBezTo>
                  <a:pt x="279" y="77"/>
                  <a:pt x="279" y="77"/>
                  <a:pt x="279" y="77"/>
                </a:cubicBezTo>
                <a:cubicBezTo>
                  <a:pt x="151" y="77"/>
                  <a:pt x="151" y="77"/>
                  <a:pt x="151" y="77"/>
                </a:cubicBezTo>
                <a:cubicBezTo>
                  <a:pt x="179" y="55"/>
                  <a:pt x="212" y="31"/>
                  <a:pt x="228" y="26"/>
                </a:cubicBezTo>
                <a:close/>
                <a:moveTo>
                  <a:pt x="412" y="77"/>
                </a:moveTo>
                <a:cubicBezTo>
                  <a:pt x="287" y="77"/>
                  <a:pt x="287" y="77"/>
                  <a:pt x="287" y="77"/>
                </a:cubicBezTo>
                <a:cubicBezTo>
                  <a:pt x="287" y="19"/>
                  <a:pt x="287" y="19"/>
                  <a:pt x="287" y="19"/>
                </a:cubicBezTo>
                <a:cubicBezTo>
                  <a:pt x="332" y="19"/>
                  <a:pt x="382" y="28"/>
                  <a:pt x="408" y="40"/>
                </a:cubicBezTo>
                <a:cubicBezTo>
                  <a:pt x="414" y="43"/>
                  <a:pt x="412" y="77"/>
                  <a:pt x="412" y="7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nvGrpSpPr>
          <p:cNvPr id="52" name="组合 51"/>
          <p:cNvGrpSpPr/>
          <p:nvPr/>
        </p:nvGrpSpPr>
        <p:grpSpPr>
          <a:xfrm>
            <a:off x="6780374" y="1720798"/>
            <a:ext cx="730783" cy="425761"/>
            <a:chOff x="6983413" y="2925763"/>
            <a:chExt cx="547688" cy="319088"/>
          </a:xfrm>
          <a:solidFill>
            <a:schemeClr val="bg1"/>
          </a:solidFill>
        </p:grpSpPr>
        <p:sp>
          <p:nvSpPr>
            <p:cNvPr id="53" name="Freeform 3843"/>
            <p:cNvSpPr/>
            <p:nvPr/>
          </p:nvSpPr>
          <p:spPr bwMode="auto">
            <a:xfrm>
              <a:off x="7286626" y="2959101"/>
              <a:ext cx="104775" cy="150813"/>
            </a:xfrm>
            <a:custGeom>
              <a:avLst/>
              <a:gdLst>
                <a:gd name="T0" fmla="*/ 4 w 28"/>
                <a:gd name="T1" fmla="*/ 40 h 40"/>
                <a:gd name="T2" fmla="*/ 2 w 28"/>
                <a:gd name="T3" fmla="*/ 40 h 40"/>
                <a:gd name="T4" fmla="*/ 1 w 28"/>
                <a:gd name="T5" fmla="*/ 35 h 40"/>
                <a:gd name="T6" fmla="*/ 21 w 28"/>
                <a:gd name="T7" fmla="*/ 2 h 40"/>
                <a:gd name="T8" fmla="*/ 26 w 28"/>
                <a:gd name="T9" fmla="*/ 1 h 40"/>
                <a:gd name="T10" fmla="*/ 27 w 28"/>
                <a:gd name="T11" fmla="*/ 5 h 40"/>
                <a:gd name="T12" fmla="*/ 7 w 28"/>
                <a:gd name="T13" fmla="*/ 39 h 40"/>
                <a:gd name="T14" fmla="*/ 4 w 28"/>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4" name="Freeform 3844"/>
            <p:cNvSpPr/>
            <p:nvPr/>
          </p:nvSpPr>
          <p:spPr bwMode="auto">
            <a:xfrm>
              <a:off x="7316788" y="2952751"/>
              <a:ext cx="109538" cy="25400"/>
            </a:xfrm>
            <a:custGeom>
              <a:avLst/>
              <a:gdLst>
                <a:gd name="T0" fmla="*/ 26 w 29"/>
                <a:gd name="T1" fmla="*/ 7 h 7"/>
                <a:gd name="T2" fmla="*/ 4 w 29"/>
                <a:gd name="T3" fmla="*/ 7 h 7"/>
                <a:gd name="T4" fmla="*/ 0 w 29"/>
                <a:gd name="T5" fmla="*/ 4 h 7"/>
                <a:gd name="T6" fmla="*/ 4 w 29"/>
                <a:gd name="T7" fmla="*/ 0 h 7"/>
                <a:gd name="T8" fmla="*/ 26 w 29"/>
                <a:gd name="T9" fmla="*/ 0 h 7"/>
                <a:gd name="T10" fmla="*/ 29 w 29"/>
                <a:gd name="T11" fmla="*/ 4 h 7"/>
                <a:gd name="T12" fmla="*/ 26 w 2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5" name="Freeform 3845"/>
            <p:cNvSpPr/>
            <p:nvPr/>
          </p:nvSpPr>
          <p:spPr bwMode="auto">
            <a:xfrm>
              <a:off x="7129463" y="2925763"/>
              <a:ext cx="101600" cy="90488"/>
            </a:xfrm>
            <a:custGeom>
              <a:avLst/>
              <a:gdLst>
                <a:gd name="T0" fmla="*/ 10 w 27"/>
                <a:gd name="T1" fmla="*/ 24 h 24"/>
                <a:gd name="T2" fmla="*/ 7 w 27"/>
                <a:gd name="T3" fmla="*/ 22 h 24"/>
                <a:gd name="T4" fmla="*/ 1 w 27"/>
                <a:gd name="T5" fmla="*/ 9 h 24"/>
                <a:gd name="T6" fmla="*/ 1 w 27"/>
                <a:gd name="T7" fmla="*/ 6 h 24"/>
                <a:gd name="T8" fmla="*/ 3 w 27"/>
                <a:gd name="T9" fmla="*/ 4 h 24"/>
                <a:gd name="T10" fmla="*/ 22 w 27"/>
                <a:gd name="T11" fmla="*/ 1 h 24"/>
                <a:gd name="T12" fmla="*/ 26 w 27"/>
                <a:gd name="T13" fmla="*/ 3 h 24"/>
                <a:gd name="T14" fmla="*/ 24 w 27"/>
                <a:gd name="T15" fmla="*/ 7 h 24"/>
                <a:gd name="T16" fmla="*/ 9 w 27"/>
                <a:gd name="T17" fmla="*/ 10 h 24"/>
                <a:gd name="T18" fmla="*/ 13 w 27"/>
                <a:gd name="T19" fmla="*/ 19 h 24"/>
                <a:gd name="T20" fmla="*/ 11 w 27"/>
                <a:gd name="T21" fmla="*/ 23 h 24"/>
                <a:gd name="T22" fmla="*/ 10 w 2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6" name="Freeform 3846"/>
            <p:cNvSpPr>
              <a:spLocks noEditPoints="1"/>
            </p:cNvSpPr>
            <p:nvPr/>
          </p:nvSpPr>
          <p:spPr bwMode="auto">
            <a:xfrm>
              <a:off x="7339013" y="3052763"/>
              <a:ext cx="192088"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7" name="Freeform 3847"/>
            <p:cNvSpPr>
              <a:spLocks noEditPoints="1"/>
            </p:cNvSpPr>
            <p:nvPr/>
          </p:nvSpPr>
          <p:spPr bwMode="auto">
            <a:xfrm>
              <a:off x="6983413" y="3052763"/>
              <a:ext cx="190500" cy="192088"/>
            </a:xfrm>
            <a:custGeom>
              <a:avLst/>
              <a:gdLst>
                <a:gd name="T0" fmla="*/ 26 w 51"/>
                <a:gd name="T1" fmla="*/ 51 h 51"/>
                <a:gd name="T2" fmla="*/ 0 w 51"/>
                <a:gd name="T3" fmla="*/ 26 h 51"/>
                <a:gd name="T4" fmla="*/ 26 w 51"/>
                <a:gd name="T5" fmla="*/ 0 h 51"/>
                <a:gd name="T6" fmla="*/ 51 w 51"/>
                <a:gd name="T7" fmla="*/ 26 h 51"/>
                <a:gd name="T8" fmla="*/ 26 w 51"/>
                <a:gd name="T9" fmla="*/ 51 h 51"/>
                <a:gd name="T10" fmla="*/ 26 w 51"/>
                <a:gd name="T11" fmla="*/ 7 h 51"/>
                <a:gd name="T12" fmla="*/ 7 w 51"/>
                <a:gd name="T13" fmla="*/ 26 h 51"/>
                <a:gd name="T14" fmla="*/ 26 w 51"/>
                <a:gd name="T15" fmla="*/ 44 h 51"/>
                <a:gd name="T16" fmla="*/ 44 w 51"/>
                <a:gd name="T17" fmla="*/ 26 h 51"/>
                <a:gd name="T18" fmla="*/ 26 w 51"/>
                <a:gd name="T1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8" name="Freeform 3848"/>
            <p:cNvSpPr/>
            <p:nvPr/>
          </p:nvSpPr>
          <p:spPr bwMode="auto">
            <a:xfrm>
              <a:off x="7065963" y="2989263"/>
              <a:ext cx="385763" cy="176213"/>
            </a:xfrm>
            <a:custGeom>
              <a:avLst/>
              <a:gdLst>
                <a:gd name="T0" fmla="*/ 4 w 103"/>
                <a:gd name="T1" fmla="*/ 47 h 47"/>
                <a:gd name="T2" fmla="*/ 2 w 103"/>
                <a:gd name="T3" fmla="*/ 46 h 47"/>
                <a:gd name="T4" fmla="*/ 1 w 103"/>
                <a:gd name="T5" fmla="*/ 42 h 47"/>
                <a:gd name="T6" fmla="*/ 24 w 103"/>
                <a:gd name="T7" fmla="*/ 2 h 47"/>
                <a:gd name="T8" fmla="*/ 27 w 103"/>
                <a:gd name="T9" fmla="*/ 0 h 47"/>
                <a:gd name="T10" fmla="*/ 80 w 103"/>
                <a:gd name="T11" fmla="*/ 0 h 47"/>
                <a:gd name="T12" fmla="*/ 83 w 103"/>
                <a:gd name="T13" fmla="*/ 2 h 47"/>
                <a:gd name="T14" fmla="*/ 103 w 103"/>
                <a:gd name="T15" fmla="*/ 42 h 47"/>
                <a:gd name="T16" fmla="*/ 102 w 103"/>
                <a:gd name="T17" fmla="*/ 45 h 47"/>
                <a:gd name="T18" fmla="*/ 100 w 103"/>
                <a:gd name="T19" fmla="*/ 47 h 47"/>
                <a:gd name="T20" fmla="*/ 67 w 103"/>
                <a:gd name="T21" fmla="*/ 47 h 47"/>
                <a:gd name="T22" fmla="*/ 64 w 103"/>
                <a:gd name="T23" fmla="*/ 44 h 47"/>
                <a:gd name="T24" fmla="*/ 67 w 103"/>
                <a:gd name="T25" fmla="*/ 40 h 47"/>
                <a:gd name="T26" fmla="*/ 94 w 103"/>
                <a:gd name="T27" fmla="*/ 40 h 47"/>
                <a:gd name="T28" fmla="*/ 78 w 103"/>
                <a:gd name="T29" fmla="*/ 7 h 47"/>
                <a:gd name="T30" fmla="*/ 29 w 103"/>
                <a:gd name="T31" fmla="*/ 7 h 47"/>
                <a:gd name="T32" fmla="*/ 7 w 103"/>
                <a:gd name="T33" fmla="*/ 45 h 47"/>
                <a:gd name="T34" fmla="*/ 4 w 103"/>
                <a:gd name="T35"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59" name="Freeform 3849"/>
            <p:cNvSpPr/>
            <p:nvPr/>
          </p:nvSpPr>
          <p:spPr bwMode="auto">
            <a:xfrm>
              <a:off x="7132638" y="3038476"/>
              <a:ext cx="112713" cy="90488"/>
            </a:xfrm>
            <a:custGeom>
              <a:avLst/>
              <a:gdLst>
                <a:gd name="T0" fmla="*/ 26 w 30"/>
                <a:gd name="T1" fmla="*/ 24 h 24"/>
                <a:gd name="T2" fmla="*/ 24 w 30"/>
                <a:gd name="T3" fmla="*/ 23 h 24"/>
                <a:gd name="T4" fmla="*/ 2 w 30"/>
                <a:gd name="T5" fmla="*/ 6 h 24"/>
                <a:gd name="T6" fmla="*/ 1 w 30"/>
                <a:gd name="T7" fmla="*/ 2 h 24"/>
                <a:gd name="T8" fmla="*/ 6 w 30"/>
                <a:gd name="T9" fmla="*/ 1 h 24"/>
                <a:gd name="T10" fmla="*/ 28 w 30"/>
                <a:gd name="T11" fmla="*/ 18 h 24"/>
                <a:gd name="T12" fmla="*/ 29 w 30"/>
                <a:gd name="T13" fmla="*/ 23 h 24"/>
                <a:gd name="T14" fmla="*/ 26 w 30"/>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sp>
          <p:nvSpPr>
            <p:cNvPr id="60" name="Freeform 3850"/>
            <p:cNvSpPr>
              <a:spLocks noEditPoints="1"/>
            </p:cNvSpPr>
            <p:nvPr/>
          </p:nvSpPr>
          <p:spPr bwMode="auto">
            <a:xfrm>
              <a:off x="7219951" y="3082926"/>
              <a:ext cx="104775" cy="109538"/>
            </a:xfrm>
            <a:custGeom>
              <a:avLst/>
              <a:gdLst>
                <a:gd name="T0" fmla="*/ 14 w 28"/>
                <a:gd name="T1" fmla="*/ 29 h 29"/>
                <a:gd name="T2" fmla="*/ 0 w 28"/>
                <a:gd name="T3" fmla="*/ 14 h 29"/>
                <a:gd name="T4" fmla="*/ 14 w 28"/>
                <a:gd name="T5" fmla="*/ 0 h 29"/>
                <a:gd name="T6" fmla="*/ 28 w 28"/>
                <a:gd name="T7" fmla="*/ 14 h 29"/>
                <a:gd name="T8" fmla="*/ 14 w 28"/>
                <a:gd name="T9" fmla="*/ 29 h 29"/>
                <a:gd name="T10" fmla="*/ 14 w 28"/>
                <a:gd name="T11" fmla="*/ 7 h 29"/>
                <a:gd name="T12" fmla="*/ 6 w 28"/>
                <a:gd name="T13" fmla="*/ 14 h 29"/>
                <a:gd name="T14" fmla="*/ 14 w 28"/>
                <a:gd name="T15" fmla="*/ 22 h 29"/>
                <a:gd name="T16" fmla="*/ 22 w 28"/>
                <a:gd name="T17" fmla="*/ 14 h 29"/>
                <a:gd name="T18" fmla="*/ 14 w 28"/>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a:latin typeface="+mn-lt"/>
                <a:ea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8" name="TextBox 7"/>
          <p:cNvSpPr txBox="1"/>
          <p:nvPr/>
        </p:nvSpPr>
        <p:spPr>
          <a:xfrm>
            <a:off x="4952843" y="1707654"/>
            <a:ext cx="3433953" cy="369332"/>
          </a:xfrm>
          <a:prstGeom prst="rect">
            <a:avLst/>
          </a:prstGeom>
          <a:noFill/>
        </p:spPr>
        <p:txBody>
          <a:bodyPr wrap="none" rtlCol="0">
            <a:spAutoFit/>
          </a:bodyPr>
          <a:lstStyle/>
          <a:p>
            <a:pPr algn="ctr"/>
            <a:r>
              <a:rPr lang="en-US" altLang="zh-CN" spc="300" dirty="0">
                <a:solidFill>
                  <a:srgbClr val="4BACC6"/>
                </a:solidFill>
                <a:latin typeface="微软雅黑" panose="020B0503020204020204" pitchFamily="34" charset="-122"/>
                <a:ea typeface="微软雅黑" panose="020B0503020204020204" pitchFamily="34" charset="-122"/>
              </a:rPr>
              <a:t>—POWERPOINT</a:t>
            </a:r>
            <a:r>
              <a:rPr lang="zh-CN" altLang="en-US" spc="300" dirty="0">
                <a:solidFill>
                  <a:srgbClr val="4BACC6"/>
                </a:solidFill>
                <a:latin typeface="微软雅黑" panose="020B0503020204020204" pitchFamily="34" charset="-122"/>
                <a:ea typeface="微软雅黑" panose="020B0503020204020204" pitchFamily="34" charset="-122"/>
              </a:rPr>
              <a:t>模板</a:t>
            </a:r>
            <a:r>
              <a:rPr lang="en-US" altLang="zh-CN" spc="300" dirty="0">
                <a:solidFill>
                  <a:srgbClr val="4BACC6"/>
                </a:solidFill>
                <a:latin typeface="微软雅黑" panose="020B0503020204020204" pitchFamily="34" charset="-122"/>
                <a:ea typeface="微软雅黑" panose="020B0503020204020204" pitchFamily="34" charset="-122"/>
              </a:rPr>
              <a:t> —</a:t>
            </a:r>
            <a:endParaRPr lang="zh-CN" altLang="en-US" spc="300" dirty="0">
              <a:ln w="9525">
                <a:noFill/>
              </a:ln>
              <a:solidFill>
                <a:srgbClr val="4BACC6"/>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5103524" y="2715766"/>
            <a:ext cx="3132589" cy="307777"/>
          </a:xfrm>
          <a:prstGeom prst="rect">
            <a:avLst/>
          </a:prstGeom>
          <a:noFill/>
        </p:spPr>
        <p:txBody>
          <a:bodyPr wrap="none" rtlCol="0">
            <a:spAutoFit/>
          </a:bodyPr>
          <a:lstStyle/>
          <a:p>
            <a:pPr algn="ctr"/>
            <a:r>
              <a:rPr lang="zh-CN" altLang="en-US" sz="1400" b="1" dirty="0">
                <a:solidFill>
                  <a:schemeClr val="accent5">
                    <a:lumMod val="60000"/>
                    <a:lumOff val="40000"/>
                  </a:schemeClr>
                </a:solidFill>
                <a:latin typeface="微软雅黑" panose="020B0503020204020204" pitchFamily="34" charset="-122"/>
                <a:ea typeface="微软雅黑" panose="020B0503020204020204" pitchFamily="34" charset="-122"/>
              </a:rPr>
              <a:t>感恩活动</a:t>
            </a:r>
            <a:r>
              <a:rPr lang="en-US" altLang="zh-CN" sz="1400" b="1" dirty="0">
                <a:solidFill>
                  <a:schemeClr val="accent5">
                    <a:lumMod val="60000"/>
                    <a:lumOff val="40000"/>
                  </a:schemeClr>
                </a:solidFill>
                <a:latin typeface="微软雅黑" panose="020B0503020204020204" pitchFamily="34" charset="-122"/>
                <a:ea typeface="微软雅黑" panose="020B0503020204020204" pitchFamily="34" charset="-122"/>
              </a:rPr>
              <a:t>/</a:t>
            </a:r>
            <a:r>
              <a:rPr lang="zh-CN" altLang="en-US" sz="1400" b="1" dirty="0">
                <a:solidFill>
                  <a:schemeClr val="accent5">
                    <a:lumMod val="60000"/>
                    <a:lumOff val="40000"/>
                  </a:schemeClr>
                </a:solidFill>
                <a:latin typeface="微软雅黑" panose="020B0503020204020204" pitchFamily="34" charset="-122"/>
                <a:ea typeface="微软雅黑" panose="020B0503020204020204" pitchFamily="34" charset="-122"/>
              </a:rPr>
              <a:t>感恩节</a:t>
            </a:r>
            <a:r>
              <a:rPr lang="en-US" altLang="zh-CN" sz="1400" b="1" dirty="0">
                <a:solidFill>
                  <a:schemeClr val="accent5">
                    <a:lumMod val="60000"/>
                    <a:lumOff val="40000"/>
                  </a:schemeClr>
                </a:solidFill>
                <a:latin typeface="微软雅黑" panose="020B0503020204020204" pitchFamily="34" charset="-122"/>
                <a:ea typeface="微软雅黑" panose="020B0503020204020204" pitchFamily="34" charset="-122"/>
              </a:rPr>
              <a:t>/</a:t>
            </a:r>
            <a:r>
              <a:rPr lang="zh-CN" altLang="en-US" sz="1400" b="1" dirty="0">
                <a:solidFill>
                  <a:schemeClr val="accent5">
                    <a:lumMod val="60000"/>
                    <a:lumOff val="40000"/>
                  </a:schemeClr>
                </a:solidFill>
                <a:latin typeface="微软雅黑" panose="020B0503020204020204" pitchFamily="34" charset="-122"/>
                <a:ea typeface="微软雅黑" panose="020B0503020204020204" pitchFamily="34" charset="-122"/>
              </a:rPr>
              <a:t>会议活动主题</a:t>
            </a:r>
            <a:r>
              <a:rPr lang="en-US" altLang="zh-CN" sz="1400" b="1" dirty="0">
                <a:solidFill>
                  <a:schemeClr val="accent5">
                    <a:lumMod val="60000"/>
                    <a:lumOff val="40000"/>
                  </a:schemeClr>
                </a:solidFill>
                <a:latin typeface="微软雅黑" panose="020B0503020204020204" pitchFamily="34" charset="-122"/>
                <a:ea typeface="微软雅黑" panose="020B0503020204020204" pitchFamily="34" charset="-122"/>
              </a:rPr>
              <a:t>/</a:t>
            </a:r>
            <a:r>
              <a:rPr lang="zh-CN" altLang="en-US" sz="1400" b="1" dirty="0">
                <a:solidFill>
                  <a:schemeClr val="accent5">
                    <a:lumMod val="60000"/>
                    <a:lumOff val="40000"/>
                  </a:schemeClr>
                </a:solidFill>
                <a:latin typeface="微软雅黑" panose="020B0503020204020204" pitchFamily="34" charset="-122"/>
                <a:ea typeface="微软雅黑" panose="020B0503020204020204" pitchFamily="34" charset="-122"/>
              </a:rPr>
              <a:t>创意</a:t>
            </a:r>
            <a:endParaRPr lang="zh-CN" altLang="en-US" sz="1400" b="1" dirty="0">
              <a:ln w="9525">
                <a:noFill/>
              </a:ln>
              <a:solidFill>
                <a:schemeClr val="accent5">
                  <a:lumMod val="60000"/>
                  <a:lumOff val="40000"/>
                </a:schemeClr>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4499992" y="2058983"/>
            <a:ext cx="4339651" cy="646331"/>
          </a:xfrm>
          <a:prstGeom prst="rect">
            <a:avLst/>
          </a:prstGeom>
          <a:noFill/>
        </p:spPr>
        <p:txBody>
          <a:bodyPr wrap="none" rtlCol="0">
            <a:spAutoFit/>
          </a:bodyPr>
          <a:lstStyle/>
          <a:p>
            <a:pPr algn="ctr"/>
            <a:r>
              <a:rPr lang="zh-CN" altLang="en-US" sz="3600" b="1" dirty="0">
                <a:ln w="13462">
                  <a:solidFill>
                    <a:schemeClr val="bg1"/>
                  </a:solidFill>
                  <a:prstDash val="solid"/>
                </a:ln>
                <a:solidFill>
                  <a:srgbClr val="4BACC6"/>
                </a:solidFill>
                <a:effectLst>
                  <a:outerShdw dist="38100" dir="2700000" algn="bl" rotWithShape="0">
                    <a:schemeClr val="accent5"/>
                  </a:outerShdw>
                </a:effectLst>
                <a:latin typeface="微软雅黑" panose="020B0503020204020204" pitchFamily="34" charset="-122"/>
                <a:ea typeface="微软雅黑" panose="020B0503020204020204" pitchFamily="34" charset="-122"/>
              </a:rPr>
              <a:t>感恩主题班会幻灯片</a:t>
            </a:r>
            <a:endParaRPr lang="zh-CN" altLang="en-US" sz="3600" b="1" dirty="0">
              <a:ln w="13462">
                <a:solidFill>
                  <a:schemeClr val="bg1"/>
                </a:solidFill>
                <a:prstDash val="solid"/>
              </a:ln>
              <a:solidFill>
                <a:srgbClr val="4BACC6"/>
              </a:solidFill>
              <a:effectLst>
                <a:outerShdw dist="38100" dir="2700000" algn="bl" rotWithShape="0">
                  <a:schemeClr val="accent5"/>
                </a:outerShdw>
              </a:effectLst>
              <a:latin typeface="微软雅黑" panose="020B0503020204020204" pitchFamily="34" charset="-122"/>
              <a:ea typeface="微软雅黑" panose="020B0503020204020204" pitchFamily="34" charset="-122"/>
            </a:endParaRPr>
          </a:p>
        </p:txBody>
      </p:sp>
    </p:spTree>
  </p:cSld>
  <p:clrMapOvr>
    <a:masterClrMapping/>
  </p:clrMapOvr>
  <p:transition spd="slow" advTm="2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iterate type="lt">
                                    <p:tmPct val="30000"/>
                                  </p:iterate>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7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4" name="组合 7"/>
          <p:cNvGrpSpPr/>
          <p:nvPr/>
        </p:nvGrpSpPr>
        <p:grpSpPr bwMode="auto">
          <a:xfrm>
            <a:off x="1295400" y="1262063"/>
            <a:ext cx="3276600" cy="1525191"/>
            <a:chOff x="0" y="0"/>
            <a:chExt cx="4368800" cy="2032681"/>
          </a:xfrm>
        </p:grpSpPr>
        <p:sp>
          <p:nvSpPr>
            <p:cNvPr id="5" name="矩形 5"/>
            <p:cNvSpPr>
              <a:spLocks noChangeArrowheads="1"/>
            </p:cNvSpPr>
            <p:nvPr/>
          </p:nvSpPr>
          <p:spPr bwMode="auto">
            <a:xfrm>
              <a:off x="0" y="0"/>
              <a:ext cx="4368800" cy="2032681"/>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3D7329"/>
                  </a:solidFill>
                  <a:bevel/>
                </a14:hiddenLine>
              </a:ext>
            </a:extLst>
          </p:spPr>
          <p:txBody>
            <a:bodyPr anchor="ctr"/>
            <a:lstStyle/>
            <a:p>
              <a:pPr algn="ctr"/>
              <a:endParaRPr lang="zh-CN" altLang="zh-CN">
                <a:solidFill>
                  <a:srgbClr val="FFFFFF"/>
                </a:solidFill>
                <a:latin typeface="+mj-ea"/>
                <a:ea typeface="+mj-ea"/>
                <a:sym typeface="宋体" panose="02010600030101010101" pitchFamily="2" charset="-122"/>
              </a:endParaRPr>
            </a:p>
          </p:txBody>
        </p:sp>
        <p:sp>
          <p:nvSpPr>
            <p:cNvPr id="6" name="文本框 11"/>
            <p:cNvSpPr>
              <a:spLocks noChangeArrowheads="1"/>
            </p:cNvSpPr>
            <p:nvPr/>
          </p:nvSpPr>
          <p:spPr bwMode="auto">
            <a:xfrm>
              <a:off x="83231" y="25399"/>
              <a:ext cx="908796" cy="7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300" dirty="0">
                  <a:solidFill>
                    <a:srgbClr val="FFFFFF"/>
                  </a:solidFill>
                  <a:effectLst>
                    <a:outerShdw blurRad="38100" dist="38100" dir="2700000" algn="tl">
                      <a:srgbClr val="000000">
                        <a:alpha val="43137"/>
                      </a:srgbClr>
                    </a:outerShdw>
                  </a:effectLst>
                  <a:latin typeface="+mj-ea"/>
                  <a:ea typeface="+mj-ea"/>
                  <a:cs typeface="Calibri" panose="020F0502020204030204" charset="0"/>
                  <a:sym typeface="Calibri" panose="020F0502020204030204" charset="0"/>
                </a:rPr>
                <a:t>01</a:t>
              </a:r>
              <a:endParaRPr lang="zh-CN" altLang="en-US" sz="3300" dirty="0">
                <a:solidFill>
                  <a:srgbClr val="FFFFFF"/>
                </a:solidFill>
                <a:effectLst>
                  <a:outerShdw blurRad="38100" dist="38100" dir="2700000" algn="tl">
                    <a:srgbClr val="000000">
                      <a:alpha val="43137"/>
                    </a:srgbClr>
                  </a:outerShdw>
                </a:effectLst>
                <a:latin typeface="+mj-ea"/>
                <a:ea typeface="+mj-ea"/>
                <a:sym typeface="宋体" panose="02010600030101010101" pitchFamily="2" charset="-122"/>
              </a:endParaRPr>
            </a:p>
          </p:txBody>
        </p:sp>
      </p:grpSp>
      <p:grpSp>
        <p:nvGrpSpPr>
          <p:cNvPr id="12" name="组合 30"/>
          <p:cNvGrpSpPr/>
          <p:nvPr/>
        </p:nvGrpSpPr>
        <p:grpSpPr bwMode="auto">
          <a:xfrm>
            <a:off x="4572000" y="2781300"/>
            <a:ext cx="3380201" cy="1525191"/>
            <a:chOff x="0" y="0"/>
            <a:chExt cx="4506935" cy="2032681"/>
          </a:xfrm>
        </p:grpSpPr>
        <p:sp>
          <p:nvSpPr>
            <p:cNvPr id="13" name="矩形 6"/>
            <p:cNvSpPr>
              <a:spLocks noChangeArrowheads="1"/>
            </p:cNvSpPr>
            <p:nvPr/>
          </p:nvSpPr>
          <p:spPr bwMode="auto">
            <a:xfrm>
              <a:off x="0" y="0"/>
              <a:ext cx="4368800" cy="203268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3D7329"/>
                  </a:solidFill>
                  <a:bevel/>
                </a14:hiddenLine>
              </a:ext>
            </a:extLst>
          </p:spPr>
          <p:txBody>
            <a:bodyPr anchor="ctr"/>
            <a:lstStyle/>
            <a:p>
              <a:pPr algn="ctr"/>
              <a:endParaRPr lang="zh-CN" altLang="zh-CN">
                <a:solidFill>
                  <a:srgbClr val="FFFFFF"/>
                </a:solidFill>
                <a:latin typeface="+mj-ea"/>
                <a:ea typeface="+mj-ea"/>
                <a:sym typeface="宋体" panose="02010600030101010101" pitchFamily="2" charset="-122"/>
              </a:endParaRPr>
            </a:p>
          </p:txBody>
        </p:sp>
        <p:sp>
          <p:nvSpPr>
            <p:cNvPr id="14" name="文本框 15"/>
            <p:cNvSpPr>
              <a:spLocks noChangeArrowheads="1"/>
            </p:cNvSpPr>
            <p:nvPr/>
          </p:nvSpPr>
          <p:spPr bwMode="auto">
            <a:xfrm>
              <a:off x="3598139" y="361861"/>
              <a:ext cx="908796" cy="7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3300" dirty="0">
                  <a:solidFill>
                    <a:srgbClr val="FFFFFF"/>
                  </a:solidFill>
                  <a:latin typeface="+mj-ea"/>
                  <a:ea typeface="+mj-ea"/>
                  <a:cs typeface="Calibri" panose="020F0502020204030204" charset="0"/>
                  <a:sym typeface="Calibri" panose="020F0502020204030204" charset="0"/>
                </a:rPr>
                <a:t>04</a:t>
              </a:r>
              <a:endParaRPr lang="zh-CN" altLang="en-US" sz="3300" dirty="0">
                <a:solidFill>
                  <a:srgbClr val="FFFFFF"/>
                </a:solidFill>
                <a:latin typeface="+mj-ea"/>
                <a:ea typeface="+mj-ea"/>
                <a:sym typeface="宋体" panose="02010600030101010101" pitchFamily="2" charset="-122"/>
              </a:endParaRPr>
            </a:p>
          </p:txBody>
        </p:sp>
      </p:grpSp>
      <p:grpSp>
        <p:nvGrpSpPr>
          <p:cNvPr id="22" name="组合 28"/>
          <p:cNvGrpSpPr/>
          <p:nvPr/>
        </p:nvGrpSpPr>
        <p:grpSpPr bwMode="auto">
          <a:xfrm>
            <a:off x="2188369" y="2786062"/>
            <a:ext cx="2383631" cy="1109663"/>
            <a:chOff x="0" y="0"/>
            <a:chExt cx="3178629" cy="1478928"/>
          </a:xfrm>
          <a:solidFill>
            <a:srgbClr val="F8D870"/>
          </a:solidFill>
        </p:grpSpPr>
        <p:sp>
          <p:nvSpPr>
            <p:cNvPr id="23" name="矩形 10"/>
            <p:cNvSpPr>
              <a:spLocks noChangeArrowheads="1"/>
            </p:cNvSpPr>
            <p:nvPr/>
          </p:nvSpPr>
          <p:spPr bwMode="auto">
            <a:xfrm>
              <a:off x="0" y="0"/>
              <a:ext cx="3178629" cy="1478928"/>
            </a:xfrm>
            <a:prstGeom prst="rect">
              <a:avLst/>
            </a:prstGeom>
            <a:grpFill/>
            <a:ln>
              <a:noFill/>
            </a:ln>
            <a:extLst>
              <a:ext uri="{91240B29-F687-4F45-9708-019B960494DF}">
                <a14:hiddenLine xmlns:a14="http://schemas.microsoft.com/office/drawing/2010/main" w="12700">
                  <a:solidFill>
                    <a:srgbClr val="3D7329"/>
                  </a:solidFill>
                  <a:bevel/>
                </a14:hiddenLine>
              </a:ext>
            </a:extLst>
          </p:spPr>
          <p:txBody>
            <a:bodyPr anchor="ctr"/>
            <a:lstStyle/>
            <a:p>
              <a:pPr algn="ctr"/>
              <a:endParaRPr lang="zh-CN" altLang="zh-CN">
                <a:solidFill>
                  <a:srgbClr val="FFFFFF"/>
                </a:solidFill>
                <a:latin typeface="+mj-ea"/>
                <a:ea typeface="+mj-ea"/>
                <a:sym typeface="宋体" panose="02010600030101010101" pitchFamily="2" charset="-122"/>
              </a:endParaRPr>
            </a:p>
          </p:txBody>
        </p:sp>
        <p:sp>
          <p:nvSpPr>
            <p:cNvPr id="24" name="文本框 19"/>
            <p:cNvSpPr>
              <a:spLocks noChangeArrowheads="1"/>
            </p:cNvSpPr>
            <p:nvPr/>
          </p:nvSpPr>
          <p:spPr bwMode="auto">
            <a:xfrm>
              <a:off x="217994" y="40837"/>
              <a:ext cx="729364" cy="61529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a:solidFill>
                    <a:srgbClr val="000000"/>
                  </a:solidFill>
                  <a:latin typeface="+mj-ea"/>
                  <a:ea typeface="+mj-ea"/>
                  <a:cs typeface="Calibri" panose="020F0502020204030204" charset="0"/>
                  <a:sym typeface="Calibri" panose="020F0502020204030204" charset="0"/>
                </a:rPr>
                <a:t>03</a:t>
              </a:r>
              <a:endParaRPr lang="zh-CN" altLang="en-US" sz="2400">
                <a:solidFill>
                  <a:srgbClr val="000000"/>
                </a:solidFill>
                <a:latin typeface="+mj-ea"/>
                <a:ea typeface="+mj-ea"/>
                <a:sym typeface="宋体" panose="02010600030101010101" pitchFamily="2" charset="-122"/>
              </a:endParaRPr>
            </a:p>
          </p:txBody>
        </p:sp>
        <p:grpSp>
          <p:nvGrpSpPr>
            <p:cNvPr id="25" name="组合 20"/>
            <p:cNvGrpSpPr/>
            <p:nvPr/>
          </p:nvGrpSpPr>
          <p:grpSpPr bwMode="auto">
            <a:xfrm>
              <a:off x="172239" y="565018"/>
              <a:ext cx="2964508" cy="859220"/>
              <a:chOff x="0" y="0"/>
              <a:chExt cx="2964508" cy="859220"/>
            </a:xfrm>
            <a:grpFill/>
          </p:grpSpPr>
          <p:sp>
            <p:nvSpPr>
              <p:cNvPr id="26" name="文本框 21"/>
              <p:cNvSpPr>
                <a:spLocks noChangeArrowheads="1"/>
              </p:cNvSpPr>
              <p:nvPr/>
            </p:nvSpPr>
            <p:spPr bwMode="auto">
              <a:xfrm>
                <a:off x="0" y="0"/>
                <a:ext cx="1186819" cy="34866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100" b="1">
                    <a:solidFill>
                      <a:schemeClr val="bg1"/>
                    </a:solidFill>
                    <a:latin typeface="+mj-ea"/>
                    <a:ea typeface="+mj-ea"/>
                    <a:sym typeface="方正正黑简体" pitchFamily="2" charset="-122"/>
                  </a:rPr>
                  <a:t>请输入标题</a:t>
                </a:r>
                <a:endParaRPr lang="zh-CN" altLang="en-US">
                  <a:latin typeface="+mj-ea"/>
                  <a:ea typeface="+mj-ea"/>
                </a:endParaRPr>
              </a:p>
            </p:txBody>
          </p:sp>
          <p:sp>
            <p:nvSpPr>
              <p:cNvPr id="27" name="矩形 22"/>
              <p:cNvSpPr>
                <a:spLocks noChangeArrowheads="1"/>
              </p:cNvSpPr>
              <p:nvPr/>
            </p:nvSpPr>
            <p:spPr bwMode="auto">
              <a:xfrm>
                <a:off x="0" y="366984"/>
                <a:ext cx="2964508" cy="4922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900" dirty="0">
                    <a:solidFill>
                      <a:srgbClr val="FFFFFF"/>
                    </a:solidFill>
                    <a:latin typeface="+mj-ea"/>
                    <a:ea typeface="+mj-ea"/>
                    <a:sym typeface="微软雅黑" panose="020B0503020204020204" pitchFamily="34" charset="-122"/>
                  </a:rPr>
                  <a:t>在这里输入内容文本在这里输入内容文本在这里输入内容</a:t>
                </a:r>
                <a:endParaRPr lang="zh-CN" altLang="en-US" sz="900" dirty="0">
                  <a:solidFill>
                    <a:srgbClr val="FFFFFF"/>
                  </a:solidFill>
                  <a:latin typeface="+mj-ea"/>
                  <a:ea typeface="+mj-ea"/>
                </a:endParaRPr>
              </a:p>
            </p:txBody>
          </p:sp>
        </p:grpSp>
      </p:grpSp>
      <p:grpSp>
        <p:nvGrpSpPr>
          <p:cNvPr id="34" name="组合 8"/>
          <p:cNvGrpSpPr/>
          <p:nvPr/>
        </p:nvGrpSpPr>
        <p:grpSpPr bwMode="auto">
          <a:xfrm>
            <a:off x="4572000" y="1677591"/>
            <a:ext cx="2475030" cy="1109663"/>
            <a:chOff x="0" y="0"/>
            <a:chExt cx="3299675" cy="1478928"/>
          </a:xfrm>
          <a:solidFill>
            <a:schemeClr val="accent2">
              <a:lumMod val="60000"/>
              <a:lumOff val="40000"/>
            </a:schemeClr>
          </a:solidFill>
        </p:grpSpPr>
        <p:sp>
          <p:nvSpPr>
            <p:cNvPr id="35" name="矩形 9"/>
            <p:cNvSpPr>
              <a:spLocks noChangeArrowheads="1"/>
            </p:cNvSpPr>
            <p:nvPr/>
          </p:nvSpPr>
          <p:spPr bwMode="auto">
            <a:xfrm>
              <a:off x="0" y="0"/>
              <a:ext cx="3178629" cy="1478928"/>
            </a:xfrm>
            <a:prstGeom prst="rect">
              <a:avLst/>
            </a:prstGeom>
            <a:grpFill/>
            <a:ln>
              <a:noFill/>
            </a:ln>
            <a:extLst>
              <a:ext uri="{91240B29-F687-4F45-9708-019B960494DF}">
                <a14:hiddenLine xmlns:a14="http://schemas.microsoft.com/office/drawing/2010/main" w="12700">
                  <a:solidFill>
                    <a:srgbClr val="3D7329"/>
                  </a:solidFill>
                  <a:bevel/>
                </a14:hiddenLine>
              </a:ext>
            </a:extLst>
          </p:spPr>
          <p:txBody>
            <a:bodyPr anchor="ctr"/>
            <a:lstStyle/>
            <a:p>
              <a:pPr algn="ctr"/>
              <a:endParaRPr lang="zh-CN" altLang="zh-CN">
                <a:solidFill>
                  <a:srgbClr val="FFFFFF"/>
                </a:solidFill>
                <a:latin typeface="+mj-ea"/>
                <a:ea typeface="+mj-ea"/>
                <a:sym typeface="宋体" panose="02010600030101010101" pitchFamily="2" charset="-122"/>
              </a:endParaRPr>
            </a:p>
          </p:txBody>
        </p:sp>
        <p:sp>
          <p:nvSpPr>
            <p:cNvPr id="36" name="文本框 23"/>
            <p:cNvSpPr>
              <a:spLocks noChangeArrowheads="1"/>
            </p:cNvSpPr>
            <p:nvPr/>
          </p:nvSpPr>
          <p:spPr bwMode="auto">
            <a:xfrm>
              <a:off x="2570496" y="0"/>
              <a:ext cx="729179" cy="61529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a:solidFill>
                    <a:srgbClr val="000000"/>
                  </a:solidFill>
                  <a:latin typeface="+mj-ea"/>
                  <a:ea typeface="+mj-ea"/>
                  <a:cs typeface="Calibri" panose="020F0502020204030204" charset="0"/>
                  <a:sym typeface="Calibri" panose="020F0502020204030204" charset="0"/>
                </a:rPr>
                <a:t>02</a:t>
              </a:r>
              <a:endParaRPr lang="zh-CN" altLang="en-US" sz="2400">
                <a:solidFill>
                  <a:srgbClr val="000000"/>
                </a:solidFill>
                <a:latin typeface="+mj-ea"/>
                <a:ea typeface="+mj-ea"/>
                <a:sym typeface="宋体" panose="02010600030101010101" pitchFamily="2" charset="-122"/>
              </a:endParaRPr>
            </a:p>
          </p:txBody>
        </p:sp>
        <p:grpSp>
          <p:nvGrpSpPr>
            <p:cNvPr id="37" name="组合 24"/>
            <p:cNvGrpSpPr/>
            <p:nvPr/>
          </p:nvGrpSpPr>
          <p:grpSpPr bwMode="auto">
            <a:xfrm>
              <a:off x="238713" y="564196"/>
              <a:ext cx="2985447" cy="800174"/>
              <a:chOff x="0" y="0"/>
              <a:chExt cx="2985447" cy="800174"/>
            </a:xfrm>
            <a:grpFill/>
          </p:grpSpPr>
          <p:sp>
            <p:nvSpPr>
              <p:cNvPr id="38" name="文本框 25"/>
              <p:cNvSpPr>
                <a:spLocks noChangeArrowheads="1"/>
              </p:cNvSpPr>
              <p:nvPr/>
            </p:nvSpPr>
            <p:spPr bwMode="auto">
              <a:xfrm>
                <a:off x="1798929" y="0"/>
                <a:ext cx="1186518" cy="34866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100" b="1">
                    <a:solidFill>
                      <a:schemeClr val="bg1"/>
                    </a:solidFill>
                    <a:latin typeface="+mj-ea"/>
                    <a:ea typeface="+mj-ea"/>
                    <a:sym typeface="方正正黑简体" pitchFamily="2" charset="-122"/>
                  </a:rPr>
                  <a:t>请输入标题</a:t>
                </a:r>
                <a:endParaRPr lang="zh-CN" altLang="en-US">
                  <a:latin typeface="+mj-ea"/>
                  <a:ea typeface="+mj-ea"/>
                </a:endParaRPr>
              </a:p>
            </p:txBody>
          </p:sp>
          <p:sp>
            <p:nvSpPr>
              <p:cNvPr id="39" name="矩形 26"/>
              <p:cNvSpPr>
                <a:spLocks noChangeArrowheads="1"/>
              </p:cNvSpPr>
              <p:nvPr/>
            </p:nvSpPr>
            <p:spPr bwMode="auto">
              <a:xfrm>
                <a:off x="0" y="307938"/>
                <a:ext cx="2964508" cy="4922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900" dirty="0">
                    <a:solidFill>
                      <a:srgbClr val="FFFFFF"/>
                    </a:solidFill>
                    <a:latin typeface="+mj-ea"/>
                    <a:ea typeface="+mj-ea"/>
                    <a:sym typeface="微软雅黑" panose="020B0503020204020204" pitchFamily="34" charset="-122"/>
                  </a:rPr>
                  <a:t>在这里输入内容文本在这里输入内容文本在这里输入内容</a:t>
                </a:r>
                <a:endParaRPr lang="zh-CN" altLang="en-US" sz="900" dirty="0">
                  <a:solidFill>
                    <a:srgbClr val="FFFFFF"/>
                  </a:solidFill>
                  <a:latin typeface="+mj-ea"/>
                  <a:ea typeface="+mj-ea"/>
                </a:endParaRPr>
              </a:p>
            </p:txBody>
          </p:sp>
        </p:grpSp>
      </p:grpSp>
      <p:grpSp>
        <p:nvGrpSpPr>
          <p:cNvPr id="42" name="Group 21"/>
          <p:cNvGrpSpPr/>
          <p:nvPr/>
        </p:nvGrpSpPr>
        <p:grpSpPr bwMode="auto">
          <a:xfrm>
            <a:off x="6707981" y="1046560"/>
            <a:ext cx="341710" cy="375047"/>
            <a:chOff x="0" y="0"/>
            <a:chExt cx="419" cy="461"/>
          </a:xfrm>
        </p:grpSpPr>
        <p:sp>
          <p:nvSpPr>
            <p:cNvPr id="43" name="Freeform 22"/>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418 w 418"/>
                <a:gd name="T11" fmla="*/ 325 h 417"/>
                <a:gd name="T12" fmla="*/ 0 60000 65536"/>
                <a:gd name="T13" fmla="*/ 0 60000 65536"/>
                <a:gd name="T14" fmla="*/ 0 60000 65536"/>
                <a:gd name="T15" fmla="*/ 0 60000 65536"/>
                <a:gd name="T16" fmla="*/ 0 60000 65536"/>
                <a:gd name="T17" fmla="*/ 0 60000 65536"/>
                <a:gd name="T18" fmla="*/ 0 w 418"/>
                <a:gd name="T19" fmla="*/ 0 h 417"/>
                <a:gd name="T20" fmla="*/ 418 w 418"/>
                <a:gd name="T21" fmla="*/ 417 h 417"/>
              </a:gdLst>
              <a:ahLst/>
              <a:cxnLst>
                <a:cxn ang="T12">
                  <a:pos x="T0" y="T1"/>
                </a:cxn>
                <a:cxn ang="T13">
                  <a:pos x="T2" y="T3"/>
                </a:cxn>
                <a:cxn ang="T14">
                  <a:pos x="T4" y="T5"/>
                </a:cxn>
                <a:cxn ang="T15">
                  <a:pos x="T6" y="T7"/>
                </a:cxn>
                <a:cxn ang="T16">
                  <a:pos x="T8" y="T9"/>
                </a:cxn>
                <a:cxn ang="T17">
                  <a:pos x="T10" y="T11"/>
                </a:cxn>
              </a:cxnLst>
              <a:rect l="T18" t="T19" r="T20" b="T21"/>
              <a:pathLst>
                <a:path w="418" h="417">
                  <a:moveTo>
                    <a:pt x="418" y="325"/>
                  </a:moveTo>
                  <a:lnTo>
                    <a:pt x="302" y="417"/>
                  </a:lnTo>
                  <a:lnTo>
                    <a:pt x="0" y="417"/>
                  </a:lnTo>
                  <a:lnTo>
                    <a:pt x="0" y="0"/>
                  </a:lnTo>
                  <a:lnTo>
                    <a:pt x="418" y="0"/>
                  </a:lnTo>
                  <a:lnTo>
                    <a:pt x="418" y="325"/>
                  </a:lnTo>
                  <a:close/>
                </a:path>
              </a:pathLst>
            </a:custGeom>
            <a:solidFill>
              <a:srgbClr val="F8625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4" name="Freeform 23"/>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0 60000 65536"/>
                <a:gd name="T11" fmla="*/ 0 60000 65536"/>
                <a:gd name="T12" fmla="*/ 0 60000 65536"/>
                <a:gd name="T13" fmla="*/ 0 60000 65536"/>
                <a:gd name="T14" fmla="*/ 0 60000 65536"/>
                <a:gd name="T15" fmla="*/ 0 w 418"/>
                <a:gd name="T16" fmla="*/ 0 h 417"/>
                <a:gd name="T17" fmla="*/ 418 w 418"/>
                <a:gd name="T18" fmla="*/ 417 h 417"/>
              </a:gdLst>
              <a:ahLst/>
              <a:cxnLst>
                <a:cxn ang="T10">
                  <a:pos x="T0" y="T1"/>
                </a:cxn>
                <a:cxn ang="T11">
                  <a:pos x="T2" y="T3"/>
                </a:cxn>
                <a:cxn ang="T12">
                  <a:pos x="T4" y="T5"/>
                </a:cxn>
                <a:cxn ang="T13">
                  <a:pos x="T6" y="T7"/>
                </a:cxn>
                <a:cxn ang="T14">
                  <a:pos x="T8" y="T9"/>
                </a:cxn>
              </a:cxnLst>
              <a:rect l="T15" t="T16" r="T17" b="T18"/>
              <a:pathLst>
                <a:path w="418" h="417">
                  <a:moveTo>
                    <a:pt x="418" y="325"/>
                  </a:moveTo>
                  <a:lnTo>
                    <a:pt x="302" y="417"/>
                  </a:lnTo>
                  <a:lnTo>
                    <a:pt x="0" y="417"/>
                  </a:lnTo>
                  <a:lnTo>
                    <a:pt x="0" y="0"/>
                  </a:lnTo>
                  <a:lnTo>
                    <a:pt x="4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5" name="Freeform 24"/>
            <p:cNvSpPr>
              <a:spLocks noChangeArrowheads="1"/>
            </p:cNvSpPr>
            <p:nvPr/>
          </p:nvSpPr>
          <p:spPr bwMode="auto">
            <a:xfrm>
              <a:off x="305" y="370"/>
              <a:ext cx="114" cy="91"/>
            </a:xfrm>
            <a:custGeom>
              <a:avLst/>
              <a:gdLst>
                <a:gd name="T0" fmla="*/ 0 w 114"/>
                <a:gd name="T1" fmla="*/ 91 h 91"/>
                <a:gd name="T2" fmla="*/ 0 w 114"/>
                <a:gd name="T3" fmla="*/ 0 h 91"/>
                <a:gd name="T4" fmla="*/ 114 w 114"/>
                <a:gd name="T5" fmla="*/ 0 h 91"/>
                <a:gd name="T6" fmla="*/ 0 w 114"/>
                <a:gd name="T7" fmla="*/ 91 h 91"/>
                <a:gd name="T8" fmla="*/ 0 60000 65536"/>
                <a:gd name="T9" fmla="*/ 0 60000 65536"/>
                <a:gd name="T10" fmla="*/ 0 60000 65536"/>
                <a:gd name="T11" fmla="*/ 0 60000 65536"/>
                <a:gd name="T12" fmla="*/ 0 w 114"/>
                <a:gd name="T13" fmla="*/ 0 h 91"/>
                <a:gd name="T14" fmla="*/ 114 w 114"/>
                <a:gd name="T15" fmla="*/ 91 h 91"/>
              </a:gdLst>
              <a:ahLst/>
              <a:cxnLst>
                <a:cxn ang="T8">
                  <a:pos x="T0" y="T1"/>
                </a:cxn>
                <a:cxn ang="T9">
                  <a:pos x="T2" y="T3"/>
                </a:cxn>
                <a:cxn ang="T10">
                  <a:pos x="T4" y="T5"/>
                </a:cxn>
                <a:cxn ang="T11">
                  <a:pos x="T6" y="T7"/>
                </a:cxn>
              </a:cxnLst>
              <a:rect l="T12" t="T13" r="T14" b="T15"/>
              <a:pathLst>
                <a:path w="114" h="91">
                  <a:moveTo>
                    <a:pt x="0" y="91"/>
                  </a:moveTo>
                  <a:lnTo>
                    <a:pt x="0" y="0"/>
                  </a:lnTo>
                  <a:lnTo>
                    <a:pt x="114" y="0"/>
                  </a:lnTo>
                  <a:lnTo>
                    <a:pt x="0" y="91"/>
                  </a:ln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6" name="Freeform 25"/>
            <p:cNvSpPr>
              <a:spLocks noEditPoints="1" noChangeArrowheads="1"/>
            </p:cNvSpPr>
            <p:nvPr/>
          </p:nvSpPr>
          <p:spPr bwMode="auto">
            <a:xfrm>
              <a:off x="75" y="129"/>
              <a:ext cx="279" cy="97"/>
            </a:xfrm>
            <a:custGeom>
              <a:avLst/>
              <a:gdLst>
                <a:gd name="T0" fmla="*/ 253 w 256"/>
                <a:gd name="T1" fmla="*/ 72 h 89"/>
                <a:gd name="T2" fmla="*/ 210 w 256"/>
                <a:gd name="T3" fmla="*/ 59 h 89"/>
                <a:gd name="T4" fmla="*/ 203 w 256"/>
                <a:gd name="T5" fmla="*/ 42 h 89"/>
                <a:gd name="T6" fmla="*/ 184 w 256"/>
                <a:gd name="T7" fmla="*/ 47 h 89"/>
                <a:gd name="T8" fmla="*/ 166 w 256"/>
                <a:gd name="T9" fmla="*/ 25 h 89"/>
                <a:gd name="T10" fmla="*/ 153 w 256"/>
                <a:gd name="T11" fmla="*/ 25 h 89"/>
                <a:gd name="T12" fmla="*/ 137 w 256"/>
                <a:gd name="T13" fmla="*/ 45 h 89"/>
                <a:gd name="T14" fmla="*/ 121 w 256"/>
                <a:gd name="T15" fmla="*/ 18 h 89"/>
                <a:gd name="T16" fmla="*/ 108 w 256"/>
                <a:gd name="T17" fmla="*/ 17 h 89"/>
                <a:gd name="T18" fmla="*/ 108 w 256"/>
                <a:gd name="T19" fmla="*/ 17 h 89"/>
                <a:gd name="T20" fmla="*/ 111 w 256"/>
                <a:gd name="T21" fmla="*/ 17 h 89"/>
                <a:gd name="T22" fmla="*/ 111 w 256"/>
                <a:gd name="T23" fmla="*/ 18 h 89"/>
                <a:gd name="T24" fmla="*/ 101 w 256"/>
                <a:gd name="T25" fmla="*/ 32 h 89"/>
                <a:gd name="T26" fmla="*/ 96 w 256"/>
                <a:gd name="T27" fmla="*/ 36 h 89"/>
                <a:gd name="T28" fmla="*/ 94 w 256"/>
                <a:gd name="T29" fmla="*/ 21 h 89"/>
                <a:gd name="T30" fmla="*/ 81 w 256"/>
                <a:gd name="T31" fmla="*/ 21 h 89"/>
                <a:gd name="T32" fmla="*/ 82 w 256"/>
                <a:gd name="T33" fmla="*/ 35 h 89"/>
                <a:gd name="T34" fmla="*/ 81 w 256"/>
                <a:gd name="T35" fmla="*/ 49 h 89"/>
                <a:gd name="T36" fmla="*/ 79 w 256"/>
                <a:gd name="T37" fmla="*/ 65 h 89"/>
                <a:gd name="T38" fmla="*/ 77 w 256"/>
                <a:gd name="T39" fmla="*/ 71 h 89"/>
                <a:gd name="T40" fmla="*/ 75 w 256"/>
                <a:gd name="T41" fmla="*/ 72 h 89"/>
                <a:gd name="T42" fmla="*/ 55 w 256"/>
                <a:gd name="T43" fmla="*/ 2 h 89"/>
                <a:gd name="T44" fmla="*/ 42 w 256"/>
                <a:gd name="T45" fmla="*/ 2 h 89"/>
                <a:gd name="T46" fmla="*/ 37 w 256"/>
                <a:gd name="T47" fmla="*/ 56 h 89"/>
                <a:gd name="T48" fmla="*/ 30 w 256"/>
                <a:gd name="T49" fmla="*/ 76 h 89"/>
                <a:gd name="T50" fmla="*/ 29 w 256"/>
                <a:gd name="T51" fmla="*/ 75 h 89"/>
                <a:gd name="T52" fmla="*/ 13 w 256"/>
                <a:gd name="T53" fmla="*/ 24 h 89"/>
                <a:gd name="T54" fmla="*/ 0 w 256"/>
                <a:gd name="T55" fmla="*/ 24 h 89"/>
                <a:gd name="T56" fmla="*/ 25 w 256"/>
                <a:gd name="T57" fmla="*/ 83 h 89"/>
                <a:gd name="T58" fmla="*/ 51 w 256"/>
                <a:gd name="T59" fmla="*/ 57 h 89"/>
                <a:gd name="T60" fmla="*/ 75 w 256"/>
                <a:gd name="T61" fmla="*/ 78 h 89"/>
                <a:gd name="T62" fmla="*/ 95 w 256"/>
                <a:gd name="T63" fmla="*/ 42 h 89"/>
                <a:gd name="T64" fmla="*/ 96 w 256"/>
                <a:gd name="T65" fmla="*/ 42 h 89"/>
                <a:gd name="T66" fmla="*/ 114 w 256"/>
                <a:gd name="T67" fmla="*/ 31 h 89"/>
                <a:gd name="T68" fmla="*/ 134 w 256"/>
                <a:gd name="T69" fmla="*/ 50 h 89"/>
                <a:gd name="T70" fmla="*/ 160 w 256"/>
                <a:gd name="T71" fmla="*/ 35 h 89"/>
                <a:gd name="T72" fmla="*/ 180 w 256"/>
                <a:gd name="T73" fmla="*/ 53 h 89"/>
                <a:gd name="T74" fmla="*/ 192 w 256"/>
                <a:gd name="T75" fmla="*/ 53 h 89"/>
                <a:gd name="T76" fmla="*/ 196 w 256"/>
                <a:gd name="T77" fmla="*/ 48 h 89"/>
                <a:gd name="T78" fmla="*/ 197 w 256"/>
                <a:gd name="T79" fmla="*/ 59 h 89"/>
                <a:gd name="T80" fmla="*/ 182 w 256"/>
                <a:gd name="T81" fmla="*/ 63 h 89"/>
                <a:gd name="T82" fmla="*/ 186 w 256"/>
                <a:gd name="T83" fmla="*/ 86 h 89"/>
                <a:gd name="T84" fmla="*/ 209 w 256"/>
                <a:gd name="T85" fmla="*/ 63 h 89"/>
                <a:gd name="T86" fmla="*/ 242 w 256"/>
                <a:gd name="T87" fmla="*/ 73 h 89"/>
                <a:gd name="T88" fmla="*/ 253 w 256"/>
                <a:gd name="T89" fmla="*/ 72 h 89"/>
                <a:gd name="T90" fmla="*/ 185 w 256"/>
                <a:gd name="T91" fmla="*/ 79 h 89"/>
                <a:gd name="T92" fmla="*/ 184 w 256"/>
                <a:gd name="T93" fmla="*/ 74 h 89"/>
                <a:gd name="T94" fmla="*/ 196 w 256"/>
                <a:gd name="T95" fmla="*/ 63 h 89"/>
                <a:gd name="T96" fmla="*/ 185 w 256"/>
                <a:gd name="T97" fmla="*/ 79 h 8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56"/>
                <a:gd name="T148" fmla="*/ 0 h 89"/>
                <a:gd name="T149" fmla="*/ 256 w 256"/>
                <a:gd name="T150" fmla="*/ 89 h 8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56" h="89">
                  <a:moveTo>
                    <a:pt x="253" y="72"/>
                  </a:moveTo>
                  <a:cubicBezTo>
                    <a:pt x="243" y="66"/>
                    <a:pt x="226" y="60"/>
                    <a:pt x="210" y="59"/>
                  </a:cubicBezTo>
                  <a:cubicBezTo>
                    <a:pt x="212" y="52"/>
                    <a:pt x="211" y="45"/>
                    <a:pt x="203" y="42"/>
                  </a:cubicBezTo>
                  <a:cubicBezTo>
                    <a:pt x="196" y="39"/>
                    <a:pt x="189" y="43"/>
                    <a:pt x="184" y="47"/>
                  </a:cubicBezTo>
                  <a:cubicBezTo>
                    <a:pt x="176" y="41"/>
                    <a:pt x="173" y="32"/>
                    <a:pt x="166" y="25"/>
                  </a:cubicBezTo>
                  <a:cubicBezTo>
                    <a:pt x="164" y="23"/>
                    <a:pt x="154" y="23"/>
                    <a:pt x="153" y="25"/>
                  </a:cubicBezTo>
                  <a:cubicBezTo>
                    <a:pt x="152" y="27"/>
                    <a:pt x="140" y="48"/>
                    <a:pt x="137" y="45"/>
                  </a:cubicBezTo>
                  <a:cubicBezTo>
                    <a:pt x="129" y="40"/>
                    <a:pt x="125" y="26"/>
                    <a:pt x="121" y="18"/>
                  </a:cubicBezTo>
                  <a:cubicBezTo>
                    <a:pt x="120" y="16"/>
                    <a:pt x="110" y="15"/>
                    <a:pt x="108" y="17"/>
                  </a:cubicBezTo>
                  <a:cubicBezTo>
                    <a:pt x="108" y="17"/>
                    <a:pt x="108" y="17"/>
                    <a:pt x="108" y="17"/>
                  </a:cubicBezTo>
                  <a:cubicBezTo>
                    <a:pt x="108" y="17"/>
                    <a:pt x="111" y="17"/>
                    <a:pt x="111" y="17"/>
                  </a:cubicBezTo>
                  <a:cubicBezTo>
                    <a:pt x="111" y="18"/>
                    <a:pt x="111" y="18"/>
                    <a:pt x="111" y="18"/>
                  </a:cubicBezTo>
                  <a:cubicBezTo>
                    <a:pt x="107" y="23"/>
                    <a:pt x="104" y="28"/>
                    <a:pt x="101" y="32"/>
                  </a:cubicBezTo>
                  <a:cubicBezTo>
                    <a:pt x="99" y="36"/>
                    <a:pt x="97" y="36"/>
                    <a:pt x="96" y="36"/>
                  </a:cubicBezTo>
                  <a:cubicBezTo>
                    <a:pt x="96" y="30"/>
                    <a:pt x="95" y="25"/>
                    <a:pt x="94" y="21"/>
                  </a:cubicBezTo>
                  <a:cubicBezTo>
                    <a:pt x="94" y="19"/>
                    <a:pt x="82" y="19"/>
                    <a:pt x="81" y="21"/>
                  </a:cubicBezTo>
                  <a:cubicBezTo>
                    <a:pt x="80" y="27"/>
                    <a:pt x="80" y="32"/>
                    <a:pt x="82" y="35"/>
                  </a:cubicBezTo>
                  <a:cubicBezTo>
                    <a:pt x="82" y="40"/>
                    <a:pt x="82" y="44"/>
                    <a:pt x="81" y="49"/>
                  </a:cubicBezTo>
                  <a:cubicBezTo>
                    <a:pt x="81" y="54"/>
                    <a:pt x="80" y="59"/>
                    <a:pt x="79" y="65"/>
                  </a:cubicBezTo>
                  <a:cubicBezTo>
                    <a:pt x="79" y="67"/>
                    <a:pt x="78" y="69"/>
                    <a:pt x="77" y="71"/>
                  </a:cubicBezTo>
                  <a:cubicBezTo>
                    <a:pt x="74" y="76"/>
                    <a:pt x="73" y="76"/>
                    <a:pt x="75" y="72"/>
                  </a:cubicBezTo>
                  <a:cubicBezTo>
                    <a:pt x="59" y="60"/>
                    <a:pt x="54" y="21"/>
                    <a:pt x="55" y="2"/>
                  </a:cubicBezTo>
                  <a:cubicBezTo>
                    <a:pt x="55" y="0"/>
                    <a:pt x="42" y="0"/>
                    <a:pt x="42" y="2"/>
                  </a:cubicBezTo>
                  <a:cubicBezTo>
                    <a:pt x="41" y="21"/>
                    <a:pt x="40" y="39"/>
                    <a:pt x="37" y="56"/>
                  </a:cubicBezTo>
                  <a:cubicBezTo>
                    <a:pt x="35" y="63"/>
                    <a:pt x="33" y="70"/>
                    <a:pt x="30" y="76"/>
                  </a:cubicBezTo>
                  <a:cubicBezTo>
                    <a:pt x="30" y="76"/>
                    <a:pt x="29" y="75"/>
                    <a:pt x="29" y="75"/>
                  </a:cubicBezTo>
                  <a:cubicBezTo>
                    <a:pt x="20" y="60"/>
                    <a:pt x="18" y="41"/>
                    <a:pt x="13" y="24"/>
                  </a:cubicBezTo>
                  <a:cubicBezTo>
                    <a:pt x="12" y="21"/>
                    <a:pt x="0" y="23"/>
                    <a:pt x="0" y="24"/>
                  </a:cubicBezTo>
                  <a:cubicBezTo>
                    <a:pt x="5" y="39"/>
                    <a:pt x="8" y="79"/>
                    <a:pt x="25" y="83"/>
                  </a:cubicBezTo>
                  <a:cubicBezTo>
                    <a:pt x="41" y="87"/>
                    <a:pt x="48" y="74"/>
                    <a:pt x="51" y="57"/>
                  </a:cubicBezTo>
                  <a:cubicBezTo>
                    <a:pt x="56" y="68"/>
                    <a:pt x="64" y="77"/>
                    <a:pt x="75" y="78"/>
                  </a:cubicBezTo>
                  <a:cubicBezTo>
                    <a:pt x="92" y="79"/>
                    <a:pt x="96" y="60"/>
                    <a:pt x="95" y="42"/>
                  </a:cubicBezTo>
                  <a:cubicBezTo>
                    <a:pt x="96" y="42"/>
                    <a:pt x="96" y="42"/>
                    <a:pt x="96" y="42"/>
                  </a:cubicBezTo>
                  <a:cubicBezTo>
                    <a:pt x="105" y="42"/>
                    <a:pt x="110" y="37"/>
                    <a:pt x="114" y="31"/>
                  </a:cubicBezTo>
                  <a:cubicBezTo>
                    <a:pt x="118" y="40"/>
                    <a:pt x="124" y="49"/>
                    <a:pt x="134" y="50"/>
                  </a:cubicBezTo>
                  <a:cubicBezTo>
                    <a:pt x="147" y="51"/>
                    <a:pt x="154" y="44"/>
                    <a:pt x="160" y="35"/>
                  </a:cubicBezTo>
                  <a:cubicBezTo>
                    <a:pt x="165" y="42"/>
                    <a:pt x="170" y="49"/>
                    <a:pt x="180" y="53"/>
                  </a:cubicBezTo>
                  <a:cubicBezTo>
                    <a:pt x="182" y="54"/>
                    <a:pt x="190" y="55"/>
                    <a:pt x="192" y="53"/>
                  </a:cubicBezTo>
                  <a:cubicBezTo>
                    <a:pt x="192" y="52"/>
                    <a:pt x="194" y="50"/>
                    <a:pt x="196" y="48"/>
                  </a:cubicBezTo>
                  <a:cubicBezTo>
                    <a:pt x="198" y="52"/>
                    <a:pt x="198" y="55"/>
                    <a:pt x="197" y="59"/>
                  </a:cubicBezTo>
                  <a:cubicBezTo>
                    <a:pt x="192" y="59"/>
                    <a:pt x="186" y="61"/>
                    <a:pt x="182" y="63"/>
                  </a:cubicBezTo>
                  <a:cubicBezTo>
                    <a:pt x="168" y="70"/>
                    <a:pt x="167" y="89"/>
                    <a:pt x="186" y="86"/>
                  </a:cubicBezTo>
                  <a:cubicBezTo>
                    <a:pt x="194" y="85"/>
                    <a:pt x="205" y="74"/>
                    <a:pt x="209" y="63"/>
                  </a:cubicBezTo>
                  <a:cubicBezTo>
                    <a:pt x="222" y="64"/>
                    <a:pt x="236" y="70"/>
                    <a:pt x="242" y="73"/>
                  </a:cubicBezTo>
                  <a:cubicBezTo>
                    <a:pt x="245" y="74"/>
                    <a:pt x="256" y="73"/>
                    <a:pt x="253" y="72"/>
                  </a:cubicBezTo>
                  <a:close/>
                  <a:moveTo>
                    <a:pt x="185" y="79"/>
                  </a:moveTo>
                  <a:cubicBezTo>
                    <a:pt x="180" y="86"/>
                    <a:pt x="183" y="78"/>
                    <a:pt x="184" y="74"/>
                  </a:cubicBezTo>
                  <a:cubicBezTo>
                    <a:pt x="184" y="67"/>
                    <a:pt x="189" y="64"/>
                    <a:pt x="196" y="63"/>
                  </a:cubicBezTo>
                  <a:cubicBezTo>
                    <a:pt x="193" y="69"/>
                    <a:pt x="189" y="75"/>
                    <a:pt x="185" y="79"/>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7" name="Freeform 26"/>
            <p:cNvSpPr>
              <a:spLocks noChangeArrowheads="1"/>
            </p:cNvSpPr>
            <p:nvPr/>
          </p:nvSpPr>
          <p:spPr bwMode="auto">
            <a:xfrm>
              <a:off x="68" y="300"/>
              <a:ext cx="145" cy="59"/>
            </a:xfrm>
            <a:custGeom>
              <a:avLst/>
              <a:gdLst>
                <a:gd name="T0" fmla="*/ 121 w 134"/>
                <a:gd name="T1" fmla="*/ 11 h 54"/>
                <a:gd name="T2" fmla="*/ 118 w 134"/>
                <a:gd name="T3" fmla="*/ 24 h 54"/>
                <a:gd name="T4" fmla="*/ 118 w 134"/>
                <a:gd name="T5" fmla="*/ 29 h 54"/>
                <a:gd name="T6" fmla="*/ 118 w 134"/>
                <a:gd name="T7" fmla="*/ 29 h 54"/>
                <a:gd name="T8" fmla="*/ 105 w 134"/>
                <a:gd name="T9" fmla="*/ 8 h 54"/>
                <a:gd name="T10" fmla="*/ 92 w 134"/>
                <a:gd name="T11" fmla="*/ 8 h 54"/>
                <a:gd name="T12" fmla="*/ 89 w 134"/>
                <a:gd name="T13" fmla="*/ 21 h 54"/>
                <a:gd name="T14" fmla="*/ 87 w 134"/>
                <a:gd name="T15" fmla="*/ 26 h 54"/>
                <a:gd name="T16" fmla="*/ 85 w 134"/>
                <a:gd name="T17" fmla="*/ 28 h 54"/>
                <a:gd name="T18" fmla="*/ 75 w 134"/>
                <a:gd name="T19" fmla="*/ 3 h 54"/>
                <a:gd name="T20" fmla="*/ 62 w 134"/>
                <a:gd name="T21" fmla="*/ 3 h 54"/>
                <a:gd name="T22" fmla="*/ 38 w 134"/>
                <a:gd name="T23" fmla="*/ 41 h 54"/>
                <a:gd name="T24" fmla="*/ 14 w 134"/>
                <a:gd name="T25" fmla="*/ 2 h 54"/>
                <a:gd name="T26" fmla="*/ 3 w 134"/>
                <a:gd name="T27" fmla="*/ 3 h 54"/>
                <a:gd name="T28" fmla="*/ 21 w 134"/>
                <a:gd name="T29" fmla="*/ 35 h 54"/>
                <a:gd name="T30" fmla="*/ 43 w 134"/>
                <a:gd name="T31" fmla="*/ 48 h 54"/>
                <a:gd name="T32" fmla="*/ 70 w 134"/>
                <a:gd name="T33" fmla="*/ 24 h 54"/>
                <a:gd name="T34" fmla="*/ 84 w 134"/>
                <a:gd name="T35" fmla="*/ 35 h 54"/>
                <a:gd name="T36" fmla="*/ 101 w 134"/>
                <a:gd name="T37" fmla="*/ 24 h 54"/>
                <a:gd name="T38" fmla="*/ 114 w 134"/>
                <a:gd name="T39" fmla="*/ 34 h 54"/>
                <a:gd name="T40" fmla="*/ 134 w 134"/>
                <a:gd name="T41" fmla="*/ 11 h 54"/>
                <a:gd name="T42" fmla="*/ 121 w 134"/>
                <a:gd name="T43" fmla="*/ 11 h 5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4"/>
                <a:gd name="T67" fmla="*/ 0 h 54"/>
                <a:gd name="T68" fmla="*/ 134 w 134"/>
                <a:gd name="T69" fmla="*/ 54 h 5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4" h="54">
                  <a:moveTo>
                    <a:pt x="121" y="11"/>
                  </a:moveTo>
                  <a:cubicBezTo>
                    <a:pt x="120" y="16"/>
                    <a:pt x="119" y="20"/>
                    <a:pt x="118" y="24"/>
                  </a:cubicBezTo>
                  <a:cubicBezTo>
                    <a:pt x="117" y="26"/>
                    <a:pt x="118" y="28"/>
                    <a:pt x="118" y="29"/>
                  </a:cubicBezTo>
                  <a:cubicBezTo>
                    <a:pt x="118" y="29"/>
                    <a:pt x="118" y="29"/>
                    <a:pt x="118" y="29"/>
                  </a:cubicBezTo>
                  <a:cubicBezTo>
                    <a:pt x="113" y="23"/>
                    <a:pt x="109" y="15"/>
                    <a:pt x="105" y="8"/>
                  </a:cubicBezTo>
                  <a:cubicBezTo>
                    <a:pt x="104" y="6"/>
                    <a:pt x="93" y="5"/>
                    <a:pt x="92" y="8"/>
                  </a:cubicBezTo>
                  <a:cubicBezTo>
                    <a:pt x="91" y="12"/>
                    <a:pt x="90" y="17"/>
                    <a:pt x="89" y="21"/>
                  </a:cubicBezTo>
                  <a:cubicBezTo>
                    <a:pt x="87" y="26"/>
                    <a:pt x="87" y="26"/>
                    <a:pt x="87" y="26"/>
                  </a:cubicBezTo>
                  <a:cubicBezTo>
                    <a:pt x="86" y="27"/>
                    <a:pt x="86" y="27"/>
                    <a:pt x="85" y="28"/>
                  </a:cubicBezTo>
                  <a:cubicBezTo>
                    <a:pt x="80" y="21"/>
                    <a:pt x="77" y="10"/>
                    <a:pt x="75" y="3"/>
                  </a:cubicBezTo>
                  <a:cubicBezTo>
                    <a:pt x="74" y="0"/>
                    <a:pt x="62" y="0"/>
                    <a:pt x="62" y="3"/>
                  </a:cubicBezTo>
                  <a:cubicBezTo>
                    <a:pt x="60" y="11"/>
                    <a:pt x="52" y="54"/>
                    <a:pt x="38" y="41"/>
                  </a:cubicBezTo>
                  <a:cubicBezTo>
                    <a:pt x="28" y="31"/>
                    <a:pt x="26" y="8"/>
                    <a:pt x="14" y="2"/>
                  </a:cubicBezTo>
                  <a:cubicBezTo>
                    <a:pt x="11" y="1"/>
                    <a:pt x="0" y="2"/>
                    <a:pt x="3" y="3"/>
                  </a:cubicBezTo>
                  <a:cubicBezTo>
                    <a:pt x="11" y="7"/>
                    <a:pt x="16" y="28"/>
                    <a:pt x="21" y="35"/>
                  </a:cubicBezTo>
                  <a:cubicBezTo>
                    <a:pt x="26" y="44"/>
                    <a:pt x="33" y="48"/>
                    <a:pt x="43" y="48"/>
                  </a:cubicBezTo>
                  <a:cubicBezTo>
                    <a:pt x="59" y="49"/>
                    <a:pt x="65" y="37"/>
                    <a:pt x="70" y="24"/>
                  </a:cubicBezTo>
                  <a:cubicBezTo>
                    <a:pt x="73" y="30"/>
                    <a:pt x="77" y="35"/>
                    <a:pt x="84" y="35"/>
                  </a:cubicBezTo>
                  <a:cubicBezTo>
                    <a:pt x="94" y="36"/>
                    <a:pt x="98" y="31"/>
                    <a:pt x="101" y="24"/>
                  </a:cubicBezTo>
                  <a:cubicBezTo>
                    <a:pt x="104" y="29"/>
                    <a:pt x="109" y="34"/>
                    <a:pt x="114" y="34"/>
                  </a:cubicBezTo>
                  <a:cubicBezTo>
                    <a:pt x="130" y="36"/>
                    <a:pt x="131" y="24"/>
                    <a:pt x="134" y="11"/>
                  </a:cubicBezTo>
                  <a:cubicBezTo>
                    <a:pt x="134" y="10"/>
                    <a:pt x="121" y="9"/>
                    <a:pt x="121" y="11"/>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8" name="Freeform 27"/>
            <p:cNvSpPr>
              <a:spLocks noChangeArrowheads="1"/>
            </p:cNvSpPr>
            <p:nvPr/>
          </p:nvSpPr>
          <p:spPr bwMode="auto">
            <a:xfrm>
              <a:off x="222" y="285"/>
              <a:ext cx="107" cy="77"/>
            </a:xfrm>
            <a:custGeom>
              <a:avLst/>
              <a:gdLst>
                <a:gd name="T0" fmla="*/ 82 w 98"/>
                <a:gd name="T1" fmla="*/ 12 h 71"/>
                <a:gd name="T2" fmla="*/ 69 w 98"/>
                <a:gd name="T3" fmla="*/ 12 h 71"/>
                <a:gd name="T4" fmla="*/ 67 w 98"/>
                <a:gd name="T5" fmla="*/ 22 h 71"/>
                <a:gd name="T6" fmla="*/ 65 w 98"/>
                <a:gd name="T7" fmla="*/ 25 h 71"/>
                <a:gd name="T8" fmla="*/ 65 w 98"/>
                <a:gd name="T9" fmla="*/ 25 h 71"/>
                <a:gd name="T10" fmla="*/ 59 w 98"/>
                <a:gd name="T11" fmla="*/ 19 h 71"/>
                <a:gd name="T12" fmla="*/ 35 w 98"/>
                <a:gd name="T13" fmla="*/ 15 h 71"/>
                <a:gd name="T14" fmla="*/ 17 w 98"/>
                <a:gd name="T15" fmla="*/ 30 h 71"/>
                <a:gd name="T16" fmla="*/ 14 w 98"/>
                <a:gd name="T17" fmla="*/ 2 h 71"/>
                <a:gd name="T18" fmla="*/ 0 w 98"/>
                <a:gd name="T19" fmla="*/ 2 h 71"/>
                <a:gd name="T20" fmla="*/ 9 w 98"/>
                <a:gd name="T21" fmla="*/ 69 h 71"/>
                <a:gd name="T22" fmla="*/ 22 w 98"/>
                <a:gd name="T23" fmla="*/ 69 h 71"/>
                <a:gd name="T24" fmla="*/ 29 w 98"/>
                <a:gd name="T25" fmla="*/ 35 h 71"/>
                <a:gd name="T26" fmla="*/ 37 w 98"/>
                <a:gd name="T27" fmla="*/ 20 h 71"/>
                <a:gd name="T28" fmla="*/ 55 w 98"/>
                <a:gd name="T29" fmla="*/ 28 h 71"/>
                <a:gd name="T30" fmla="*/ 70 w 98"/>
                <a:gd name="T31" fmla="*/ 32 h 71"/>
                <a:gd name="T32" fmla="*/ 75 w 98"/>
                <a:gd name="T33" fmla="*/ 29 h 71"/>
                <a:gd name="T34" fmla="*/ 85 w 98"/>
                <a:gd name="T35" fmla="*/ 42 h 71"/>
                <a:gd name="T36" fmla="*/ 97 w 98"/>
                <a:gd name="T37" fmla="*/ 41 h 71"/>
                <a:gd name="T38" fmla="*/ 82 w 98"/>
                <a:gd name="T39" fmla="*/ 12 h 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8"/>
                <a:gd name="T61" fmla="*/ 0 h 71"/>
                <a:gd name="T62" fmla="*/ 98 w 98"/>
                <a:gd name="T63" fmla="*/ 71 h 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8" h="71">
                  <a:moveTo>
                    <a:pt x="82" y="12"/>
                  </a:moveTo>
                  <a:cubicBezTo>
                    <a:pt x="81" y="10"/>
                    <a:pt x="70" y="10"/>
                    <a:pt x="69" y="12"/>
                  </a:cubicBezTo>
                  <a:cubicBezTo>
                    <a:pt x="68" y="15"/>
                    <a:pt x="68" y="18"/>
                    <a:pt x="67" y="22"/>
                  </a:cubicBezTo>
                  <a:cubicBezTo>
                    <a:pt x="65" y="25"/>
                    <a:pt x="65" y="25"/>
                    <a:pt x="65" y="25"/>
                  </a:cubicBezTo>
                  <a:cubicBezTo>
                    <a:pt x="65" y="25"/>
                    <a:pt x="65" y="25"/>
                    <a:pt x="65" y="25"/>
                  </a:cubicBezTo>
                  <a:cubicBezTo>
                    <a:pt x="63" y="23"/>
                    <a:pt x="61" y="21"/>
                    <a:pt x="59" y="19"/>
                  </a:cubicBezTo>
                  <a:cubicBezTo>
                    <a:pt x="52" y="15"/>
                    <a:pt x="43" y="14"/>
                    <a:pt x="35" y="15"/>
                  </a:cubicBezTo>
                  <a:cubicBezTo>
                    <a:pt x="26" y="16"/>
                    <a:pt x="21" y="23"/>
                    <a:pt x="17" y="30"/>
                  </a:cubicBezTo>
                  <a:cubicBezTo>
                    <a:pt x="16" y="21"/>
                    <a:pt x="15" y="12"/>
                    <a:pt x="14" y="2"/>
                  </a:cubicBezTo>
                  <a:cubicBezTo>
                    <a:pt x="13" y="0"/>
                    <a:pt x="0" y="1"/>
                    <a:pt x="0" y="2"/>
                  </a:cubicBezTo>
                  <a:cubicBezTo>
                    <a:pt x="4" y="25"/>
                    <a:pt x="6" y="47"/>
                    <a:pt x="9" y="69"/>
                  </a:cubicBezTo>
                  <a:cubicBezTo>
                    <a:pt x="9" y="71"/>
                    <a:pt x="22" y="71"/>
                    <a:pt x="22" y="69"/>
                  </a:cubicBezTo>
                  <a:cubicBezTo>
                    <a:pt x="25" y="58"/>
                    <a:pt x="26" y="46"/>
                    <a:pt x="29" y="35"/>
                  </a:cubicBezTo>
                  <a:cubicBezTo>
                    <a:pt x="31" y="30"/>
                    <a:pt x="33" y="24"/>
                    <a:pt x="37" y="20"/>
                  </a:cubicBezTo>
                  <a:cubicBezTo>
                    <a:pt x="43" y="14"/>
                    <a:pt x="52" y="24"/>
                    <a:pt x="55" y="28"/>
                  </a:cubicBezTo>
                  <a:cubicBezTo>
                    <a:pt x="60" y="32"/>
                    <a:pt x="65" y="32"/>
                    <a:pt x="70" y="32"/>
                  </a:cubicBezTo>
                  <a:cubicBezTo>
                    <a:pt x="73" y="31"/>
                    <a:pt x="74" y="30"/>
                    <a:pt x="75" y="29"/>
                  </a:cubicBezTo>
                  <a:cubicBezTo>
                    <a:pt x="78" y="34"/>
                    <a:pt x="80" y="38"/>
                    <a:pt x="85" y="42"/>
                  </a:cubicBezTo>
                  <a:cubicBezTo>
                    <a:pt x="87" y="44"/>
                    <a:pt x="98" y="42"/>
                    <a:pt x="97" y="41"/>
                  </a:cubicBezTo>
                  <a:cubicBezTo>
                    <a:pt x="88" y="34"/>
                    <a:pt x="86" y="23"/>
                    <a:pt x="82" y="12"/>
                  </a:cubicBezTo>
                  <a:close/>
                </a:path>
              </a:pathLst>
            </a:custGeom>
            <a:solidFill>
              <a:srgbClr val="CCCCCC"/>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49" name="Oval 28"/>
            <p:cNvSpPr>
              <a:spLocks noChangeArrowheads="1"/>
            </p:cNvSpPr>
            <p:nvPr/>
          </p:nvSpPr>
          <p:spPr bwMode="auto">
            <a:xfrm>
              <a:off x="164" y="0"/>
              <a:ext cx="88" cy="88"/>
            </a:xfrm>
            <a:prstGeom prst="ellipse">
              <a:avLst/>
            </a:prstGeom>
            <a:solidFill>
              <a:srgbClr val="33333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charset="0"/>
                <a:sym typeface="宋体" panose="02010600030101010101" pitchFamily="2" charset="-122"/>
              </a:endParaRPr>
            </a:p>
          </p:txBody>
        </p:sp>
      </p:grpSp>
      <p:sp>
        <p:nvSpPr>
          <p:cNvPr id="50" name="矩形 56"/>
          <p:cNvSpPr>
            <a:spLocks noChangeArrowheads="1"/>
          </p:cNvSpPr>
          <p:nvPr/>
        </p:nvSpPr>
        <p:spPr bwMode="auto">
          <a:xfrm>
            <a:off x="7049691" y="1016794"/>
            <a:ext cx="1177528" cy="460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pPr>
            <a:r>
              <a:rPr lang="zh-CN" altLang="en-US" sz="900" dirty="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endParaRPr lang="zh-CN" altLang="en-US" sz="900" dirty="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Freeform 32"/>
          <p:cNvSpPr>
            <a:spLocks noChangeArrowheads="1"/>
          </p:cNvSpPr>
          <p:nvPr/>
        </p:nvSpPr>
        <p:spPr bwMode="auto">
          <a:xfrm>
            <a:off x="2088356" y="4157663"/>
            <a:ext cx="258743" cy="304800"/>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3" name="Freeform 33"/>
          <p:cNvSpPr>
            <a:spLocks noChangeArrowheads="1"/>
          </p:cNvSpPr>
          <p:nvPr/>
        </p:nvSpPr>
        <p:spPr bwMode="auto">
          <a:xfrm>
            <a:off x="2192517" y="4370510"/>
            <a:ext cx="30796" cy="3075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4" name="Freeform 34"/>
          <p:cNvSpPr>
            <a:spLocks noChangeArrowheads="1"/>
          </p:cNvSpPr>
          <p:nvPr/>
        </p:nvSpPr>
        <p:spPr bwMode="auto">
          <a:xfrm>
            <a:off x="2216369" y="4209820"/>
            <a:ext cx="167262" cy="168529"/>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5" name="Freeform 35"/>
          <p:cNvSpPr>
            <a:spLocks noChangeArrowheads="1"/>
          </p:cNvSpPr>
          <p:nvPr/>
        </p:nvSpPr>
        <p:spPr bwMode="auto">
          <a:xfrm>
            <a:off x="2143607" y="4243586"/>
            <a:ext cx="150355" cy="25325"/>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6" name="Freeform 36"/>
          <p:cNvSpPr>
            <a:spLocks noChangeArrowheads="1"/>
          </p:cNvSpPr>
          <p:nvPr/>
        </p:nvSpPr>
        <p:spPr bwMode="auto">
          <a:xfrm>
            <a:off x="2143607" y="4297551"/>
            <a:ext cx="102652" cy="25023"/>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7" name="Freeform 37"/>
          <p:cNvSpPr>
            <a:spLocks noChangeArrowheads="1"/>
          </p:cNvSpPr>
          <p:nvPr/>
        </p:nvSpPr>
        <p:spPr bwMode="auto">
          <a:xfrm>
            <a:off x="2143607" y="4351216"/>
            <a:ext cx="54647" cy="25023"/>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8" name="Freeform 38"/>
          <p:cNvSpPr>
            <a:spLocks noChangeArrowheads="1"/>
          </p:cNvSpPr>
          <p:nvPr/>
        </p:nvSpPr>
        <p:spPr bwMode="auto">
          <a:xfrm>
            <a:off x="2088356" y="4157663"/>
            <a:ext cx="258743" cy="304800"/>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59" name="Freeform 39"/>
          <p:cNvSpPr>
            <a:spLocks noChangeArrowheads="1"/>
          </p:cNvSpPr>
          <p:nvPr/>
        </p:nvSpPr>
        <p:spPr bwMode="auto">
          <a:xfrm>
            <a:off x="2192517" y="4370510"/>
            <a:ext cx="30796" cy="3075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60" name="Freeform 40"/>
          <p:cNvSpPr>
            <a:spLocks noChangeArrowheads="1"/>
          </p:cNvSpPr>
          <p:nvPr/>
        </p:nvSpPr>
        <p:spPr bwMode="auto">
          <a:xfrm>
            <a:off x="2216369" y="4209820"/>
            <a:ext cx="167262" cy="168529"/>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61" name="Freeform 41"/>
          <p:cNvSpPr>
            <a:spLocks noChangeArrowheads="1"/>
          </p:cNvSpPr>
          <p:nvPr/>
        </p:nvSpPr>
        <p:spPr bwMode="auto">
          <a:xfrm>
            <a:off x="2143607" y="4243586"/>
            <a:ext cx="150355" cy="25325"/>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62" name="Freeform 42"/>
          <p:cNvSpPr>
            <a:spLocks noChangeArrowheads="1"/>
          </p:cNvSpPr>
          <p:nvPr/>
        </p:nvSpPr>
        <p:spPr bwMode="auto">
          <a:xfrm>
            <a:off x="2143607" y="4297551"/>
            <a:ext cx="102652" cy="25023"/>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63" name="Freeform 43"/>
          <p:cNvSpPr>
            <a:spLocks noChangeArrowheads="1"/>
          </p:cNvSpPr>
          <p:nvPr/>
        </p:nvSpPr>
        <p:spPr bwMode="auto">
          <a:xfrm>
            <a:off x="2143607" y="4351216"/>
            <a:ext cx="54647" cy="25023"/>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F5CA40"/>
          </a:solidFill>
          <a:ln>
            <a:noFill/>
          </a:ln>
        </p:spPr>
        <p:txBody>
          <a:bodyPr/>
          <a:lstStyle/>
          <a:p>
            <a:endParaRPr lang="zh-CN" altLang="zh-CN">
              <a:solidFill>
                <a:srgbClr val="000000"/>
              </a:solidFill>
              <a:latin typeface="Calibri" panose="020F0502020204030204" charset="0"/>
              <a:sym typeface="宋体" panose="02010600030101010101" pitchFamily="2" charset="-122"/>
            </a:endParaRPr>
          </a:p>
        </p:txBody>
      </p:sp>
      <p:sp>
        <p:nvSpPr>
          <p:cNvPr id="64" name="矩形 72"/>
          <p:cNvSpPr>
            <a:spLocks noChangeArrowheads="1"/>
          </p:cNvSpPr>
          <p:nvPr/>
        </p:nvSpPr>
        <p:spPr bwMode="auto">
          <a:xfrm>
            <a:off x="844154" y="4158854"/>
            <a:ext cx="1277540" cy="460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just">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标题 1"/>
          <p:cNvSpPr>
            <a:spLocks noGrp="1"/>
          </p:cNvSpPr>
          <p:nvPr>
            <p:ph type="title"/>
          </p:nvPr>
        </p:nvSpPr>
        <p:spPr/>
        <p:txBody>
          <a:bodyPr/>
          <a:lstStyle/>
          <a:p>
            <a:r>
              <a:rPr lang="zh-CN" altLang="en-US" sz="1800" dirty="0"/>
              <a:t>第三部分  成功项目展示</a:t>
            </a:r>
            <a:endParaRPr lang="zh-CN" altLang="en-US" sz="1800" dirty="0"/>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fade">
                                      <p:cBhvr>
                                        <p:cTn id="41" dur="500"/>
                                        <p:tgtEl>
                                          <p:spTgt spid="5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fade">
                                      <p:cBhvr>
                                        <p:cTn id="59" dur="500"/>
                                        <p:tgtEl>
                                          <p:spTgt spid="6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3"/>
                                        </p:tgtEl>
                                        <p:attrNameLst>
                                          <p:attrName>style.visibility</p:attrName>
                                        </p:attrNameLst>
                                      </p:cBhvr>
                                      <p:to>
                                        <p:strVal val="visible"/>
                                      </p:to>
                                    </p:set>
                                    <p:animEffect transition="in" filter="fade">
                                      <p:cBhvr>
                                        <p:cTn id="62" dur="500"/>
                                        <p:tgtEl>
                                          <p:spTgt spid="6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fade">
                                      <p:cBhvr>
                                        <p:cTn id="65" dur="500"/>
                                        <p:tgtEl>
                                          <p:spTgt spid="64"/>
                                        </p:tgtEl>
                                      </p:cBhvr>
                                    </p:animEffect>
                                  </p:childTnLst>
                                </p:cTn>
                              </p:par>
                            </p:childTnLst>
                          </p:cTn>
                        </p:par>
                        <p:par>
                          <p:cTn id="66" fill="hold">
                            <p:stCondLst>
                              <p:cond delay="1500"/>
                            </p:stCondLst>
                            <p:childTnLst>
                              <p:par>
                                <p:cTn id="67" presetID="26" presetClass="emph" presetSubtype="0" fill="hold" nodeType="afterEffect">
                                  <p:stCondLst>
                                    <p:cond delay="0"/>
                                  </p:stCondLst>
                                  <p:childTnLst>
                                    <p:animEffect transition="out" filter="fade">
                                      <p:cBhvr>
                                        <p:cTn id="68" dur="500" tmFilter="0, 0; .2, .5; .8, .5; 1, 0"/>
                                        <p:tgtEl>
                                          <p:spTgt spid="4"/>
                                        </p:tgtEl>
                                      </p:cBhvr>
                                    </p:animEffect>
                                    <p:animScale>
                                      <p:cBhvr>
                                        <p:cTn id="69" dur="250" autoRev="1" fill="hold"/>
                                        <p:tgtEl>
                                          <p:spTgt spid="4"/>
                                        </p:tgtEl>
                                      </p:cBhvr>
                                      <p:by x="105000" y="105000"/>
                                    </p:animScale>
                                  </p:childTnLst>
                                </p:cTn>
                              </p:par>
                              <p:par>
                                <p:cTn id="70" presetID="26" presetClass="emph" presetSubtype="0" fill="hold" nodeType="withEffect">
                                  <p:stCondLst>
                                    <p:cond delay="250"/>
                                  </p:stCondLst>
                                  <p:childTnLst>
                                    <p:animEffect transition="out" filter="fade">
                                      <p:cBhvr>
                                        <p:cTn id="71" dur="500" tmFilter="0, 0; .2, .5; .8, .5; 1, 0"/>
                                        <p:tgtEl>
                                          <p:spTgt spid="12"/>
                                        </p:tgtEl>
                                      </p:cBhvr>
                                    </p:animEffect>
                                    <p:animScale>
                                      <p:cBhvr>
                                        <p:cTn id="72"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7" name="图片 9"/>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0972" y="1239602"/>
            <a:ext cx="4896544" cy="3389136"/>
          </a:xfrm>
          <a:prstGeom prst="rect">
            <a:avLst/>
          </a:prstGeom>
          <a:noFill/>
          <a:ln w="19050" cmpd="sng">
            <a:solidFill>
              <a:srgbClr val="F2F2F2"/>
            </a:solidFill>
            <a:bevel/>
          </a:ln>
          <a:extLst>
            <a:ext uri="{909E8E84-426E-40DD-AFC4-6F175D3DCCD1}">
              <a14:hiddenFill xmlns:a14="http://schemas.microsoft.com/office/drawing/2010/main">
                <a:solidFill>
                  <a:srgbClr val="FFFFFF"/>
                </a:solidFill>
              </a14:hiddenFill>
            </a:ext>
          </a:extLst>
        </p:spPr>
      </p:pic>
      <p:grpSp>
        <p:nvGrpSpPr>
          <p:cNvPr id="9" name="组合 4"/>
          <p:cNvGrpSpPr/>
          <p:nvPr/>
        </p:nvGrpSpPr>
        <p:grpSpPr bwMode="auto">
          <a:xfrm>
            <a:off x="4894068" y="1671650"/>
            <a:ext cx="4037227" cy="466560"/>
            <a:chOff x="0" y="0"/>
            <a:chExt cx="4752528" cy="549875"/>
          </a:xfrm>
          <a:solidFill>
            <a:srgbClr val="FA8A7E"/>
          </a:solidFill>
        </p:grpSpPr>
        <p:sp>
          <p:nvSpPr>
            <p:cNvPr id="10" name="矩形 3"/>
            <p:cNvSpPr>
              <a:spLocks noChangeArrowheads="1"/>
            </p:cNvSpPr>
            <p:nvPr/>
          </p:nvSpPr>
          <p:spPr bwMode="auto">
            <a:xfrm>
              <a:off x="0" y="0"/>
              <a:ext cx="4752528" cy="549875"/>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 name="TextBox 8"/>
            <p:cNvSpPr>
              <a:spLocks noChangeArrowheads="1"/>
            </p:cNvSpPr>
            <p:nvPr/>
          </p:nvSpPr>
          <p:spPr bwMode="auto">
            <a:xfrm>
              <a:off x="764955" y="84439"/>
              <a:ext cx="3456384" cy="435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dirty="0">
                  <a:solidFill>
                    <a:schemeClr val="bg1"/>
                  </a:solidFill>
                  <a:latin typeface="Impact" panose="020B0806030902050204" pitchFamily="34" charset="0"/>
                  <a:ea typeface="微软雅黑" panose="020B0503020204020204" pitchFamily="34" charset="-122"/>
                  <a:sym typeface="Impact" panose="020B0806030902050204" pitchFamily="34" charset="0"/>
                </a:rPr>
                <a:t>项目展示分类</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3" name="矩形 12"/>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标题 3"/>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6" presetClass="emph" presetSubtype="0" fill="hold" nodeType="afterEffect">
                                  <p:stCondLst>
                                    <p:cond delay="0"/>
                                  </p:stCondLst>
                                  <p:childTnLst>
                                    <p:animScale>
                                      <p:cBhvr>
                                        <p:cTn id="21" dur="2000" fill="hold"/>
                                        <p:tgtEl>
                                          <p:spTgt spid="7"/>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43" name="直接连接符 10"/>
          <p:cNvSpPr>
            <a:spLocks noChangeShapeType="1"/>
          </p:cNvSpPr>
          <p:nvPr/>
        </p:nvSpPr>
        <p:spPr bwMode="auto">
          <a:xfrm flipV="1">
            <a:off x="4447034" y="1130597"/>
            <a:ext cx="0" cy="3385369"/>
          </a:xfrm>
          <a:prstGeom prst="line">
            <a:avLst/>
          </a:prstGeom>
          <a:noFill/>
          <a:ln w="12700" cap="flat" cmpd="sng">
            <a:solidFill>
              <a:schemeClr val="tx1">
                <a:lumMod val="50000"/>
                <a:lumOff val="50000"/>
              </a:schemeClr>
            </a:solidFill>
            <a:prstDash val="sysDash"/>
            <a:bevel/>
          </a:ln>
          <a:extLst>
            <a:ext uri="{909E8E84-426E-40DD-AFC4-6F175D3DCCD1}">
              <a14:hiddenFill xmlns:a14="http://schemas.microsoft.com/office/drawing/2010/main">
                <a:noFill/>
              </a14:hiddenFill>
            </a:ext>
          </a:extLst>
        </p:spPr>
        <p:txBody>
          <a:bodyPr lIns="68580" tIns="34290" rIns="68580" bIns="34290"/>
          <a:lstStyle/>
          <a:p>
            <a:endParaRPr lang="zh-CN" altLang="en-US"/>
          </a:p>
        </p:txBody>
      </p:sp>
      <p:sp>
        <p:nvSpPr>
          <p:cNvPr id="44" name="椭圆 11"/>
          <p:cNvSpPr>
            <a:spLocks noChangeArrowheads="1"/>
          </p:cNvSpPr>
          <p:nvPr/>
        </p:nvSpPr>
        <p:spPr bwMode="auto">
          <a:xfrm>
            <a:off x="4213672" y="2643758"/>
            <a:ext cx="454819" cy="453628"/>
          </a:xfrm>
          <a:prstGeom prst="ellipse">
            <a:avLst/>
          </a:prstGeom>
          <a:solidFill>
            <a:srgbClr val="92E2D9"/>
          </a:solidFill>
          <a:ln>
            <a:noFill/>
          </a:ln>
        </p:spPr>
        <p:txBody>
          <a:bodyPr lIns="68580" tIns="34290" rIns="68580" bIns="34290"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5" name="文本框 12"/>
          <p:cNvSpPr>
            <a:spLocks noChangeArrowheads="1"/>
          </p:cNvSpPr>
          <p:nvPr/>
        </p:nvSpPr>
        <p:spPr bwMode="auto">
          <a:xfrm>
            <a:off x="4225578" y="2703314"/>
            <a:ext cx="440377"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VS</a:t>
            </a:r>
            <a:endParaRPr lang="zh-CN" altLang="en-US"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4" name="组合 23"/>
          <p:cNvGrpSpPr/>
          <p:nvPr/>
        </p:nvGrpSpPr>
        <p:grpSpPr>
          <a:xfrm>
            <a:off x="1691680" y="1383724"/>
            <a:ext cx="1669830" cy="2080752"/>
            <a:chOff x="1004888" y="716756"/>
            <a:chExt cx="1901429" cy="2369345"/>
          </a:xfrm>
        </p:grpSpPr>
        <p:grpSp>
          <p:nvGrpSpPr>
            <p:cNvPr id="25" name="组合 17"/>
            <p:cNvGrpSpPr/>
            <p:nvPr/>
          </p:nvGrpSpPr>
          <p:grpSpPr bwMode="auto">
            <a:xfrm>
              <a:off x="1756173" y="716756"/>
              <a:ext cx="1150144" cy="2187179"/>
              <a:chOff x="0" y="0"/>
              <a:chExt cx="1534410" cy="2916598"/>
            </a:xfrm>
          </p:grpSpPr>
          <p:sp>
            <p:nvSpPr>
              <p:cNvPr id="29" name="矩形 13"/>
              <p:cNvSpPr>
                <a:spLocks noChangeArrowheads="1"/>
              </p:cNvSpPr>
              <p:nvPr/>
            </p:nvSpPr>
            <p:spPr bwMode="auto">
              <a:xfrm rot="1546362">
                <a:off x="61644" y="430704"/>
                <a:ext cx="1411120" cy="2055192"/>
              </a:xfrm>
              <a:prstGeom prst="rect">
                <a:avLst/>
              </a:prstGeom>
              <a:solidFill>
                <a:schemeClr val="bg1">
                  <a:lumMod val="95000"/>
                </a:schemeClr>
              </a:solidFill>
              <a:ln w="12700" cap="flat" cmpd="sng">
                <a:solidFill>
                  <a:srgbClr val="42719B"/>
                </a:solidFill>
                <a:miter lim="800000"/>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0" name="Freeform 9"/>
              <p:cNvSpPr>
                <a:spLocks noEditPoints="1" noChangeArrowheads="1"/>
              </p:cNvSpPr>
              <p:nvPr/>
            </p:nvSpPr>
            <p:spPr bwMode="auto">
              <a:xfrm rot="1554409">
                <a:off x="0" y="0"/>
                <a:ext cx="1534410" cy="2916598"/>
              </a:xfrm>
              <a:custGeom>
                <a:avLst/>
                <a:gdLst>
                  <a:gd name="T0" fmla="*/ 87 w 104"/>
                  <a:gd name="T1" fmla="*/ 0 h 200"/>
                  <a:gd name="T2" fmla="*/ 16 w 104"/>
                  <a:gd name="T3" fmla="*/ 0 h 200"/>
                  <a:gd name="T4" fmla="*/ 0 w 104"/>
                  <a:gd name="T5" fmla="*/ 17 h 200"/>
                  <a:gd name="T6" fmla="*/ 0 w 104"/>
                  <a:gd name="T7" fmla="*/ 183 h 200"/>
                  <a:gd name="T8" fmla="*/ 16 w 104"/>
                  <a:gd name="T9" fmla="*/ 200 h 200"/>
                  <a:gd name="T10" fmla="*/ 87 w 104"/>
                  <a:gd name="T11" fmla="*/ 200 h 200"/>
                  <a:gd name="T12" fmla="*/ 104 w 104"/>
                  <a:gd name="T13" fmla="*/ 183 h 200"/>
                  <a:gd name="T14" fmla="*/ 104 w 104"/>
                  <a:gd name="T15" fmla="*/ 17 h 200"/>
                  <a:gd name="T16" fmla="*/ 87 w 104"/>
                  <a:gd name="T17" fmla="*/ 0 h 200"/>
                  <a:gd name="T18" fmla="*/ 43 w 104"/>
                  <a:gd name="T19" fmla="*/ 13 h 200"/>
                  <a:gd name="T20" fmla="*/ 63 w 104"/>
                  <a:gd name="T21" fmla="*/ 13 h 200"/>
                  <a:gd name="T22" fmla="*/ 66 w 104"/>
                  <a:gd name="T23" fmla="*/ 17 h 200"/>
                  <a:gd name="T24" fmla="*/ 63 w 104"/>
                  <a:gd name="T25" fmla="*/ 20 h 200"/>
                  <a:gd name="T26" fmla="*/ 43 w 104"/>
                  <a:gd name="T27" fmla="*/ 20 h 200"/>
                  <a:gd name="T28" fmla="*/ 40 w 104"/>
                  <a:gd name="T29" fmla="*/ 17 h 200"/>
                  <a:gd name="T30" fmla="*/ 43 w 104"/>
                  <a:gd name="T31" fmla="*/ 13 h 200"/>
                  <a:gd name="T32" fmla="*/ 53 w 104"/>
                  <a:gd name="T33" fmla="*/ 193 h 200"/>
                  <a:gd name="T34" fmla="*/ 43 w 104"/>
                  <a:gd name="T35" fmla="*/ 183 h 200"/>
                  <a:gd name="T36" fmla="*/ 53 w 104"/>
                  <a:gd name="T37" fmla="*/ 173 h 200"/>
                  <a:gd name="T38" fmla="*/ 63 w 104"/>
                  <a:gd name="T39" fmla="*/ 183 h 200"/>
                  <a:gd name="T40" fmla="*/ 53 w 104"/>
                  <a:gd name="T41" fmla="*/ 193 h 200"/>
                  <a:gd name="T42" fmla="*/ 96 w 104"/>
                  <a:gd name="T43" fmla="*/ 164 h 200"/>
                  <a:gd name="T44" fmla="*/ 8 w 104"/>
                  <a:gd name="T45" fmla="*/ 164 h 200"/>
                  <a:gd name="T46" fmla="*/ 8 w 104"/>
                  <a:gd name="T47" fmla="*/ 32 h 200"/>
                  <a:gd name="T48" fmla="*/ 96 w 104"/>
                  <a:gd name="T49" fmla="*/ 32 h 200"/>
                  <a:gd name="T50" fmla="*/ 96 w 104"/>
                  <a:gd name="T51" fmla="*/ 164 h 2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4"/>
                  <a:gd name="T79" fmla="*/ 0 h 200"/>
                  <a:gd name="T80" fmla="*/ 104 w 104"/>
                  <a:gd name="T81" fmla="*/ 200 h 2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4" h="200">
                    <a:moveTo>
                      <a:pt x="87" y="0"/>
                    </a:moveTo>
                    <a:cubicBezTo>
                      <a:pt x="16" y="0"/>
                      <a:pt x="16" y="0"/>
                      <a:pt x="16" y="0"/>
                    </a:cubicBezTo>
                    <a:cubicBezTo>
                      <a:pt x="7" y="0"/>
                      <a:pt x="0" y="8"/>
                      <a:pt x="0" y="17"/>
                    </a:cubicBezTo>
                    <a:cubicBezTo>
                      <a:pt x="0" y="183"/>
                      <a:pt x="0" y="183"/>
                      <a:pt x="0" y="183"/>
                    </a:cubicBezTo>
                    <a:cubicBezTo>
                      <a:pt x="0" y="192"/>
                      <a:pt x="7" y="200"/>
                      <a:pt x="16" y="200"/>
                    </a:cubicBezTo>
                    <a:cubicBezTo>
                      <a:pt x="87" y="200"/>
                      <a:pt x="87" y="200"/>
                      <a:pt x="87" y="200"/>
                    </a:cubicBezTo>
                    <a:cubicBezTo>
                      <a:pt x="96" y="200"/>
                      <a:pt x="104" y="192"/>
                      <a:pt x="104" y="183"/>
                    </a:cubicBezTo>
                    <a:cubicBezTo>
                      <a:pt x="104" y="17"/>
                      <a:pt x="104" y="17"/>
                      <a:pt x="104" y="17"/>
                    </a:cubicBezTo>
                    <a:cubicBezTo>
                      <a:pt x="104" y="8"/>
                      <a:pt x="96" y="0"/>
                      <a:pt x="87" y="0"/>
                    </a:cubicBezTo>
                    <a:moveTo>
                      <a:pt x="43" y="13"/>
                    </a:moveTo>
                    <a:cubicBezTo>
                      <a:pt x="63" y="13"/>
                      <a:pt x="63" y="13"/>
                      <a:pt x="63" y="13"/>
                    </a:cubicBezTo>
                    <a:cubicBezTo>
                      <a:pt x="65" y="13"/>
                      <a:pt x="66" y="15"/>
                      <a:pt x="66" y="17"/>
                    </a:cubicBezTo>
                    <a:cubicBezTo>
                      <a:pt x="66" y="19"/>
                      <a:pt x="65" y="20"/>
                      <a:pt x="63" y="20"/>
                    </a:cubicBezTo>
                    <a:cubicBezTo>
                      <a:pt x="43" y="20"/>
                      <a:pt x="43" y="20"/>
                      <a:pt x="43" y="20"/>
                    </a:cubicBezTo>
                    <a:cubicBezTo>
                      <a:pt x="41" y="20"/>
                      <a:pt x="40" y="19"/>
                      <a:pt x="40" y="17"/>
                    </a:cubicBezTo>
                    <a:cubicBezTo>
                      <a:pt x="40" y="15"/>
                      <a:pt x="41" y="13"/>
                      <a:pt x="43" y="13"/>
                    </a:cubicBezTo>
                    <a:moveTo>
                      <a:pt x="53" y="193"/>
                    </a:moveTo>
                    <a:cubicBezTo>
                      <a:pt x="47" y="193"/>
                      <a:pt x="43" y="189"/>
                      <a:pt x="43" y="183"/>
                    </a:cubicBezTo>
                    <a:cubicBezTo>
                      <a:pt x="43" y="178"/>
                      <a:pt x="47" y="173"/>
                      <a:pt x="53" y="173"/>
                    </a:cubicBezTo>
                    <a:cubicBezTo>
                      <a:pt x="58" y="173"/>
                      <a:pt x="63" y="178"/>
                      <a:pt x="63" y="183"/>
                    </a:cubicBezTo>
                    <a:cubicBezTo>
                      <a:pt x="63" y="189"/>
                      <a:pt x="58" y="193"/>
                      <a:pt x="53" y="193"/>
                    </a:cubicBezTo>
                    <a:moveTo>
                      <a:pt x="96" y="164"/>
                    </a:moveTo>
                    <a:cubicBezTo>
                      <a:pt x="8" y="164"/>
                      <a:pt x="8" y="164"/>
                      <a:pt x="8" y="164"/>
                    </a:cubicBezTo>
                    <a:cubicBezTo>
                      <a:pt x="8" y="32"/>
                      <a:pt x="8" y="32"/>
                      <a:pt x="8" y="32"/>
                    </a:cubicBezTo>
                    <a:cubicBezTo>
                      <a:pt x="96" y="32"/>
                      <a:pt x="96" y="32"/>
                      <a:pt x="96" y="32"/>
                    </a:cubicBezTo>
                    <a:lnTo>
                      <a:pt x="96" y="164"/>
                    </a:lnTo>
                    <a:close/>
                  </a:path>
                </a:pathLst>
              </a:custGeom>
              <a:solidFill>
                <a:srgbClr val="FA9A90"/>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sym typeface="宋体" panose="02010600030101010101" pitchFamily="2" charset="-122"/>
                </a:endParaRPr>
              </a:p>
            </p:txBody>
          </p:sp>
        </p:grpSp>
        <p:sp>
          <p:nvSpPr>
            <p:cNvPr id="26" name="文本框 26"/>
            <p:cNvSpPr>
              <a:spLocks noChangeArrowheads="1"/>
            </p:cNvSpPr>
            <p:nvPr/>
          </p:nvSpPr>
          <p:spPr bwMode="auto">
            <a:xfrm rot="1575535">
              <a:off x="1883754" y="1586237"/>
              <a:ext cx="915222" cy="49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sz="2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25%</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任意多边形 27"/>
            <p:cNvSpPr>
              <a:spLocks noChangeArrowheads="1"/>
            </p:cNvSpPr>
            <p:nvPr/>
          </p:nvSpPr>
          <p:spPr bwMode="auto">
            <a:xfrm rot="290175">
              <a:off x="1004888" y="1825229"/>
              <a:ext cx="666750" cy="903684"/>
            </a:xfrm>
            <a:custGeom>
              <a:avLst/>
              <a:gdLst>
                <a:gd name="T0" fmla="*/ 841432 w 889211"/>
                <a:gd name="T1" fmla="*/ 0 h 1205162"/>
                <a:gd name="T2" fmla="*/ 679450 w 889211"/>
                <a:gd name="T3" fmla="*/ 17712 h 1205162"/>
                <a:gd name="T4" fmla="*/ 558800 w 889211"/>
                <a:gd name="T5" fmla="*/ 125662 h 1205162"/>
                <a:gd name="T6" fmla="*/ 387350 w 889211"/>
                <a:gd name="T7" fmla="*/ 417762 h 1205162"/>
                <a:gd name="T8" fmla="*/ 254000 w 889211"/>
                <a:gd name="T9" fmla="*/ 747962 h 1205162"/>
                <a:gd name="T10" fmla="*/ 0 w 889211"/>
                <a:gd name="T11" fmla="*/ 989262 h 1205162"/>
                <a:gd name="T12" fmla="*/ 431800 w 889211"/>
                <a:gd name="T13" fmla="*/ 1205162 h 1205162"/>
                <a:gd name="T14" fmla="*/ 482600 w 889211"/>
                <a:gd name="T15" fmla="*/ 1128962 h 1205162"/>
                <a:gd name="T16" fmla="*/ 622300 w 889211"/>
                <a:gd name="T17" fmla="*/ 1078162 h 1205162"/>
                <a:gd name="T18" fmla="*/ 679450 w 889211"/>
                <a:gd name="T19" fmla="*/ 1033712 h 1205162"/>
                <a:gd name="T20" fmla="*/ 613205 w 889211"/>
                <a:gd name="T21" fmla="*/ 975070 h 1205162"/>
                <a:gd name="T22" fmla="*/ 692150 w 889211"/>
                <a:gd name="T23" fmla="*/ 881312 h 1205162"/>
                <a:gd name="T24" fmla="*/ 882650 w 889211"/>
                <a:gd name="T25" fmla="*/ 697162 h 1205162"/>
                <a:gd name="T26" fmla="*/ 863600 w 889211"/>
                <a:gd name="T27" fmla="*/ 576512 h 1205162"/>
                <a:gd name="T28" fmla="*/ 742950 w 889211"/>
                <a:gd name="T29" fmla="*/ 582862 h 1205162"/>
                <a:gd name="T30" fmla="*/ 581349 w 889211"/>
                <a:gd name="T31" fmla="*/ 682614 h 1205162"/>
                <a:gd name="T32" fmla="*/ 765477 w 889211"/>
                <a:gd name="T33" fmla="*/ 205829 h 1205162"/>
                <a:gd name="T34" fmla="*/ 841432 w 889211"/>
                <a:gd name="T35" fmla="*/ 0 h 1205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89211"/>
                <a:gd name="T55" fmla="*/ 0 h 1205162"/>
                <a:gd name="T56" fmla="*/ 889211 w 889211"/>
                <a:gd name="T57" fmla="*/ 1205162 h 12051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89211" h="1205162">
                  <a:moveTo>
                    <a:pt x="841432" y="0"/>
                  </a:moveTo>
                  <a:cubicBezTo>
                    <a:pt x="778465" y="290"/>
                    <a:pt x="750301" y="-2364"/>
                    <a:pt x="679450" y="17712"/>
                  </a:cubicBezTo>
                  <a:cubicBezTo>
                    <a:pt x="628939" y="45007"/>
                    <a:pt x="597946" y="77024"/>
                    <a:pt x="558800" y="125662"/>
                  </a:cubicBezTo>
                  <a:lnTo>
                    <a:pt x="387350" y="417762"/>
                  </a:lnTo>
                  <a:cubicBezTo>
                    <a:pt x="330245" y="528900"/>
                    <a:pt x="270512" y="646632"/>
                    <a:pt x="254000" y="747962"/>
                  </a:cubicBezTo>
                  <a:lnTo>
                    <a:pt x="0" y="989262"/>
                  </a:lnTo>
                  <a:lnTo>
                    <a:pt x="431800" y="1205162"/>
                  </a:lnTo>
                  <a:lnTo>
                    <a:pt x="482600" y="1128962"/>
                  </a:lnTo>
                  <a:cubicBezTo>
                    <a:pt x="530506" y="1127847"/>
                    <a:pt x="575733" y="1095095"/>
                    <a:pt x="622300" y="1078162"/>
                  </a:cubicBezTo>
                  <a:lnTo>
                    <a:pt x="679450" y="1033712"/>
                  </a:lnTo>
                  <a:lnTo>
                    <a:pt x="613205" y="975070"/>
                  </a:lnTo>
                  <a:lnTo>
                    <a:pt x="692150" y="881312"/>
                  </a:lnTo>
                  <a:lnTo>
                    <a:pt x="882650" y="697162"/>
                  </a:lnTo>
                  <a:cubicBezTo>
                    <a:pt x="894479" y="645847"/>
                    <a:pt x="891560" y="608527"/>
                    <a:pt x="863600" y="576512"/>
                  </a:cubicBezTo>
                  <a:cubicBezTo>
                    <a:pt x="819148" y="566241"/>
                    <a:pt x="793681" y="554364"/>
                    <a:pt x="742950" y="582862"/>
                  </a:cubicBezTo>
                  <a:lnTo>
                    <a:pt x="581349" y="682614"/>
                  </a:lnTo>
                  <a:lnTo>
                    <a:pt x="765477" y="205829"/>
                  </a:lnTo>
                  <a:cubicBezTo>
                    <a:pt x="792994" y="138096"/>
                    <a:pt x="811555" y="77491"/>
                    <a:pt x="841432" y="0"/>
                  </a:cubicBezTo>
                  <a:close/>
                </a:path>
              </a:pathLst>
            </a:custGeom>
            <a:solidFill>
              <a:schemeClr val="tx1">
                <a:lumMod val="65000"/>
                <a:lumOff val="35000"/>
              </a:schemeClr>
            </a:solidFill>
            <a:ln>
              <a:noFill/>
            </a:ln>
            <a:extLst>
              <a:ext uri="{91240B29-F687-4F45-9708-019B960494DF}">
                <a14:hiddenLine xmlns:a14="http://schemas.microsoft.com/office/drawing/2010/main" w="12700">
                  <a:solidFill>
                    <a:srgbClr val="42719B"/>
                  </a:solidFill>
                  <a:bevel/>
                </a14:hiddenLine>
              </a:ext>
            </a:extLst>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28" name="任意多边形 28"/>
            <p:cNvSpPr>
              <a:spLocks noChangeArrowheads="1"/>
            </p:cNvSpPr>
            <p:nvPr/>
          </p:nvSpPr>
          <p:spPr bwMode="auto">
            <a:xfrm>
              <a:off x="2266950" y="2118123"/>
              <a:ext cx="539354" cy="967978"/>
            </a:xfrm>
            <a:custGeom>
              <a:avLst/>
              <a:gdLst>
                <a:gd name="T0" fmla="*/ 323850 w 719666"/>
                <a:gd name="T1" fmla="*/ 1290552 h 1290552"/>
                <a:gd name="T2" fmla="*/ 292100 w 719666"/>
                <a:gd name="T3" fmla="*/ 1169902 h 1290552"/>
                <a:gd name="T4" fmla="*/ 177800 w 719666"/>
                <a:gd name="T5" fmla="*/ 1125452 h 1290552"/>
                <a:gd name="T6" fmla="*/ 12700 w 719666"/>
                <a:gd name="T7" fmla="*/ 788902 h 1290552"/>
                <a:gd name="T8" fmla="*/ 139700 w 719666"/>
                <a:gd name="T9" fmla="*/ 636502 h 1290552"/>
                <a:gd name="T10" fmla="*/ 0 w 719666"/>
                <a:gd name="T11" fmla="*/ 58652 h 1290552"/>
                <a:gd name="T12" fmla="*/ 50800 w 719666"/>
                <a:gd name="T13" fmla="*/ 1502 h 1290552"/>
                <a:gd name="T14" fmla="*/ 120650 w 719666"/>
                <a:gd name="T15" fmla="*/ 20552 h 1290552"/>
                <a:gd name="T16" fmla="*/ 254000 w 719666"/>
                <a:gd name="T17" fmla="*/ 446002 h 1290552"/>
                <a:gd name="T18" fmla="*/ 349250 w 719666"/>
                <a:gd name="T19" fmla="*/ 446002 h 1290552"/>
                <a:gd name="T20" fmla="*/ 406400 w 719666"/>
                <a:gd name="T21" fmla="*/ 515852 h 1290552"/>
                <a:gd name="T22" fmla="*/ 546100 w 719666"/>
                <a:gd name="T23" fmla="*/ 541252 h 1290552"/>
                <a:gd name="T24" fmla="*/ 596900 w 719666"/>
                <a:gd name="T25" fmla="*/ 655552 h 1290552"/>
                <a:gd name="T26" fmla="*/ 698500 w 719666"/>
                <a:gd name="T27" fmla="*/ 687302 h 1290552"/>
                <a:gd name="T28" fmla="*/ 717550 w 719666"/>
                <a:gd name="T29" fmla="*/ 1023852 h 1290552"/>
                <a:gd name="T30" fmla="*/ 717550 w 719666"/>
                <a:gd name="T31" fmla="*/ 1023852 h 1290552"/>
                <a:gd name="T32" fmla="*/ 685800 w 719666"/>
                <a:gd name="T33" fmla="*/ 1049252 h 1290552"/>
                <a:gd name="T34" fmla="*/ 717550 w 719666"/>
                <a:gd name="T35" fmla="*/ 1150852 h 1290552"/>
                <a:gd name="T36" fmla="*/ 323850 w 719666"/>
                <a:gd name="T37" fmla="*/ 1290552 h 129055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9666"/>
                <a:gd name="T58" fmla="*/ 0 h 1290552"/>
                <a:gd name="T59" fmla="*/ 719666 w 719666"/>
                <a:gd name="T60" fmla="*/ 1290552 h 129055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9666" h="1290552">
                  <a:moveTo>
                    <a:pt x="323850" y="1290552"/>
                  </a:moveTo>
                  <a:cubicBezTo>
                    <a:pt x="313267" y="1250335"/>
                    <a:pt x="296333" y="1216469"/>
                    <a:pt x="292100" y="1169902"/>
                  </a:cubicBezTo>
                  <a:cubicBezTo>
                    <a:pt x="231775" y="1161435"/>
                    <a:pt x="215900" y="1140269"/>
                    <a:pt x="177800" y="1125452"/>
                  </a:cubicBezTo>
                  <a:cubicBezTo>
                    <a:pt x="106892" y="1016444"/>
                    <a:pt x="48683" y="913785"/>
                    <a:pt x="12700" y="788902"/>
                  </a:cubicBezTo>
                  <a:cubicBezTo>
                    <a:pt x="35983" y="741277"/>
                    <a:pt x="71967" y="671427"/>
                    <a:pt x="139700" y="636502"/>
                  </a:cubicBezTo>
                  <a:cubicBezTo>
                    <a:pt x="74083" y="447060"/>
                    <a:pt x="46567" y="251269"/>
                    <a:pt x="0" y="58652"/>
                  </a:cubicBezTo>
                  <a:cubicBezTo>
                    <a:pt x="16933" y="39602"/>
                    <a:pt x="8467" y="23727"/>
                    <a:pt x="50800" y="1502"/>
                  </a:cubicBezTo>
                  <a:cubicBezTo>
                    <a:pt x="86783" y="-1673"/>
                    <a:pt x="100542" y="-1673"/>
                    <a:pt x="120650" y="20552"/>
                  </a:cubicBezTo>
                  <a:cubicBezTo>
                    <a:pt x="171450" y="162369"/>
                    <a:pt x="209550" y="304185"/>
                    <a:pt x="254000" y="446002"/>
                  </a:cubicBezTo>
                  <a:cubicBezTo>
                    <a:pt x="285750" y="446002"/>
                    <a:pt x="307975" y="439652"/>
                    <a:pt x="349250" y="446002"/>
                  </a:cubicBezTo>
                  <a:cubicBezTo>
                    <a:pt x="368300" y="469285"/>
                    <a:pt x="393700" y="486219"/>
                    <a:pt x="406400" y="515852"/>
                  </a:cubicBezTo>
                  <a:cubicBezTo>
                    <a:pt x="459317" y="505269"/>
                    <a:pt x="509058" y="526435"/>
                    <a:pt x="546100" y="541252"/>
                  </a:cubicBezTo>
                  <a:lnTo>
                    <a:pt x="596900" y="655552"/>
                  </a:lnTo>
                  <a:cubicBezTo>
                    <a:pt x="652992" y="656610"/>
                    <a:pt x="674158" y="670369"/>
                    <a:pt x="698500" y="687302"/>
                  </a:cubicBezTo>
                  <a:cubicBezTo>
                    <a:pt x="723900" y="799485"/>
                    <a:pt x="720725" y="905319"/>
                    <a:pt x="717550" y="1023852"/>
                  </a:cubicBezTo>
                  <a:lnTo>
                    <a:pt x="717550" y="1023852"/>
                  </a:lnTo>
                  <a:lnTo>
                    <a:pt x="685800" y="1049252"/>
                  </a:lnTo>
                  <a:lnTo>
                    <a:pt x="717550" y="1150852"/>
                  </a:lnTo>
                  <a:lnTo>
                    <a:pt x="323850" y="1290552"/>
                  </a:lnTo>
                  <a:close/>
                </a:path>
              </a:pathLst>
            </a:custGeom>
            <a:solidFill>
              <a:schemeClr val="tx1">
                <a:lumMod val="65000"/>
                <a:lumOff val="35000"/>
              </a:schemeClr>
            </a:solidFill>
            <a:ln>
              <a:noFill/>
            </a:ln>
            <a:extLst>
              <a:ext uri="{91240B29-F687-4F45-9708-019B960494DF}">
                <a14:hiddenLine xmlns:a14="http://schemas.microsoft.com/office/drawing/2010/main" w="12700">
                  <a:solidFill>
                    <a:srgbClr val="42719B"/>
                  </a:solidFill>
                  <a:bevel/>
                </a14:hiddenLine>
              </a:ext>
            </a:extLst>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grpSp>
        <p:nvGrpSpPr>
          <p:cNvPr id="31" name="组合 30"/>
          <p:cNvGrpSpPr/>
          <p:nvPr/>
        </p:nvGrpSpPr>
        <p:grpSpPr>
          <a:xfrm>
            <a:off x="5342546" y="1311578"/>
            <a:ext cx="2248048" cy="2225044"/>
            <a:chOff x="5915025" y="581025"/>
            <a:chExt cx="2559844" cy="2533650"/>
          </a:xfrm>
        </p:grpSpPr>
        <p:grpSp>
          <p:nvGrpSpPr>
            <p:cNvPr id="32" name="组合 20"/>
            <p:cNvGrpSpPr/>
            <p:nvPr/>
          </p:nvGrpSpPr>
          <p:grpSpPr bwMode="auto">
            <a:xfrm>
              <a:off x="5915025" y="581025"/>
              <a:ext cx="1777604" cy="2214563"/>
              <a:chOff x="0" y="0"/>
              <a:chExt cx="2370138" cy="2951163"/>
            </a:xfrm>
          </p:grpSpPr>
          <p:sp>
            <p:nvSpPr>
              <p:cNvPr id="36" name="矩形 18"/>
              <p:cNvSpPr>
                <a:spLocks noChangeArrowheads="1"/>
              </p:cNvSpPr>
              <p:nvPr/>
            </p:nvSpPr>
            <p:spPr bwMode="auto">
              <a:xfrm rot="20217308">
                <a:off x="30038" y="134080"/>
                <a:ext cx="2225280" cy="2356328"/>
              </a:xfrm>
              <a:prstGeom prst="rect">
                <a:avLst/>
              </a:prstGeom>
              <a:solidFill>
                <a:schemeClr val="bg1">
                  <a:lumMod val="95000"/>
                </a:schemeClr>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52" name="Freeform 5"/>
              <p:cNvSpPr>
                <a:spLocks noEditPoints="1" noChangeArrowheads="1"/>
              </p:cNvSpPr>
              <p:nvPr/>
            </p:nvSpPr>
            <p:spPr bwMode="auto">
              <a:xfrm rot="20219048">
                <a:off x="0" y="0"/>
                <a:ext cx="2370138" cy="2951163"/>
              </a:xfrm>
              <a:custGeom>
                <a:avLst/>
                <a:gdLst>
                  <a:gd name="T0" fmla="*/ 143 w 160"/>
                  <a:gd name="T1" fmla="*/ 0 h 200"/>
                  <a:gd name="T2" fmla="*/ 16 w 160"/>
                  <a:gd name="T3" fmla="*/ 0 h 200"/>
                  <a:gd name="T4" fmla="*/ 0 w 160"/>
                  <a:gd name="T5" fmla="*/ 17 h 200"/>
                  <a:gd name="T6" fmla="*/ 0 w 160"/>
                  <a:gd name="T7" fmla="*/ 183 h 200"/>
                  <a:gd name="T8" fmla="*/ 16 w 160"/>
                  <a:gd name="T9" fmla="*/ 200 h 200"/>
                  <a:gd name="T10" fmla="*/ 143 w 160"/>
                  <a:gd name="T11" fmla="*/ 200 h 200"/>
                  <a:gd name="T12" fmla="*/ 160 w 160"/>
                  <a:gd name="T13" fmla="*/ 183 h 200"/>
                  <a:gd name="T14" fmla="*/ 160 w 160"/>
                  <a:gd name="T15" fmla="*/ 17 h 200"/>
                  <a:gd name="T16" fmla="*/ 143 w 160"/>
                  <a:gd name="T17" fmla="*/ 0 h 200"/>
                  <a:gd name="T18" fmla="*/ 78 w 160"/>
                  <a:gd name="T19" fmla="*/ 193 h 200"/>
                  <a:gd name="T20" fmla="*/ 68 w 160"/>
                  <a:gd name="T21" fmla="*/ 183 h 200"/>
                  <a:gd name="T22" fmla="*/ 78 w 160"/>
                  <a:gd name="T23" fmla="*/ 173 h 200"/>
                  <a:gd name="T24" fmla="*/ 88 w 160"/>
                  <a:gd name="T25" fmla="*/ 183 h 200"/>
                  <a:gd name="T26" fmla="*/ 78 w 160"/>
                  <a:gd name="T27" fmla="*/ 193 h 200"/>
                  <a:gd name="T28" fmla="*/ 148 w 160"/>
                  <a:gd name="T29" fmla="*/ 164 h 200"/>
                  <a:gd name="T30" fmla="*/ 12 w 160"/>
                  <a:gd name="T31" fmla="*/ 164 h 200"/>
                  <a:gd name="T32" fmla="*/ 12 w 160"/>
                  <a:gd name="T33" fmla="*/ 12 h 200"/>
                  <a:gd name="T34" fmla="*/ 148 w 160"/>
                  <a:gd name="T35" fmla="*/ 12 h 200"/>
                  <a:gd name="T36" fmla="*/ 148 w 160"/>
                  <a:gd name="T37" fmla="*/ 164 h 2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0"/>
                  <a:gd name="T58" fmla="*/ 0 h 200"/>
                  <a:gd name="T59" fmla="*/ 160 w 160"/>
                  <a:gd name="T60" fmla="*/ 200 h 20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0" h="200">
                    <a:moveTo>
                      <a:pt x="143" y="0"/>
                    </a:moveTo>
                    <a:cubicBezTo>
                      <a:pt x="16" y="0"/>
                      <a:pt x="16" y="0"/>
                      <a:pt x="16" y="0"/>
                    </a:cubicBezTo>
                    <a:cubicBezTo>
                      <a:pt x="7" y="0"/>
                      <a:pt x="0" y="7"/>
                      <a:pt x="0" y="17"/>
                    </a:cubicBezTo>
                    <a:cubicBezTo>
                      <a:pt x="0" y="183"/>
                      <a:pt x="0" y="183"/>
                      <a:pt x="0" y="183"/>
                    </a:cubicBezTo>
                    <a:cubicBezTo>
                      <a:pt x="0" y="192"/>
                      <a:pt x="7" y="200"/>
                      <a:pt x="16" y="200"/>
                    </a:cubicBezTo>
                    <a:cubicBezTo>
                      <a:pt x="143" y="200"/>
                      <a:pt x="143" y="200"/>
                      <a:pt x="143" y="200"/>
                    </a:cubicBezTo>
                    <a:cubicBezTo>
                      <a:pt x="152" y="200"/>
                      <a:pt x="160" y="192"/>
                      <a:pt x="160" y="183"/>
                    </a:cubicBezTo>
                    <a:cubicBezTo>
                      <a:pt x="160" y="17"/>
                      <a:pt x="160" y="17"/>
                      <a:pt x="160" y="17"/>
                    </a:cubicBezTo>
                    <a:cubicBezTo>
                      <a:pt x="160" y="7"/>
                      <a:pt x="152" y="0"/>
                      <a:pt x="143" y="0"/>
                    </a:cubicBezTo>
                    <a:moveTo>
                      <a:pt x="78" y="193"/>
                    </a:moveTo>
                    <a:cubicBezTo>
                      <a:pt x="73" y="193"/>
                      <a:pt x="68" y="188"/>
                      <a:pt x="68" y="183"/>
                    </a:cubicBezTo>
                    <a:cubicBezTo>
                      <a:pt x="68" y="177"/>
                      <a:pt x="73" y="173"/>
                      <a:pt x="78" y="173"/>
                    </a:cubicBezTo>
                    <a:cubicBezTo>
                      <a:pt x="84" y="173"/>
                      <a:pt x="88" y="177"/>
                      <a:pt x="88" y="183"/>
                    </a:cubicBezTo>
                    <a:cubicBezTo>
                      <a:pt x="88" y="188"/>
                      <a:pt x="84" y="193"/>
                      <a:pt x="78" y="193"/>
                    </a:cubicBezTo>
                    <a:moveTo>
                      <a:pt x="148" y="164"/>
                    </a:moveTo>
                    <a:cubicBezTo>
                      <a:pt x="12" y="164"/>
                      <a:pt x="12" y="164"/>
                      <a:pt x="12" y="164"/>
                    </a:cubicBezTo>
                    <a:cubicBezTo>
                      <a:pt x="12" y="12"/>
                      <a:pt x="12" y="12"/>
                      <a:pt x="12" y="12"/>
                    </a:cubicBezTo>
                    <a:cubicBezTo>
                      <a:pt x="148" y="12"/>
                      <a:pt x="148" y="12"/>
                      <a:pt x="148" y="12"/>
                    </a:cubicBezTo>
                    <a:lnTo>
                      <a:pt x="148" y="164"/>
                    </a:lnTo>
                    <a:close/>
                  </a:path>
                </a:pathLst>
              </a:custGeom>
              <a:solidFill>
                <a:srgbClr val="F8D974"/>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sym typeface="宋体" panose="02010600030101010101" pitchFamily="2" charset="-122"/>
                </a:endParaRPr>
              </a:p>
            </p:txBody>
          </p:sp>
        </p:grpSp>
        <p:sp>
          <p:nvSpPr>
            <p:cNvPr id="33" name="文本框 21"/>
            <p:cNvSpPr>
              <a:spLocks noChangeArrowheads="1"/>
            </p:cNvSpPr>
            <p:nvPr/>
          </p:nvSpPr>
          <p:spPr bwMode="auto">
            <a:xfrm rot="20096662">
              <a:off x="6219151" y="1263397"/>
              <a:ext cx="1105057" cy="604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sz="3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75%</a:t>
              </a:r>
              <a:endParaRPr lang="zh-CN" altLang="en-US" sz="3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任意多边形 29"/>
            <p:cNvSpPr>
              <a:spLocks noChangeArrowheads="1"/>
            </p:cNvSpPr>
            <p:nvPr/>
          </p:nvSpPr>
          <p:spPr bwMode="auto">
            <a:xfrm>
              <a:off x="5949554" y="2397919"/>
              <a:ext cx="608409" cy="716756"/>
            </a:xfrm>
            <a:custGeom>
              <a:avLst/>
              <a:gdLst>
                <a:gd name="T0" fmla="*/ 0 w 810351"/>
                <a:gd name="T1" fmla="*/ 885825 h 957262"/>
                <a:gd name="T2" fmla="*/ 133350 w 810351"/>
                <a:gd name="T3" fmla="*/ 714375 h 957262"/>
                <a:gd name="T4" fmla="*/ 171450 w 810351"/>
                <a:gd name="T5" fmla="*/ 481012 h 957262"/>
                <a:gd name="T6" fmla="*/ 288925 w 810351"/>
                <a:gd name="T7" fmla="*/ 0 h 957262"/>
                <a:gd name="T8" fmla="*/ 508000 w 810351"/>
                <a:gd name="T9" fmla="*/ 520700 h 957262"/>
                <a:gd name="T10" fmla="*/ 590550 w 810351"/>
                <a:gd name="T11" fmla="*/ 433387 h 957262"/>
                <a:gd name="T12" fmla="*/ 747713 w 810351"/>
                <a:gd name="T13" fmla="*/ 266700 h 957262"/>
                <a:gd name="T14" fmla="*/ 809625 w 810351"/>
                <a:gd name="T15" fmla="*/ 333375 h 957262"/>
                <a:gd name="T16" fmla="*/ 647700 w 810351"/>
                <a:gd name="T17" fmla="*/ 609600 h 957262"/>
                <a:gd name="T18" fmla="*/ 661988 w 810351"/>
                <a:gd name="T19" fmla="*/ 681037 h 957262"/>
                <a:gd name="T20" fmla="*/ 547688 w 810351"/>
                <a:gd name="T21" fmla="*/ 809625 h 957262"/>
                <a:gd name="T22" fmla="*/ 423863 w 810351"/>
                <a:gd name="T23" fmla="*/ 866775 h 957262"/>
                <a:gd name="T24" fmla="*/ 381000 w 810351"/>
                <a:gd name="T25" fmla="*/ 957262 h 957262"/>
                <a:gd name="T26" fmla="*/ 0 w 810351"/>
                <a:gd name="T27" fmla="*/ 885825 h 9572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10351"/>
                <a:gd name="T43" fmla="*/ 0 h 957262"/>
                <a:gd name="T44" fmla="*/ 810351 w 810351"/>
                <a:gd name="T45" fmla="*/ 957262 h 9572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10351" h="957262">
                  <a:moveTo>
                    <a:pt x="0" y="885825"/>
                  </a:moveTo>
                  <a:cubicBezTo>
                    <a:pt x="60325" y="841375"/>
                    <a:pt x="88900" y="771525"/>
                    <a:pt x="133350" y="714375"/>
                  </a:cubicBezTo>
                  <a:cubicBezTo>
                    <a:pt x="168275" y="623887"/>
                    <a:pt x="158750" y="558800"/>
                    <a:pt x="171450" y="481012"/>
                  </a:cubicBezTo>
                  <a:cubicBezTo>
                    <a:pt x="185208" y="327025"/>
                    <a:pt x="224367" y="147637"/>
                    <a:pt x="288925" y="0"/>
                  </a:cubicBezTo>
                  <a:lnTo>
                    <a:pt x="508000" y="520700"/>
                  </a:lnTo>
                  <a:lnTo>
                    <a:pt x="590550" y="433387"/>
                  </a:lnTo>
                  <a:lnTo>
                    <a:pt x="747713" y="266700"/>
                  </a:lnTo>
                  <a:cubicBezTo>
                    <a:pt x="815975" y="257175"/>
                    <a:pt x="811213" y="298450"/>
                    <a:pt x="809625" y="333375"/>
                  </a:cubicBezTo>
                  <a:lnTo>
                    <a:pt x="647700" y="609600"/>
                  </a:lnTo>
                  <a:cubicBezTo>
                    <a:pt x="661988" y="627062"/>
                    <a:pt x="657225" y="657225"/>
                    <a:pt x="661988" y="681037"/>
                  </a:cubicBezTo>
                  <a:cubicBezTo>
                    <a:pt x="633413" y="739775"/>
                    <a:pt x="592138" y="776287"/>
                    <a:pt x="547688" y="809625"/>
                  </a:cubicBezTo>
                  <a:cubicBezTo>
                    <a:pt x="503238" y="838200"/>
                    <a:pt x="468313" y="857250"/>
                    <a:pt x="423863" y="866775"/>
                  </a:cubicBezTo>
                  <a:lnTo>
                    <a:pt x="381000" y="957262"/>
                  </a:lnTo>
                  <a:cubicBezTo>
                    <a:pt x="254000" y="933450"/>
                    <a:pt x="149225" y="903287"/>
                    <a:pt x="0" y="885825"/>
                  </a:cubicBezTo>
                  <a:close/>
                </a:path>
              </a:pathLst>
            </a:custGeom>
            <a:solidFill>
              <a:schemeClr val="tx1">
                <a:lumMod val="65000"/>
                <a:lumOff val="35000"/>
              </a:schemeClr>
            </a:solidFill>
            <a:ln>
              <a:noFill/>
            </a:ln>
            <a:extLst>
              <a:ext uri="{91240B29-F687-4F45-9708-019B960494DF}">
                <a14:hiddenLine xmlns:a14="http://schemas.microsoft.com/office/drawing/2010/main" w="12700">
                  <a:solidFill>
                    <a:srgbClr val="42719B"/>
                  </a:solidFill>
                  <a:bevel/>
                </a14:hiddenLine>
              </a:ext>
            </a:extLst>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5" name="任意多边形 30"/>
            <p:cNvSpPr>
              <a:spLocks noChangeArrowheads="1"/>
            </p:cNvSpPr>
            <p:nvPr/>
          </p:nvSpPr>
          <p:spPr bwMode="auto">
            <a:xfrm>
              <a:off x="7670006" y="1854994"/>
              <a:ext cx="804863" cy="615554"/>
            </a:xfrm>
            <a:custGeom>
              <a:avLst/>
              <a:gdLst>
                <a:gd name="T0" fmla="*/ 1071738 w 1071738"/>
                <a:gd name="T1" fmla="*/ 521075 h 821112"/>
                <a:gd name="T2" fmla="*/ 852663 w 1071738"/>
                <a:gd name="T3" fmla="*/ 482975 h 821112"/>
                <a:gd name="T4" fmla="*/ 600251 w 1071738"/>
                <a:gd name="T5" fmla="*/ 221037 h 821112"/>
                <a:gd name="T6" fmla="*/ 300213 w 1071738"/>
                <a:gd name="T7" fmla="*/ 1962 h 821112"/>
                <a:gd name="T8" fmla="*/ 238301 w 1071738"/>
                <a:gd name="T9" fmla="*/ 19425 h 821112"/>
                <a:gd name="T10" fmla="*/ 428801 w 1071738"/>
                <a:gd name="T11" fmla="*/ 503612 h 821112"/>
                <a:gd name="T12" fmla="*/ 357363 w 1071738"/>
                <a:gd name="T13" fmla="*/ 544887 h 821112"/>
                <a:gd name="T14" fmla="*/ 162101 w 1071738"/>
                <a:gd name="T15" fmla="*/ 473450 h 821112"/>
                <a:gd name="T16" fmla="*/ 4938 w 1071738"/>
                <a:gd name="T17" fmla="*/ 492500 h 821112"/>
                <a:gd name="T18" fmla="*/ 23988 w 1071738"/>
                <a:gd name="T19" fmla="*/ 568700 h 821112"/>
                <a:gd name="T20" fmla="*/ 252588 w 1071738"/>
                <a:gd name="T21" fmla="*/ 683000 h 821112"/>
                <a:gd name="T22" fmla="*/ 385938 w 1071738"/>
                <a:gd name="T23" fmla="*/ 763962 h 821112"/>
                <a:gd name="T24" fmla="*/ 747888 w 1071738"/>
                <a:gd name="T25" fmla="*/ 768725 h 821112"/>
                <a:gd name="T26" fmla="*/ 814563 w 1071738"/>
                <a:gd name="T27" fmla="*/ 821112 h 821112"/>
                <a:gd name="T28" fmla="*/ 1071738 w 1071738"/>
                <a:gd name="T29" fmla="*/ 521075 h 8211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71738"/>
                <a:gd name="T46" fmla="*/ 0 h 821112"/>
                <a:gd name="T47" fmla="*/ 1071738 w 1071738"/>
                <a:gd name="T48" fmla="*/ 821112 h 82111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71738" h="821112">
                  <a:moveTo>
                    <a:pt x="1071738" y="521075"/>
                  </a:moveTo>
                  <a:cubicBezTo>
                    <a:pt x="998713" y="508375"/>
                    <a:pt x="928863" y="511550"/>
                    <a:pt x="852663" y="482975"/>
                  </a:cubicBezTo>
                  <a:cubicBezTo>
                    <a:pt x="790751" y="382962"/>
                    <a:pt x="700263" y="302000"/>
                    <a:pt x="600251" y="221037"/>
                  </a:cubicBezTo>
                  <a:cubicBezTo>
                    <a:pt x="512938" y="135312"/>
                    <a:pt x="412926" y="65462"/>
                    <a:pt x="300213" y="1962"/>
                  </a:cubicBezTo>
                  <a:cubicBezTo>
                    <a:pt x="273226" y="-1742"/>
                    <a:pt x="255763" y="-2271"/>
                    <a:pt x="238301" y="19425"/>
                  </a:cubicBezTo>
                  <a:lnTo>
                    <a:pt x="428801" y="503612"/>
                  </a:lnTo>
                  <a:lnTo>
                    <a:pt x="357363" y="544887"/>
                  </a:lnTo>
                  <a:lnTo>
                    <a:pt x="162101" y="473450"/>
                  </a:lnTo>
                  <a:cubicBezTo>
                    <a:pt x="103363" y="451225"/>
                    <a:pt x="47801" y="463925"/>
                    <a:pt x="4938" y="492500"/>
                  </a:cubicBezTo>
                  <a:cubicBezTo>
                    <a:pt x="-4587" y="524250"/>
                    <a:pt x="-1412" y="549650"/>
                    <a:pt x="23988" y="568700"/>
                  </a:cubicBezTo>
                  <a:lnTo>
                    <a:pt x="252588" y="683000"/>
                  </a:lnTo>
                  <a:cubicBezTo>
                    <a:pt x="312913" y="703637"/>
                    <a:pt x="331963" y="733800"/>
                    <a:pt x="385938" y="763962"/>
                  </a:cubicBezTo>
                  <a:cubicBezTo>
                    <a:pt x="506588" y="775075"/>
                    <a:pt x="633588" y="798887"/>
                    <a:pt x="747888" y="768725"/>
                  </a:cubicBezTo>
                  <a:lnTo>
                    <a:pt x="814563" y="821112"/>
                  </a:lnTo>
                  <a:cubicBezTo>
                    <a:pt x="874888" y="727450"/>
                    <a:pt x="986013" y="621087"/>
                    <a:pt x="1071738" y="521075"/>
                  </a:cubicBezTo>
                  <a:close/>
                </a:path>
              </a:pathLst>
            </a:custGeom>
            <a:solidFill>
              <a:schemeClr val="tx1">
                <a:lumMod val="65000"/>
                <a:lumOff val="35000"/>
              </a:schemeClr>
            </a:solidFill>
            <a:ln>
              <a:noFill/>
            </a:ln>
            <a:extLst>
              <a:ext uri="{91240B29-F687-4F45-9708-019B960494DF}">
                <a14:hiddenLine xmlns:a14="http://schemas.microsoft.com/office/drawing/2010/main" w="12700">
                  <a:solidFill>
                    <a:srgbClr val="42719B"/>
                  </a:solidFill>
                  <a:bevel/>
                </a14:hiddenLine>
              </a:ext>
            </a:extLst>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sp>
        <p:nvSpPr>
          <p:cNvPr id="53" name="矩形 52"/>
          <p:cNvSpPr/>
          <p:nvPr/>
        </p:nvSpPr>
        <p:spPr>
          <a:xfrm>
            <a:off x="755576" y="3579863"/>
            <a:ext cx="2916325" cy="307777"/>
          </a:xfrm>
          <a:prstGeom prst="rect">
            <a:avLst/>
          </a:prstGeom>
        </p:spPr>
        <p:txBody>
          <a:bodyPr wrap="square">
            <a:spAutoFit/>
          </a:bodyPr>
          <a:lstStyle/>
          <a:p>
            <a:pPr algn="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755576" y="3902156"/>
            <a:ext cx="2916324" cy="550087"/>
          </a:xfrm>
          <a:prstGeom prst="rect">
            <a:avLst/>
          </a:prstGeom>
          <a:noFill/>
        </p:spPr>
        <p:txBody>
          <a:bodyPr wrap="square" rtlCol="0">
            <a:spAutoFit/>
          </a:bodyPr>
          <a:lstStyle/>
          <a:p>
            <a:pPr algn="r">
              <a:lnSpc>
                <a:spcPct val="130000"/>
              </a:lnSpc>
              <a:spcBef>
                <a:spcPts val="600"/>
              </a:spcBef>
            </a:pPr>
            <a:r>
              <a:rPr lang="zh-CN" altLang="en-US" sz="1200" dirty="0">
                <a:solidFill>
                  <a:schemeClr val="tx1">
                    <a:lumMod val="65000"/>
                    <a:lumOff val="35000"/>
                  </a:schemeClr>
                </a:solidFill>
              </a:rPr>
              <a:t>点击此处添加文本内容点击此处添加文本内容点击此处添加文本内容</a:t>
            </a:r>
            <a:endParaRPr lang="zh-CN" altLang="en-US" sz="1200" dirty="0">
              <a:solidFill>
                <a:schemeClr val="tx1">
                  <a:lumMod val="65000"/>
                  <a:lumOff val="35000"/>
                </a:schemeClr>
              </a:solidFill>
            </a:endParaRPr>
          </a:p>
        </p:txBody>
      </p:sp>
      <p:sp>
        <p:nvSpPr>
          <p:cNvPr id="55" name="矩形 54"/>
          <p:cNvSpPr/>
          <p:nvPr/>
        </p:nvSpPr>
        <p:spPr>
          <a:xfrm>
            <a:off x="5184067" y="3579863"/>
            <a:ext cx="2916325" cy="307777"/>
          </a:xfrm>
          <a:prstGeom prst="rect">
            <a:avLst/>
          </a:prstGeom>
        </p:spPr>
        <p:txBody>
          <a:bodyPr wrap="square">
            <a:spAutoFit/>
          </a:bodyPr>
          <a:lstStyle/>
          <a:p>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5184067" y="3902156"/>
            <a:ext cx="2916324" cy="550087"/>
          </a:xfrm>
          <a:prstGeom prst="rect">
            <a:avLst/>
          </a:prstGeom>
          <a:noFill/>
        </p:spPr>
        <p:txBody>
          <a:bodyPr wrap="square" rtlCol="0">
            <a:spAutoFit/>
          </a:bodyPr>
          <a:lstStyle/>
          <a:p>
            <a:pPr>
              <a:lnSpc>
                <a:spcPct val="130000"/>
              </a:lnSpc>
              <a:spcBef>
                <a:spcPts val="600"/>
              </a:spcBef>
            </a:pPr>
            <a:r>
              <a:rPr lang="zh-CN" altLang="en-US" sz="1200" dirty="0">
                <a:solidFill>
                  <a:schemeClr val="tx1">
                    <a:lumMod val="65000"/>
                    <a:lumOff val="35000"/>
                  </a:schemeClr>
                </a:solidFill>
              </a:rPr>
              <a:t>点击此处添加文本内容点击此处添加文本内容点击此处添加文本内容</a:t>
            </a:r>
            <a:endParaRPr lang="zh-CN" altLang="en-US" sz="1200" dirty="0">
              <a:solidFill>
                <a:schemeClr val="tx1">
                  <a:lumMod val="65000"/>
                  <a:lumOff val="35000"/>
                </a:schemeClr>
              </a:solidFill>
            </a:endParaRPr>
          </a:p>
        </p:txBody>
      </p:sp>
      <p:sp>
        <p:nvSpPr>
          <p:cNvPr id="4" name="标题 3"/>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10000"/>
                                  </p:iterate>
                                  <p:childTnLst>
                                    <p:set>
                                      <p:cBhvr>
                                        <p:cTn id="28" dur="1" fill="hold">
                                          <p:stCondLst>
                                            <p:cond delay="0"/>
                                          </p:stCondLst>
                                        </p:cTn>
                                        <p:tgtEl>
                                          <p:spTgt spid="53"/>
                                        </p:tgtEl>
                                        <p:attrNameLst>
                                          <p:attrName>style.visibility</p:attrName>
                                        </p:attrNameLst>
                                      </p:cBhvr>
                                      <p:to>
                                        <p:strVal val="visible"/>
                                      </p:to>
                                    </p:set>
                                    <p:anim calcmode="lin" valueType="num">
                                      <p:cBhvr>
                                        <p:cTn id="29" dur="500" fill="hold"/>
                                        <p:tgtEl>
                                          <p:spTgt spid="53"/>
                                        </p:tgtEl>
                                        <p:attrNameLst>
                                          <p:attrName>ppt_x</p:attrName>
                                        </p:attrNameLst>
                                      </p:cBhvr>
                                      <p:tavLst>
                                        <p:tav tm="0">
                                          <p:val>
                                            <p:strVal val="#ppt_x"/>
                                          </p:val>
                                        </p:tav>
                                        <p:tav tm="100000">
                                          <p:val>
                                            <p:strVal val="#ppt_x"/>
                                          </p:val>
                                        </p:tav>
                                      </p:tavLst>
                                    </p:anim>
                                    <p:anim calcmode="lin" valueType="num">
                                      <p:cBhvr>
                                        <p:cTn id="30" dur="500" fill="hold"/>
                                        <p:tgtEl>
                                          <p:spTgt spid="53"/>
                                        </p:tgtEl>
                                        <p:attrNameLst>
                                          <p:attrName>ppt_y</p:attrName>
                                        </p:attrNameLst>
                                      </p:cBhvr>
                                      <p:tavLst>
                                        <p:tav tm="0">
                                          <p:val>
                                            <p:strVal val="#ppt_y-#ppt_h/2"/>
                                          </p:val>
                                        </p:tav>
                                        <p:tav tm="100000">
                                          <p:val>
                                            <p:strVal val="#ppt_y"/>
                                          </p:val>
                                        </p:tav>
                                      </p:tavLst>
                                    </p:anim>
                                    <p:anim calcmode="lin" valueType="num">
                                      <p:cBhvr>
                                        <p:cTn id="31" dur="500" fill="hold"/>
                                        <p:tgtEl>
                                          <p:spTgt spid="53"/>
                                        </p:tgtEl>
                                        <p:attrNameLst>
                                          <p:attrName>ppt_w</p:attrName>
                                        </p:attrNameLst>
                                      </p:cBhvr>
                                      <p:tavLst>
                                        <p:tav tm="0">
                                          <p:val>
                                            <p:strVal val="#ppt_w"/>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childTnLst>
                                </p:cTn>
                              </p:par>
                            </p:childTnLst>
                          </p:cTn>
                        </p:par>
                        <p:par>
                          <p:cTn id="33" fill="hold">
                            <p:stCondLst>
                              <p:cond delay="2849"/>
                            </p:stCondLst>
                            <p:childTnLst>
                              <p:par>
                                <p:cTn id="34" presetID="22" presetClass="entr" presetSubtype="4" fill="hold" grpId="0"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wipe(down)">
                                      <p:cBhvr>
                                        <p:cTn id="36" dur="500"/>
                                        <p:tgtEl>
                                          <p:spTgt spid="54"/>
                                        </p:tgtEl>
                                      </p:cBhvr>
                                    </p:animEffect>
                                  </p:childTnLst>
                                </p:cTn>
                              </p:par>
                            </p:childTnLst>
                          </p:cTn>
                        </p:par>
                        <p:par>
                          <p:cTn id="37" fill="hold">
                            <p:stCondLst>
                              <p:cond delay="3349"/>
                            </p:stCondLst>
                            <p:childTnLst>
                              <p:par>
                                <p:cTn id="38" presetID="42"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1000"/>
                                        <p:tgtEl>
                                          <p:spTgt spid="31"/>
                                        </p:tgtEl>
                                      </p:cBhvr>
                                    </p:animEffect>
                                    <p:anim calcmode="lin" valueType="num">
                                      <p:cBhvr>
                                        <p:cTn id="41" dur="1000" fill="hold"/>
                                        <p:tgtEl>
                                          <p:spTgt spid="31"/>
                                        </p:tgtEl>
                                        <p:attrNameLst>
                                          <p:attrName>ppt_x</p:attrName>
                                        </p:attrNameLst>
                                      </p:cBhvr>
                                      <p:tavLst>
                                        <p:tav tm="0">
                                          <p:val>
                                            <p:strVal val="#ppt_x"/>
                                          </p:val>
                                        </p:tav>
                                        <p:tav tm="100000">
                                          <p:val>
                                            <p:strVal val="#ppt_x"/>
                                          </p:val>
                                        </p:tav>
                                      </p:tavLst>
                                    </p:anim>
                                    <p:anim calcmode="lin" valueType="num">
                                      <p:cBhvr>
                                        <p:cTn id="42" dur="1000" fill="hold"/>
                                        <p:tgtEl>
                                          <p:spTgt spid="31"/>
                                        </p:tgtEl>
                                        <p:attrNameLst>
                                          <p:attrName>ppt_y</p:attrName>
                                        </p:attrNameLst>
                                      </p:cBhvr>
                                      <p:tavLst>
                                        <p:tav tm="0">
                                          <p:val>
                                            <p:strVal val="#ppt_y+.1"/>
                                          </p:val>
                                        </p:tav>
                                        <p:tav tm="100000">
                                          <p:val>
                                            <p:strVal val="#ppt_y"/>
                                          </p:val>
                                        </p:tav>
                                      </p:tavLst>
                                    </p:anim>
                                  </p:childTnLst>
                                </p:cTn>
                              </p:par>
                            </p:childTnLst>
                          </p:cTn>
                        </p:par>
                        <p:par>
                          <p:cTn id="43" fill="hold">
                            <p:stCondLst>
                              <p:cond delay="4349"/>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55"/>
                                        </p:tgtEl>
                                        <p:attrNameLst>
                                          <p:attrName>style.visibility</p:attrName>
                                        </p:attrNameLst>
                                      </p:cBhvr>
                                      <p:to>
                                        <p:strVal val="visible"/>
                                      </p:to>
                                    </p:set>
                                    <p:anim calcmode="lin" valueType="num">
                                      <p:cBhvr>
                                        <p:cTn id="46" dur="500" fill="hold"/>
                                        <p:tgtEl>
                                          <p:spTgt spid="55"/>
                                        </p:tgtEl>
                                        <p:attrNameLst>
                                          <p:attrName>ppt_x</p:attrName>
                                        </p:attrNameLst>
                                      </p:cBhvr>
                                      <p:tavLst>
                                        <p:tav tm="0">
                                          <p:val>
                                            <p:strVal val="#ppt_x"/>
                                          </p:val>
                                        </p:tav>
                                        <p:tav tm="100000">
                                          <p:val>
                                            <p:strVal val="#ppt_x"/>
                                          </p:val>
                                        </p:tav>
                                      </p:tavLst>
                                    </p:anim>
                                    <p:anim calcmode="lin" valueType="num">
                                      <p:cBhvr>
                                        <p:cTn id="47" dur="500" fill="hold"/>
                                        <p:tgtEl>
                                          <p:spTgt spid="55"/>
                                        </p:tgtEl>
                                        <p:attrNameLst>
                                          <p:attrName>ppt_y</p:attrName>
                                        </p:attrNameLst>
                                      </p:cBhvr>
                                      <p:tavLst>
                                        <p:tav tm="0">
                                          <p:val>
                                            <p:strVal val="#ppt_y-#ppt_h/2"/>
                                          </p:val>
                                        </p:tav>
                                        <p:tav tm="100000">
                                          <p:val>
                                            <p:strVal val="#ppt_y"/>
                                          </p:val>
                                        </p:tav>
                                      </p:tavLst>
                                    </p:anim>
                                    <p:anim calcmode="lin" valueType="num">
                                      <p:cBhvr>
                                        <p:cTn id="48" dur="500" fill="hold"/>
                                        <p:tgtEl>
                                          <p:spTgt spid="55"/>
                                        </p:tgtEl>
                                        <p:attrNameLst>
                                          <p:attrName>ppt_w</p:attrName>
                                        </p:attrNameLst>
                                      </p:cBhvr>
                                      <p:tavLst>
                                        <p:tav tm="0">
                                          <p:val>
                                            <p:strVal val="#ppt_w"/>
                                          </p:val>
                                        </p:tav>
                                        <p:tav tm="100000">
                                          <p:val>
                                            <p:strVal val="#ppt_w"/>
                                          </p:val>
                                        </p:tav>
                                      </p:tavLst>
                                    </p:anim>
                                    <p:anim calcmode="lin" valueType="num">
                                      <p:cBhvr>
                                        <p:cTn id="49" dur="500" fill="hold"/>
                                        <p:tgtEl>
                                          <p:spTgt spid="55"/>
                                        </p:tgtEl>
                                        <p:attrNameLst>
                                          <p:attrName>ppt_h</p:attrName>
                                        </p:attrNameLst>
                                      </p:cBhvr>
                                      <p:tavLst>
                                        <p:tav tm="0">
                                          <p:val>
                                            <p:fltVal val="0"/>
                                          </p:val>
                                        </p:tav>
                                        <p:tav tm="100000">
                                          <p:val>
                                            <p:strVal val="#ppt_h"/>
                                          </p:val>
                                        </p:tav>
                                      </p:tavLst>
                                    </p:anim>
                                  </p:childTnLst>
                                </p:cTn>
                              </p:par>
                            </p:childTnLst>
                          </p:cTn>
                        </p:par>
                        <p:par>
                          <p:cTn id="50" fill="hold">
                            <p:stCondLst>
                              <p:cond delay="5199"/>
                            </p:stCondLst>
                            <p:childTnLst>
                              <p:par>
                                <p:cTn id="51" presetID="22" presetClass="entr" presetSubtype="4"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p:bldP spid="53" grpId="0"/>
      <p:bldP spid="54" grpId="0"/>
      <p:bldP spid="55" grpId="0"/>
      <p:bldP spid="5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3" name="矩形 2"/>
          <p:cNvSpPr/>
          <p:nvPr/>
        </p:nvSpPr>
        <p:spPr>
          <a:xfrm>
            <a:off x="-15252" y="1563638"/>
            <a:ext cx="4083196" cy="2103418"/>
          </a:xfrm>
          <a:custGeom>
            <a:avLst/>
            <a:gdLst>
              <a:gd name="connsiteX0" fmla="*/ 0 w 3779912"/>
              <a:gd name="connsiteY0" fmla="*/ 0 h 2808312"/>
              <a:gd name="connsiteX1" fmla="*/ 3779912 w 3779912"/>
              <a:gd name="connsiteY1" fmla="*/ 0 h 2808312"/>
              <a:gd name="connsiteX2" fmla="*/ 3779912 w 3779912"/>
              <a:gd name="connsiteY2" fmla="*/ 2808312 h 2808312"/>
              <a:gd name="connsiteX3" fmla="*/ 0 w 3779912"/>
              <a:gd name="connsiteY3" fmla="*/ 2808312 h 2808312"/>
              <a:gd name="connsiteX4" fmla="*/ 0 w 3779912"/>
              <a:gd name="connsiteY4" fmla="*/ 0 h 2808312"/>
              <a:gd name="connsiteX0-1" fmla="*/ 0 w 3779912"/>
              <a:gd name="connsiteY0-2" fmla="*/ 0 h 2808312"/>
              <a:gd name="connsiteX1-3" fmla="*/ 3779912 w 3779912"/>
              <a:gd name="connsiteY1-4" fmla="*/ 0 h 2808312"/>
              <a:gd name="connsiteX2-5" fmla="*/ 3433548 w 3779912"/>
              <a:gd name="connsiteY2-6" fmla="*/ 2808312 h 2808312"/>
              <a:gd name="connsiteX3-7" fmla="*/ 0 w 3779912"/>
              <a:gd name="connsiteY3-8" fmla="*/ 2808312 h 2808312"/>
              <a:gd name="connsiteX4-9" fmla="*/ 0 w 3779912"/>
              <a:gd name="connsiteY4-10" fmla="*/ 0 h 2808312"/>
              <a:gd name="connsiteX0-11" fmla="*/ 0 w 3779912"/>
              <a:gd name="connsiteY0-12" fmla="*/ 0 h 2808312"/>
              <a:gd name="connsiteX1-13" fmla="*/ 3779912 w 3779912"/>
              <a:gd name="connsiteY1-14" fmla="*/ 0 h 2808312"/>
              <a:gd name="connsiteX2-15" fmla="*/ 3267293 w 3779912"/>
              <a:gd name="connsiteY2-16" fmla="*/ 2794457 h 2808312"/>
              <a:gd name="connsiteX3-17" fmla="*/ 0 w 3779912"/>
              <a:gd name="connsiteY3-18" fmla="*/ 2808312 h 2808312"/>
              <a:gd name="connsiteX4-19" fmla="*/ 0 w 3779912"/>
              <a:gd name="connsiteY4-20" fmla="*/ 0 h 2808312"/>
              <a:gd name="connsiteX0-21" fmla="*/ 0 w 3779912"/>
              <a:gd name="connsiteY0-22" fmla="*/ 0 h 2808312"/>
              <a:gd name="connsiteX1-23" fmla="*/ 3779912 w 3779912"/>
              <a:gd name="connsiteY1-24" fmla="*/ 0 h 2808312"/>
              <a:gd name="connsiteX2-25" fmla="*/ 3087184 w 3779912"/>
              <a:gd name="connsiteY2-26" fmla="*/ 2794457 h 2808312"/>
              <a:gd name="connsiteX3-27" fmla="*/ 0 w 3779912"/>
              <a:gd name="connsiteY3-28" fmla="*/ 2808312 h 2808312"/>
              <a:gd name="connsiteX4-29" fmla="*/ 0 w 3779912"/>
              <a:gd name="connsiteY4-30" fmla="*/ 0 h 280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779912" h="2808312">
                <a:moveTo>
                  <a:pt x="0" y="0"/>
                </a:moveTo>
                <a:lnTo>
                  <a:pt x="3779912" y="0"/>
                </a:lnTo>
                <a:lnTo>
                  <a:pt x="3087184" y="2794457"/>
                </a:lnTo>
                <a:lnTo>
                  <a:pt x="0" y="2808312"/>
                </a:lnTo>
                <a:lnTo>
                  <a:pt x="0" y="0"/>
                </a:lnTo>
                <a:close/>
              </a:path>
            </a:pathLst>
          </a:cu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6"/>
          <p:cNvSpPr/>
          <p:nvPr/>
        </p:nvSpPr>
        <p:spPr>
          <a:xfrm>
            <a:off x="3574651" y="2185960"/>
            <a:ext cx="5583204" cy="2106234"/>
          </a:xfrm>
          <a:custGeom>
            <a:avLst/>
            <a:gdLst>
              <a:gd name="connsiteX0" fmla="*/ 0 w 4932040"/>
              <a:gd name="connsiteY0" fmla="*/ 0 h 2808312"/>
              <a:gd name="connsiteX1" fmla="*/ 4932040 w 4932040"/>
              <a:gd name="connsiteY1" fmla="*/ 0 h 2808312"/>
              <a:gd name="connsiteX2" fmla="*/ 4932040 w 4932040"/>
              <a:gd name="connsiteY2" fmla="*/ 2808312 h 2808312"/>
              <a:gd name="connsiteX3" fmla="*/ 0 w 4932040"/>
              <a:gd name="connsiteY3" fmla="*/ 2808312 h 2808312"/>
              <a:gd name="connsiteX4" fmla="*/ 0 w 4932040"/>
              <a:gd name="connsiteY4" fmla="*/ 0 h 2808312"/>
              <a:gd name="connsiteX0-1" fmla="*/ 457200 w 5389240"/>
              <a:gd name="connsiteY0-2" fmla="*/ 0 h 2808312"/>
              <a:gd name="connsiteX1-3" fmla="*/ 5389240 w 5389240"/>
              <a:gd name="connsiteY1-4" fmla="*/ 0 h 2808312"/>
              <a:gd name="connsiteX2-5" fmla="*/ 5389240 w 5389240"/>
              <a:gd name="connsiteY2-6" fmla="*/ 2808312 h 2808312"/>
              <a:gd name="connsiteX3-7" fmla="*/ 0 w 5389240"/>
              <a:gd name="connsiteY3-8" fmla="*/ 2808312 h 2808312"/>
              <a:gd name="connsiteX4-9" fmla="*/ 457200 w 5389240"/>
              <a:gd name="connsiteY4-10" fmla="*/ 0 h 2808312"/>
              <a:gd name="connsiteX0-11" fmla="*/ 651164 w 5583204"/>
              <a:gd name="connsiteY0-12" fmla="*/ 0 h 2808312"/>
              <a:gd name="connsiteX1-13" fmla="*/ 5583204 w 5583204"/>
              <a:gd name="connsiteY1-14" fmla="*/ 0 h 2808312"/>
              <a:gd name="connsiteX2-15" fmla="*/ 5583204 w 5583204"/>
              <a:gd name="connsiteY2-16" fmla="*/ 2808312 h 2808312"/>
              <a:gd name="connsiteX3-17" fmla="*/ 0 w 5583204"/>
              <a:gd name="connsiteY3-18" fmla="*/ 2766749 h 2808312"/>
              <a:gd name="connsiteX4-19" fmla="*/ 651164 w 5583204"/>
              <a:gd name="connsiteY4-20" fmla="*/ 0 h 280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583204" h="2808312">
                <a:moveTo>
                  <a:pt x="651164" y="0"/>
                </a:moveTo>
                <a:lnTo>
                  <a:pt x="5583204" y="0"/>
                </a:lnTo>
                <a:lnTo>
                  <a:pt x="5583204" y="2808312"/>
                </a:lnTo>
                <a:lnTo>
                  <a:pt x="0" y="2766749"/>
                </a:lnTo>
                <a:lnTo>
                  <a:pt x="651164"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7"/>
          <p:cNvSpPr>
            <a:spLocks noChangeArrowheads="1"/>
          </p:cNvSpPr>
          <p:nvPr/>
        </p:nvSpPr>
        <p:spPr bwMode="auto">
          <a:xfrm>
            <a:off x="185255" y="3723878"/>
            <a:ext cx="318977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a:t>
            </a:r>
            <a:endParaRPr 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47"/>
          <p:cNvSpPr>
            <a:spLocks noChangeArrowheads="1"/>
          </p:cNvSpPr>
          <p:nvPr/>
        </p:nvSpPr>
        <p:spPr bwMode="auto">
          <a:xfrm>
            <a:off x="4283968" y="1491630"/>
            <a:ext cx="4464496"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椭圆 6"/>
          <p:cNvSpPr/>
          <p:nvPr/>
        </p:nvSpPr>
        <p:spPr>
          <a:xfrm>
            <a:off x="9252520" y="-164554"/>
            <a:ext cx="144016" cy="1440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标题 9"/>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right)">
                                      <p:cBhvr>
                                        <p:cTn id="16" dur="50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10" presetClass="entr" presetSubtype="0"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Effect transition="in" filter="fade">
                                      <p:cBhvr>
                                        <p:cTn id="2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3" name="弦形 20"/>
          <p:cNvSpPr/>
          <p:nvPr/>
        </p:nvSpPr>
        <p:spPr>
          <a:xfrm rot="4326166">
            <a:off x="3479244" y="1182071"/>
            <a:ext cx="976515" cy="2179550"/>
          </a:xfrm>
          <a:custGeom>
            <a:avLst/>
            <a:gdLst/>
            <a:ahLst/>
            <a:cxnLst/>
            <a:rect l="l" t="t" r="r" b="b"/>
            <a:pathLst>
              <a:path w="976515" h="2179550">
                <a:moveTo>
                  <a:pt x="721" y="827023"/>
                </a:moveTo>
                <a:lnTo>
                  <a:pt x="431684" y="510647"/>
                </a:lnTo>
                <a:lnTo>
                  <a:pt x="976515" y="2179550"/>
                </a:lnTo>
                <a:cubicBezTo>
                  <a:pt x="546432" y="2038102"/>
                  <a:pt x="209395" y="1700327"/>
                  <a:pt x="68889" y="1269935"/>
                </a:cubicBezTo>
                <a:cubicBezTo>
                  <a:pt x="21613" y="1125121"/>
                  <a:pt x="-1513" y="975644"/>
                  <a:pt x="721" y="827023"/>
                </a:cubicBezTo>
                <a:close/>
                <a:moveTo>
                  <a:pt x="251160" y="21907"/>
                </a:moveTo>
                <a:cubicBezTo>
                  <a:pt x="254984" y="14076"/>
                  <a:pt x="259946" y="7019"/>
                  <a:pt x="264978" y="0"/>
                </a:cubicBezTo>
                <a:lnTo>
                  <a:pt x="265768" y="2419"/>
                </a:lnTo>
                <a:close/>
                <a:moveTo>
                  <a:pt x="5323" y="716406"/>
                </a:moveTo>
                <a:lnTo>
                  <a:pt x="203" y="802696"/>
                </a:lnTo>
                <a:cubicBezTo>
                  <a:pt x="-574" y="773801"/>
                  <a:pt x="833" y="744974"/>
                  <a:pt x="5323" y="716406"/>
                </a:cubicBezTo>
                <a:close/>
                <a:moveTo>
                  <a:pt x="164474" y="164768"/>
                </a:moveTo>
                <a:cubicBezTo>
                  <a:pt x="175948" y="140419"/>
                  <a:pt x="189215" y="116946"/>
                  <a:pt x="205085" y="94955"/>
                </a:cubicBezTo>
                <a:close/>
                <a:moveTo>
                  <a:pt x="27800" y="553402"/>
                </a:moveTo>
                <a:lnTo>
                  <a:pt x="12987" y="636081"/>
                </a:lnTo>
                <a:cubicBezTo>
                  <a:pt x="15579" y="608141"/>
                  <a:pt x="20198" y="580481"/>
                  <a:pt x="27800" y="553402"/>
                </a:cubicBezTo>
                <a:close/>
                <a:moveTo>
                  <a:pt x="95615" y="315745"/>
                </a:moveTo>
                <a:cubicBezTo>
                  <a:pt x="104369" y="289819"/>
                  <a:pt x="114984" y="264570"/>
                  <a:pt x="128372" y="240524"/>
                </a:cubicBezTo>
                <a:close/>
                <a:moveTo>
                  <a:pt x="49968" y="450037"/>
                </a:moveTo>
                <a:cubicBezTo>
                  <a:pt x="55212" y="431044"/>
                  <a:pt x="60853" y="412148"/>
                  <a:pt x="69001" y="394042"/>
                </a:cubicBezTo>
                <a:lnTo>
                  <a:pt x="44988" y="473257"/>
                </a:lnTo>
                <a:cubicBezTo>
                  <a:pt x="45822" y="465305"/>
                  <a:pt x="47863" y="457663"/>
                  <a:pt x="49968" y="450037"/>
                </a:cubicBezTo>
                <a:close/>
              </a:path>
            </a:pathLst>
          </a:custGeom>
          <a:solidFill>
            <a:srgbClr val="92E2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F8D9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FA9A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79A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F5CA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p:cNvSpPr/>
          <p:nvPr/>
        </p:nvSpPr>
        <p:spPr>
          <a:xfrm>
            <a:off x="3406346" y="2014385"/>
            <a:ext cx="697602" cy="400110"/>
          </a:xfrm>
          <a:prstGeom prst="rect">
            <a:avLst/>
          </a:prstGeom>
        </p:spPr>
        <p:txBody>
          <a:bodyPr wrap="square">
            <a:spAutoFit/>
          </a:bodyPr>
          <a:lstStyle/>
          <a:p>
            <a:pPr algn="ctr"/>
            <a:r>
              <a:rPr lang="en-US" altLang="zh-CN" sz="2000" b="1" dirty="0">
                <a:solidFill>
                  <a:schemeClr val="bg1"/>
                </a:solidFill>
              </a:rPr>
              <a:t>01</a:t>
            </a:r>
            <a:endParaRPr lang="en-US" altLang="zh-CN" sz="2000" b="1" dirty="0">
              <a:solidFill>
                <a:schemeClr val="bg1"/>
              </a:solidFill>
              <a:latin typeface="+mj-ea"/>
              <a:ea typeface="+mj-ea"/>
            </a:endParaRPr>
          </a:p>
        </p:txBody>
      </p:sp>
      <p:sp>
        <p:nvSpPr>
          <p:cNvPr id="9" name="矩形 8"/>
          <p:cNvSpPr/>
          <p:nvPr/>
        </p:nvSpPr>
        <p:spPr>
          <a:xfrm>
            <a:off x="4824028" y="2014385"/>
            <a:ext cx="697602" cy="400110"/>
          </a:xfrm>
          <a:prstGeom prst="rect">
            <a:avLst/>
          </a:prstGeom>
        </p:spPr>
        <p:txBody>
          <a:bodyPr wrap="square">
            <a:spAutoFit/>
          </a:bodyPr>
          <a:lstStyle/>
          <a:p>
            <a:pPr algn="ctr"/>
            <a:r>
              <a:rPr lang="en-US" altLang="zh-CN" sz="2000" b="1" dirty="0">
                <a:solidFill>
                  <a:schemeClr val="bg1"/>
                </a:solidFill>
              </a:rPr>
              <a:t>02</a:t>
            </a:r>
            <a:endParaRPr lang="en-US" altLang="zh-CN" sz="2000" b="1" dirty="0">
              <a:solidFill>
                <a:schemeClr val="bg1"/>
              </a:solidFill>
              <a:latin typeface="+mj-ea"/>
              <a:ea typeface="+mj-ea"/>
            </a:endParaRPr>
          </a:p>
        </p:txBody>
      </p:sp>
      <p:sp>
        <p:nvSpPr>
          <p:cNvPr id="10" name="矩形 9"/>
          <p:cNvSpPr/>
          <p:nvPr/>
        </p:nvSpPr>
        <p:spPr>
          <a:xfrm>
            <a:off x="3082310" y="3270459"/>
            <a:ext cx="697602" cy="400110"/>
          </a:xfrm>
          <a:prstGeom prst="rect">
            <a:avLst/>
          </a:prstGeom>
        </p:spPr>
        <p:txBody>
          <a:bodyPr wrap="square">
            <a:spAutoFit/>
          </a:bodyPr>
          <a:lstStyle/>
          <a:p>
            <a:pPr algn="ctr"/>
            <a:r>
              <a:rPr lang="en-US" altLang="zh-CN" sz="2000" b="1">
                <a:solidFill>
                  <a:schemeClr val="bg1"/>
                </a:solidFill>
              </a:rPr>
              <a:t>05</a:t>
            </a:r>
            <a:endParaRPr lang="en-US" altLang="zh-CN" sz="2000" b="1" dirty="0">
              <a:solidFill>
                <a:schemeClr val="bg1"/>
              </a:solidFill>
              <a:latin typeface="+mj-ea"/>
              <a:ea typeface="+mj-ea"/>
            </a:endParaRPr>
          </a:p>
        </p:txBody>
      </p:sp>
      <p:sp>
        <p:nvSpPr>
          <p:cNvPr id="11" name="矩形 10"/>
          <p:cNvSpPr/>
          <p:nvPr/>
        </p:nvSpPr>
        <p:spPr>
          <a:xfrm>
            <a:off x="5220072" y="3270459"/>
            <a:ext cx="697602" cy="400110"/>
          </a:xfrm>
          <a:prstGeom prst="rect">
            <a:avLst/>
          </a:prstGeom>
        </p:spPr>
        <p:txBody>
          <a:bodyPr wrap="square">
            <a:spAutoFit/>
          </a:bodyPr>
          <a:lstStyle/>
          <a:p>
            <a:pPr algn="ctr"/>
            <a:r>
              <a:rPr lang="en-US" altLang="zh-CN" sz="2000" b="1">
                <a:solidFill>
                  <a:schemeClr val="bg1"/>
                </a:solidFill>
              </a:rPr>
              <a:t>03</a:t>
            </a:r>
            <a:endParaRPr lang="en-US" altLang="zh-CN" sz="2000" b="1" dirty="0">
              <a:solidFill>
                <a:schemeClr val="bg1"/>
              </a:solidFill>
              <a:latin typeface="+mj-ea"/>
              <a:ea typeface="+mj-ea"/>
            </a:endParaRPr>
          </a:p>
        </p:txBody>
      </p:sp>
      <p:sp>
        <p:nvSpPr>
          <p:cNvPr id="12" name="矩形 11"/>
          <p:cNvSpPr/>
          <p:nvPr/>
        </p:nvSpPr>
        <p:spPr>
          <a:xfrm>
            <a:off x="4187159" y="3994605"/>
            <a:ext cx="697602" cy="400110"/>
          </a:xfrm>
          <a:prstGeom prst="rect">
            <a:avLst/>
          </a:prstGeom>
        </p:spPr>
        <p:txBody>
          <a:bodyPr wrap="square">
            <a:spAutoFit/>
          </a:bodyPr>
          <a:lstStyle/>
          <a:p>
            <a:pPr algn="ctr"/>
            <a:r>
              <a:rPr lang="en-US" altLang="zh-CN" sz="2000" b="1">
                <a:solidFill>
                  <a:schemeClr val="bg1"/>
                </a:solidFill>
              </a:rPr>
              <a:t>04</a:t>
            </a:r>
            <a:endParaRPr lang="en-US" altLang="zh-CN" sz="2000" b="1" dirty="0">
              <a:solidFill>
                <a:schemeClr val="bg1"/>
              </a:solidFill>
              <a:latin typeface="+mj-ea"/>
              <a:ea typeface="+mj-ea"/>
            </a:endParaRPr>
          </a:p>
        </p:txBody>
      </p:sp>
      <p:sp>
        <p:nvSpPr>
          <p:cNvPr id="13" name="矩形 12"/>
          <p:cNvSpPr/>
          <p:nvPr/>
        </p:nvSpPr>
        <p:spPr>
          <a:xfrm>
            <a:off x="3872744" y="2629309"/>
            <a:ext cx="1311324" cy="338554"/>
          </a:xfrm>
          <a:prstGeom prst="rect">
            <a:avLst/>
          </a:prstGeom>
        </p:spPr>
        <p:txBody>
          <a:bodyPr wrap="square">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添加文本</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635896" y="2954089"/>
            <a:ext cx="1690148" cy="550087"/>
          </a:xfrm>
          <a:prstGeom prst="rect">
            <a:avLst/>
          </a:prstGeom>
          <a:noFill/>
        </p:spPr>
        <p:txBody>
          <a:bodyPr wrap="square" rtlCol="0">
            <a:spAutoFit/>
          </a:bodyPr>
          <a:lstStyle/>
          <a:p>
            <a:pPr algn="ctr">
              <a:lnSpc>
                <a:spcPct val="130000"/>
              </a:lnSpc>
              <a:spcBef>
                <a:spcPts val="600"/>
              </a:spcBef>
            </a:pPr>
            <a:r>
              <a:rPr lang="zh-CN" altLang="en-US" sz="1200" dirty="0">
                <a:solidFill>
                  <a:schemeClr val="tx1">
                    <a:lumMod val="65000"/>
                    <a:lumOff val="35000"/>
                  </a:schemeClr>
                </a:solidFill>
              </a:rPr>
              <a:t>点击此处添加文本内容点击此处</a:t>
            </a:r>
            <a:endParaRPr lang="zh-CN" altLang="en-US" sz="1200" dirty="0">
              <a:solidFill>
                <a:schemeClr val="tx1">
                  <a:lumMod val="65000"/>
                  <a:lumOff val="35000"/>
                </a:schemeClr>
              </a:solidFill>
            </a:endParaRPr>
          </a:p>
        </p:txBody>
      </p:sp>
      <p:sp>
        <p:nvSpPr>
          <p:cNvPr id="15" name="矩形 14"/>
          <p:cNvSpPr/>
          <p:nvPr/>
        </p:nvSpPr>
        <p:spPr>
          <a:xfrm>
            <a:off x="1043609" y="1582337"/>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01.</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1043608" y="1904630"/>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25" name="矩形 24"/>
          <p:cNvSpPr/>
          <p:nvPr/>
        </p:nvSpPr>
        <p:spPr>
          <a:xfrm>
            <a:off x="1043609" y="3196399"/>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05.</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043608" y="3518692"/>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27" name="矩形 26"/>
          <p:cNvSpPr/>
          <p:nvPr/>
        </p:nvSpPr>
        <p:spPr>
          <a:xfrm>
            <a:off x="6161956" y="1150289"/>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02.</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6161955" y="1472582"/>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29" name="矩形 28"/>
          <p:cNvSpPr/>
          <p:nvPr/>
        </p:nvSpPr>
        <p:spPr>
          <a:xfrm>
            <a:off x="6161956" y="2360936"/>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03.</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6161955" y="2683229"/>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31" name="矩形 30"/>
          <p:cNvSpPr/>
          <p:nvPr/>
        </p:nvSpPr>
        <p:spPr>
          <a:xfrm>
            <a:off x="6161956" y="3518692"/>
            <a:ext cx="1938024" cy="307777"/>
          </a:xfrm>
          <a:prstGeom prst="rect">
            <a:avLst/>
          </a:prstGeom>
        </p:spPr>
        <p:txBody>
          <a:bodyPr wrap="square">
            <a:spAutoFit/>
          </a:bodyPr>
          <a:lstStyle/>
          <a:p>
            <a:r>
              <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rPr>
              <a:t>04.</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点击添加文字说明</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6161955" y="3840985"/>
            <a:ext cx="1938023" cy="731995"/>
          </a:xfrm>
          <a:prstGeom prst="rect">
            <a:avLst/>
          </a:prstGeom>
          <a:noFill/>
        </p:spPr>
        <p:txBody>
          <a:bodyPr wrap="square" rtlCol="0">
            <a:spAutoFit/>
          </a:bodyPr>
          <a:lstStyle/>
          <a:p>
            <a:pPr>
              <a:lnSpc>
                <a:spcPct val="130000"/>
              </a:lnSpc>
              <a:spcBef>
                <a:spcPts val="600"/>
              </a:spcBef>
            </a:pPr>
            <a:r>
              <a:rPr lang="zh-CN" altLang="en-US" sz="1100" dirty="0">
                <a:solidFill>
                  <a:schemeClr val="tx1">
                    <a:lumMod val="65000"/>
                    <a:lumOff val="35000"/>
                  </a:schemeClr>
                </a:solidFill>
              </a:rPr>
              <a:t>点击此处添加文本内容点击此处添加文本内容点击此处添加文本内容</a:t>
            </a:r>
            <a:endParaRPr lang="zh-CN" altLang="en-US" sz="1100" dirty="0">
              <a:solidFill>
                <a:schemeClr val="tx1">
                  <a:lumMod val="65000"/>
                  <a:lumOff val="35000"/>
                </a:schemeClr>
              </a:solidFill>
            </a:endParaRPr>
          </a:p>
        </p:txBody>
      </p:sp>
      <p:sp>
        <p:nvSpPr>
          <p:cNvPr id="18" name="标题 17"/>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500"/>
                            </p:stCondLst>
                            <p:childTnLst>
                              <p:par>
                                <p:cTn id="36" presetID="17" presetClass="entr" presetSubtype="1"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ppt_h/2"/>
                                          </p:val>
                                        </p:tav>
                                        <p:tav tm="100000">
                                          <p:val>
                                            <p:strVal val="#ppt_y"/>
                                          </p:val>
                                        </p:tav>
                                      </p:tavLst>
                                    </p:anim>
                                    <p:anim calcmode="lin" valueType="num">
                                      <p:cBhvr>
                                        <p:cTn id="40" dur="500" fill="hold"/>
                                        <p:tgtEl>
                                          <p:spTgt spid="13"/>
                                        </p:tgtEl>
                                        <p:attrNameLst>
                                          <p:attrName>ppt_w</p:attrName>
                                        </p:attrNameLst>
                                      </p:cBhvr>
                                      <p:tavLst>
                                        <p:tav tm="0">
                                          <p:val>
                                            <p:strVal val="#ppt_w"/>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childTnLst>
                                </p:cTn>
                              </p:par>
                              <p:par>
                                <p:cTn id="42" presetID="53" presetClass="entr" presetSubtype="16"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childTnLst>
                          </p:cTn>
                        </p:par>
                        <p:par>
                          <p:cTn id="47" fill="hold">
                            <p:stCondLst>
                              <p:cond delay="2150"/>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ppt_h/2"/>
                                          </p:val>
                                        </p:tav>
                                        <p:tav tm="100000">
                                          <p:val>
                                            <p:strVal val="#ppt_y"/>
                                          </p:val>
                                        </p:tav>
                                      </p:tavLst>
                                    </p:anim>
                                    <p:anim calcmode="lin" valueType="num">
                                      <p:cBhvr>
                                        <p:cTn id="52" dur="500" fill="hold"/>
                                        <p:tgtEl>
                                          <p:spTgt spid="15"/>
                                        </p:tgtEl>
                                        <p:attrNameLst>
                                          <p:attrName>ppt_w</p:attrName>
                                        </p:attrNameLst>
                                      </p:cBhvr>
                                      <p:tavLst>
                                        <p:tav tm="0">
                                          <p:val>
                                            <p:strVal val="#ppt_w"/>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3150"/>
                            </p:stCondLst>
                            <p:childTnLst>
                              <p:par>
                                <p:cTn id="58" presetID="17" presetClass="entr" presetSubtype="1" fill="hold" grpId="0" nodeType="afterEffect">
                                  <p:stCondLst>
                                    <p:cond delay="0"/>
                                  </p:stCondLst>
                                  <p:iterate type="lt">
                                    <p:tmPct val="10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500" fill="hold"/>
                                        <p:tgtEl>
                                          <p:spTgt spid="25"/>
                                        </p:tgtEl>
                                        <p:attrNameLst>
                                          <p:attrName>ppt_y</p:attrName>
                                        </p:attrNameLst>
                                      </p:cBhvr>
                                      <p:tavLst>
                                        <p:tav tm="0">
                                          <p:val>
                                            <p:strVal val="#ppt_y-#ppt_h/2"/>
                                          </p:val>
                                        </p:tav>
                                        <p:tav tm="100000">
                                          <p:val>
                                            <p:strVal val="#ppt_y"/>
                                          </p:val>
                                        </p:tav>
                                      </p:tavLst>
                                    </p:anim>
                                    <p:anim calcmode="lin" valueType="num">
                                      <p:cBhvr>
                                        <p:cTn id="62" dur="500" fill="hold"/>
                                        <p:tgtEl>
                                          <p:spTgt spid="25"/>
                                        </p:tgtEl>
                                        <p:attrNameLst>
                                          <p:attrName>ppt_w</p:attrName>
                                        </p:attrNameLst>
                                      </p:cBhvr>
                                      <p:tavLst>
                                        <p:tav tm="0">
                                          <p:val>
                                            <p:strVal val="#ppt_w"/>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childTnLst>
                                </p:cTn>
                              </p:par>
                              <p:par>
                                <p:cTn id="64" presetID="10" presetClass="entr" presetSubtype="0"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500"/>
                                        <p:tgtEl>
                                          <p:spTgt spid="26"/>
                                        </p:tgtEl>
                                      </p:cBhvr>
                                    </p:animEffect>
                                  </p:childTnLst>
                                </p:cTn>
                              </p:par>
                            </p:childTnLst>
                          </p:cTn>
                        </p:par>
                        <p:par>
                          <p:cTn id="67" fill="hold">
                            <p:stCondLst>
                              <p:cond delay="4150"/>
                            </p:stCondLst>
                            <p:childTnLst>
                              <p:par>
                                <p:cTn id="68" presetID="17" presetClass="entr" presetSubtype="1" fill="hold" grpId="0" nodeType="afterEffect">
                                  <p:stCondLst>
                                    <p:cond delay="0"/>
                                  </p:stCondLst>
                                  <p:iterate type="lt">
                                    <p:tmPct val="10000"/>
                                  </p:iterate>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ppt_x</p:attrName>
                                        </p:attrNameLst>
                                      </p:cBhvr>
                                      <p:tavLst>
                                        <p:tav tm="0">
                                          <p:val>
                                            <p:strVal val="#ppt_x"/>
                                          </p:val>
                                        </p:tav>
                                        <p:tav tm="100000">
                                          <p:val>
                                            <p:strVal val="#ppt_x"/>
                                          </p:val>
                                        </p:tav>
                                      </p:tavLst>
                                    </p:anim>
                                    <p:anim calcmode="lin" valueType="num">
                                      <p:cBhvr>
                                        <p:cTn id="71" dur="500" fill="hold"/>
                                        <p:tgtEl>
                                          <p:spTgt spid="27"/>
                                        </p:tgtEl>
                                        <p:attrNameLst>
                                          <p:attrName>ppt_y</p:attrName>
                                        </p:attrNameLst>
                                      </p:cBhvr>
                                      <p:tavLst>
                                        <p:tav tm="0">
                                          <p:val>
                                            <p:strVal val="#ppt_y-#ppt_h/2"/>
                                          </p:val>
                                        </p:tav>
                                        <p:tav tm="100000">
                                          <p:val>
                                            <p:strVal val="#ppt_y"/>
                                          </p:val>
                                        </p:tav>
                                      </p:tavLst>
                                    </p:anim>
                                    <p:anim calcmode="lin" valueType="num">
                                      <p:cBhvr>
                                        <p:cTn id="72" dur="500" fill="hold"/>
                                        <p:tgtEl>
                                          <p:spTgt spid="27"/>
                                        </p:tgtEl>
                                        <p:attrNameLst>
                                          <p:attrName>ppt_w</p:attrName>
                                        </p:attrNameLst>
                                      </p:cBhvr>
                                      <p:tavLst>
                                        <p:tav tm="0">
                                          <p:val>
                                            <p:strVal val="#ppt_w"/>
                                          </p:val>
                                        </p:tav>
                                        <p:tav tm="100000">
                                          <p:val>
                                            <p:strVal val="#ppt_w"/>
                                          </p:val>
                                        </p:tav>
                                      </p:tavLst>
                                    </p:anim>
                                    <p:anim calcmode="lin" valueType="num">
                                      <p:cBhvr>
                                        <p:cTn id="73" dur="500" fill="hold"/>
                                        <p:tgtEl>
                                          <p:spTgt spid="27"/>
                                        </p:tgtEl>
                                        <p:attrNameLst>
                                          <p:attrName>ppt_h</p:attrName>
                                        </p:attrNameLst>
                                      </p:cBhvr>
                                      <p:tavLst>
                                        <p:tav tm="0">
                                          <p:val>
                                            <p:fltVal val="0"/>
                                          </p:val>
                                        </p:tav>
                                        <p:tav tm="100000">
                                          <p:val>
                                            <p:strVal val="#ppt_h"/>
                                          </p:val>
                                        </p:tav>
                                      </p:tavLst>
                                    </p:anim>
                                  </p:childTnLst>
                                </p:cTn>
                              </p:par>
                              <p:par>
                                <p:cTn id="74" presetID="10" presetClass="entr" presetSubtype="0"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fade">
                                      <p:cBhvr>
                                        <p:cTn id="76" dur="500"/>
                                        <p:tgtEl>
                                          <p:spTgt spid="28"/>
                                        </p:tgtEl>
                                      </p:cBhvr>
                                    </p:animEffect>
                                  </p:childTnLst>
                                </p:cTn>
                              </p:par>
                            </p:childTnLst>
                          </p:cTn>
                        </p:par>
                        <p:par>
                          <p:cTn id="77" fill="hold">
                            <p:stCondLst>
                              <p:cond delay="5150"/>
                            </p:stCondLst>
                            <p:childTnLst>
                              <p:par>
                                <p:cTn id="78" presetID="17" presetClass="entr" presetSubtype="1" fill="hold" grpId="0" nodeType="afterEffect">
                                  <p:stCondLst>
                                    <p:cond delay="0"/>
                                  </p:stCondLst>
                                  <p:iterate type="lt">
                                    <p:tmPct val="10000"/>
                                  </p:iterate>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ppt_x</p:attrName>
                                        </p:attrNameLst>
                                      </p:cBhvr>
                                      <p:tavLst>
                                        <p:tav tm="0">
                                          <p:val>
                                            <p:strVal val="#ppt_x"/>
                                          </p:val>
                                        </p:tav>
                                        <p:tav tm="100000">
                                          <p:val>
                                            <p:strVal val="#ppt_x"/>
                                          </p:val>
                                        </p:tav>
                                      </p:tavLst>
                                    </p:anim>
                                    <p:anim calcmode="lin" valueType="num">
                                      <p:cBhvr>
                                        <p:cTn id="81" dur="500" fill="hold"/>
                                        <p:tgtEl>
                                          <p:spTgt spid="29"/>
                                        </p:tgtEl>
                                        <p:attrNameLst>
                                          <p:attrName>ppt_y</p:attrName>
                                        </p:attrNameLst>
                                      </p:cBhvr>
                                      <p:tavLst>
                                        <p:tav tm="0">
                                          <p:val>
                                            <p:strVal val="#ppt_y-#ppt_h/2"/>
                                          </p:val>
                                        </p:tav>
                                        <p:tav tm="100000">
                                          <p:val>
                                            <p:strVal val="#ppt_y"/>
                                          </p:val>
                                        </p:tav>
                                      </p:tavLst>
                                    </p:anim>
                                    <p:anim calcmode="lin" valueType="num">
                                      <p:cBhvr>
                                        <p:cTn id="82" dur="500" fill="hold"/>
                                        <p:tgtEl>
                                          <p:spTgt spid="29"/>
                                        </p:tgtEl>
                                        <p:attrNameLst>
                                          <p:attrName>ppt_w</p:attrName>
                                        </p:attrNameLst>
                                      </p:cBhvr>
                                      <p:tavLst>
                                        <p:tav tm="0">
                                          <p:val>
                                            <p:strVal val="#ppt_w"/>
                                          </p:val>
                                        </p:tav>
                                        <p:tav tm="100000">
                                          <p:val>
                                            <p:strVal val="#ppt_w"/>
                                          </p:val>
                                        </p:tav>
                                      </p:tavLst>
                                    </p:anim>
                                    <p:anim calcmode="lin" valueType="num">
                                      <p:cBhvr>
                                        <p:cTn id="83" dur="500" fill="hold"/>
                                        <p:tgtEl>
                                          <p:spTgt spid="29"/>
                                        </p:tgtEl>
                                        <p:attrNameLst>
                                          <p:attrName>ppt_h</p:attrName>
                                        </p:attrNameLst>
                                      </p:cBhvr>
                                      <p:tavLst>
                                        <p:tav tm="0">
                                          <p:val>
                                            <p:fltVal val="0"/>
                                          </p:val>
                                        </p:tav>
                                        <p:tav tm="100000">
                                          <p:val>
                                            <p:strVal val="#ppt_h"/>
                                          </p:val>
                                        </p:tav>
                                      </p:tavLst>
                                    </p:anim>
                                  </p:childTnLst>
                                </p:cTn>
                              </p:par>
                              <p:par>
                                <p:cTn id="84" presetID="10" presetClass="entr" presetSubtype="0"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p:stCondLst>
                              <p:cond delay="6150"/>
                            </p:stCondLst>
                            <p:childTnLst>
                              <p:par>
                                <p:cTn id="88" presetID="17" presetClass="entr" presetSubtype="1" fill="hold" grpId="0" nodeType="afterEffect">
                                  <p:stCondLst>
                                    <p:cond delay="0"/>
                                  </p:stCondLst>
                                  <p:iterate type="lt">
                                    <p:tmPct val="10000"/>
                                  </p:iterate>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ppt_x</p:attrName>
                                        </p:attrNameLst>
                                      </p:cBhvr>
                                      <p:tavLst>
                                        <p:tav tm="0">
                                          <p:val>
                                            <p:strVal val="#ppt_x"/>
                                          </p:val>
                                        </p:tav>
                                        <p:tav tm="100000">
                                          <p:val>
                                            <p:strVal val="#ppt_x"/>
                                          </p:val>
                                        </p:tav>
                                      </p:tavLst>
                                    </p:anim>
                                    <p:anim calcmode="lin" valueType="num">
                                      <p:cBhvr>
                                        <p:cTn id="91" dur="500" fill="hold"/>
                                        <p:tgtEl>
                                          <p:spTgt spid="31"/>
                                        </p:tgtEl>
                                        <p:attrNameLst>
                                          <p:attrName>ppt_y</p:attrName>
                                        </p:attrNameLst>
                                      </p:cBhvr>
                                      <p:tavLst>
                                        <p:tav tm="0">
                                          <p:val>
                                            <p:strVal val="#ppt_y-#ppt_h/2"/>
                                          </p:val>
                                        </p:tav>
                                        <p:tav tm="100000">
                                          <p:val>
                                            <p:strVal val="#ppt_y"/>
                                          </p:val>
                                        </p:tav>
                                      </p:tavLst>
                                    </p:anim>
                                    <p:anim calcmode="lin" valueType="num">
                                      <p:cBhvr>
                                        <p:cTn id="92" dur="500" fill="hold"/>
                                        <p:tgtEl>
                                          <p:spTgt spid="31"/>
                                        </p:tgtEl>
                                        <p:attrNameLst>
                                          <p:attrName>ppt_w</p:attrName>
                                        </p:attrNameLst>
                                      </p:cBhvr>
                                      <p:tavLst>
                                        <p:tav tm="0">
                                          <p:val>
                                            <p:strVal val="#ppt_w"/>
                                          </p:val>
                                        </p:tav>
                                        <p:tav tm="100000">
                                          <p:val>
                                            <p:strVal val="#ppt_w"/>
                                          </p:val>
                                        </p:tav>
                                      </p:tavLst>
                                    </p:anim>
                                    <p:anim calcmode="lin" valueType="num">
                                      <p:cBhvr>
                                        <p:cTn id="93" dur="500" fill="hold"/>
                                        <p:tgtEl>
                                          <p:spTgt spid="31"/>
                                        </p:tgtEl>
                                        <p:attrNameLst>
                                          <p:attrName>ppt_h</p:attrName>
                                        </p:attrNameLst>
                                      </p:cBhvr>
                                      <p:tavLst>
                                        <p:tav tm="0">
                                          <p:val>
                                            <p:fltVal val="0"/>
                                          </p:val>
                                        </p:tav>
                                        <p:tav tm="100000">
                                          <p:val>
                                            <p:strVal val="#ppt_h"/>
                                          </p:val>
                                        </p:tav>
                                      </p:tavLst>
                                    </p:anim>
                                  </p:childTnLst>
                                </p:cTn>
                              </p:par>
                              <p:par>
                                <p:cTn id="94" presetID="10" presetClass="entr" presetSubtype="0"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fade">
                                      <p:cBhvr>
                                        <p:cTn id="9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25" grpId="0"/>
      <p:bldP spid="26" grpId="0"/>
      <p:bldP spid="27" grpId="0"/>
      <p:bldP spid="28" grpId="0"/>
      <p:bldP spid="29" grpId="0"/>
      <p:bldP spid="30"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41026" y="1069626"/>
            <a:ext cx="3530974" cy="3436296"/>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13434" y="1158904"/>
            <a:ext cx="1415772" cy="584775"/>
          </a:xfrm>
          <a:prstGeom prst="rect">
            <a:avLst/>
          </a:prstGeom>
          <a:noFill/>
        </p:spPr>
        <p:txBody>
          <a:bodyPr wrap="none" rtlCol="0">
            <a:spAutoFit/>
          </a:bodyPr>
          <a:lstStyle/>
          <a:p>
            <a:r>
              <a:rPr lang="zh-CN" altLang="en-US" sz="3200" dirty="0">
                <a:latin typeface="微软雅黑" panose="020B0503020204020204" pitchFamily="34" charset="-122"/>
                <a:ea typeface="微软雅黑" panose="020B0503020204020204" pitchFamily="34" charset="-122"/>
              </a:rPr>
              <a:t>我们的</a:t>
            </a:r>
            <a:endParaRPr lang="zh-CN" altLang="en-US" sz="3200" dirty="0">
              <a:latin typeface="微软雅黑" panose="020B0503020204020204" pitchFamily="34" charset="-122"/>
              <a:ea typeface="微软雅黑" panose="020B0503020204020204" pitchFamily="34" charset="-122"/>
            </a:endParaRPr>
          </a:p>
        </p:txBody>
      </p:sp>
      <p:sp>
        <p:nvSpPr>
          <p:cNvPr id="5" name="TextBox 4"/>
          <p:cNvSpPr txBox="1"/>
          <p:nvPr/>
        </p:nvSpPr>
        <p:spPr>
          <a:xfrm>
            <a:off x="5306533" y="1530443"/>
            <a:ext cx="1723549" cy="1015663"/>
          </a:xfrm>
          <a:prstGeom prst="rect">
            <a:avLst/>
          </a:prstGeom>
          <a:noFill/>
        </p:spPr>
        <p:txBody>
          <a:bodyPr wrap="none" rtlCol="0">
            <a:spAutoFit/>
          </a:bodyPr>
          <a:lstStyle/>
          <a:p>
            <a:r>
              <a:rPr lang="zh-CN" altLang="en-US" sz="6000" b="1" dirty="0">
                <a:solidFill>
                  <a:srgbClr val="F86251"/>
                </a:solidFill>
                <a:latin typeface="微软雅黑" panose="020B0503020204020204" pitchFamily="34" charset="-122"/>
                <a:ea typeface="微软雅黑" panose="020B0503020204020204" pitchFamily="34" charset="-122"/>
              </a:rPr>
              <a:t>团队</a:t>
            </a:r>
            <a:endParaRPr lang="zh-CN" altLang="en-US" sz="6000" b="1" dirty="0">
              <a:solidFill>
                <a:srgbClr val="F86251"/>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955622" y="1293628"/>
            <a:ext cx="1146468" cy="369332"/>
          </a:xfrm>
          <a:prstGeom prst="rect">
            <a:avLst/>
          </a:prstGeom>
          <a:noFill/>
        </p:spPr>
        <p:txBody>
          <a:bodyPr wrap="none" rtlCol="0">
            <a:spAutoFit/>
          </a:bodyPr>
          <a:lstStyle/>
          <a:p>
            <a:r>
              <a:rPr lang="en-US" altLang="zh-CN" b="0" dirty="0"/>
              <a:t>Our team</a:t>
            </a:r>
            <a:endParaRPr lang="zh-CN" altLang="en-US" b="0" dirty="0"/>
          </a:p>
        </p:txBody>
      </p:sp>
      <p:sp>
        <p:nvSpPr>
          <p:cNvPr id="7" name="TextBox 6"/>
          <p:cNvSpPr txBox="1"/>
          <p:nvPr/>
        </p:nvSpPr>
        <p:spPr>
          <a:xfrm>
            <a:off x="5289498" y="2455048"/>
            <a:ext cx="3024336" cy="1015663"/>
          </a:xfrm>
          <a:prstGeom prst="rect">
            <a:avLst/>
          </a:prstGeom>
          <a:noFill/>
        </p:spPr>
        <p:txBody>
          <a:bodyPr wrap="square" rtlCol="0">
            <a:spAutoFit/>
          </a:bodyPr>
          <a:lstStyle/>
          <a:p>
            <a:pPr>
              <a:lnSpc>
                <a:spcPct val="150000"/>
              </a:lnSpc>
            </a:pPr>
            <a:r>
              <a:rPr lang="zh-CN" altLang="en-US" sz="800" b="0" dirty="0">
                <a:latin typeface="微软雅黑" panose="020B0503020204020204" pitchFamily="34" charset="-122"/>
                <a:ea typeface="微软雅黑" panose="020B0503020204020204" pitchFamily="34" charset="-122"/>
              </a:rPr>
              <a:t>团队精神的培养，使店内员工齐心协力，拧成一股绳，</a:t>
            </a:r>
            <a:endParaRPr lang="en-US" altLang="zh-CN" sz="800" b="0" dirty="0">
              <a:latin typeface="微软雅黑" panose="020B0503020204020204" pitchFamily="34" charset="-122"/>
              <a:ea typeface="微软雅黑" panose="020B0503020204020204" pitchFamily="34" charset="-122"/>
            </a:endParaRPr>
          </a:p>
          <a:p>
            <a:pPr>
              <a:lnSpc>
                <a:spcPct val="150000"/>
              </a:lnSpc>
            </a:pPr>
            <a:r>
              <a:rPr lang="zh-CN" altLang="en-US" sz="800" b="0" dirty="0">
                <a:latin typeface="微软雅黑" panose="020B0503020204020204" pitchFamily="34" charset="-122"/>
                <a:ea typeface="微软雅黑" panose="020B0503020204020204" pitchFamily="34" charset="-122"/>
              </a:rPr>
              <a:t>朝着一个目标努力，对单个营业员来说，团队要达到的目标即是自己所努力的方向，</a:t>
            </a:r>
            <a:endParaRPr lang="en-US" altLang="zh-CN" sz="800" b="0" dirty="0">
              <a:latin typeface="微软雅黑" panose="020B0503020204020204" pitchFamily="34" charset="-122"/>
              <a:ea typeface="微软雅黑" panose="020B0503020204020204" pitchFamily="34" charset="-122"/>
            </a:endParaRPr>
          </a:p>
          <a:p>
            <a:pPr>
              <a:lnSpc>
                <a:spcPct val="150000"/>
              </a:lnSpc>
            </a:pPr>
            <a:r>
              <a:rPr lang="zh-CN" altLang="en-US" sz="800" b="0" dirty="0">
                <a:latin typeface="微软雅黑" panose="020B0503020204020204" pitchFamily="34" charset="-122"/>
                <a:ea typeface="微软雅黑" panose="020B0503020204020204" pitchFamily="34" charset="-122"/>
              </a:rPr>
              <a:t>团队整体的目标顺势分解成各个小目标，在每个员工身上得到落实</a:t>
            </a:r>
            <a:endParaRPr lang="zh-CN" altLang="en-US" sz="800" b="0"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4979345" y="3607176"/>
            <a:ext cx="720080" cy="620758"/>
            <a:chOff x="5148064" y="3507854"/>
            <a:chExt cx="720080" cy="620758"/>
          </a:xfrm>
        </p:grpSpPr>
        <p:sp>
          <p:nvSpPr>
            <p:cNvPr id="9" name="六边形 8"/>
            <p:cNvSpPr/>
            <p:nvPr/>
          </p:nvSpPr>
          <p:spPr bwMode="auto">
            <a:xfrm>
              <a:off x="5148064" y="3507854"/>
              <a:ext cx="720080" cy="620758"/>
            </a:xfrm>
            <a:prstGeom prst="hexagon">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79A4C7"/>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5184457" y="3633567"/>
              <a:ext cx="595035" cy="338554"/>
            </a:xfrm>
            <a:prstGeom prst="rect">
              <a:avLst/>
            </a:prstGeom>
            <a:noFill/>
          </p:spPr>
          <p:txBody>
            <a:bodyPr wrap="none" rtlCol="0">
              <a:spAutoFit/>
            </a:bodyPr>
            <a:lstStyle/>
            <a:p>
              <a:r>
                <a:rPr lang="zh-CN" altLang="en-US" sz="1600" b="1" dirty="0">
                  <a:solidFill>
                    <a:srgbClr val="79A4C7"/>
                  </a:solidFill>
                  <a:latin typeface="微软雅黑" panose="020B0503020204020204" pitchFamily="34" charset="-122"/>
                  <a:ea typeface="微软雅黑" panose="020B0503020204020204" pitchFamily="34" charset="-122"/>
                </a:rPr>
                <a:t>专业</a:t>
              </a:r>
              <a:endParaRPr lang="zh-CN" altLang="en-US" sz="1600" b="1" dirty="0">
                <a:solidFill>
                  <a:srgbClr val="79A4C7"/>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5771433" y="3607176"/>
            <a:ext cx="720080" cy="620758"/>
            <a:chOff x="5940152" y="3507854"/>
            <a:chExt cx="720080" cy="620758"/>
          </a:xfrm>
        </p:grpSpPr>
        <p:sp>
          <p:nvSpPr>
            <p:cNvPr id="12" name="六边形 11"/>
            <p:cNvSpPr/>
            <p:nvPr/>
          </p:nvSpPr>
          <p:spPr bwMode="auto">
            <a:xfrm>
              <a:off x="5940152" y="3507854"/>
              <a:ext cx="720080" cy="620758"/>
            </a:xfrm>
            <a:prstGeom prst="hexagon">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8625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976147" y="3633567"/>
              <a:ext cx="595035" cy="338554"/>
            </a:xfrm>
            <a:prstGeom prst="rect">
              <a:avLst/>
            </a:prstGeom>
            <a:noFill/>
          </p:spPr>
          <p:txBody>
            <a:bodyPr wrap="none" rtlCol="0">
              <a:spAutoFit/>
            </a:bodyPr>
            <a:lstStyle/>
            <a:p>
              <a:r>
                <a:rPr lang="zh-CN" altLang="en-US" sz="1600" b="1" dirty="0">
                  <a:solidFill>
                    <a:srgbClr val="F86251"/>
                  </a:solidFill>
                  <a:latin typeface="微软雅黑" panose="020B0503020204020204" pitchFamily="34" charset="-122"/>
                  <a:ea typeface="微软雅黑" panose="020B0503020204020204" pitchFamily="34" charset="-122"/>
                </a:rPr>
                <a:t>年轻</a:t>
              </a:r>
              <a:endParaRPr lang="zh-CN" altLang="en-US" sz="1600" b="1" dirty="0">
                <a:solidFill>
                  <a:srgbClr val="F8625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563521" y="3607176"/>
            <a:ext cx="730831" cy="620758"/>
            <a:chOff x="6732240" y="3507854"/>
            <a:chExt cx="730831" cy="620758"/>
          </a:xfrm>
        </p:grpSpPr>
        <p:sp>
          <p:nvSpPr>
            <p:cNvPr id="15" name="六边形 14"/>
            <p:cNvSpPr/>
            <p:nvPr/>
          </p:nvSpPr>
          <p:spPr bwMode="auto">
            <a:xfrm>
              <a:off x="6742991" y="3507854"/>
              <a:ext cx="720080" cy="620758"/>
            </a:xfrm>
            <a:prstGeom prst="hexagon">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F5CA40"/>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6732240" y="3662142"/>
              <a:ext cx="646331" cy="276999"/>
            </a:xfrm>
            <a:prstGeom prst="rect">
              <a:avLst/>
            </a:prstGeom>
            <a:noFill/>
          </p:spPr>
          <p:txBody>
            <a:bodyPr wrap="none" rtlCol="0">
              <a:spAutoFit/>
            </a:bodyPr>
            <a:lstStyle/>
            <a:p>
              <a:r>
                <a:rPr lang="zh-CN" altLang="en-US" sz="1200" b="1" dirty="0">
                  <a:solidFill>
                    <a:srgbClr val="F5CA40"/>
                  </a:solidFill>
                  <a:latin typeface="微软雅黑" panose="020B0503020204020204" pitchFamily="34" charset="-122"/>
                  <a:ea typeface="微软雅黑" panose="020B0503020204020204" pitchFamily="34" charset="-122"/>
                </a:rPr>
                <a:t>有激情</a:t>
              </a:r>
              <a:endParaRPr lang="zh-CN" altLang="en-US" sz="1200" b="1" dirty="0">
                <a:solidFill>
                  <a:srgbClr val="F5CA40"/>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7427617" y="3607176"/>
            <a:ext cx="720080" cy="620758"/>
            <a:chOff x="7596336" y="3507854"/>
            <a:chExt cx="720080" cy="620758"/>
          </a:xfrm>
        </p:grpSpPr>
        <p:sp>
          <p:nvSpPr>
            <p:cNvPr id="18" name="六边形 17"/>
            <p:cNvSpPr/>
            <p:nvPr/>
          </p:nvSpPr>
          <p:spPr bwMode="auto">
            <a:xfrm>
              <a:off x="7596336" y="3507854"/>
              <a:ext cx="720080" cy="620758"/>
            </a:xfrm>
            <a:prstGeom prst="hexagon">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F8625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676607" y="3536429"/>
              <a:ext cx="543739" cy="523220"/>
            </a:xfrm>
            <a:prstGeom prst="rect">
              <a:avLst/>
            </a:prstGeom>
            <a:noFill/>
          </p:spPr>
          <p:txBody>
            <a:bodyPr wrap="none" rtlCol="0">
              <a:spAutoFit/>
            </a:bodyPr>
            <a:lstStyle/>
            <a:p>
              <a:r>
                <a:rPr lang="zh-CN" altLang="en-US" sz="1400" b="1" dirty="0">
                  <a:solidFill>
                    <a:srgbClr val="F86251"/>
                  </a:solidFill>
                  <a:latin typeface="微软雅黑" panose="020B0503020204020204" pitchFamily="34" charset="-122"/>
                  <a:ea typeface="微软雅黑" panose="020B0503020204020204" pitchFamily="34" charset="-122"/>
                </a:rPr>
                <a:t>行动</a:t>
              </a:r>
              <a:endParaRPr lang="en-US" altLang="zh-CN" sz="1400" b="1" dirty="0">
                <a:solidFill>
                  <a:srgbClr val="F86251"/>
                </a:solidFill>
                <a:latin typeface="微软雅黑" panose="020B0503020204020204" pitchFamily="34" charset="-122"/>
                <a:ea typeface="微软雅黑" panose="020B0503020204020204" pitchFamily="34" charset="-122"/>
              </a:endParaRPr>
            </a:p>
            <a:p>
              <a:r>
                <a:rPr lang="zh-CN" altLang="en-US" sz="1400" b="1" dirty="0">
                  <a:solidFill>
                    <a:srgbClr val="F86251"/>
                  </a:solidFill>
                  <a:latin typeface="微软雅黑" panose="020B0503020204020204" pitchFamily="34" charset="-122"/>
                  <a:ea typeface="微软雅黑" panose="020B0503020204020204" pitchFamily="34" charset="-122"/>
                </a:rPr>
                <a:t>力强</a:t>
              </a:r>
              <a:endParaRPr lang="zh-CN" altLang="en-US" sz="1400" b="1" dirty="0">
                <a:solidFill>
                  <a:srgbClr val="F86251"/>
                </a:solidFill>
                <a:latin typeface="微软雅黑" panose="020B0503020204020204" pitchFamily="34" charset="-122"/>
                <a:ea typeface="微软雅黑" panose="020B0503020204020204" pitchFamily="34" charset="-122"/>
              </a:endParaRPr>
            </a:p>
          </p:txBody>
        </p:sp>
      </p:grpSp>
      <p:sp>
        <p:nvSpPr>
          <p:cNvPr id="22" name="标题 21"/>
          <p:cNvSpPr>
            <a:spLocks noGrp="1"/>
          </p:cNvSpPr>
          <p:nvPr>
            <p:ph type="title"/>
          </p:nvPr>
        </p:nvSpPr>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2" presetClass="entr" presetSubtype="4"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additive="base">
                                        <p:cTn id="24" dur="750"/>
                                        <p:tgtEl>
                                          <p:spTgt spid="5"/>
                                        </p:tgtEl>
                                        <p:attrNameLst>
                                          <p:attrName>ppt_y</p:attrName>
                                        </p:attrNameLst>
                                      </p:cBhvr>
                                      <p:tavLst>
                                        <p:tav tm="0">
                                          <p:val>
                                            <p:strVal val="#ppt_y+#ppt_h*1.125000"/>
                                          </p:val>
                                        </p:tav>
                                        <p:tav tm="100000">
                                          <p:val>
                                            <p:strVal val="#ppt_y"/>
                                          </p:val>
                                        </p:tav>
                                      </p:tavLst>
                                    </p:anim>
                                    <p:animEffect transition="in" filter="wipe(up)">
                                      <p:cBhvr>
                                        <p:cTn id="25" dur="750"/>
                                        <p:tgtEl>
                                          <p:spTgt spid="5"/>
                                        </p:tgtEl>
                                      </p:cBhvr>
                                    </p:animEffect>
                                  </p:childTnLst>
                                </p:cTn>
                              </p:par>
                            </p:childTnLst>
                          </p:cTn>
                        </p:par>
                        <p:par>
                          <p:cTn id="26" fill="hold">
                            <p:stCondLst>
                              <p:cond delay="2825"/>
                            </p:stCondLst>
                            <p:childTnLst>
                              <p:par>
                                <p:cTn id="27" presetID="2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1000"/>
                                        <p:tgtEl>
                                          <p:spTgt spid="7"/>
                                        </p:tgtEl>
                                      </p:cBhvr>
                                    </p:animEffect>
                                  </p:childTnLst>
                                </p:cTn>
                              </p:par>
                            </p:childTnLst>
                          </p:cTn>
                        </p:par>
                        <p:par>
                          <p:cTn id="30" fill="hold">
                            <p:stCondLst>
                              <p:cond delay="3825"/>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25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75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10" name="TextBox 9"/>
          <p:cNvSpPr txBox="1"/>
          <p:nvPr/>
        </p:nvSpPr>
        <p:spPr>
          <a:xfrm>
            <a:off x="837036" y="3755973"/>
            <a:ext cx="1440160" cy="769441"/>
          </a:xfrm>
          <a:prstGeom prst="rect">
            <a:avLst/>
          </a:prstGeom>
          <a:noFill/>
        </p:spPr>
        <p:txBody>
          <a:bodyPr wrap="square" lIns="0" tIns="0" rIns="0" bIns="0" rtlCol="0">
            <a:spAutoFit/>
          </a:bodyPr>
          <a:lstStyle/>
          <a:p>
            <a:pPr algn="just">
              <a:lnSpc>
                <a:spcPts val="12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2854528" y="3755973"/>
            <a:ext cx="1440160" cy="769441"/>
          </a:xfrm>
          <a:prstGeom prst="rect">
            <a:avLst/>
          </a:prstGeom>
          <a:noFill/>
        </p:spPr>
        <p:txBody>
          <a:bodyPr wrap="square" lIns="0" tIns="0" rIns="0" bIns="0" rtlCol="0">
            <a:spAutoFit/>
          </a:bodyPr>
          <a:lstStyle/>
          <a:p>
            <a:pPr algn="just">
              <a:lnSpc>
                <a:spcPts val="12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4872020" y="3755973"/>
            <a:ext cx="1440160" cy="769441"/>
          </a:xfrm>
          <a:prstGeom prst="rect">
            <a:avLst/>
          </a:prstGeom>
          <a:noFill/>
        </p:spPr>
        <p:txBody>
          <a:bodyPr wrap="square" lIns="0" tIns="0" rIns="0" bIns="0" rtlCol="0">
            <a:spAutoFit/>
          </a:bodyPr>
          <a:lstStyle/>
          <a:p>
            <a:pPr algn="just">
              <a:lnSpc>
                <a:spcPts val="12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6804248" y="3755973"/>
            <a:ext cx="1440160" cy="769441"/>
          </a:xfrm>
          <a:prstGeom prst="rect">
            <a:avLst/>
          </a:prstGeom>
          <a:noFill/>
        </p:spPr>
        <p:txBody>
          <a:bodyPr wrap="square" lIns="0" tIns="0" rIns="0" bIns="0" rtlCol="0">
            <a:spAutoFit/>
          </a:bodyPr>
          <a:lstStyle/>
          <a:p>
            <a:pPr algn="just">
              <a:lnSpc>
                <a:spcPts val="12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点击输入简要文字介绍，文字内容需概括精炼，不用多余的文字修饰，言简意赅的说明分项内容</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矩形 13"/>
          <p:cNvSpPr>
            <a:spLocks noChangeArrowheads="1"/>
          </p:cNvSpPr>
          <p:nvPr/>
        </p:nvSpPr>
        <p:spPr bwMode="auto">
          <a:xfrm>
            <a:off x="1030899"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latin typeface="微软雅黑" panose="020B0503020204020204" pitchFamily="34" charset="-122"/>
                <a:ea typeface="微软雅黑" panose="020B0503020204020204" pitchFamily="34" charset="-122"/>
                <a:cs typeface="+mj-cs"/>
              </a:rPr>
              <a:t>李姓名</a:t>
            </a:r>
            <a:endParaRPr lang="en-US" altLang="zh-CN" sz="1600" b="1" cap="all" dirty="0">
              <a:latin typeface="微软雅黑" panose="020B0503020204020204" pitchFamily="34" charset="-122"/>
              <a:ea typeface="微软雅黑" panose="020B0503020204020204" pitchFamily="34" charset="-122"/>
              <a:cs typeface="+mj-cs"/>
            </a:endParaRPr>
          </a:p>
        </p:txBody>
      </p:sp>
      <p:sp>
        <p:nvSpPr>
          <p:cNvPr id="15" name="矩形 14"/>
          <p:cNvSpPr>
            <a:spLocks noChangeArrowheads="1"/>
          </p:cNvSpPr>
          <p:nvPr/>
        </p:nvSpPr>
        <p:spPr bwMode="auto">
          <a:xfrm>
            <a:off x="3048391"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latin typeface="微软雅黑" panose="020B0503020204020204" pitchFamily="34" charset="-122"/>
                <a:ea typeface="微软雅黑" panose="020B0503020204020204" pitchFamily="34" charset="-122"/>
                <a:cs typeface="+mj-cs"/>
              </a:rPr>
              <a:t>张姓名</a:t>
            </a:r>
            <a:endParaRPr lang="en-US" altLang="zh-CN" sz="1600" b="1" cap="all" dirty="0">
              <a:latin typeface="微软雅黑" panose="020B0503020204020204" pitchFamily="34" charset="-122"/>
              <a:ea typeface="微软雅黑" panose="020B0503020204020204" pitchFamily="34" charset="-122"/>
              <a:cs typeface="+mj-cs"/>
            </a:endParaRPr>
          </a:p>
        </p:txBody>
      </p:sp>
      <p:sp>
        <p:nvSpPr>
          <p:cNvPr id="16" name="矩形 15"/>
          <p:cNvSpPr>
            <a:spLocks noChangeArrowheads="1"/>
          </p:cNvSpPr>
          <p:nvPr/>
        </p:nvSpPr>
        <p:spPr bwMode="auto">
          <a:xfrm>
            <a:off x="5065883"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latin typeface="微软雅黑" panose="020B0503020204020204" pitchFamily="34" charset="-122"/>
                <a:ea typeface="微软雅黑" panose="020B0503020204020204" pitchFamily="34" charset="-122"/>
                <a:cs typeface="+mj-cs"/>
              </a:rPr>
              <a:t>王姓名</a:t>
            </a:r>
            <a:endParaRPr lang="en-US" altLang="zh-CN" sz="1600" b="1" cap="all" dirty="0">
              <a:latin typeface="微软雅黑" panose="020B0503020204020204" pitchFamily="34" charset="-122"/>
              <a:ea typeface="微软雅黑" panose="020B0503020204020204" pitchFamily="34" charset="-122"/>
              <a:cs typeface="+mj-cs"/>
            </a:endParaRPr>
          </a:p>
        </p:txBody>
      </p:sp>
      <p:sp>
        <p:nvSpPr>
          <p:cNvPr id="17" name="矩形 16"/>
          <p:cNvSpPr>
            <a:spLocks noChangeArrowheads="1"/>
          </p:cNvSpPr>
          <p:nvPr/>
        </p:nvSpPr>
        <p:spPr bwMode="auto">
          <a:xfrm>
            <a:off x="6998111"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latin typeface="微软雅黑" panose="020B0503020204020204" pitchFamily="34" charset="-122"/>
                <a:ea typeface="微软雅黑" panose="020B0503020204020204" pitchFamily="34" charset="-122"/>
                <a:cs typeface="+mj-cs"/>
              </a:rPr>
              <a:t>李姓名</a:t>
            </a:r>
            <a:endParaRPr lang="en-US" altLang="zh-CN" sz="1600" b="1" cap="all" dirty="0">
              <a:latin typeface="微软雅黑" panose="020B0503020204020204" pitchFamily="34" charset="-122"/>
              <a:ea typeface="微软雅黑" panose="020B0503020204020204" pitchFamily="34" charset="-122"/>
              <a:cs typeface="+mj-cs"/>
            </a:endParaRPr>
          </a:p>
        </p:txBody>
      </p:sp>
      <p:sp>
        <p:nvSpPr>
          <p:cNvPr id="18" name="Oval 12"/>
          <p:cNvSpPr>
            <a:spLocks noChangeArrowheads="1"/>
          </p:cNvSpPr>
          <p:nvPr/>
        </p:nvSpPr>
        <p:spPr bwMode="auto">
          <a:xfrm>
            <a:off x="892013"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p:spPr>
        <p:txBody>
          <a:bodyPr vert="horz" wrap="square" lIns="68562" tIns="34281" rIns="68562" bIns="34281" numCol="1" anchor="t" anchorCtr="0" compatLnSpc="1"/>
          <a:lstStyle/>
          <a:p>
            <a:endParaRPr lang="zh-CN" altLang="en-US"/>
          </a:p>
        </p:txBody>
      </p:sp>
      <p:sp>
        <p:nvSpPr>
          <p:cNvPr id="19" name="Oval 13"/>
          <p:cNvSpPr>
            <a:spLocks noChangeArrowheads="1"/>
          </p:cNvSpPr>
          <p:nvPr/>
        </p:nvSpPr>
        <p:spPr bwMode="auto">
          <a:xfrm>
            <a:off x="985155" y="1297437"/>
            <a:ext cx="1395135" cy="140228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0" cap="flat">
            <a:solidFill>
              <a:srgbClr val="C1C0C3"/>
            </a:solidFill>
            <a:prstDash val="solid"/>
            <a:miter lim="800000"/>
          </a:ln>
        </p:spPr>
        <p:txBody>
          <a:bodyPr vert="horz" wrap="square" lIns="68562" tIns="34281" rIns="68562" bIns="34281" numCol="1" anchor="t" anchorCtr="0" compatLnSpc="1"/>
          <a:lstStyle/>
          <a:p>
            <a:endParaRPr lang="zh-CN" altLang="en-US"/>
          </a:p>
        </p:txBody>
      </p:sp>
      <p:sp>
        <p:nvSpPr>
          <p:cNvPr id="20" name="Oval 12"/>
          <p:cNvSpPr>
            <a:spLocks noChangeArrowheads="1"/>
          </p:cNvSpPr>
          <p:nvPr/>
        </p:nvSpPr>
        <p:spPr bwMode="auto">
          <a:xfrm>
            <a:off x="2793361"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p:spPr>
        <p:txBody>
          <a:bodyPr vert="horz" wrap="square" lIns="68562" tIns="34281" rIns="68562" bIns="34281" numCol="1" anchor="t" anchorCtr="0" compatLnSpc="1"/>
          <a:lstStyle/>
          <a:p>
            <a:endParaRPr lang="zh-CN" altLang="en-US"/>
          </a:p>
        </p:txBody>
      </p:sp>
      <p:sp>
        <p:nvSpPr>
          <p:cNvPr id="21" name="Oval 13"/>
          <p:cNvSpPr>
            <a:spLocks noChangeArrowheads="1"/>
          </p:cNvSpPr>
          <p:nvPr/>
        </p:nvSpPr>
        <p:spPr bwMode="auto">
          <a:xfrm>
            <a:off x="2886503" y="1297437"/>
            <a:ext cx="1395135" cy="1402288"/>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10" cap="flat">
            <a:solidFill>
              <a:srgbClr val="C1C0C3"/>
            </a:solidFill>
            <a:prstDash val="solid"/>
            <a:miter lim="800000"/>
          </a:ln>
        </p:spPr>
        <p:txBody>
          <a:bodyPr vert="horz" wrap="square" lIns="68562" tIns="34281" rIns="68562" bIns="34281" numCol="1" anchor="t" anchorCtr="0" compatLnSpc="1"/>
          <a:lstStyle/>
          <a:p>
            <a:endParaRPr lang="zh-CN" altLang="en-US"/>
          </a:p>
        </p:txBody>
      </p:sp>
      <p:sp>
        <p:nvSpPr>
          <p:cNvPr id="22" name="Oval 12"/>
          <p:cNvSpPr>
            <a:spLocks noChangeArrowheads="1"/>
          </p:cNvSpPr>
          <p:nvPr/>
        </p:nvSpPr>
        <p:spPr bwMode="auto">
          <a:xfrm>
            <a:off x="4768763"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p:spPr>
        <p:txBody>
          <a:bodyPr vert="horz" wrap="square" lIns="68562" tIns="34281" rIns="68562" bIns="34281" numCol="1" anchor="t" anchorCtr="0" compatLnSpc="1"/>
          <a:lstStyle/>
          <a:p>
            <a:endParaRPr lang="zh-CN" altLang="en-US"/>
          </a:p>
        </p:txBody>
      </p:sp>
      <p:sp>
        <p:nvSpPr>
          <p:cNvPr id="23" name="Oval 13"/>
          <p:cNvSpPr>
            <a:spLocks noChangeArrowheads="1"/>
          </p:cNvSpPr>
          <p:nvPr/>
        </p:nvSpPr>
        <p:spPr bwMode="auto">
          <a:xfrm>
            <a:off x="4861905" y="1297437"/>
            <a:ext cx="1395135" cy="1402288"/>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0" cap="flat">
            <a:solidFill>
              <a:srgbClr val="C1C0C3"/>
            </a:solidFill>
            <a:prstDash val="solid"/>
            <a:miter lim="800000"/>
          </a:ln>
        </p:spPr>
        <p:txBody>
          <a:bodyPr vert="horz" wrap="square" lIns="68562" tIns="34281" rIns="68562" bIns="34281" numCol="1" anchor="t" anchorCtr="0" compatLnSpc="1"/>
          <a:lstStyle/>
          <a:p>
            <a:endParaRPr lang="zh-CN" altLang="en-US"/>
          </a:p>
        </p:txBody>
      </p:sp>
      <p:sp>
        <p:nvSpPr>
          <p:cNvPr id="24" name="Oval 12"/>
          <p:cNvSpPr>
            <a:spLocks noChangeArrowheads="1"/>
          </p:cNvSpPr>
          <p:nvPr/>
        </p:nvSpPr>
        <p:spPr bwMode="auto">
          <a:xfrm>
            <a:off x="6660232"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p:spPr>
        <p:txBody>
          <a:bodyPr vert="horz" wrap="square" lIns="68562" tIns="34281" rIns="68562" bIns="34281" numCol="1" anchor="t" anchorCtr="0" compatLnSpc="1"/>
          <a:lstStyle/>
          <a:p>
            <a:endParaRPr lang="zh-CN" altLang="en-US"/>
          </a:p>
        </p:txBody>
      </p:sp>
      <p:sp>
        <p:nvSpPr>
          <p:cNvPr id="25" name="Oval 13"/>
          <p:cNvSpPr>
            <a:spLocks noChangeArrowheads="1"/>
          </p:cNvSpPr>
          <p:nvPr/>
        </p:nvSpPr>
        <p:spPr bwMode="auto">
          <a:xfrm>
            <a:off x="6753374" y="1297437"/>
            <a:ext cx="1395135" cy="140228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0" cap="flat">
            <a:solidFill>
              <a:srgbClr val="C1C0C3"/>
            </a:solidFill>
            <a:prstDash val="solid"/>
            <a:miter lim="800000"/>
          </a:ln>
        </p:spPr>
        <p:txBody>
          <a:bodyPr vert="horz" wrap="square" lIns="68562" tIns="34281" rIns="68562" bIns="34281" numCol="1" anchor="t" anchorCtr="0" compatLnSpc="1"/>
          <a:lstStyle/>
          <a:p>
            <a:endParaRPr lang="zh-CN" altLang="en-US"/>
          </a:p>
        </p:txBody>
      </p:sp>
      <p:grpSp>
        <p:nvGrpSpPr>
          <p:cNvPr id="26" name="组合 25"/>
          <p:cNvGrpSpPr/>
          <p:nvPr/>
        </p:nvGrpSpPr>
        <p:grpSpPr>
          <a:xfrm>
            <a:off x="852265" y="3179909"/>
            <a:ext cx="1487487" cy="363538"/>
            <a:chOff x="852265" y="3147814"/>
            <a:chExt cx="1487487" cy="363538"/>
          </a:xfrm>
        </p:grpSpPr>
        <p:sp>
          <p:nvSpPr>
            <p:cNvPr id="27" name="Freeform 6"/>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b="1">
                <a:solidFill>
                  <a:srgbClr val="F86251"/>
                </a:solidFill>
                <a:latin typeface="微软雅黑" panose="020B0503020204020204" pitchFamily="34" charset="-122"/>
                <a:ea typeface="微软雅黑" panose="020B0503020204020204" pitchFamily="34" charset="-122"/>
              </a:endParaRPr>
            </a:p>
          </p:txBody>
        </p:sp>
        <p:sp>
          <p:nvSpPr>
            <p:cNvPr id="28" name="Freeform 7"/>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lstStyle/>
            <a:p>
              <a:endParaRPr lang="zh-CN" altLang="en-US" b="1">
                <a:solidFill>
                  <a:srgbClr val="F8625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1112992" y="3152182"/>
              <a:ext cx="1005403" cy="338554"/>
            </a:xfrm>
            <a:prstGeom prst="rect">
              <a:avLst/>
            </a:prstGeom>
            <a:noFill/>
          </p:spPr>
          <p:txBody>
            <a:bodyPr wrap="none" rtlCol="0">
              <a:spAutoFit/>
            </a:bodyPr>
            <a:lstStyle/>
            <a:p>
              <a:r>
                <a:rPr lang="zh-CN" altLang="en-US" sz="1600" b="1" dirty="0">
                  <a:solidFill>
                    <a:srgbClr val="F86251"/>
                  </a:solidFill>
                  <a:latin typeface="微软雅黑" panose="020B0503020204020204" pitchFamily="34" charset="-122"/>
                  <a:ea typeface="微软雅黑" panose="020B0503020204020204" pitchFamily="34" charset="-122"/>
                </a:rPr>
                <a:t>职位名称</a:t>
              </a:r>
              <a:endParaRPr lang="zh-CN" altLang="en-US" sz="1600" b="1" dirty="0">
                <a:solidFill>
                  <a:srgbClr val="F8625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2817608" y="3179909"/>
            <a:ext cx="1487487" cy="363538"/>
            <a:chOff x="852265" y="3147814"/>
            <a:chExt cx="1487487" cy="363538"/>
          </a:xfrm>
        </p:grpSpPr>
        <p:sp>
          <p:nvSpPr>
            <p:cNvPr id="31" name="Freeform 6"/>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b="1">
                <a:solidFill>
                  <a:srgbClr val="79A4C7"/>
                </a:solidFill>
                <a:latin typeface="微软雅黑" panose="020B0503020204020204" pitchFamily="34" charset="-122"/>
                <a:ea typeface="微软雅黑" panose="020B0503020204020204" pitchFamily="34" charset="-122"/>
              </a:endParaRPr>
            </a:p>
          </p:txBody>
        </p:sp>
        <p:sp>
          <p:nvSpPr>
            <p:cNvPr id="32" name="Freeform 7"/>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lstStyle/>
            <a:p>
              <a:endParaRPr lang="zh-CN" altLang="en-US" b="1">
                <a:solidFill>
                  <a:srgbClr val="79A4C7"/>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1112992" y="3152182"/>
              <a:ext cx="1005403" cy="338554"/>
            </a:xfrm>
            <a:prstGeom prst="rect">
              <a:avLst/>
            </a:prstGeom>
            <a:noFill/>
          </p:spPr>
          <p:txBody>
            <a:bodyPr wrap="none" rtlCol="0">
              <a:spAutoFit/>
            </a:bodyPr>
            <a:lstStyle/>
            <a:p>
              <a:r>
                <a:rPr lang="zh-CN" altLang="en-US" sz="1600" b="1" dirty="0">
                  <a:solidFill>
                    <a:srgbClr val="79A4C7"/>
                  </a:solidFill>
                  <a:latin typeface="微软雅黑" panose="020B0503020204020204" pitchFamily="34" charset="-122"/>
                  <a:ea typeface="微软雅黑" panose="020B0503020204020204" pitchFamily="34" charset="-122"/>
                </a:rPr>
                <a:t>职位名称</a:t>
              </a:r>
              <a:endParaRPr lang="zh-CN" altLang="en-US" sz="1600" b="1" dirty="0">
                <a:solidFill>
                  <a:srgbClr val="79A4C7"/>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4815728" y="3179909"/>
            <a:ext cx="1487487" cy="363538"/>
            <a:chOff x="852265" y="3147814"/>
            <a:chExt cx="1487487" cy="363538"/>
          </a:xfrm>
        </p:grpSpPr>
        <p:sp>
          <p:nvSpPr>
            <p:cNvPr id="35" name="Freeform 6"/>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b="1">
                <a:solidFill>
                  <a:srgbClr val="F86251"/>
                </a:solidFill>
                <a:latin typeface="微软雅黑" panose="020B0503020204020204" pitchFamily="34" charset="-122"/>
                <a:ea typeface="微软雅黑" panose="020B0503020204020204" pitchFamily="34" charset="-122"/>
              </a:endParaRPr>
            </a:p>
          </p:txBody>
        </p:sp>
        <p:sp>
          <p:nvSpPr>
            <p:cNvPr id="36" name="Freeform 7"/>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lstStyle/>
            <a:p>
              <a:endParaRPr lang="zh-CN" altLang="en-US" b="1">
                <a:solidFill>
                  <a:srgbClr val="F86251"/>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1112992" y="3152182"/>
              <a:ext cx="1005403" cy="338554"/>
            </a:xfrm>
            <a:prstGeom prst="rect">
              <a:avLst/>
            </a:prstGeom>
            <a:noFill/>
          </p:spPr>
          <p:txBody>
            <a:bodyPr wrap="none" rtlCol="0">
              <a:spAutoFit/>
            </a:bodyPr>
            <a:lstStyle/>
            <a:p>
              <a:r>
                <a:rPr lang="zh-CN" altLang="en-US" sz="1600" b="1" dirty="0">
                  <a:solidFill>
                    <a:srgbClr val="F86251"/>
                  </a:solidFill>
                  <a:latin typeface="微软雅黑" panose="020B0503020204020204" pitchFamily="34" charset="-122"/>
                  <a:ea typeface="微软雅黑" panose="020B0503020204020204" pitchFamily="34" charset="-122"/>
                </a:rPr>
                <a:t>职位名称</a:t>
              </a:r>
              <a:endParaRPr lang="zh-CN" altLang="en-US" sz="1600" b="1" dirty="0">
                <a:solidFill>
                  <a:srgbClr val="F8625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6804248" y="3179909"/>
            <a:ext cx="1487487" cy="363538"/>
            <a:chOff x="852265" y="3147814"/>
            <a:chExt cx="1487487" cy="363538"/>
          </a:xfrm>
        </p:grpSpPr>
        <p:sp>
          <p:nvSpPr>
            <p:cNvPr id="39" name="Freeform 6"/>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b="1">
                <a:solidFill>
                  <a:srgbClr val="79A4C7"/>
                </a:solidFill>
                <a:latin typeface="微软雅黑" panose="020B0503020204020204" pitchFamily="34" charset="-122"/>
                <a:ea typeface="微软雅黑" panose="020B0503020204020204" pitchFamily="34" charset="-122"/>
              </a:endParaRPr>
            </a:p>
          </p:txBody>
        </p:sp>
        <p:sp>
          <p:nvSpPr>
            <p:cNvPr id="40" name="Freeform 7"/>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lstStyle/>
            <a:p>
              <a:endParaRPr lang="zh-CN" altLang="en-US" b="1">
                <a:solidFill>
                  <a:srgbClr val="79A4C7"/>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1112992" y="3152182"/>
              <a:ext cx="1005403" cy="338554"/>
            </a:xfrm>
            <a:prstGeom prst="rect">
              <a:avLst/>
            </a:prstGeom>
            <a:noFill/>
          </p:spPr>
          <p:txBody>
            <a:bodyPr wrap="none" rtlCol="0">
              <a:spAutoFit/>
            </a:bodyPr>
            <a:lstStyle/>
            <a:p>
              <a:r>
                <a:rPr lang="zh-CN" altLang="en-US" sz="1600" b="1" dirty="0">
                  <a:solidFill>
                    <a:srgbClr val="79A4C7"/>
                  </a:solidFill>
                  <a:latin typeface="微软雅黑" panose="020B0503020204020204" pitchFamily="34" charset="-122"/>
                  <a:ea typeface="微软雅黑" panose="020B0503020204020204" pitchFamily="34" charset="-122"/>
                </a:rPr>
                <a:t>职位名称</a:t>
              </a:r>
              <a:endParaRPr lang="zh-CN" altLang="en-US" sz="1600" b="1" dirty="0">
                <a:solidFill>
                  <a:srgbClr val="79A4C7"/>
                </a:solidFill>
                <a:latin typeface="微软雅黑" panose="020B0503020204020204" pitchFamily="34" charset="-122"/>
                <a:ea typeface="微软雅黑" panose="020B0503020204020204" pitchFamily="34" charset="-122"/>
              </a:endParaRPr>
            </a:p>
          </p:txBody>
        </p:sp>
      </p:grpSp>
      <p:sp>
        <p:nvSpPr>
          <p:cNvPr id="4" name="标题 3"/>
          <p:cNvSpPr>
            <a:spLocks noGrp="1"/>
          </p:cNvSpPr>
          <p:nvPr>
            <p:ph type="title"/>
          </p:nvPr>
        </p:nvSpPr>
        <p:spPr/>
        <p:txBody>
          <a:bodyPr/>
          <a:lstStyle/>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Scale>
                                      <p:cBhvr>
                                        <p:cTn id="7"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8"/>
                                        </p:tgtEl>
                                        <p:attrNameLst>
                                          <p:attrName>ppt_x</p:attrName>
                                          <p:attrName>ppt_y</p:attrName>
                                        </p:attrNameLst>
                                      </p:cBhvr>
                                    </p:animMotion>
                                    <p:animEffect transition="in" filter="fade">
                                      <p:cBhvr>
                                        <p:cTn id="9" dur="1000"/>
                                        <p:tgtEl>
                                          <p:spTgt spid="18"/>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Scale>
                                      <p:cBhvr>
                                        <p:cTn id="12"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9"/>
                                        </p:tgtEl>
                                        <p:attrNameLst>
                                          <p:attrName>ppt_x</p:attrName>
                                          <p:attrName>ppt_y</p:attrName>
                                        </p:attrNameLst>
                                      </p:cBhvr>
                                    </p:animMotion>
                                    <p:animEffect transition="in" filter="fade">
                                      <p:cBhvr>
                                        <p:cTn id="14" dur="1000"/>
                                        <p:tgtEl>
                                          <p:spTgt spid="19"/>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20"/>
                                        </p:tgtEl>
                                        <p:attrNameLst>
                                          <p:attrName>style.visibility</p:attrName>
                                        </p:attrNameLst>
                                      </p:cBhvr>
                                      <p:to>
                                        <p:strVal val="visible"/>
                                      </p:to>
                                    </p:set>
                                    <p:animScale>
                                      <p:cBhvr>
                                        <p:cTn id="17"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0"/>
                                        </p:tgtEl>
                                        <p:attrNameLst>
                                          <p:attrName>ppt_x</p:attrName>
                                          <p:attrName>ppt_y</p:attrName>
                                        </p:attrNameLst>
                                      </p:cBhvr>
                                    </p:animMotion>
                                    <p:animEffect transition="in" filter="fade">
                                      <p:cBhvr>
                                        <p:cTn id="19" dur="1000"/>
                                        <p:tgtEl>
                                          <p:spTgt spid="20"/>
                                        </p:tgtEl>
                                      </p:cBhvr>
                                    </p:animEffect>
                                  </p:childTnLst>
                                </p:cTn>
                              </p:par>
                              <p:par>
                                <p:cTn id="20" presetID="52" presetClass="entr" presetSubtype="0" fill="hold" grpId="0" nodeType="withEffect">
                                  <p:stCondLst>
                                    <p:cond delay="200"/>
                                  </p:stCondLst>
                                  <p:childTnLst>
                                    <p:set>
                                      <p:cBhvr>
                                        <p:cTn id="21" dur="1" fill="hold">
                                          <p:stCondLst>
                                            <p:cond delay="0"/>
                                          </p:stCondLst>
                                        </p:cTn>
                                        <p:tgtEl>
                                          <p:spTgt spid="21"/>
                                        </p:tgtEl>
                                        <p:attrNameLst>
                                          <p:attrName>style.visibility</p:attrName>
                                        </p:attrNameLst>
                                      </p:cBhvr>
                                      <p:to>
                                        <p:strVal val="visible"/>
                                      </p:to>
                                    </p:set>
                                    <p:animScale>
                                      <p:cBhvr>
                                        <p:cTn id="2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21"/>
                                        </p:tgtEl>
                                        <p:attrNameLst>
                                          <p:attrName>ppt_x</p:attrName>
                                          <p:attrName>ppt_y</p:attrName>
                                        </p:attrNameLst>
                                      </p:cBhvr>
                                    </p:animMotion>
                                    <p:animEffect transition="in" filter="fade">
                                      <p:cBhvr>
                                        <p:cTn id="24" dur="1000"/>
                                        <p:tgtEl>
                                          <p:spTgt spid="21"/>
                                        </p:tgtEl>
                                      </p:cBhvr>
                                    </p:animEffect>
                                  </p:childTnLst>
                                </p:cTn>
                              </p:par>
                              <p:par>
                                <p:cTn id="25" presetID="52" presetClass="entr" presetSubtype="0" fill="hold" grpId="0" nodeType="withEffect">
                                  <p:stCondLst>
                                    <p:cond delay="400"/>
                                  </p:stCondLst>
                                  <p:childTnLst>
                                    <p:set>
                                      <p:cBhvr>
                                        <p:cTn id="26" dur="1" fill="hold">
                                          <p:stCondLst>
                                            <p:cond delay="0"/>
                                          </p:stCondLst>
                                        </p:cTn>
                                        <p:tgtEl>
                                          <p:spTgt spid="22"/>
                                        </p:tgtEl>
                                        <p:attrNameLst>
                                          <p:attrName>style.visibility</p:attrName>
                                        </p:attrNameLst>
                                      </p:cBhvr>
                                      <p:to>
                                        <p:strVal val="visible"/>
                                      </p:to>
                                    </p:set>
                                    <p:animScale>
                                      <p:cBhvr>
                                        <p:cTn id="27"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2"/>
                                        </p:tgtEl>
                                        <p:attrNameLst>
                                          <p:attrName>ppt_x</p:attrName>
                                          <p:attrName>ppt_y</p:attrName>
                                        </p:attrNameLst>
                                      </p:cBhvr>
                                    </p:animMotion>
                                    <p:animEffect transition="in" filter="fade">
                                      <p:cBhvr>
                                        <p:cTn id="29" dur="1000"/>
                                        <p:tgtEl>
                                          <p:spTgt spid="22"/>
                                        </p:tgtEl>
                                      </p:cBhvr>
                                    </p:animEffect>
                                  </p:childTnLst>
                                </p:cTn>
                              </p:par>
                              <p:par>
                                <p:cTn id="30" presetID="52" presetClass="entr" presetSubtype="0" fill="hold" grpId="0" nodeType="withEffect">
                                  <p:stCondLst>
                                    <p:cond delay="400"/>
                                  </p:stCondLst>
                                  <p:childTnLst>
                                    <p:set>
                                      <p:cBhvr>
                                        <p:cTn id="31" dur="1" fill="hold">
                                          <p:stCondLst>
                                            <p:cond delay="0"/>
                                          </p:stCondLst>
                                        </p:cTn>
                                        <p:tgtEl>
                                          <p:spTgt spid="23"/>
                                        </p:tgtEl>
                                        <p:attrNameLst>
                                          <p:attrName>style.visibility</p:attrName>
                                        </p:attrNameLst>
                                      </p:cBhvr>
                                      <p:to>
                                        <p:strVal val="visible"/>
                                      </p:to>
                                    </p:set>
                                    <p:animScale>
                                      <p:cBhvr>
                                        <p:cTn id="32"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23"/>
                                        </p:tgtEl>
                                        <p:attrNameLst>
                                          <p:attrName>ppt_x</p:attrName>
                                          <p:attrName>ppt_y</p:attrName>
                                        </p:attrNameLst>
                                      </p:cBhvr>
                                    </p:animMotion>
                                    <p:animEffect transition="in" filter="fade">
                                      <p:cBhvr>
                                        <p:cTn id="34" dur="1000"/>
                                        <p:tgtEl>
                                          <p:spTgt spid="23"/>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24"/>
                                        </p:tgtEl>
                                        <p:attrNameLst>
                                          <p:attrName>style.visibility</p:attrName>
                                        </p:attrNameLst>
                                      </p:cBhvr>
                                      <p:to>
                                        <p:strVal val="visible"/>
                                      </p:to>
                                    </p:set>
                                    <p:animScale>
                                      <p:cBhvr>
                                        <p:cTn id="37"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4"/>
                                        </p:tgtEl>
                                        <p:attrNameLst>
                                          <p:attrName>ppt_x</p:attrName>
                                          <p:attrName>ppt_y</p:attrName>
                                        </p:attrNameLst>
                                      </p:cBhvr>
                                    </p:animMotion>
                                    <p:animEffect transition="in" filter="fade">
                                      <p:cBhvr>
                                        <p:cTn id="39" dur="1000"/>
                                        <p:tgtEl>
                                          <p:spTgt spid="24"/>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25"/>
                                        </p:tgtEl>
                                        <p:attrNameLst>
                                          <p:attrName>style.visibility</p:attrName>
                                        </p:attrNameLst>
                                      </p:cBhvr>
                                      <p:to>
                                        <p:strVal val="visible"/>
                                      </p:to>
                                    </p:set>
                                    <p:animScale>
                                      <p:cBhvr>
                                        <p:cTn id="4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5"/>
                                        </p:tgtEl>
                                        <p:attrNameLst>
                                          <p:attrName>ppt_x</p:attrName>
                                          <p:attrName>ppt_y</p:attrName>
                                        </p:attrNameLst>
                                      </p:cBhvr>
                                    </p:animMotion>
                                    <p:animEffect transition="in" filter="fade">
                                      <p:cBhvr>
                                        <p:cTn id="44" dur="1000"/>
                                        <p:tgtEl>
                                          <p:spTgt spid="25"/>
                                        </p:tgtEl>
                                      </p:cBhvr>
                                    </p:animEffect>
                                  </p:childTnLst>
                                </p:cTn>
                              </p:par>
                            </p:childTnLst>
                          </p:cTn>
                        </p:par>
                        <p:par>
                          <p:cTn id="45" fill="hold">
                            <p:stCondLst>
                              <p:cond delay="1000"/>
                            </p:stCondLst>
                            <p:childTnLst>
                              <p:par>
                                <p:cTn id="46" presetID="10" presetClass="entr" presetSubtype="0"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10" presetClass="entr" presetSubtype="0"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500"/>
                                        <p:tgtEl>
                                          <p:spTgt spid="34"/>
                                        </p:tgtEl>
                                      </p:cBhvr>
                                    </p:animEffect>
                                  </p:childTnLst>
                                </p:cTn>
                              </p:par>
                              <p:par>
                                <p:cTn id="55" presetID="10" presetClass="entr" presetSubtype="0"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ppt_y</p:attrName>
                                        </p:attrNameLst>
                                      </p:cBhvr>
                                      <p:tavLst>
                                        <p:tav tm="0">
                                          <p:val>
                                            <p:strVal val="#ppt_y+#ppt_h*1.125000"/>
                                          </p:val>
                                        </p:tav>
                                        <p:tav tm="100000">
                                          <p:val>
                                            <p:strVal val="#ppt_y"/>
                                          </p:val>
                                        </p:tav>
                                      </p:tavLst>
                                    </p:anim>
                                    <p:animEffect transition="in" filter="wipe(up)">
                                      <p:cBhvr>
                                        <p:cTn id="61" dur="500"/>
                                        <p:tgtEl>
                                          <p:spTgt spid="14"/>
                                        </p:tgtEl>
                                      </p:cBhvr>
                                    </p:animEffect>
                                  </p:childTnLst>
                                </p:cTn>
                              </p:par>
                              <p:par>
                                <p:cTn id="62" presetID="12" presetClass="entr" presetSubtype="4" fill="hold" grpId="0" nodeType="withEffect">
                                  <p:stCondLst>
                                    <p:cond delay="10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ppt_y</p:attrName>
                                        </p:attrNameLst>
                                      </p:cBhvr>
                                      <p:tavLst>
                                        <p:tav tm="0">
                                          <p:val>
                                            <p:strVal val="#ppt_y+#ppt_h*1.125000"/>
                                          </p:val>
                                        </p:tav>
                                        <p:tav tm="100000">
                                          <p:val>
                                            <p:strVal val="#ppt_y"/>
                                          </p:val>
                                        </p:tav>
                                      </p:tavLst>
                                    </p:anim>
                                    <p:animEffect transition="in" filter="wipe(up)">
                                      <p:cBhvr>
                                        <p:cTn id="65" dur="500"/>
                                        <p:tgtEl>
                                          <p:spTgt spid="15"/>
                                        </p:tgtEl>
                                      </p:cBhvr>
                                    </p:animEffect>
                                  </p:childTnLst>
                                </p:cTn>
                              </p:par>
                              <p:par>
                                <p:cTn id="66" presetID="12" presetClass="entr" presetSubtype="4" fill="hold" grpId="0" nodeType="withEffect">
                                  <p:stCondLst>
                                    <p:cond delay="20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ppt_y</p:attrName>
                                        </p:attrNameLst>
                                      </p:cBhvr>
                                      <p:tavLst>
                                        <p:tav tm="0">
                                          <p:val>
                                            <p:strVal val="#ppt_y+#ppt_h*1.125000"/>
                                          </p:val>
                                        </p:tav>
                                        <p:tav tm="100000">
                                          <p:val>
                                            <p:strVal val="#ppt_y"/>
                                          </p:val>
                                        </p:tav>
                                      </p:tavLst>
                                    </p:anim>
                                    <p:animEffect transition="in" filter="wipe(up)">
                                      <p:cBhvr>
                                        <p:cTn id="69" dur="500"/>
                                        <p:tgtEl>
                                          <p:spTgt spid="16"/>
                                        </p:tgtEl>
                                      </p:cBhvr>
                                    </p:animEffect>
                                  </p:childTnLst>
                                </p:cTn>
                              </p:par>
                              <p:par>
                                <p:cTn id="70" presetID="12" presetClass="entr" presetSubtype="4" fill="hold" grpId="0" nodeType="withEffect">
                                  <p:stCondLst>
                                    <p:cond delay="30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p:tgtEl>
                                          <p:spTgt spid="17"/>
                                        </p:tgtEl>
                                        <p:attrNameLst>
                                          <p:attrName>ppt_y</p:attrName>
                                        </p:attrNameLst>
                                      </p:cBhvr>
                                      <p:tavLst>
                                        <p:tav tm="0">
                                          <p:val>
                                            <p:strVal val="#ppt_y+#ppt_h*1.125000"/>
                                          </p:val>
                                        </p:tav>
                                        <p:tav tm="100000">
                                          <p:val>
                                            <p:strVal val="#ppt_y"/>
                                          </p:val>
                                        </p:tav>
                                      </p:tavLst>
                                    </p:anim>
                                    <p:animEffect transition="in" filter="wipe(up)">
                                      <p:cBhvr>
                                        <p:cTn id="73" dur="500"/>
                                        <p:tgtEl>
                                          <p:spTgt spid="17"/>
                                        </p:tgtEl>
                                      </p:cBhvr>
                                    </p:animEffect>
                                  </p:childTnLst>
                                </p:cTn>
                              </p:par>
                              <p:par>
                                <p:cTn id="74" presetID="12" presetClass="entr" presetSubtype="1" fill="hold" grpId="0" nodeType="withEffect">
                                  <p:stCondLst>
                                    <p:cond delay="10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500"/>
                                        <p:tgtEl>
                                          <p:spTgt spid="10"/>
                                        </p:tgtEl>
                                        <p:attrNameLst>
                                          <p:attrName>ppt_y</p:attrName>
                                        </p:attrNameLst>
                                      </p:cBhvr>
                                      <p:tavLst>
                                        <p:tav tm="0">
                                          <p:val>
                                            <p:strVal val="#ppt_y-#ppt_h*1.125000"/>
                                          </p:val>
                                        </p:tav>
                                        <p:tav tm="100000">
                                          <p:val>
                                            <p:strVal val="#ppt_y"/>
                                          </p:val>
                                        </p:tav>
                                      </p:tavLst>
                                    </p:anim>
                                    <p:animEffect transition="in" filter="wipe(down)">
                                      <p:cBhvr>
                                        <p:cTn id="77" dur="500"/>
                                        <p:tgtEl>
                                          <p:spTgt spid="10"/>
                                        </p:tgtEl>
                                      </p:cBhvr>
                                    </p:animEffect>
                                  </p:childTnLst>
                                </p:cTn>
                              </p:par>
                              <p:par>
                                <p:cTn id="78" presetID="12" presetClass="entr" presetSubtype="1" fill="hold" grpId="0" nodeType="withEffect">
                                  <p:stCondLst>
                                    <p:cond delay="30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500"/>
                                        <p:tgtEl>
                                          <p:spTgt spid="11"/>
                                        </p:tgtEl>
                                        <p:attrNameLst>
                                          <p:attrName>ppt_y</p:attrName>
                                        </p:attrNameLst>
                                      </p:cBhvr>
                                      <p:tavLst>
                                        <p:tav tm="0">
                                          <p:val>
                                            <p:strVal val="#ppt_y-#ppt_h*1.125000"/>
                                          </p:val>
                                        </p:tav>
                                        <p:tav tm="100000">
                                          <p:val>
                                            <p:strVal val="#ppt_y"/>
                                          </p:val>
                                        </p:tav>
                                      </p:tavLst>
                                    </p:anim>
                                    <p:animEffect transition="in" filter="wipe(down)">
                                      <p:cBhvr>
                                        <p:cTn id="81" dur="500"/>
                                        <p:tgtEl>
                                          <p:spTgt spid="11"/>
                                        </p:tgtEl>
                                      </p:cBhvr>
                                    </p:animEffect>
                                  </p:childTnLst>
                                </p:cTn>
                              </p:par>
                              <p:par>
                                <p:cTn id="82" presetID="12" presetClass="entr" presetSubtype="1" fill="hold" grpId="0" nodeType="withEffect">
                                  <p:stCondLst>
                                    <p:cond delay="50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500"/>
                                        <p:tgtEl>
                                          <p:spTgt spid="12"/>
                                        </p:tgtEl>
                                        <p:attrNameLst>
                                          <p:attrName>ppt_y</p:attrName>
                                        </p:attrNameLst>
                                      </p:cBhvr>
                                      <p:tavLst>
                                        <p:tav tm="0">
                                          <p:val>
                                            <p:strVal val="#ppt_y-#ppt_h*1.125000"/>
                                          </p:val>
                                        </p:tav>
                                        <p:tav tm="100000">
                                          <p:val>
                                            <p:strVal val="#ppt_y"/>
                                          </p:val>
                                        </p:tav>
                                      </p:tavLst>
                                    </p:anim>
                                    <p:animEffect transition="in" filter="wipe(down)">
                                      <p:cBhvr>
                                        <p:cTn id="85" dur="500"/>
                                        <p:tgtEl>
                                          <p:spTgt spid="12"/>
                                        </p:tgtEl>
                                      </p:cBhvr>
                                    </p:animEffect>
                                  </p:childTnLst>
                                </p:cTn>
                              </p:par>
                              <p:par>
                                <p:cTn id="86" presetID="12" presetClass="entr" presetSubtype="1" fill="hold" grpId="0" nodeType="withEffect">
                                  <p:stCondLst>
                                    <p:cond delay="70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p:tgtEl>
                                          <p:spTgt spid="13"/>
                                        </p:tgtEl>
                                        <p:attrNameLst>
                                          <p:attrName>ppt_y</p:attrName>
                                        </p:attrNameLst>
                                      </p:cBhvr>
                                      <p:tavLst>
                                        <p:tav tm="0">
                                          <p:val>
                                            <p:strVal val="#ppt_y-#ppt_h*1.125000"/>
                                          </p:val>
                                        </p:tav>
                                        <p:tav tm="100000">
                                          <p:val>
                                            <p:strVal val="#ppt_y"/>
                                          </p:val>
                                        </p:tav>
                                      </p:tavLst>
                                    </p:anim>
                                    <p:animEffect transition="in" filter="wipe(down)">
                                      <p:cBhvr>
                                        <p:cTn id="8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animBg="1"/>
      <p:bldP spid="19" grpId="0" animBg="1"/>
      <p:bldP spid="20" grpId="0" animBg="1"/>
      <p:bldP spid="21" grpId="0" animBg="1"/>
      <p:bldP spid="22" grpId="0" animBg="1"/>
      <p:bldP spid="23" grpId="0" animBg="1"/>
      <p:bldP spid="24" grpId="0"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cxnSp>
        <p:nvCxnSpPr>
          <p:cNvPr id="14" name="Straight Connector 13"/>
          <p:cNvCxnSpPr/>
          <p:nvPr/>
        </p:nvCxnSpPr>
        <p:spPr>
          <a:xfrm flipH="1">
            <a:off x="4565749" y="0"/>
            <a:ext cx="6251" cy="1406367"/>
          </a:xfrm>
          <a:prstGeom prst="line">
            <a:avLst/>
          </a:prstGeom>
          <a:ln w="28575">
            <a:solidFill>
              <a:schemeClr val="bg1">
                <a:lumMod val="8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523017" y="1770763"/>
            <a:ext cx="3378227" cy="922352"/>
            <a:chOff x="697355" y="2361017"/>
            <a:chExt cx="4504303" cy="1229802"/>
          </a:xfrm>
        </p:grpSpPr>
        <p:grpSp>
          <p:nvGrpSpPr>
            <p:cNvPr id="16" name="Group 15"/>
            <p:cNvGrpSpPr/>
            <p:nvPr/>
          </p:nvGrpSpPr>
          <p:grpSpPr>
            <a:xfrm>
              <a:off x="3851434" y="2361017"/>
              <a:ext cx="1350224" cy="1229802"/>
              <a:chOff x="863576" y="1837836"/>
              <a:chExt cx="679049" cy="618487"/>
            </a:xfrm>
          </p:grpSpPr>
          <p:sp>
            <p:nvSpPr>
              <p:cNvPr id="17" name="Freeform 16"/>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Rectangle 17"/>
              <p:cNvSpPr/>
              <p:nvPr/>
            </p:nvSpPr>
            <p:spPr>
              <a:xfrm>
                <a:off x="863577" y="1904731"/>
                <a:ext cx="607786" cy="472096"/>
              </a:xfrm>
              <a:prstGeom prst="rect">
                <a:avLst/>
              </a:prstGeom>
              <a:noFill/>
            </p:spPr>
            <p:txBody>
              <a:bodyPr wrap="square" lIns="68580" tIns="34290" rIns="68580" bIns="34290">
                <a:spAutoFit/>
              </a:bodyPr>
              <a:lstStyle/>
              <a:p>
                <a:pPr algn="ctr"/>
                <a:r>
                  <a:rPr lang="en-US" sz="4125" dirty="0">
                    <a:ln w="0">
                      <a:noFill/>
                    </a:ln>
                    <a:solidFill>
                      <a:schemeClr val="bg1"/>
                    </a:solidFill>
                    <a:latin typeface="FontAwesome" pitchFamily="2" charset="0"/>
                  </a:rPr>
                  <a:t></a:t>
                </a:r>
                <a:endParaRPr lang="en-US" sz="4125" dirty="0">
                  <a:ln w="0">
                    <a:noFill/>
                  </a:ln>
                  <a:solidFill>
                    <a:schemeClr val="bg1"/>
                  </a:solidFill>
                  <a:latin typeface="FontAwesome" pitchFamily="2" charset="0"/>
                </a:endParaRPr>
              </a:p>
            </p:txBody>
          </p:sp>
        </p:grpSp>
        <p:sp>
          <p:nvSpPr>
            <p:cNvPr id="19" name="TextBox 18"/>
            <p:cNvSpPr txBox="1"/>
            <p:nvPr/>
          </p:nvSpPr>
          <p:spPr>
            <a:xfrm flipH="1">
              <a:off x="697355" y="2436881"/>
              <a:ext cx="3030050" cy="410369"/>
            </a:xfrm>
            <a:prstGeom prst="rect">
              <a:avLst/>
            </a:prstGeom>
            <a:noFill/>
          </p:spPr>
          <p:txBody>
            <a:bodyPr wrap="square" rtlCol="0">
              <a:spAutoFit/>
            </a:bodyPr>
            <a:lstStyle/>
            <a:p>
              <a:pPr algn="r"/>
              <a:r>
                <a:rPr lang="zh-CN" altLang="en-US" sz="1400" dirty="0">
                  <a:solidFill>
                    <a:srgbClr val="8064A2"/>
                  </a:solidFill>
                  <a:latin typeface="微软雅黑" panose="020B0503020204020204" pitchFamily="34" charset="-122"/>
                  <a:ea typeface="微软雅黑" panose="020B0503020204020204" pitchFamily="34" charset="-122"/>
                </a:rPr>
                <a:t>文字内容</a:t>
              </a:r>
              <a:endParaRPr lang="en-US" sz="1350" b="1" dirty="0">
                <a:ln w="3175">
                  <a:noFill/>
                </a:ln>
                <a:solidFill>
                  <a:srgbClr val="8064A2"/>
                </a:solidFill>
              </a:endParaRPr>
            </a:p>
          </p:txBody>
        </p:sp>
      </p:grpSp>
      <p:cxnSp>
        <p:nvCxnSpPr>
          <p:cNvPr id="26" name="Straight Arrow Connector 25"/>
          <p:cNvCxnSpPr/>
          <p:nvPr/>
        </p:nvCxnSpPr>
        <p:spPr>
          <a:xfrm flipH="1">
            <a:off x="4565710" y="1406367"/>
            <a:ext cx="594379" cy="0"/>
          </a:xfrm>
          <a:prstGeom prst="straightConnector1">
            <a:avLst/>
          </a:prstGeom>
          <a:ln w="28575" cap="rnd">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5214943" y="945191"/>
            <a:ext cx="3391477" cy="922352"/>
            <a:chOff x="6953257" y="1260255"/>
            <a:chExt cx="4521969" cy="1229802"/>
          </a:xfrm>
        </p:grpSpPr>
        <p:grpSp>
          <p:nvGrpSpPr>
            <p:cNvPr id="27" name="Group 26"/>
            <p:cNvGrpSpPr/>
            <p:nvPr/>
          </p:nvGrpSpPr>
          <p:grpSpPr>
            <a:xfrm flipH="1">
              <a:off x="6953257" y="1260255"/>
              <a:ext cx="1350224" cy="1229802"/>
              <a:chOff x="863576" y="1837836"/>
              <a:chExt cx="679049" cy="618487"/>
            </a:xfrm>
          </p:grpSpPr>
          <p:sp>
            <p:nvSpPr>
              <p:cNvPr id="28" name="Freeform 27"/>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rgbClr val="FA8A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9" name="Rectangle 28"/>
              <p:cNvSpPr/>
              <p:nvPr/>
            </p:nvSpPr>
            <p:spPr>
              <a:xfrm>
                <a:off x="863577" y="1904731"/>
                <a:ext cx="607786" cy="472096"/>
              </a:xfrm>
              <a:prstGeom prst="rect">
                <a:avLst/>
              </a:prstGeom>
              <a:noFill/>
            </p:spPr>
            <p:txBody>
              <a:bodyPr wrap="square" lIns="68580" tIns="34290" rIns="68580" bIns="34290">
                <a:spAutoFit/>
              </a:bodyPr>
              <a:lstStyle/>
              <a:p>
                <a:pPr algn="ctr"/>
                <a:r>
                  <a:rPr lang="en-US" sz="4125" dirty="0">
                    <a:ln w="0">
                      <a:noFill/>
                    </a:ln>
                    <a:solidFill>
                      <a:schemeClr val="bg1"/>
                    </a:solidFill>
                    <a:latin typeface="FontAwesome" pitchFamily="2" charset="0"/>
                  </a:rPr>
                  <a:t></a:t>
                </a:r>
                <a:endParaRPr lang="en-US" sz="4125" dirty="0">
                  <a:ln w="0">
                    <a:noFill/>
                  </a:ln>
                  <a:solidFill>
                    <a:schemeClr val="bg1"/>
                  </a:solidFill>
                  <a:latin typeface="FontAwesome" pitchFamily="2" charset="0"/>
                </a:endParaRPr>
              </a:p>
            </p:txBody>
          </p:sp>
        </p:grpSp>
        <p:sp>
          <p:nvSpPr>
            <p:cNvPr id="30" name="TextBox 29"/>
            <p:cNvSpPr txBox="1"/>
            <p:nvPr/>
          </p:nvSpPr>
          <p:spPr>
            <a:xfrm flipH="1">
              <a:off x="8445177" y="1308878"/>
              <a:ext cx="3030049" cy="410369"/>
            </a:xfrm>
            <a:prstGeom prst="rect">
              <a:avLst/>
            </a:prstGeom>
            <a:noFill/>
          </p:spPr>
          <p:txBody>
            <a:bodyPr wrap="square" rtlCol="0">
              <a:spAutoFit/>
            </a:bodyPr>
            <a:lstStyle/>
            <a:p>
              <a:r>
                <a:rPr lang="zh-CN" altLang="en-US" sz="1400" dirty="0">
                  <a:solidFill>
                    <a:srgbClr val="C0504D"/>
                  </a:solidFill>
                  <a:latin typeface="微软雅黑" panose="020B0503020204020204" pitchFamily="34" charset="-122"/>
                  <a:ea typeface="微软雅黑" panose="020B0503020204020204" pitchFamily="34" charset="-122"/>
                </a:rPr>
                <a:t>文字内容</a:t>
              </a:r>
              <a:endParaRPr lang="en-US" sz="1350" b="1" dirty="0">
                <a:ln w="3175">
                  <a:noFill/>
                </a:ln>
                <a:solidFill>
                  <a:srgbClr val="C0504D"/>
                </a:solidFill>
              </a:endParaRPr>
            </a:p>
          </p:txBody>
        </p:sp>
      </p:grpSp>
      <p:cxnSp>
        <p:nvCxnSpPr>
          <p:cNvPr id="32" name="Straight Arrow Connector 31"/>
          <p:cNvCxnSpPr/>
          <p:nvPr/>
        </p:nvCxnSpPr>
        <p:spPr>
          <a:xfrm>
            <a:off x="3968949" y="2229327"/>
            <a:ext cx="594379" cy="0"/>
          </a:xfrm>
          <a:prstGeom prst="straightConnector1">
            <a:avLst/>
          </a:prstGeom>
          <a:ln w="28575" cap="rnd">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4562137" y="3067224"/>
            <a:ext cx="594379" cy="0"/>
          </a:xfrm>
          <a:prstGeom prst="straightConnector1">
            <a:avLst/>
          </a:prstGeom>
          <a:ln w="28575" cap="rnd">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5205418" y="2606048"/>
            <a:ext cx="3391477" cy="922352"/>
            <a:chOff x="6940557" y="3474731"/>
            <a:chExt cx="4521969" cy="1229802"/>
          </a:xfrm>
        </p:grpSpPr>
        <p:grpSp>
          <p:nvGrpSpPr>
            <p:cNvPr id="41" name="Group 40"/>
            <p:cNvGrpSpPr/>
            <p:nvPr/>
          </p:nvGrpSpPr>
          <p:grpSpPr>
            <a:xfrm flipH="1">
              <a:off x="6940557" y="3474731"/>
              <a:ext cx="1350224" cy="1229802"/>
              <a:chOff x="863576" y="1837836"/>
              <a:chExt cx="679049" cy="618487"/>
            </a:xfrm>
          </p:grpSpPr>
          <p:sp>
            <p:nvSpPr>
              <p:cNvPr id="42" name="Freeform 41"/>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3" name="Rectangle 42"/>
              <p:cNvSpPr/>
              <p:nvPr/>
            </p:nvSpPr>
            <p:spPr>
              <a:xfrm>
                <a:off x="863577" y="1904731"/>
                <a:ext cx="607786" cy="472096"/>
              </a:xfrm>
              <a:prstGeom prst="rect">
                <a:avLst/>
              </a:prstGeom>
              <a:noFill/>
            </p:spPr>
            <p:txBody>
              <a:bodyPr wrap="square" lIns="68580" tIns="34290" rIns="68580" bIns="34290">
                <a:spAutoFit/>
              </a:bodyPr>
              <a:lstStyle/>
              <a:p>
                <a:pPr algn="ctr"/>
                <a:r>
                  <a:rPr lang="en-US" sz="4125" dirty="0">
                    <a:ln w="0">
                      <a:noFill/>
                    </a:ln>
                    <a:solidFill>
                      <a:schemeClr val="bg1"/>
                    </a:solidFill>
                    <a:latin typeface="FontAwesome" pitchFamily="2" charset="0"/>
                  </a:rPr>
                  <a:t></a:t>
                </a:r>
                <a:endParaRPr lang="en-US" sz="4125" dirty="0">
                  <a:ln w="0">
                    <a:noFill/>
                  </a:ln>
                  <a:solidFill>
                    <a:schemeClr val="bg1"/>
                  </a:solidFill>
                  <a:latin typeface="FontAwesome" pitchFamily="2" charset="0"/>
                </a:endParaRPr>
              </a:p>
            </p:txBody>
          </p:sp>
        </p:grpSp>
        <p:sp>
          <p:nvSpPr>
            <p:cNvPr id="44" name="TextBox 43"/>
            <p:cNvSpPr txBox="1"/>
            <p:nvPr/>
          </p:nvSpPr>
          <p:spPr>
            <a:xfrm flipH="1">
              <a:off x="8432477" y="3523354"/>
              <a:ext cx="3030049" cy="410369"/>
            </a:xfrm>
            <a:prstGeom prst="rect">
              <a:avLst/>
            </a:prstGeom>
            <a:noFill/>
          </p:spPr>
          <p:txBody>
            <a:bodyPr wrap="square" rtlCol="0">
              <a:spAutoFit/>
            </a:bodyPr>
            <a:lstStyle/>
            <a:p>
              <a:r>
                <a:rPr lang="zh-CN" altLang="en-US" sz="1400" dirty="0">
                  <a:solidFill>
                    <a:srgbClr val="4BACC6"/>
                  </a:solidFill>
                  <a:latin typeface="微软雅黑" panose="020B0503020204020204" pitchFamily="34" charset="-122"/>
                  <a:ea typeface="微软雅黑" panose="020B0503020204020204" pitchFamily="34" charset="-122"/>
                </a:rPr>
                <a:t>文字内容</a:t>
              </a:r>
              <a:endParaRPr lang="en-US" sz="1350" b="1" dirty="0">
                <a:ln w="3175">
                  <a:noFill/>
                </a:ln>
                <a:solidFill>
                  <a:srgbClr val="4BACC6"/>
                </a:solidFill>
              </a:endParaRPr>
            </a:p>
          </p:txBody>
        </p:sp>
      </p:grpSp>
      <p:cxnSp>
        <p:nvCxnSpPr>
          <p:cNvPr id="47" name="Straight Arrow Connector 46"/>
          <p:cNvCxnSpPr/>
          <p:nvPr/>
        </p:nvCxnSpPr>
        <p:spPr>
          <a:xfrm>
            <a:off x="3960615" y="3858406"/>
            <a:ext cx="594379" cy="0"/>
          </a:xfrm>
          <a:prstGeom prst="straightConnector1">
            <a:avLst/>
          </a:prstGeom>
          <a:ln w="28575" cap="rnd">
            <a:solidFill>
              <a:schemeClr val="bg1">
                <a:lumMod val="85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523017" y="3398419"/>
            <a:ext cx="3378227" cy="922352"/>
            <a:chOff x="697355" y="4531225"/>
            <a:chExt cx="4504303" cy="1229802"/>
          </a:xfrm>
        </p:grpSpPr>
        <p:grpSp>
          <p:nvGrpSpPr>
            <p:cNvPr id="48" name="Group 47"/>
            <p:cNvGrpSpPr/>
            <p:nvPr/>
          </p:nvGrpSpPr>
          <p:grpSpPr>
            <a:xfrm>
              <a:off x="3851434" y="4531225"/>
              <a:ext cx="1350224" cy="1229802"/>
              <a:chOff x="863576" y="1837836"/>
              <a:chExt cx="679049" cy="618487"/>
            </a:xfrm>
          </p:grpSpPr>
          <p:sp>
            <p:nvSpPr>
              <p:cNvPr id="49" name="Freeform 48"/>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0" name="Rectangle 49"/>
              <p:cNvSpPr/>
              <p:nvPr/>
            </p:nvSpPr>
            <p:spPr>
              <a:xfrm>
                <a:off x="863577" y="1904731"/>
                <a:ext cx="607786" cy="472096"/>
              </a:xfrm>
              <a:prstGeom prst="rect">
                <a:avLst/>
              </a:prstGeom>
              <a:noFill/>
            </p:spPr>
            <p:txBody>
              <a:bodyPr wrap="square" lIns="68580" tIns="34290" rIns="68580" bIns="34290">
                <a:spAutoFit/>
              </a:bodyPr>
              <a:lstStyle/>
              <a:p>
                <a:pPr algn="ctr"/>
                <a:r>
                  <a:rPr lang="en-US" sz="4125" dirty="0">
                    <a:ln w="0">
                      <a:noFill/>
                    </a:ln>
                    <a:solidFill>
                      <a:schemeClr val="bg1"/>
                    </a:solidFill>
                    <a:latin typeface="FontAwesome" pitchFamily="2" charset="0"/>
                  </a:rPr>
                  <a:t></a:t>
                </a:r>
                <a:endParaRPr lang="en-US" sz="4125" dirty="0">
                  <a:ln w="0">
                    <a:noFill/>
                  </a:ln>
                  <a:solidFill>
                    <a:schemeClr val="bg1"/>
                  </a:solidFill>
                  <a:latin typeface="FontAwesome" pitchFamily="2" charset="0"/>
                </a:endParaRPr>
              </a:p>
            </p:txBody>
          </p:sp>
        </p:grpSp>
        <p:sp>
          <p:nvSpPr>
            <p:cNvPr id="51" name="TextBox 50"/>
            <p:cNvSpPr txBox="1"/>
            <p:nvPr/>
          </p:nvSpPr>
          <p:spPr>
            <a:xfrm flipH="1">
              <a:off x="697355" y="4607089"/>
              <a:ext cx="3030050" cy="410369"/>
            </a:xfrm>
            <a:prstGeom prst="rect">
              <a:avLst/>
            </a:prstGeom>
            <a:noFill/>
          </p:spPr>
          <p:txBody>
            <a:bodyPr wrap="square" rtlCol="0">
              <a:spAutoFit/>
            </a:bodyPr>
            <a:lstStyle/>
            <a:p>
              <a:pPr algn="r"/>
              <a:r>
                <a:rPr lang="zh-CN" altLang="en-US" sz="1400" dirty="0">
                  <a:solidFill>
                    <a:srgbClr val="F79646"/>
                  </a:solidFill>
                  <a:latin typeface="微软雅黑" panose="020B0503020204020204" pitchFamily="34" charset="-122"/>
                  <a:ea typeface="微软雅黑" panose="020B0503020204020204" pitchFamily="34" charset="-122"/>
                </a:rPr>
                <a:t>文字内容</a:t>
              </a:r>
              <a:endParaRPr lang="en-US" sz="1350" b="1" dirty="0">
                <a:ln w="3175">
                  <a:noFill/>
                </a:ln>
                <a:solidFill>
                  <a:srgbClr val="F79646"/>
                </a:solidFill>
              </a:endParaRPr>
            </a:p>
          </p:txBody>
        </p:sp>
      </p:grpSp>
      <p:cxnSp>
        <p:nvCxnSpPr>
          <p:cNvPr id="40" name="Straight Connector 39"/>
          <p:cNvCxnSpPr/>
          <p:nvPr/>
        </p:nvCxnSpPr>
        <p:spPr>
          <a:xfrm flipH="1">
            <a:off x="4561800" y="1408712"/>
            <a:ext cx="1" cy="813831"/>
          </a:xfrm>
          <a:prstGeom prst="line">
            <a:avLst/>
          </a:prstGeom>
          <a:ln w="28575">
            <a:solidFill>
              <a:schemeClr val="bg1">
                <a:lumMod val="8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a:off x="4561800" y="2235600"/>
            <a:ext cx="1" cy="813831"/>
          </a:xfrm>
          <a:prstGeom prst="line">
            <a:avLst/>
          </a:prstGeom>
          <a:ln w="28575">
            <a:solidFill>
              <a:schemeClr val="bg1">
                <a:lumMod val="8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a:off x="4561800" y="3074009"/>
            <a:ext cx="1" cy="813831"/>
          </a:xfrm>
          <a:prstGeom prst="line">
            <a:avLst/>
          </a:prstGeom>
          <a:ln w="28575">
            <a:solidFill>
              <a:schemeClr val="bg1">
                <a:lumMod val="8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4561800" y="3837505"/>
            <a:ext cx="1" cy="1305995"/>
          </a:xfrm>
          <a:prstGeom prst="line">
            <a:avLst/>
          </a:prstGeom>
          <a:ln w="28575">
            <a:solidFill>
              <a:schemeClr val="bg1">
                <a:lumMod val="8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 name="太阳形 1"/>
          <p:cNvSpPr/>
          <p:nvPr/>
        </p:nvSpPr>
        <p:spPr>
          <a:xfrm>
            <a:off x="3034895" y="1887780"/>
            <a:ext cx="611962" cy="611962"/>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云形 2"/>
          <p:cNvSpPr/>
          <p:nvPr/>
        </p:nvSpPr>
        <p:spPr>
          <a:xfrm>
            <a:off x="3034895" y="3530236"/>
            <a:ext cx="639925" cy="639925"/>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星形: 七角 3"/>
          <p:cNvSpPr/>
          <p:nvPr/>
        </p:nvSpPr>
        <p:spPr>
          <a:xfrm>
            <a:off x="5455841" y="1044952"/>
            <a:ext cx="680924" cy="680924"/>
          </a:xfrm>
          <a:prstGeom prst="star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带形: 上凸弯 8"/>
          <p:cNvSpPr/>
          <p:nvPr/>
        </p:nvSpPr>
        <p:spPr>
          <a:xfrm>
            <a:off x="5394679" y="2817878"/>
            <a:ext cx="759466" cy="473952"/>
          </a:xfrm>
          <a:prstGeom prst="ellipseRibbon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869571" y="2107327"/>
            <a:ext cx="2031325" cy="784830"/>
          </a:xfrm>
          <a:prstGeom prst="rect">
            <a:avLst/>
          </a:prstGeom>
          <a:noFill/>
        </p:spPr>
        <p:txBody>
          <a:bodyPr wrap="non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endParaRPr lang="zh-CN" altLang="en-US" sz="900" dirty="0">
              <a:solidFill>
                <a:schemeClr val="bg1">
                  <a:lumMod val="65000"/>
                </a:schemeClr>
              </a:solidFill>
            </a:endParaRPr>
          </a:p>
        </p:txBody>
      </p:sp>
      <p:sp>
        <p:nvSpPr>
          <p:cNvPr id="59" name="文本框 58"/>
          <p:cNvSpPr txBox="1"/>
          <p:nvPr/>
        </p:nvSpPr>
        <p:spPr>
          <a:xfrm>
            <a:off x="860888" y="3697587"/>
            <a:ext cx="2031325" cy="784830"/>
          </a:xfrm>
          <a:prstGeom prst="rect">
            <a:avLst/>
          </a:prstGeom>
          <a:noFill/>
        </p:spPr>
        <p:txBody>
          <a:bodyPr wrap="non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endParaRPr lang="zh-CN" altLang="en-US" sz="900" dirty="0">
              <a:solidFill>
                <a:schemeClr val="bg1">
                  <a:lumMod val="65000"/>
                </a:schemeClr>
              </a:solidFill>
            </a:endParaRPr>
          </a:p>
        </p:txBody>
      </p:sp>
      <p:sp>
        <p:nvSpPr>
          <p:cNvPr id="60" name="文本框 59"/>
          <p:cNvSpPr txBox="1"/>
          <p:nvPr/>
        </p:nvSpPr>
        <p:spPr>
          <a:xfrm>
            <a:off x="6325445" y="1287157"/>
            <a:ext cx="2031325" cy="784830"/>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endParaRPr lang="zh-CN" altLang="en-US" sz="900" dirty="0">
              <a:solidFill>
                <a:schemeClr val="bg1">
                  <a:lumMod val="65000"/>
                </a:schemeClr>
              </a:solidFill>
            </a:endParaRPr>
          </a:p>
        </p:txBody>
      </p:sp>
      <p:sp>
        <p:nvSpPr>
          <p:cNvPr id="61" name="文本框 60"/>
          <p:cNvSpPr txBox="1"/>
          <p:nvPr/>
        </p:nvSpPr>
        <p:spPr>
          <a:xfrm>
            <a:off x="6332177" y="2947265"/>
            <a:ext cx="2031325" cy="784830"/>
          </a:xfrm>
          <a:prstGeom prst="rect">
            <a:avLst/>
          </a:prstGeom>
          <a:noFill/>
        </p:spPr>
        <p:txBody>
          <a:bodyPr wrap="non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endParaRPr lang="zh-CN" altLang="en-US" sz="900" dirty="0">
              <a:solidFill>
                <a:schemeClr val="bg1">
                  <a:lumMod val="6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up)">
                                      <p:cBhvr>
                                        <p:cTn id="19" dur="500"/>
                                        <p:tgtEl>
                                          <p:spTgt spid="40"/>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up)">
                                      <p:cBhvr>
                                        <p:cTn id="31" dur="500"/>
                                        <p:tgtEl>
                                          <p:spTgt spid="46"/>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wipe(up)">
                                      <p:cBhvr>
                                        <p:cTn id="43" dur="500"/>
                                        <p:tgtEl>
                                          <p:spTgt spid="53"/>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up)">
                                      <p:cBhvr>
                                        <p:cTn id="47" dur="500"/>
                                        <p:tgtEl>
                                          <p:spTgt spid="47"/>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up)">
                                      <p:cBhvr>
                                        <p:cTn id="5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33" name="任意多边形 32"/>
          <p:cNvSpPr/>
          <p:nvPr/>
        </p:nvSpPr>
        <p:spPr>
          <a:xfrm>
            <a:off x="-9526" y="1559639"/>
            <a:ext cx="9182100" cy="3602911"/>
          </a:xfrm>
          <a:custGeom>
            <a:avLst/>
            <a:gdLst>
              <a:gd name="connsiteX0" fmla="*/ 0 w 9020175"/>
              <a:gd name="connsiteY0" fmla="*/ 3895725 h 3895725"/>
              <a:gd name="connsiteX1" fmla="*/ 4581525 w 9020175"/>
              <a:gd name="connsiteY1" fmla="*/ 942975 h 3895725"/>
              <a:gd name="connsiteX2" fmla="*/ 9020175 w 9020175"/>
              <a:gd name="connsiteY2" fmla="*/ 0 h 3895725"/>
              <a:gd name="connsiteX0-1" fmla="*/ 0 w 9020175"/>
              <a:gd name="connsiteY0-2" fmla="*/ 3895725 h 3895725"/>
              <a:gd name="connsiteX1-3" fmla="*/ 4581525 w 9020175"/>
              <a:gd name="connsiteY1-4" fmla="*/ 942975 h 3895725"/>
              <a:gd name="connsiteX2-5" fmla="*/ 9020175 w 9020175"/>
              <a:gd name="connsiteY2-6" fmla="*/ 0 h 3895725"/>
              <a:gd name="connsiteX0-7" fmla="*/ 0 w 9020175"/>
              <a:gd name="connsiteY0-8" fmla="*/ 3895725 h 3895725"/>
              <a:gd name="connsiteX1-9" fmla="*/ 4533900 w 9020175"/>
              <a:gd name="connsiteY1-10" fmla="*/ 771525 h 3895725"/>
              <a:gd name="connsiteX2-11" fmla="*/ 9020175 w 9020175"/>
              <a:gd name="connsiteY2-12" fmla="*/ 0 h 3895725"/>
              <a:gd name="connsiteX0-13" fmla="*/ 0 w 9020175"/>
              <a:gd name="connsiteY0-14" fmla="*/ 3896127 h 3896127"/>
              <a:gd name="connsiteX1-15" fmla="*/ 4533900 w 9020175"/>
              <a:gd name="connsiteY1-16" fmla="*/ 771927 h 3896127"/>
              <a:gd name="connsiteX2-17" fmla="*/ 9020175 w 9020175"/>
              <a:gd name="connsiteY2-18" fmla="*/ 402 h 3896127"/>
              <a:gd name="connsiteX0-19" fmla="*/ 0 w 9020175"/>
              <a:gd name="connsiteY0-20" fmla="*/ 3896127 h 3896127"/>
              <a:gd name="connsiteX1-21" fmla="*/ 4533900 w 9020175"/>
              <a:gd name="connsiteY1-22" fmla="*/ 771927 h 3896127"/>
              <a:gd name="connsiteX2-23" fmla="*/ 9020175 w 9020175"/>
              <a:gd name="connsiteY2-24" fmla="*/ 402 h 3896127"/>
              <a:gd name="connsiteX0-25" fmla="*/ 0 w 9163050"/>
              <a:gd name="connsiteY0-26" fmla="*/ 4067388 h 4067388"/>
              <a:gd name="connsiteX1-27" fmla="*/ 4676775 w 9163050"/>
              <a:gd name="connsiteY1-28" fmla="*/ 771738 h 4067388"/>
              <a:gd name="connsiteX2-29" fmla="*/ 9163050 w 9163050"/>
              <a:gd name="connsiteY2-30" fmla="*/ 213 h 4067388"/>
              <a:gd name="connsiteX0-31" fmla="*/ 0 w 9210675"/>
              <a:gd name="connsiteY0-32" fmla="*/ 4124556 h 4124556"/>
              <a:gd name="connsiteX1-33" fmla="*/ 4724400 w 9210675"/>
              <a:gd name="connsiteY1-34" fmla="*/ 771756 h 4124556"/>
              <a:gd name="connsiteX2-35" fmla="*/ 9210675 w 9210675"/>
              <a:gd name="connsiteY2-36" fmla="*/ 231 h 4124556"/>
              <a:gd name="connsiteX0-37" fmla="*/ 0 w 9182100"/>
              <a:gd name="connsiteY0-38" fmla="*/ 3921278 h 3921278"/>
              <a:gd name="connsiteX1-39" fmla="*/ 4724400 w 9182100"/>
              <a:gd name="connsiteY1-40" fmla="*/ 568478 h 3921278"/>
              <a:gd name="connsiteX2-41" fmla="*/ 9182100 w 9182100"/>
              <a:gd name="connsiteY2-42" fmla="*/ 6503 h 3921278"/>
              <a:gd name="connsiteX0-43" fmla="*/ 0 w 9182100"/>
              <a:gd name="connsiteY0-44" fmla="*/ 3969956 h 3969956"/>
              <a:gd name="connsiteX1-45" fmla="*/ 4724400 w 9182100"/>
              <a:gd name="connsiteY1-46" fmla="*/ 617156 h 3969956"/>
              <a:gd name="connsiteX2-47" fmla="*/ 9182100 w 9182100"/>
              <a:gd name="connsiteY2-48" fmla="*/ 55181 h 3969956"/>
              <a:gd name="connsiteX0-49" fmla="*/ 0 w 9182100"/>
              <a:gd name="connsiteY0-50" fmla="*/ 3978254 h 3978254"/>
              <a:gd name="connsiteX1-51" fmla="*/ 4724400 w 9182100"/>
              <a:gd name="connsiteY1-52" fmla="*/ 625454 h 3978254"/>
              <a:gd name="connsiteX2-53" fmla="*/ 9182100 w 9182100"/>
              <a:gd name="connsiteY2-54" fmla="*/ 63479 h 3978254"/>
              <a:gd name="connsiteX0-55" fmla="*/ 0 w 9182100"/>
              <a:gd name="connsiteY0-56" fmla="*/ 3994887 h 3994887"/>
              <a:gd name="connsiteX1-57" fmla="*/ 4724400 w 9182100"/>
              <a:gd name="connsiteY1-58" fmla="*/ 642087 h 3994887"/>
              <a:gd name="connsiteX2-59" fmla="*/ 9182100 w 9182100"/>
              <a:gd name="connsiteY2-60" fmla="*/ 80112 h 3994887"/>
            </a:gdLst>
            <a:ahLst/>
            <a:cxnLst>
              <a:cxn ang="0">
                <a:pos x="connsiteX0-1" y="connsiteY0-2"/>
              </a:cxn>
              <a:cxn ang="0">
                <a:pos x="connsiteX1-3" y="connsiteY1-4"/>
              </a:cxn>
              <a:cxn ang="0">
                <a:pos x="connsiteX2-5" y="connsiteY2-6"/>
              </a:cxn>
            </a:cxnLst>
            <a:rect l="l" t="t" r="r" b="b"/>
            <a:pathLst>
              <a:path w="9182100" h="3994887">
                <a:moveTo>
                  <a:pt x="0" y="3994887"/>
                </a:moveTo>
                <a:cubicBezTo>
                  <a:pt x="1215231" y="2805055"/>
                  <a:pt x="2908300" y="1380274"/>
                  <a:pt x="4724400" y="642087"/>
                </a:cubicBezTo>
                <a:cubicBezTo>
                  <a:pt x="6540500" y="-96100"/>
                  <a:pt x="8324056" y="-58795"/>
                  <a:pt x="9182100" y="80112"/>
                </a:cubicBezTo>
              </a:path>
            </a:pathLst>
          </a:cu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椭圆 33"/>
          <p:cNvSpPr/>
          <p:nvPr/>
        </p:nvSpPr>
        <p:spPr>
          <a:xfrm>
            <a:off x="1528772" y="3712324"/>
            <a:ext cx="216000" cy="216000"/>
          </a:xfrm>
          <a:prstGeom prst="ellipse">
            <a:avLst/>
          </a:prstGeom>
          <a:solidFill>
            <a:srgbClr val="92E2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3016471" y="2791504"/>
            <a:ext cx="216000" cy="216000"/>
          </a:xfrm>
          <a:prstGeom prst="ellipse">
            <a:avLst/>
          </a:prstGeom>
          <a:solidFill>
            <a:srgbClr val="F86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942297" y="1930579"/>
            <a:ext cx="216000" cy="216000"/>
          </a:xfrm>
          <a:prstGeom prst="ellipse">
            <a:avLst/>
          </a:prstGeom>
          <a:solidFill>
            <a:srgbClr val="F5CA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516241" y="1548407"/>
            <a:ext cx="216000" cy="216000"/>
          </a:xfrm>
          <a:prstGeom prst="ellipse">
            <a:avLst/>
          </a:prstGeom>
          <a:solidFill>
            <a:srgbClr val="79A4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63773" y="2355607"/>
            <a:ext cx="1149695" cy="1123950"/>
            <a:chOff x="1331640" y="1918189"/>
            <a:chExt cx="1149695" cy="1123950"/>
          </a:xfrm>
          <a:solidFill>
            <a:srgbClr val="92E2D9"/>
          </a:solidFill>
        </p:grpSpPr>
        <p:sp>
          <p:nvSpPr>
            <p:cNvPr id="40" name="椭圆形标注 39"/>
            <p:cNvSpPr/>
            <p:nvPr/>
          </p:nvSpPr>
          <p:spPr>
            <a:xfrm>
              <a:off x="1331640" y="1918189"/>
              <a:ext cx="1149695" cy="1123950"/>
            </a:xfrm>
            <a:prstGeom prst="wedgeEllipseCallout">
              <a:avLst>
                <a:gd name="adj1" fmla="val 23905"/>
                <a:gd name="adj2" fmla="val 589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1521185" y="2254200"/>
              <a:ext cx="755335" cy="400110"/>
            </a:xfrm>
            <a:prstGeom prst="rect">
              <a:avLst/>
            </a:prstGeom>
            <a:grpFill/>
          </p:spPr>
          <p:txBody>
            <a:bodyPr wrap="none" rtlCol="0">
              <a:spAutoFit/>
            </a:bodyPr>
            <a:lstStyle/>
            <a:p>
              <a:r>
                <a:rPr lang="en-US" altLang="zh-CN" sz="2000" dirty="0">
                  <a:solidFill>
                    <a:schemeClr val="bg1">
                      <a:lumMod val="95000"/>
                    </a:schemeClr>
                  </a:solidFill>
                </a:rPr>
                <a:t>2012</a:t>
              </a:r>
              <a:endParaRPr lang="zh-CN" altLang="en-US" sz="2000" dirty="0">
                <a:solidFill>
                  <a:schemeClr val="bg1">
                    <a:lumMod val="95000"/>
                  </a:schemeClr>
                </a:solidFill>
              </a:endParaRPr>
            </a:p>
          </p:txBody>
        </p:sp>
      </p:grpSp>
      <p:grpSp>
        <p:nvGrpSpPr>
          <p:cNvPr id="42" name="组合 41"/>
          <p:cNvGrpSpPr/>
          <p:nvPr/>
        </p:nvGrpSpPr>
        <p:grpSpPr>
          <a:xfrm>
            <a:off x="3262880" y="2899504"/>
            <a:ext cx="1149695" cy="1123950"/>
            <a:chOff x="3694928" y="2635572"/>
            <a:chExt cx="1149695" cy="1123950"/>
          </a:xfrm>
          <a:solidFill>
            <a:srgbClr val="F86251"/>
          </a:solidFill>
        </p:grpSpPr>
        <p:sp>
          <p:nvSpPr>
            <p:cNvPr id="43" name="椭圆形标注 42"/>
            <p:cNvSpPr/>
            <p:nvPr/>
          </p:nvSpPr>
          <p:spPr>
            <a:xfrm>
              <a:off x="3694928" y="2635572"/>
              <a:ext cx="1149695" cy="1123950"/>
            </a:xfrm>
            <a:prstGeom prst="wedgeEllipseCallout">
              <a:avLst>
                <a:gd name="adj1" fmla="val -50658"/>
                <a:gd name="adj2" fmla="val -4018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a:off x="3892107" y="2997492"/>
              <a:ext cx="755335" cy="400110"/>
            </a:xfrm>
            <a:prstGeom prst="rect">
              <a:avLst/>
            </a:prstGeom>
            <a:grpFill/>
          </p:spPr>
          <p:txBody>
            <a:bodyPr wrap="none" rtlCol="0">
              <a:spAutoFit/>
            </a:bodyPr>
            <a:lstStyle/>
            <a:p>
              <a:r>
                <a:rPr lang="en-US" altLang="zh-CN" sz="2000" dirty="0">
                  <a:solidFill>
                    <a:schemeClr val="bg1">
                      <a:lumMod val="95000"/>
                    </a:schemeClr>
                  </a:solidFill>
                </a:rPr>
                <a:t>2013</a:t>
              </a:r>
              <a:endParaRPr lang="zh-CN" altLang="en-US" sz="2000" dirty="0">
                <a:solidFill>
                  <a:schemeClr val="bg1">
                    <a:lumMod val="95000"/>
                  </a:schemeClr>
                </a:solidFill>
              </a:endParaRPr>
            </a:p>
          </p:txBody>
        </p:sp>
      </p:grpSp>
      <p:grpSp>
        <p:nvGrpSpPr>
          <p:cNvPr id="45" name="组合 44"/>
          <p:cNvGrpSpPr/>
          <p:nvPr/>
        </p:nvGrpSpPr>
        <p:grpSpPr>
          <a:xfrm>
            <a:off x="3792602" y="906041"/>
            <a:ext cx="1149695" cy="1123950"/>
            <a:chOff x="4166431" y="757076"/>
            <a:chExt cx="1149695" cy="1123950"/>
          </a:xfrm>
          <a:solidFill>
            <a:srgbClr val="F5CA40"/>
          </a:solidFill>
        </p:grpSpPr>
        <p:sp>
          <p:nvSpPr>
            <p:cNvPr id="46" name="椭圆形标注 45"/>
            <p:cNvSpPr/>
            <p:nvPr/>
          </p:nvSpPr>
          <p:spPr>
            <a:xfrm>
              <a:off x="4166431" y="757076"/>
              <a:ext cx="1149695" cy="1123950"/>
            </a:xfrm>
            <a:prstGeom prst="wedgeEllipseCallout">
              <a:avLst>
                <a:gd name="adj1" fmla="val 47102"/>
                <a:gd name="adj2" fmla="val 403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4363610" y="1092282"/>
              <a:ext cx="755335" cy="400110"/>
            </a:xfrm>
            <a:prstGeom prst="rect">
              <a:avLst/>
            </a:prstGeom>
            <a:grpFill/>
          </p:spPr>
          <p:txBody>
            <a:bodyPr wrap="none" rtlCol="0">
              <a:spAutoFit/>
            </a:bodyPr>
            <a:lstStyle/>
            <a:p>
              <a:r>
                <a:rPr lang="en-US" altLang="zh-CN" sz="2000" dirty="0">
                  <a:solidFill>
                    <a:schemeClr val="bg1">
                      <a:lumMod val="95000"/>
                    </a:schemeClr>
                  </a:solidFill>
                </a:rPr>
                <a:t>2014</a:t>
              </a:r>
              <a:endParaRPr lang="zh-CN" altLang="en-US" sz="2000" dirty="0">
                <a:solidFill>
                  <a:schemeClr val="bg1">
                    <a:lumMod val="95000"/>
                  </a:schemeClr>
                </a:solidFill>
              </a:endParaRPr>
            </a:p>
          </p:txBody>
        </p:sp>
      </p:grpSp>
      <p:grpSp>
        <p:nvGrpSpPr>
          <p:cNvPr id="48" name="组合 47"/>
          <p:cNvGrpSpPr/>
          <p:nvPr/>
        </p:nvGrpSpPr>
        <p:grpSpPr>
          <a:xfrm>
            <a:off x="6732240" y="1735832"/>
            <a:ext cx="1149695" cy="1123950"/>
            <a:chOff x="7164288" y="1682700"/>
            <a:chExt cx="1149695" cy="1123950"/>
          </a:xfrm>
          <a:solidFill>
            <a:srgbClr val="79A4C7"/>
          </a:solidFill>
        </p:grpSpPr>
        <p:sp>
          <p:nvSpPr>
            <p:cNvPr id="49" name="椭圆形标注 48"/>
            <p:cNvSpPr/>
            <p:nvPr/>
          </p:nvSpPr>
          <p:spPr>
            <a:xfrm>
              <a:off x="7164288" y="1682700"/>
              <a:ext cx="1149695" cy="1123950"/>
            </a:xfrm>
            <a:prstGeom prst="wedgeEllipseCallout">
              <a:avLst>
                <a:gd name="adj1" fmla="val -45687"/>
                <a:gd name="adj2" fmla="val -435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7361467" y="2044620"/>
              <a:ext cx="755335" cy="400110"/>
            </a:xfrm>
            <a:prstGeom prst="rect">
              <a:avLst/>
            </a:prstGeom>
            <a:grpFill/>
          </p:spPr>
          <p:txBody>
            <a:bodyPr wrap="none" rtlCol="0">
              <a:spAutoFit/>
            </a:bodyPr>
            <a:lstStyle/>
            <a:p>
              <a:r>
                <a:rPr lang="en-US" altLang="zh-CN" sz="2000" dirty="0">
                  <a:solidFill>
                    <a:schemeClr val="bg1">
                      <a:lumMod val="95000"/>
                    </a:schemeClr>
                  </a:solidFill>
                </a:rPr>
                <a:t>2015</a:t>
              </a:r>
              <a:endParaRPr lang="zh-CN" altLang="en-US" sz="2000" dirty="0">
                <a:solidFill>
                  <a:schemeClr val="bg1">
                    <a:lumMod val="95000"/>
                  </a:schemeClr>
                </a:solidFill>
              </a:endParaRPr>
            </a:p>
          </p:txBody>
        </p:sp>
      </p:grpSp>
      <p:sp>
        <p:nvSpPr>
          <p:cNvPr id="51" name="TextBox 50"/>
          <p:cNvSpPr txBox="1"/>
          <p:nvPr/>
        </p:nvSpPr>
        <p:spPr>
          <a:xfrm>
            <a:off x="2195736" y="2073679"/>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ea typeface="+mn-ea"/>
              </a:rPr>
              <a:t>点击此处添加内容</a:t>
            </a:r>
            <a:endParaRPr lang="en-US" altLang="zh-CN" sz="1100" dirty="0">
              <a:solidFill>
                <a:schemeClr val="tx1">
                  <a:lumMod val="85000"/>
                  <a:lumOff val="15000"/>
                </a:schemeClr>
              </a:solidFill>
              <a:latin typeface="+mn-ea"/>
              <a:ea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2" name="TextBox 51"/>
          <p:cNvSpPr txBox="1"/>
          <p:nvPr/>
        </p:nvSpPr>
        <p:spPr>
          <a:xfrm>
            <a:off x="1230985" y="4089288"/>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3" name="TextBox 52"/>
          <p:cNvSpPr txBox="1"/>
          <p:nvPr/>
        </p:nvSpPr>
        <p:spPr>
          <a:xfrm>
            <a:off x="4558211" y="2329047"/>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54" name="TextBox 53"/>
          <p:cNvSpPr txBox="1"/>
          <p:nvPr/>
        </p:nvSpPr>
        <p:spPr>
          <a:xfrm>
            <a:off x="6660232" y="968698"/>
            <a:ext cx="1396799" cy="600164"/>
          </a:xfrm>
          <a:prstGeom prst="rect">
            <a:avLst/>
          </a:prstGeom>
          <a:noFill/>
        </p:spPr>
        <p:txBody>
          <a:bodyPr wrap="square" rtlCol="0">
            <a:spAutoFit/>
          </a:bodyPr>
          <a:lstStyle/>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a:p>
            <a:pPr algn="ctr"/>
            <a:r>
              <a:rPr lang="zh-CN" altLang="en-US" sz="1100" dirty="0">
                <a:solidFill>
                  <a:schemeClr val="tx1">
                    <a:lumMod val="85000"/>
                    <a:lumOff val="15000"/>
                  </a:schemeClr>
                </a:solidFill>
                <a:latin typeface="+mn-ea"/>
              </a:rPr>
              <a:t>点击此处添加内容</a:t>
            </a:r>
            <a:endParaRPr lang="en-US" altLang="zh-CN" sz="1100" dirty="0">
              <a:solidFill>
                <a:schemeClr val="tx1">
                  <a:lumMod val="85000"/>
                  <a:lumOff val="15000"/>
                </a:schemeClr>
              </a:solidFill>
              <a:latin typeface="+mn-ea"/>
            </a:endParaRPr>
          </a:p>
        </p:txBody>
      </p:sp>
      <p:sp>
        <p:nvSpPr>
          <p:cNvPr id="4" name="标题 3"/>
          <p:cNvSpPr>
            <a:spLocks noGrp="1"/>
          </p:cNvSpPr>
          <p:nvPr>
            <p:ph type="title"/>
          </p:nvPr>
        </p:nvSpPr>
        <p:spPr/>
        <p:txBody>
          <a:bodyPr/>
          <a:lstStyle/>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1000"/>
                                        <p:tgtEl>
                                          <p:spTgt spid="39"/>
                                        </p:tgtEl>
                                      </p:cBhvr>
                                    </p:animEffect>
                                    <p:anim calcmode="lin" valueType="num">
                                      <p:cBhvr>
                                        <p:cTn id="16" dur="1000" fill="hold"/>
                                        <p:tgtEl>
                                          <p:spTgt spid="39"/>
                                        </p:tgtEl>
                                        <p:attrNameLst>
                                          <p:attrName>ppt_x</p:attrName>
                                        </p:attrNameLst>
                                      </p:cBhvr>
                                      <p:tavLst>
                                        <p:tav tm="0">
                                          <p:val>
                                            <p:strVal val="#ppt_x"/>
                                          </p:val>
                                        </p:tav>
                                        <p:tav tm="100000">
                                          <p:val>
                                            <p:strVal val="#ppt_x"/>
                                          </p:val>
                                        </p:tav>
                                      </p:tavLst>
                                    </p:anim>
                                    <p:anim calcmode="lin" valueType="num">
                                      <p:cBhvr>
                                        <p:cTn id="17" dur="1000" fill="hold"/>
                                        <p:tgtEl>
                                          <p:spTgt spid="39"/>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1000"/>
                                        <p:tgtEl>
                                          <p:spTgt spid="51"/>
                                        </p:tgtEl>
                                      </p:cBhvr>
                                    </p:animEffect>
                                    <p:anim calcmode="lin" valueType="num">
                                      <p:cBhvr>
                                        <p:cTn id="34" dur="1000" fill="hold"/>
                                        <p:tgtEl>
                                          <p:spTgt spid="51"/>
                                        </p:tgtEl>
                                        <p:attrNameLst>
                                          <p:attrName>ppt_x</p:attrName>
                                        </p:attrNameLst>
                                      </p:cBhvr>
                                      <p:tavLst>
                                        <p:tav tm="0">
                                          <p:val>
                                            <p:strVal val="#ppt_x"/>
                                          </p:val>
                                        </p:tav>
                                        <p:tav tm="100000">
                                          <p:val>
                                            <p:strVal val="#ppt_x"/>
                                          </p:val>
                                        </p:tav>
                                      </p:tavLst>
                                    </p:anim>
                                    <p:anim calcmode="lin" valueType="num">
                                      <p:cBhvr>
                                        <p:cTn id="35" dur="10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1000"/>
                                        <p:tgtEl>
                                          <p:spTgt spid="45"/>
                                        </p:tgtEl>
                                      </p:cBhvr>
                                    </p:animEffect>
                                    <p:anim calcmode="lin" valueType="num">
                                      <p:cBhvr>
                                        <p:cTn id="44" dur="1000" fill="hold"/>
                                        <p:tgtEl>
                                          <p:spTgt spid="45"/>
                                        </p:tgtEl>
                                        <p:attrNameLst>
                                          <p:attrName>ppt_x</p:attrName>
                                        </p:attrNameLst>
                                      </p:cBhvr>
                                      <p:tavLst>
                                        <p:tav tm="0">
                                          <p:val>
                                            <p:strVal val="#ppt_x"/>
                                          </p:val>
                                        </p:tav>
                                        <p:tav tm="100000">
                                          <p:val>
                                            <p:strVal val="#ppt_x"/>
                                          </p:val>
                                        </p:tav>
                                      </p:tavLst>
                                    </p:anim>
                                    <p:anim calcmode="lin" valueType="num">
                                      <p:cBhvr>
                                        <p:cTn id="45" dur="1000" fill="hold"/>
                                        <p:tgtEl>
                                          <p:spTgt spid="4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par>
                          <p:cTn id="53" fill="hold">
                            <p:stCondLst>
                              <p:cond delay="5500"/>
                            </p:stCondLst>
                            <p:childTnLst>
                              <p:par>
                                <p:cTn id="54" presetID="47" presetClass="entr" presetSubtype="0"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1000"/>
                                        <p:tgtEl>
                                          <p:spTgt spid="54"/>
                                        </p:tgtEl>
                                      </p:cBhvr>
                                    </p:animEffect>
                                    <p:anim calcmode="lin" valueType="num">
                                      <p:cBhvr>
                                        <p:cTn id="57" dur="1000" fill="hold"/>
                                        <p:tgtEl>
                                          <p:spTgt spid="54"/>
                                        </p:tgtEl>
                                        <p:attrNameLst>
                                          <p:attrName>ppt_x</p:attrName>
                                        </p:attrNameLst>
                                      </p:cBhvr>
                                      <p:tavLst>
                                        <p:tav tm="0">
                                          <p:val>
                                            <p:strVal val="#ppt_x"/>
                                          </p:val>
                                        </p:tav>
                                        <p:tav tm="100000">
                                          <p:val>
                                            <p:strVal val="#ppt_x"/>
                                          </p:val>
                                        </p:tav>
                                      </p:tavLst>
                                    </p:anim>
                                    <p:anim calcmode="lin" valueType="num">
                                      <p:cBhvr>
                                        <p:cTn id="58" dur="1000" fill="hold"/>
                                        <p:tgtEl>
                                          <p:spTgt spid="5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1000"/>
                                        <p:tgtEl>
                                          <p:spTgt spid="48"/>
                                        </p:tgtEl>
                                      </p:cBhvr>
                                    </p:animEffect>
                                    <p:anim calcmode="lin" valueType="num">
                                      <p:cBhvr>
                                        <p:cTn id="62" dur="1000" fill="hold"/>
                                        <p:tgtEl>
                                          <p:spTgt spid="48"/>
                                        </p:tgtEl>
                                        <p:attrNameLst>
                                          <p:attrName>ppt_x</p:attrName>
                                        </p:attrNameLst>
                                      </p:cBhvr>
                                      <p:tavLst>
                                        <p:tav tm="0">
                                          <p:val>
                                            <p:strVal val="#ppt_x"/>
                                          </p:val>
                                        </p:tav>
                                        <p:tav tm="100000">
                                          <p:val>
                                            <p:strVal val="#ppt_x"/>
                                          </p:val>
                                        </p:tav>
                                      </p:tavLst>
                                    </p:anim>
                                    <p:anim calcmode="lin" valueType="num">
                                      <p:cBhvr>
                                        <p:cTn id="63"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51" grpId="0"/>
      <p:bldP spid="52" grpId="0"/>
      <p:bldP spid="53" grpId="0"/>
      <p:bldP spid="5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图片 6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sp>
        <p:nvSpPr>
          <p:cNvPr id="3" name="Arc 2"/>
          <p:cNvSpPr/>
          <p:nvPr/>
        </p:nvSpPr>
        <p:spPr>
          <a:xfrm>
            <a:off x="582930" y="1988820"/>
            <a:ext cx="1577340" cy="1577340"/>
          </a:xfrm>
          <a:prstGeom prst="arc">
            <a:avLst>
              <a:gd name="adj1" fmla="val 10719613"/>
              <a:gd name="adj2" fmla="val 0"/>
            </a:avLst>
          </a:prstGeom>
          <a:ln w="203200">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4" name="Arc 3"/>
          <p:cNvSpPr/>
          <p:nvPr/>
        </p:nvSpPr>
        <p:spPr>
          <a:xfrm flipV="1">
            <a:off x="2160270" y="1988820"/>
            <a:ext cx="1577340" cy="1577340"/>
          </a:xfrm>
          <a:prstGeom prst="arc">
            <a:avLst>
              <a:gd name="adj1" fmla="val 10719613"/>
              <a:gd name="adj2" fmla="val 0"/>
            </a:avLst>
          </a:prstGeom>
          <a:ln w="203200">
            <a:solidFill>
              <a:srgbClr val="A7C46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5" name="Arc 4"/>
          <p:cNvSpPr/>
          <p:nvPr/>
        </p:nvSpPr>
        <p:spPr>
          <a:xfrm>
            <a:off x="3737610" y="1988820"/>
            <a:ext cx="1577340" cy="1577340"/>
          </a:xfrm>
          <a:prstGeom prst="arc">
            <a:avLst>
              <a:gd name="adj1" fmla="val 10719613"/>
              <a:gd name="adj2" fmla="val 0"/>
            </a:avLst>
          </a:prstGeom>
          <a:ln w="2032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6" name="Arc 5"/>
          <p:cNvSpPr/>
          <p:nvPr/>
        </p:nvSpPr>
        <p:spPr>
          <a:xfrm flipV="1">
            <a:off x="5314950" y="1988820"/>
            <a:ext cx="1577340" cy="1577340"/>
          </a:xfrm>
          <a:prstGeom prst="arc">
            <a:avLst>
              <a:gd name="adj1" fmla="val 10719613"/>
              <a:gd name="adj2" fmla="val 0"/>
            </a:avLst>
          </a:prstGeom>
          <a:ln w="203200">
            <a:solidFill>
              <a:schemeClr val="accent5">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7" name="Arc 6"/>
          <p:cNvSpPr/>
          <p:nvPr/>
        </p:nvSpPr>
        <p:spPr>
          <a:xfrm>
            <a:off x="6892290" y="1988820"/>
            <a:ext cx="1577340" cy="1577340"/>
          </a:xfrm>
          <a:prstGeom prst="arc">
            <a:avLst>
              <a:gd name="adj1" fmla="val 10719613"/>
              <a:gd name="adj2" fmla="val 0"/>
            </a:avLst>
          </a:prstGeom>
          <a:ln w="203200">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grpSp>
        <p:nvGrpSpPr>
          <p:cNvPr id="2" name="Group 1"/>
          <p:cNvGrpSpPr/>
          <p:nvPr/>
        </p:nvGrpSpPr>
        <p:grpSpPr>
          <a:xfrm>
            <a:off x="437561" y="777940"/>
            <a:ext cx="1554104" cy="1080175"/>
            <a:chOff x="583415" y="1037253"/>
            <a:chExt cx="2072138" cy="1440233"/>
          </a:xfrm>
        </p:grpSpPr>
        <p:grpSp>
          <p:nvGrpSpPr>
            <p:cNvPr id="20" name="Group 19"/>
            <p:cNvGrpSpPr/>
            <p:nvPr/>
          </p:nvGrpSpPr>
          <p:grpSpPr>
            <a:xfrm>
              <a:off x="583415" y="1037253"/>
              <a:ext cx="2072138" cy="1153613"/>
              <a:chOff x="1445872" y="3673988"/>
              <a:chExt cx="2072138" cy="1153613"/>
            </a:xfrm>
          </p:grpSpPr>
          <p:sp>
            <p:nvSpPr>
              <p:cNvPr id="21" name="Rectangle 20"/>
              <p:cNvSpPr/>
              <p:nvPr/>
            </p:nvSpPr>
            <p:spPr>
              <a:xfrm>
                <a:off x="1864505" y="3878623"/>
                <a:ext cx="1653505" cy="948978"/>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pPr algn="ctr"/>
                <a:r>
                  <a:rPr lang="en-US" sz="825" dirty="0">
                    <a:ln w="3175">
                      <a:noFill/>
                    </a:ln>
                    <a:solidFill>
                      <a:schemeClr val="bg1">
                        <a:lumMod val="75000"/>
                      </a:schemeClr>
                    </a:solidFill>
                  </a:rPr>
                  <a:t>.</a:t>
                </a:r>
                <a:endParaRPr lang="en-US" sz="825" dirty="0">
                  <a:ln w="3175">
                    <a:noFill/>
                  </a:ln>
                  <a:solidFill>
                    <a:schemeClr val="bg1">
                      <a:lumMod val="75000"/>
                    </a:schemeClr>
                  </a:solidFill>
                </a:endParaRPr>
              </a:p>
            </p:txBody>
          </p:sp>
          <p:sp>
            <p:nvSpPr>
              <p:cNvPr id="22" name="TextBox 21"/>
              <p:cNvSpPr txBox="1"/>
              <p:nvPr/>
            </p:nvSpPr>
            <p:spPr>
              <a:xfrm>
                <a:off x="1445872" y="3673988"/>
                <a:ext cx="1653505" cy="307776"/>
              </a:xfrm>
              <a:prstGeom prst="rect">
                <a:avLst/>
              </a:prstGeom>
              <a:noFill/>
              <a:ln>
                <a:noFill/>
              </a:ln>
            </p:spPr>
            <p:txBody>
              <a:bodyPr wrap="square" rtlCol="0">
                <a:spAutoFit/>
              </a:bodyPr>
              <a:lstStyle/>
              <a:p>
                <a:pPr algn="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900" b="1" dirty="0">
                  <a:ln w="3175">
                    <a:noFill/>
                  </a:ln>
                  <a:solidFill>
                    <a:schemeClr val="tx1">
                      <a:lumMod val="65000"/>
                      <a:lumOff val="35000"/>
                    </a:schemeClr>
                  </a:solidFill>
                </a:endParaRPr>
              </a:p>
            </p:txBody>
          </p:sp>
        </p:grpSp>
        <p:cxnSp>
          <p:nvCxnSpPr>
            <p:cNvPr id="23" name="Straight Arrow Connector 22"/>
            <p:cNvCxnSpPr/>
            <p:nvPr/>
          </p:nvCxnSpPr>
          <p:spPr>
            <a:xfrm flipV="1">
              <a:off x="1828799" y="2098466"/>
              <a:ext cx="0" cy="379020"/>
            </a:xfrm>
            <a:prstGeom prst="straightConnector1">
              <a:avLst/>
            </a:prstGeom>
            <a:ln w="28575" cap="rnd">
              <a:solidFill>
                <a:schemeClr val="accent1"/>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28074" y="3360422"/>
            <a:ext cx="1563591" cy="1012452"/>
            <a:chOff x="570766" y="4480560"/>
            <a:chExt cx="2084787" cy="1349935"/>
          </a:xfrm>
        </p:grpSpPr>
        <p:grpSp>
          <p:nvGrpSpPr>
            <p:cNvPr id="25" name="Group 24"/>
            <p:cNvGrpSpPr/>
            <p:nvPr/>
          </p:nvGrpSpPr>
          <p:grpSpPr>
            <a:xfrm>
              <a:off x="570766" y="4878565"/>
              <a:ext cx="2084787" cy="951930"/>
              <a:chOff x="1433223" y="3706393"/>
              <a:chExt cx="2084787" cy="951930"/>
            </a:xfrm>
          </p:grpSpPr>
          <p:sp>
            <p:nvSpPr>
              <p:cNvPr id="26" name="Rectangle 25"/>
              <p:cNvSpPr/>
              <p:nvPr/>
            </p:nvSpPr>
            <p:spPr>
              <a:xfrm>
                <a:off x="1864505" y="3878624"/>
                <a:ext cx="1653505" cy="779699"/>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27" name="TextBox 26"/>
              <p:cNvSpPr txBox="1"/>
              <p:nvPr/>
            </p:nvSpPr>
            <p:spPr>
              <a:xfrm>
                <a:off x="1433223" y="3706393"/>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29" name="Straight Arrow Connector 28"/>
            <p:cNvCxnSpPr/>
            <p:nvPr/>
          </p:nvCxnSpPr>
          <p:spPr>
            <a:xfrm>
              <a:off x="1828799" y="4480560"/>
              <a:ext cx="0" cy="379020"/>
            </a:xfrm>
            <a:prstGeom prst="straightConnector1">
              <a:avLst/>
            </a:prstGeom>
            <a:ln w="28575" cap="rnd">
              <a:solidFill>
                <a:schemeClr val="accent1"/>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2009980" y="1142957"/>
            <a:ext cx="1559381" cy="1064777"/>
            <a:chOff x="2679974" y="1523941"/>
            <a:chExt cx="2079174" cy="1419702"/>
          </a:xfrm>
        </p:grpSpPr>
        <p:grpSp>
          <p:nvGrpSpPr>
            <p:cNvPr id="30" name="Group 29"/>
            <p:cNvGrpSpPr/>
            <p:nvPr/>
          </p:nvGrpSpPr>
          <p:grpSpPr>
            <a:xfrm>
              <a:off x="2679974" y="1523941"/>
              <a:ext cx="2079174" cy="963804"/>
              <a:chOff x="1438836" y="3694519"/>
              <a:chExt cx="2079174" cy="963804"/>
            </a:xfrm>
          </p:grpSpPr>
          <p:sp>
            <p:nvSpPr>
              <p:cNvPr id="31" name="Rectangle 30"/>
              <p:cNvSpPr/>
              <p:nvPr/>
            </p:nvSpPr>
            <p:spPr>
              <a:xfrm>
                <a:off x="1864505" y="3878623"/>
                <a:ext cx="1653505" cy="779700"/>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2" name="TextBox 31"/>
              <p:cNvSpPr txBox="1"/>
              <p:nvPr/>
            </p:nvSpPr>
            <p:spPr>
              <a:xfrm>
                <a:off x="1438836" y="3694519"/>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33" name="Straight Arrow Connector 32"/>
            <p:cNvCxnSpPr/>
            <p:nvPr/>
          </p:nvCxnSpPr>
          <p:spPr>
            <a:xfrm flipV="1">
              <a:off x="3932394" y="2564623"/>
              <a:ext cx="0" cy="379020"/>
            </a:xfrm>
            <a:prstGeom prst="straightConnector1">
              <a:avLst/>
            </a:prstGeom>
            <a:ln w="28575" cap="rnd">
              <a:solidFill>
                <a:schemeClr val="accent3"/>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17" name="Group 16"/>
          <p:cNvGrpSpPr/>
          <p:nvPr/>
        </p:nvGrpSpPr>
        <p:grpSpPr>
          <a:xfrm>
            <a:off x="2048080" y="3714210"/>
            <a:ext cx="1521281" cy="1012451"/>
            <a:chOff x="2730773" y="4952278"/>
            <a:chExt cx="2028374" cy="1349934"/>
          </a:xfrm>
        </p:grpSpPr>
        <p:grpSp>
          <p:nvGrpSpPr>
            <p:cNvPr id="34" name="Group 33"/>
            <p:cNvGrpSpPr/>
            <p:nvPr/>
          </p:nvGrpSpPr>
          <p:grpSpPr>
            <a:xfrm>
              <a:off x="2730773" y="5349609"/>
              <a:ext cx="2028374" cy="952603"/>
              <a:chOff x="1489636" y="3705719"/>
              <a:chExt cx="2028374" cy="952603"/>
            </a:xfrm>
          </p:grpSpPr>
          <p:sp>
            <p:nvSpPr>
              <p:cNvPr id="35" name="Rectangle 34"/>
              <p:cNvSpPr/>
              <p:nvPr/>
            </p:nvSpPr>
            <p:spPr>
              <a:xfrm>
                <a:off x="1864505" y="3878623"/>
                <a:ext cx="1653505" cy="779699"/>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6" name="TextBox 35"/>
              <p:cNvSpPr txBox="1"/>
              <p:nvPr/>
            </p:nvSpPr>
            <p:spPr>
              <a:xfrm>
                <a:off x="1489636" y="3705719"/>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37" name="Straight Arrow Connector 36"/>
            <p:cNvCxnSpPr/>
            <p:nvPr/>
          </p:nvCxnSpPr>
          <p:spPr>
            <a:xfrm>
              <a:off x="3932393" y="4952278"/>
              <a:ext cx="0" cy="379020"/>
            </a:xfrm>
            <a:prstGeom prst="straightConnector1">
              <a:avLst/>
            </a:prstGeom>
            <a:ln w="28575" cap="rnd">
              <a:solidFill>
                <a:schemeClr val="accent3"/>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3569361" y="812766"/>
            <a:ext cx="1573888" cy="1045349"/>
            <a:chOff x="4759147" y="1083688"/>
            <a:chExt cx="2098516" cy="1393798"/>
          </a:xfrm>
        </p:grpSpPr>
        <p:grpSp>
          <p:nvGrpSpPr>
            <p:cNvPr id="38" name="Group 37"/>
            <p:cNvGrpSpPr/>
            <p:nvPr/>
          </p:nvGrpSpPr>
          <p:grpSpPr>
            <a:xfrm>
              <a:off x="4759147" y="1083688"/>
              <a:ext cx="2098516" cy="937899"/>
              <a:chOff x="1419494" y="3720423"/>
              <a:chExt cx="2098516" cy="937899"/>
            </a:xfrm>
          </p:grpSpPr>
          <p:sp>
            <p:nvSpPr>
              <p:cNvPr id="39" name="Rectangle 38"/>
              <p:cNvSpPr/>
              <p:nvPr/>
            </p:nvSpPr>
            <p:spPr>
              <a:xfrm>
                <a:off x="1864504" y="3878623"/>
                <a:ext cx="1653506" cy="779699"/>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0" name="TextBox 39"/>
              <p:cNvSpPr txBox="1"/>
              <p:nvPr/>
            </p:nvSpPr>
            <p:spPr>
              <a:xfrm>
                <a:off x="1419494" y="3720423"/>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41" name="Straight Arrow Connector 40"/>
            <p:cNvCxnSpPr/>
            <p:nvPr/>
          </p:nvCxnSpPr>
          <p:spPr>
            <a:xfrm flipV="1">
              <a:off x="6030909" y="2098466"/>
              <a:ext cx="0" cy="379020"/>
            </a:xfrm>
            <a:prstGeom prst="straightConnector1">
              <a:avLst/>
            </a:prstGeom>
            <a:ln w="28575" cap="rnd">
              <a:solidFill>
                <a:schemeClr val="accent4"/>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3595438" y="3360418"/>
            <a:ext cx="1547810" cy="1012451"/>
            <a:chOff x="4793917" y="4480560"/>
            <a:chExt cx="2063746" cy="1349935"/>
          </a:xfrm>
        </p:grpSpPr>
        <p:grpSp>
          <p:nvGrpSpPr>
            <p:cNvPr id="42" name="Group 41"/>
            <p:cNvGrpSpPr/>
            <p:nvPr/>
          </p:nvGrpSpPr>
          <p:grpSpPr>
            <a:xfrm>
              <a:off x="4793917" y="4892040"/>
              <a:ext cx="2063746" cy="938455"/>
              <a:chOff x="1454264" y="3719868"/>
              <a:chExt cx="2063746" cy="938455"/>
            </a:xfrm>
          </p:grpSpPr>
          <p:sp>
            <p:nvSpPr>
              <p:cNvPr id="43" name="Rectangle 42"/>
              <p:cNvSpPr/>
              <p:nvPr/>
            </p:nvSpPr>
            <p:spPr>
              <a:xfrm>
                <a:off x="1864505" y="3878623"/>
                <a:ext cx="1653505" cy="779700"/>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4" name="TextBox 43"/>
              <p:cNvSpPr txBox="1"/>
              <p:nvPr/>
            </p:nvSpPr>
            <p:spPr>
              <a:xfrm>
                <a:off x="1454264" y="3719868"/>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45" name="Straight Arrow Connector 44"/>
            <p:cNvCxnSpPr/>
            <p:nvPr/>
          </p:nvCxnSpPr>
          <p:spPr>
            <a:xfrm>
              <a:off x="6030909" y="4480560"/>
              <a:ext cx="0" cy="379020"/>
            </a:xfrm>
            <a:prstGeom prst="straightConnector1">
              <a:avLst/>
            </a:prstGeom>
            <a:ln w="28575" cap="rnd">
              <a:solidFill>
                <a:schemeClr val="accent4"/>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73" name="Group 72"/>
          <p:cNvGrpSpPr/>
          <p:nvPr/>
        </p:nvGrpSpPr>
        <p:grpSpPr>
          <a:xfrm>
            <a:off x="5143246" y="1161140"/>
            <a:ext cx="1580438" cy="1046593"/>
            <a:chOff x="6857663" y="1548186"/>
            <a:chExt cx="2107250" cy="1395457"/>
          </a:xfrm>
        </p:grpSpPr>
        <p:grpSp>
          <p:nvGrpSpPr>
            <p:cNvPr id="46" name="Group 45"/>
            <p:cNvGrpSpPr/>
            <p:nvPr/>
          </p:nvGrpSpPr>
          <p:grpSpPr>
            <a:xfrm>
              <a:off x="6857663" y="1548186"/>
              <a:ext cx="2107250" cy="939559"/>
              <a:chOff x="1410760" y="3718764"/>
              <a:chExt cx="2107250" cy="939559"/>
            </a:xfrm>
          </p:grpSpPr>
          <p:sp>
            <p:nvSpPr>
              <p:cNvPr id="47" name="Rectangle 46"/>
              <p:cNvSpPr/>
              <p:nvPr/>
            </p:nvSpPr>
            <p:spPr>
              <a:xfrm>
                <a:off x="1864505" y="3878623"/>
                <a:ext cx="1653505" cy="779700"/>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8" name="TextBox 47"/>
              <p:cNvSpPr txBox="1"/>
              <p:nvPr/>
            </p:nvSpPr>
            <p:spPr>
              <a:xfrm>
                <a:off x="1410760" y="3718764"/>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49" name="Straight Arrow Connector 48"/>
            <p:cNvCxnSpPr/>
            <p:nvPr/>
          </p:nvCxnSpPr>
          <p:spPr>
            <a:xfrm flipV="1">
              <a:off x="8138159" y="2564623"/>
              <a:ext cx="0" cy="379020"/>
            </a:xfrm>
            <a:prstGeom prst="straightConnector1">
              <a:avLst/>
            </a:prstGeom>
            <a:ln w="28575" cap="rnd">
              <a:solidFill>
                <a:schemeClr val="accent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77" name="Group 76"/>
          <p:cNvGrpSpPr/>
          <p:nvPr/>
        </p:nvGrpSpPr>
        <p:grpSpPr>
          <a:xfrm>
            <a:off x="5199952" y="3714210"/>
            <a:ext cx="1523731" cy="1012451"/>
            <a:chOff x="6933272" y="4952278"/>
            <a:chExt cx="2031641" cy="1349934"/>
          </a:xfrm>
        </p:grpSpPr>
        <p:grpSp>
          <p:nvGrpSpPr>
            <p:cNvPr id="50" name="Group 49"/>
            <p:cNvGrpSpPr/>
            <p:nvPr/>
          </p:nvGrpSpPr>
          <p:grpSpPr>
            <a:xfrm>
              <a:off x="6933272" y="5364533"/>
              <a:ext cx="2031641" cy="937679"/>
              <a:chOff x="1486369" y="3720643"/>
              <a:chExt cx="2031641" cy="937679"/>
            </a:xfrm>
          </p:grpSpPr>
          <p:sp>
            <p:nvSpPr>
              <p:cNvPr id="51" name="Rectangle 50"/>
              <p:cNvSpPr/>
              <p:nvPr/>
            </p:nvSpPr>
            <p:spPr>
              <a:xfrm>
                <a:off x="1864505" y="3878623"/>
                <a:ext cx="1653505" cy="779699"/>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52" name="TextBox 51"/>
              <p:cNvSpPr txBox="1"/>
              <p:nvPr/>
            </p:nvSpPr>
            <p:spPr>
              <a:xfrm>
                <a:off x="1486369" y="3720643"/>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53" name="Straight Arrow Connector 52"/>
            <p:cNvCxnSpPr/>
            <p:nvPr/>
          </p:nvCxnSpPr>
          <p:spPr>
            <a:xfrm>
              <a:off x="8138159" y="4952278"/>
              <a:ext cx="0" cy="379020"/>
            </a:xfrm>
            <a:prstGeom prst="straightConnector1">
              <a:avLst/>
            </a:prstGeom>
            <a:ln w="28575" cap="rnd">
              <a:solidFill>
                <a:schemeClr val="accent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78" name="Group 77"/>
          <p:cNvGrpSpPr/>
          <p:nvPr/>
        </p:nvGrpSpPr>
        <p:grpSpPr>
          <a:xfrm>
            <a:off x="6755457" y="3360422"/>
            <a:ext cx="1544818" cy="1012452"/>
            <a:chOff x="9007278" y="4480560"/>
            <a:chExt cx="2059757" cy="1349935"/>
          </a:xfrm>
        </p:grpSpPr>
        <p:grpSp>
          <p:nvGrpSpPr>
            <p:cNvPr id="54" name="Group 53"/>
            <p:cNvGrpSpPr/>
            <p:nvPr/>
          </p:nvGrpSpPr>
          <p:grpSpPr>
            <a:xfrm>
              <a:off x="9007278" y="4878565"/>
              <a:ext cx="2059757" cy="951930"/>
              <a:chOff x="1458253" y="3706393"/>
              <a:chExt cx="2059757" cy="951930"/>
            </a:xfrm>
          </p:grpSpPr>
          <p:sp>
            <p:nvSpPr>
              <p:cNvPr id="55" name="Rectangle 54"/>
              <p:cNvSpPr/>
              <p:nvPr/>
            </p:nvSpPr>
            <p:spPr>
              <a:xfrm>
                <a:off x="1864505" y="3878624"/>
                <a:ext cx="1653505" cy="779699"/>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56" name="TextBox 55"/>
              <p:cNvSpPr txBox="1"/>
              <p:nvPr/>
            </p:nvSpPr>
            <p:spPr>
              <a:xfrm>
                <a:off x="1458253" y="3706393"/>
                <a:ext cx="1653505"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57" name="Straight Arrow Connector 56"/>
            <p:cNvCxnSpPr/>
            <p:nvPr/>
          </p:nvCxnSpPr>
          <p:spPr>
            <a:xfrm>
              <a:off x="10240281" y="4480560"/>
              <a:ext cx="0" cy="379020"/>
            </a:xfrm>
            <a:prstGeom prst="straightConnector1">
              <a:avLst/>
            </a:prstGeom>
            <a:ln w="28575" cap="rnd">
              <a:solidFill>
                <a:schemeClr val="accent6"/>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79" name="Group 78"/>
          <p:cNvGrpSpPr/>
          <p:nvPr/>
        </p:nvGrpSpPr>
        <p:grpSpPr>
          <a:xfrm>
            <a:off x="6733720" y="801955"/>
            <a:ext cx="1566560" cy="1056160"/>
            <a:chOff x="8978289" y="1069273"/>
            <a:chExt cx="2088745" cy="1408213"/>
          </a:xfrm>
        </p:grpSpPr>
        <p:grpSp>
          <p:nvGrpSpPr>
            <p:cNvPr id="58" name="Group 57"/>
            <p:cNvGrpSpPr/>
            <p:nvPr/>
          </p:nvGrpSpPr>
          <p:grpSpPr>
            <a:xfrm>
              <a:off x="8978289" y="1069273"/>
              <a:ext cx="2088745" cy="952315"/>
              <a:chOff x="1429265" y="3706008"/>
              <a:chExt cx="2088745" cy="952315"/>
            </a:xfrm>
          </p:grpSpPr>
          <p:sp>
            <p:nvSpPr>
              <p:cNvPr id="59" name="Rectangle 58"/>
              <p:cNvSpPr/>
              <p:nvPr/>
            </p:nvSpPr>
            <p:spPr>
              <a:xfrm>
                <a:off x="1864505" y="3878623"/>
                <a:ext cx="1653505" cy="779700"/>
              </a:xfrm>
              <a:prstGeom prst="rect">
                <a:avLst/>
              </a:prstGeom>
              <a:ln>
                <a:noFill/>
              </a:ln>
            </p:spPr>
            <p:txBody>
              <a:bodyPr wrap="square">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60" name="TextBox 59"/>
              <p:cNvSpPr txBox="1"/>
              <p:nvPr/>
            </p:nvSpPr>
            <p:spPr>
              <a:xfrm>
                <a:off x="1429265" y="3706008"/>
                <a:ext cx="1653504" cy="287259"/>
              </a:xfrm>
              <a:prstGeom prst="rect">
                <a:avLst/>
              </a:prstGeom>
              <a:noFill/>
              <a:ln>
                <a:noFill/>
              </a:ln>
            </p:spPr>
            <p:txBody>
              <a:bodyPr wrap="square" rtlCol="0">
                <a:spAutoFit/>
              </a:bodyPr>
              <a:lstStyle/>
              <a:p>
                <a:pPr algn="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800" b="1" dirty="0">
                  <a:ln w="3175">
                    <a:noFill/>
                  </a:ln>
                  <a:solidFill>
                    <a:schemeClr val="tx1">
                      <a:lumMod val="65000"/>
                      <a:lumOff val="35000"/>
                    </a:schemeClr>
                  </a:solidFill>
                </a:endParaRPr>
              </a:p>
            </p:txBody>
          </p:sp>
        </p:grpSp>
        <p:cxnSp>
          <p:nvCxnSpPr>
            <p:cNvPr id="61" name="Straight Arrow Connector 60"/>
            <p:cNvCxnSpPr/>
            <p:nvPr/>
          </p:nvCxnSpPr>
          <p:spPr>
            <a:xfrm flipV="1">
              <a:off x="10240280" y="2098466"/>
              <a:ext cx="0" cy="379020"/>
            </a:xfrm>
            <a:prstGeom prst="straightConnector1">
              <a:avLst/>
            </a:prstGeom>
            <a:ln w="28575" cap="rnd">
              <a:solidFill>
                <a:schemeClr val="accent6"/>
              </a:solidFill>
              <a:headEnd type="none"/>
              <a:tailEnd type="oval"/>
            </a:ln>
          </p:spPr>
          <p:style>
            <a:lnRef idx="1">
              <a:schemeClr val="accent1"/>
            </a:lnRef>
            <a:fillRef idx="0">
              <a:schemeClr val="accent1"/>
            </a:fillRef>
            <a:effectRef idx="0">
              <a:schemeClr val="accent1"/>
            </a:effectRef>
            <a:fontRef idx="minor">
              <a:schemeClr val="tx1"/>
            </a:fontRef>
          </p:style>
        </p:cxnSp>
      </p:grpSp>
      <p:sp>
        <p:nvSpPr>
          <p:cNvPr id="9" name="Oval 8"/>
          <p:cNvSpPr/>
          <p:nvPr/>
        </p:nvSpPr>
        <p:spPr>
          <a:xfrm>
            <a:off x="857250" y="2263140"/>
            <a:ext cx="1028700" cy="10287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Oval 7"/>
          <p:cNvSpPr/>
          <p:nvPr/>
        </p:nvSpPr>
        <p:spPr>
          <a:xfrm>
            <a:off x="2434590" y="2263140"/>
            <a:ext cx="1028700" cy="1028700"/>
          </a:xfrm>
          <a:prstGeom prst="ellipse">
            <a:avLst/>
          </a:prstGeom>
          <a:solidFill>
            <a:srgbClr val="A7C4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Oval 10"/>
          <p:cNvSpPr/>
          <p:nvPr/>
        </p:nvSpPr>
        <p:spPr>
          <a:xfrm>
            <a:off x="4011930" y="2263140"/>
            <a:ext cx="1028700" cy="1028700"/>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Oval 9"/>
          <p:cNvSpPr/>
          <p:nvPr/>
        </p:nvSpPr>
        <p:spPr>
          <a:xfrm>
            <a:off x="5589270" y="2263140"/>
            <a:ext cx="1028700" cy="1028700"/>
          </a:xfrm>
          <a:prstGeom prst="ellipse">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p:cNvSpPr/>
          <p:nvPr/>
        </p:nvSpPr>
        <p:spPr>
          <a:xfrm>
            <a:off x="7166610" y="2263140"/>
            <a:ext cx="1028700" cy="10287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2" name="太阳形 91"/>
          <p:cNvSpPr/>
          <p:nvPr/>
        </p:nvSpPr>
        <p:spPr>
          <a:xfrm>
            <a:off x="1064011" y="2460454"/>
            <a:ext cx="611962" cy="611962"/>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太阳形 92"/>
          <p:cNvSpPr/>
          <p:nvPr/>
        </p:nvSpPr>
        <p:spPr>
          <a:xfrm>
            <a:off x="4229577" y="2460454"/>
            <a:ext cx="611962" cy="611962"/>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太阳形 93"/>
          <p:cNvSpPr/>
          <p:nvPr/>
        </p:nvSpPr>
        <p:spPr>
          <a:xfrm>
            <a:off x="7374229" y="2460454"/>
            <a:ext cx="611962" cy="611962"/>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星形: 七角 111"/>
          <p:cNvSpPr/>
          <p:nvPr/>
        </p:nvSpPr>
        <p:spPr>
          <a:xfrm>
            <a:off x="2608478" y="2389537"/>
            <a:ext cx="680924" cy="680924"/>
          </a:xfrm>
          <a:prstGeom prst="star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星形: 七角 112"/>
          <p:cNvSpPr/>
          <p:nvPr/>
        </p:nvSpPr>
        <p:spPr>
          <a:xfrm>
            <a:off x="5762802" y="2380584"/>
            <a:ext cx="680924" cy="680924"/>
          </a:xfrm>
          <a:prstGeom prst="star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down)">
                                      <p:cBhvr>
                                        <p:cTn id="35" dur="500"/>
                                        <p:tgtEl>
                                          <p:spTgt spid="28"/>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up)">
                                      <p:cBhvr>
                                        <p:cTn id="39" dur="500"/>
                                        <p:tgtEl>
                                          <p:spTgt spid="24"/>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left)">
                                      <p:cBhvr>
                                        <p:cTn id="43" dur="500"/>
                                        <p:tgtEl>
                                          <p:spTgt spid="6"/>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wipe(down)">
                                      <p:cBhvr>
                                        <p:cTn id="47" dur="500"/>
                                        <p:tgtEl>
                                          <p:spTgt spid="73"/>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wipe(up)">
                                      <p:cBhvr>
                                        <p:cTn id="51" dur="500"/>
                                        <p:tgtEl>
                                          <p:spTgt spid="77"/>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wipe(down)">
                                      <p:cBhvr>
                                        <p:cTn id="59" dur="500"/>
                                        <p:tgtEl>
                                          <p:spTgt spid="79"/>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wipe(up)">
                                      <p:cBhvr>
                                        <p:cTn id="6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3" name="Group 2"/>
          <p:cNvGrpSpPr/>
          <p:nvPr/>
        </p:nvGrpSpPr>
        <p:grpSpPr>
          <a:xfrm>
            <a:off x="802329" y="1317887"/>
            <a:ext cx="1912296" cy="2614948"/>
            <a:chOff x="1069773" y="1757183"/>
            <a:chExt cx="2549727" cy="3486596"/>
          </a:xfrm>
        </p:grpSpPr>
        <p:sp>
          <p:nvSpPr>
            <p:cNvPr id="121" name="Freeform 120"/>
            <p:cNvSpPr/>
            <p:nvPr/>
          </p:nvSpPr>
          <p:spPr>
            <a:xfrm>
              <a:off x="1685949" y="1757183"/>
              <a:ext cx="1863580" cy="2276018"/>
            </a:xfrm>
            <a:custGeom>
              <a:avLst/>
              <a:gdLst>
                <a:gd name="connsiteX0" fmla="*/ 85970 w 1863580"/>
                <a:gd name="connsiteY0" fmla="*/ 679038 h 2276018"/>
                <a:gd name="connsiteX1" fmla="*/ 85970 w 1863580"/>
                <a:gd name="connsiteY1" fmla="*/ 2190809 h 2276018"/>
                <a:gd name="connsiteX2" fmla="*/ 1777610 w 1863580"/>
                <a:gd name="connsiteY2" fmla="*/ 2190809 h 2276018"/>
                <a:gd name="connsiteX3" fmla="*/ 1777610 w 1863580"/>
                <a:gd name="connsiteY3" fmla="*/ 679038 h 2276018"/>
                <a:gd name="connsiteX4" fmla="*/ 66772 w 1863580"/>
                <a:gd name="connsiteY4" fmla="*/ 209609 h 2276018"/>
                <a:gd name="connsiteX5" fmla="*/ 244490 w 1863580"/>
                <a:gd name="connsiteY5" fmla="*/ 209609 h 2276018"/>
                <a:gd name="connsiteX6" fmla="*/ 244490 w 1863580"/>
                <a:gd name="connsiteY6" fmla="*/ 358292 h 2276018"/>
                <a:gd name="connsiteX7" fmla="*/ 358563 w 1863580"/>
                <a:gd name="connsiteY7" fmla="*/ 472365 h 2276018"/>
                <a:gd name="connsiteX8" fmla="*/ 358562 w 1863580"/>
                <a:gd name="connsiteY8" fmla="*/ 472366 h 2276018"/>
                <a:gd name="connsiteX9" fmla="*/ 472635 w 1863580"/>
                <a:gd name="connsiteY9" fmla="*/ 358293 h 2276018"/>
                <a:gd name="connsiteX10" fmla="*/ 472636 w 1863580"/>
                <a:gd name="connsiteY10" fmla="*/ 209609 h 2276018"/>
                <a:gd name="connsiteX11" fmla="*/ 1438290 w 1863580"/>
                <a:gd name="connsiteY11" fmla="*/ 209609 h 2276018"/>
                <a:gd name="connsiteX12" fmla="*/ 1438290 w 1863580"/>
                <a:gd name="connsiteY12" fmla="*/ 358292 h 2276018"/>
                <a:gd name="connsiteX13" fmla="*/ 1552363 w 1863580"/>
                <a:gd name="connsiteY13" fmla="*/ 472365 h 2276018"/>
                <a:gd name="connsiteX14" fmla="*/ 1552362 w 1863580"/>
                <a:gd name="connsiteY14" fmla="*/ 472366 h 2276018"/>
                <a:gd name="connsiteX15" fmla="*/ 1666435 w 1863580"/>
                <a:gd name="connsiteY15" fmla="*/ 358293 h 2276018"/>
                <a:gd name="connsiteX16" fmla="*/ 1666436 w 1863580"/>
                <a:gd name="connsiteY16" fmla="*/ 209609 h 2276018"/>
                <a:gd name="connsiteX17" fmla="*/ 1796808 w 1863580"/>
                <a:gd name="connsiteY17" fmla="*/ 209609 h 2276018"/>
                <a:gd name="connsiteX18" fmla="*/ 1863580 w 1863580"/>
                <a:gd name="connsiteY18" fmla="*/ 276381 h 2276018"/>
                <a:gd name="connsiteX19" fmla="*/ 1863580 w 1863580"/>
                <a:gd name="connsiteY19" fmla="*/ 2209246 h 2276018"/>
                <a:gd name="connsiteX20" fmla="*/ 1796808 w 1863580"/>
                <a:gd name="connsiteY20" fmla="*/ 2276018 h 2276018"/>
                <a:gd name="connsiteX21" fmla="*/ 66772 w 1863580"/>
                <a:gd name="connsiteY21" fmla="*/ 2276018 h 2276018"/>
                <a:gd name="connsiteX22" fmla="*/ 0 w 1863580"/>
                <a:gd name="connsiteY22" fmla="*/ 2209246 h 2276018"/>
                <a:gd name="connsiteX23" fmla="*/ 0 w 1863580"/>
                <a:gd name="connsiteY23" fmla="*/ 276381 h 2276018"/>
                <a:gd name="connsiteX24" fmla="*/ 66772 w 1863580"/>
                <a:gd name="connsiteY24" fmla="*/ 209609 h 2276018"/>
                <a:gd name="connsiteX25" fmla="*/ 1549224 w 1863580"/>
                <a:gd name="connsiteY25" fmla="*/ 0 h 2276018"/>
                <a:gd name="connsiteX26" fmla="*/ 1613538 w 1863580"/>
                <a:gd name="connsiteY26" fmla="*/ 64314 h 2276018"/>
                <a:gd name="connsiteX27" fmla="*/ 1613538 w 1863580"/>
                <a:gd name="connsiteY27" fmla="*/ 359666 h 2276018"/>
                <a:gd name="connsiteX28" fmla="*/ 1549224 w 1863580"/>
                <a:gd name="connsiteY28" fmla="*/ 423980 h 2276018"/>
                <a:gd name="connsiteX29" fmla="*/ 1484910 w 1863580"/>
                <a:gd name="connsiteY29" fmla="*/ 359666 h 2276018"/>
                <a:gd name="connsiteX30" fmla="*/ 1484910 w 1863580"/>
                <a:gd name="connsiteY30" fmla="*/ 64314 h 2276018"/>
                <a:gd name="connsiteX31" fmla="*/ 1549224 w 1863580"/>
                <a:gd name="connsiteY31" fmla="*/ 0 h 2276018"/>
                <a:gd name="connsiteX32" fmla="*/ 355141 w 1863580"/>
                <a:gd name="connsiteY32" fmla="*/ 0 h 2276018"/>
                <a:gd name="connsiteX33" fmla="*/ 419455 w 1863580"/>
                <a:gd name="connsiteY33" fmla="*/ 64314 h 2276018"/>
                <a:gd name="connsiteX34" fmla="*/ 419455 w 1863580"/>
                <a:gd name="connsiteY34" fmla="*/ 359666 h 2276018"/>
                <a:gd name="connsiteX35" fmla="*/ 355141 w 1863580"/>
                <a:gd name="connsiteY35" fmla="*/ 423980 h 2276018"/>
                <a:gd name="connsiteX36" fmla="*/ 290827 w 1863580"/>
                <a:gd name="connsiteY36" fmla="*/ 359666 h 2276018"/>
                <a:gd name="connsiteX37" fmla="*/ 290827 w 1863580"/>
                <a:gd name="connsiteY37" fmla="*/ 64314 h 2276018"/>
                <a:gd name="connsiteX38" fmla="*/ 355141 w 1863580"/>
                <a:gd name="connsiteY38" fmla="*/ 0 h 227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3580" h="2276018">
                  <a:moveTo>
                    <a:pt x="85970" y="679038"/>
                  </a:moveTo>
                  <a:lnTo>
                    <a:pt x="85970" y="2190809"/>
                  </a:lnTo>
                  <a:lnTo>
                    <a:pt x="1777610" y="2190809"/>
                  </a:lnTo>
                  <a:lnTo>
                    <a:pt x="1777610" y="679038"/>
                  </a:lnTo>
                  <a:close/>
                  <a:moveTo>
                    <a:pt x="66772" y="209609"/>
                  </a:moveTo>
                  <a:lnTo>
                    <a:pt x="244490" y="209609"/>
                  </a:lnTo>
                  <a:lnTo>
                    <a:pt x="244490" y="358292"/>
                  </a:lnTo>
                  <a:cubicBezTo>
                    <a:pt x="244490" y="421293"/>
                    <a:pt x="295562" y="472365"/>
                    <a:pt x="358563" y="472365"/>
                  </a:cubicBezTo>
                  <a:lnTo>
                    <a:pt x="358562" y="472366"/>
                  </a:lnTo>
                  <a:cubicBezTo>
                    <a:pt x="421563" y="472366"/>
                    <a:pt x="472635" y="421294"/>
                    <a:pt x="472635" y="358293"/>
                  </a:cubicBezTo>
                  <a:lnTo>
                    <a:pt x="472636" y="209609"/>
                  </a:lnTo>
                  <a:lnTo>
                    <a:pt x="1438290" y="209609"/>
                  </a:lnTo>
                  <a:lnTo>
                    <a:pt x="1438290" y="358292"/>
                  </a:lnTo>
                  <a:cubicBezTo>
                    <a:pt x="1438290" y="421293"/>
                    <a:pt x="1489362" y="472365"/>
                    <a:pt x="1552363" y="472365"/>
                  </a:cubicBezTo>
                  <a:lnTo>
                    <a:pt x="1552362" y="472366"/>
                  </a:lnTo>
                  <a:cubicBezTo>
                    <a:pt x="1615363" y="472366"/>
                    <a:pt x="1666435" y="421294"/>
                    <a:pt x="1666435" y="358293"/>
                  </a:cubicBezTo>
                  <a:lnTo>
                    <a:pt x="1666436" y="209609"/>
                  </a:lnTo>
                  <a:lnTo>
                    <a:pt x="1796808" y="209609"/>
                  </a:lnTo>
                  <a:cubicBezTo>
                    <a:pt x="1833685" y="209609"/>
                    <a:pt x="1863580" y="239504"/>
                    <a:pt x="1863580" y="276381"/>
                  </a:cubicBezTo>
                  <a:lnTo>
                    <a:pt x="1863580" y="2209246"/>
                  </a:lnTo>
                  <a:cubicBezTo>
                    <a:pt x="1863580" y="2246123"/>
                    <a:pt x="1833685" y="2276018"/>
                    <a:pt x="1796808" y="2276018"/>
                  </a:cubicBezTo>
                  <a:lnTo>
                    <a:pt x="66772" y="2276018"/>
                  </a:lnTo>
                  <a:cubicBezTo>
                    <a:pt x="29895" y="2276018"/>
                    <a:pt x="0" y="2246123"/>
                    <a:pt x="0" y="2209246"/>
                  </a:cubicBezTo>
                  <a:lnTo>
                    <a:pt x="0" y="276381"/>
                  </a:lnTo>
                  <a:cubicBezTo>
                    <a:pt x="0" y="239504"/>
                    <a:pt x="29895" y="209609"/>
                    <a:pt x="66772" y="209609"/>
                  </a:cubicBezTo>
                  <a:close/>
                  <a:moveTo>
                    <a:pt x="1549224" y="0"/>
                  </a:moveTo>
                  <a:cubicBezTo>
                    <a:pt x="1584744" y="0"/>
                    <a:pt x="1613538" y="28794"/>
                    <a:pt x="1613538" y="64314"/>
                  </a:cubicBezTo>
                  <a:lnTo>
                    <a:pt x="1613538" y="359666"/>
                  </a:lnTo>
                  <a:cubicBezTo>
                    <a:pt x="1613538" y="395186"/>
                    <a:pt x="1584744" y="423980"/>
                    <a:pt x="1549224" y="423980"/>
                  </a:cubicBezTo>
                  <a:cubicBezTo>
                    <a:pt x="1513704" y="423980"/>
                    <a:pt x="1484910" y="395186"/>
                    <a:pt x="1484910" y="359666"/>
                  </a:cubicBezTo>
                  <a:lnTo>
                    <a:pt x="1484910" y="64314"/>
                  </a:lnTo>
                  <a:cubicBezTo>
                    <a:pt x="1484910" y="28794"/>
                    <a:pt x="1513704" y="0"/>
                    <a:pt x="1549224" y="0"/>
                  </a:cubicBezTo>
                  <a:close/>
                  <a:moveTo>
                    <a:pt x="355141" y="0"/>
                  </a:moveTo>
                  <a:cubicBezTo>
                    <a:pt x="390661" y="0"/>
                    <a:pt x="419455" y="28794"/>
                    <a:pt x="419455" y="64314"/>
                  </a:cubicBezTo>
                  <a:lnTo>
                    <a:pt x="419455" y="359666"/>
                  </a:lnTo>
                  <a:cubicBezTo>
                    <a:pt x="419455" y="395186"/>
                    <a:pt x="390661" y="423980"/>
                    <a:pt x="355141" y="423980"/>
                  </a:cubicBezTo>
                  <a:cubicBezTo>
                    <a:pt x="319621" y="423980"/>
                    <a:pt x="290827" y="395186"/>
                    <a:pt x="290827" y="359666"/>
                  </a:cubicBezTo>
                  <a:lnTo>
                    <a:pt x="290827" y="64314"/>
                  </a:lnTo>
                  <a:cubicBezTo>
                    <a:pt x="290827" y="28794"/>
                    <a:pt x="319621" y="0"/>
                    <a:pt x="355141" y="0"/>
                  </a:cubicBez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2" name="TextBox 121"/>
            <p:cNvSpPr txBox="1"/>
            <p:nvPr/>
          </p:nvSpPr>
          <p:spPr>
            <a:xfrm flipH="1">
              <a:off x="1685949" y="2438986"/>
              <a:ext cx="1863579" cy="1354217"/>
            </a:xfrm>
            <a:prstGeom prst="rect">
              <a:avLst/>
            </a:prstGeom>
            <a:noFill/>
          </p:spPr>
          <p:txBody>
            <a:bodyPr wrap="square" rtlCol="0">
              <a:spAutoFit/>
            </a:bodyPr>
            <a:lstStyle/>
            <a:p>
              <a:pPr algn="ctr"/>
              <a:r>
                <a:rPr lang="en-US" sz="6000" dirty="0">
                  <a:ln w="3175">
                    <a:noFill/>
                  </a:ln>
                  <a:solidFill>
                    <a:schemeClr val="tx1">
                      <a:lumMod val="65000"/>
                      <a:lumOff val="35000"/>
                    </a:schemeClr>
                  </a:solidFill>
                </a:rPr>
                <a:t>30</a:t>
              </a:r>
              <a:endParaRPr lang="en-US" sz="6000" dirty="0">
                <a:ln w="3175">
                  <a:noFill/>
                </a:ln>
                <a:solidFill>
                  <a:schemeClr val="tx1">
                    <a:lumMod val="65000"/>
                    <a:lumOff val="35000"/>
                  </a:schemeClr>
                </a:solidFill>
              </a:endParaRPr>
            </a:p>
          </p:txBody>
        </p:sp>
        <p:sp>
          <p:nvSpPr>
            <p:cNvPr id="123" name="TextBox 122"/>
            <p:cNvSpPr txBox="1"/>
            <p:nvPr/>
          </p:nvSpPr>
          <p:spPr>
            <a:xfrm flipH="1">
              <a:off x="1685949" y="3547052"/>
              <a:ext cx="1863579" cy="353943"/>
            </a:xfrm>
            <a:prstGeom prst="rect">
              <a:avLst/>
            </a:prstGeom>
            <a:noFill/>
          </p:spPr>
          <p:txBody>
            <a:bodyPr wrap="square" rtlCol="0">
              <a:spAutoFit/>
            </a:bodyPr>
            <a:lstStyle/>
            <a:p>
              <a:pPr algn="ctr"/>
              <a:r>
                <a:rPr lang="en-US" sz="1125" dirty="0">
                  <a:ln w="3175">
                    <a:noFill/>
                  </a:ln>
                  <a:solidFill>
                    <a:schemeClr val="tx1">
                      <a:lumMod val="65000"/>
                      <a:lumOff val="35000"/>
                    </a:schemeClr>
                  </a:solidFill>
                </a:rPr>
                <a:t>Saturday</a:t>
              </a:r>
              <a:endParaRPr lang="en-US" sz="1125" dirty="0">
                <a:ln w="3175">
                  <a:noFill/>
                </a:ln>
                <a:solidFill>
                  <a:schemeClr val="tx1">
                    <a:lumMod val="65000"/>
                    <a:lumOff val="35000"/>
                  </a:schemeClr>
                </a:solidFill>
              </a:endParaRPr>
            </a:p>
          </p:txBody>
        </p:sp>
        <p:sp>
          <p:nvSpPr>
            <p:cNvPr id="124" name="TextBox 123"/>
            <p:cNvSpPr txBox="1"/>
            <p:nvPr/>
          </p:nvSpPr>
          <p:spPr>
            <a:xfrm flipH="1">
              <a:off x="2110320" y="2050206"/>
              <a:ext cx="1014838" cy="353943"/>
            </a:xfrm>
            <a:prstGeom prst="rect">
              <a:avLst/>
            </a:prstGeom>
            <a:noFill/>
          </p:spPr>
          <p:txBody>
            <a:bodyPr wrap="square" rtlCol="0">
              <a:spAutoFit/>
            </a:bodyPr>
            <a:lstStyle/>
            <a:p>
              <a:pPr algn="ctr"/>
              <a:r>
                <a:rPr lang="en-US" sz="1125" dirty="0">
                  <a:ln w="3175">
                    <a:noFill/>
                  </a:ln>
                  <a:solidFill>
                    <a:schemeClr val="bg1"/>
                  </a:solidFill>
                </a:rPr>
                <a:t>JANUARY</a:t>
              </a:r>
              <a:endParaRPr lang="en-US" sz="1125" dirty="0">
                <a:ln w="3175">
                  <a:noFill/>
                </a:ln>
                <a:solidFill>
                  <a:schemeClr val="bg1"/>
                </a:solidFill>
              </a:endParaRPr>
            </a:p>
          </p:txBody>
        </p:sp>
        <p:sp>
          <p:nvSpPr>
            <p:cNvPr id="155" name="TextBox 154"/>
            <p:cNvSpPr txBox="1"/>
            <p:nvPr/>
          </p:nvSpPr>
          <p:spPr>
            <a:xfrm flipH="1">
              <a:off x="1069773" y="4089546"/>
              <a:ext cx="2081095" cy="369332"/>
            </a:xfrm>
            <a:prstGeom prst="rect">
              <a:avLst/>
            </a:prstGeom>
            <a:noFill/>
          </p:spPr>
          <p:txBody>
            <a:bodyPr wrap="square" rtlCol="0">
              <a:spAutoFit/>
            </a:bodyPr>
            <a:lstStyle/>
            <a:p>
              <a:pPr algn="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1200" b="1" dirty="0">
                <a:ln w="3175">
                  <a:noFill/>
                </a:ln>
                <a:solidFill>
                  <a:schemeClr val="tx1">
                    <a:lumMod val="65000"/>
                    <a:lumOff val="35000"/>
                  </a:schemeClr>
                </a:solidFill>
              </a:endParaRPr>
            </a:p>
          </p:txBody>
        </p:sp>
        <p:sp>
          <p:nvSpPr>
            <p:cNvPr id="156" name="TextBox 155"/>
            <p:cNvSpPr txBox="1"/>
            <p:nvPr/>
          </p:nvSpPr>
          <p:spPr>
            <a:xfrm>
              <a:off x="1538402" y="4382005"/>
              <a:ext cx="2081098" cy="861774"/>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grpSp>
        <p:nvGrpSpPr>
          <p:cNvPr id="8" name="Group 7"/>
          <p:cNvGrpSpPr/>
          <p:nvPr/>
        </p:nvGrpSpPr>
        <p:grpSpPr>
          <a:xfrm>
            <a:off x="2571222" y="1317887"/>
            <a:ext cx="1891035" cy="2614948"/>
            <a:chOff x="3428297" y="1757183"/>
            <a:chExt cx="2521379" cy="3486596"/>
          </a:xfrm>
        </p:grpSpPr>
        <p:sp>
          <p:nvSpPr>
            <p:cNvPr id="141" name="Freeform 140"/>
            <p:cNvSpPr/>
            <p:nvPr/>
          </p:nvSpPr>
          <p:spPr>
            <a:xfrm>
              <a:off x="3973900" y="1757183"/>
              <a:ext cx="1863580" cy="2276018"/>
            </a:xfrm>
            <a:custGeom>
              <a:avLst/>
              <a:gdLst>
                <a:gd name="connsiteX0" fmla="*/ 85970 w 1863580"/>
                <a:gd name="connsiteY0" fmla="*/ 679038 h 2276018"/>
                <a:gd name="connsiteX1" fmla="*/ 85970 w 1863580"/>
                <a:gd name="connsiteY1" fmla="*/ 2190809 h 2276018"/>
                <a:gd name="connsiteX2" fmla="*/ 1777610 w 1863580"/>
                <a:gd name="connsiteY2" fmla="*/ 2190809 h 2276018"/>
                <a:gd name="connsiteX3" fmla="*/ 1777610 w 1863580"/>
                <a:gd name="connsiteY3" fmla="*/ 679038 h 2276018"/>
                <a:gd name="connsiteX4" fmla="*/ 66772 w 1863580"/>
                <a:gd name="connsiteY4" fmla="*/ 209609 h 2276018"/>
                <a:gd name="connsiteX5" fmla="*/ 244490 w 1863580"/>
                <a:gd name="connsiteY5" fmla="*/ 209609 h 2276018"/>
                <a:gd name="connsiteX6" fmla="*/ 244490 w 1863580"/>
                <a:gd name="connsiteY6" fmla="*/ 358292 h 2276018"/>
                <a:gd name="connsiteX7" fmla="*/ 358563 w 1863580"/>
                <a:gd name="connsiteY7" fmla="*/ 472365 h 2276018"/>
                <a:gd name="connsiteX8" fmla="*/ 358562 w 1863580"/>
                <a:gd name="connsiteY8" fmla="*/ 472366 h 2276018"/>
                <a:gd name="connsiteX9" fmla="*/ 472635 w 1863580"/>
                <a:gd name="connsiteY9" fmla="*/ 358293 h 2276018"/>
                <a:gd name="connsiteX10" fmla="*/ 472636 w 1863580"/>
                <a:gd name="connsiteY10" fmla="*/ 209609 h 2276018"/>
                <a:gd name="connsiteX11" fmla="*/ 1438290 w 1863580"/>
                <a:gd name="connsiteY11" fmla="*/ 209609 h 2276018"/>
                <a:gd name="connsiteX12" fmla="*/ 1438290 w 1863580"/>
                <a:gd name="connsiteY12" fmla="*/ 358292 h 2276018"/>
                <a:gd name="connsiteX13" fmla="*/ 1552363 w 1863580"/>
                <a:gd name="connsiteY13" fmla="*/ 472365 h 2276018"/>
                <a:gd name="connsiteX14" fmla="*/ 1552362 w 1863580"/>
                <a:gd name="connsiteY14" fmla="*/ 472366 h 2276018"/>
                <a:gd name="connsiteX15" fmla="*/ 1666435 w 1863580"/>
                <a:gd name="connsiteY15" fmla="*/ 358293 h 2276018"/>
                <a:gd name="connsiteX16" fmla="*/ 1666436 w 1863580"/>
                <a:gd name="connsiteY16" fmla="*/ 209609 h 2276018"/>
                <a:gd name="connsiteX17" fmla="*/ 1796808 w 1863580"/>
                <a:gd name="connsiteY17" fmla="*/ 209609 h 2276018"/>
                <a:gd name="connsiteX18" fmla="*/ 1863580 w 1863580"/>
                <a:gd name="connsiteY18" fmla="*/ 276381 h 2276018"/>
                <a:gd name="connsiteX19" fmla="*/ 1863580 w 1863580"/>
                <a:gd name="connsiteY19" fmla="*/ 2209246 h 2276018"/>
                <a:gd name="connsiteX20" fmla="*/ 1796808 w 1863580"/>
                <a:gd name="connsiteY20" fmla="*/ 2276018 h 2276018"/>
                <a:gd name="connsiteX21" fmla="*/ 66772 w 1863580"/>
                <a:gd name="connsiteY21" fmla="*/ 2276018 h 2276018"/>
                <a:gd name="connsiteX22" fmla="*/ 0 w 1863580"/>
                <a:gd name="connsiteY22" fmla="*/ 2209246 h 2276018"/>
                <a:gd name="connsiteX23" fmla="*/ 0 w 1863580"/>
                <a:gd name="connsiteY23" fmla="*/ 276381 h 2276018"/>
                <a:gd name="connsiteX24" fmla="*/ 66772 w 1863580"/>
                <a:gd name="connsiteY24" fmla="*/ 209609 h 2276018"/>
                <a:gd name="connsiteX25" fmla="*/ 1549224 w 1863580"/>
                <a:gd name="connsiteY25" fmla="*/ 0 h 2276018"/>
                <a:gd name="connsiteX26" fmla="*/ 1613538 w 1863580"/>
                <a:gd name="connsiteY26" fmla="*/ 64314 h 2276018"/>
                <a:gd name="connsiteX27" fmla="*/ 1613538 w 1863580"/>
                <a:gd name="connsiteY27" fmla="*/ 359666 h 2276018"/>
                <a:gd name="connsiteX28" fmla="*/ 1549224 w 1863580"/>
                <a:gd name="connsiteY28" fmla="*/ 423980 h 2276018"/>
                <a:gd name="connsiteX29" fmla="*/ 1484910 w 1863580"/>
                <a:gd name="connsiteY29" fmla="*/ 359666 h 2276018"/>
                <a:gd name="connsiteX30" fmla="*/ 1484910 w 1863580"/>
                <a:gd name="connsiteY30" fmla="*/ 64314 h 2276018"/>
                <a:gd name="connsiteX31" fmla="*/ 1549224 w 1863580"/>
                <a:gd name="connsiteY31" fmla="*/ 0 h 2276018"/>
                <a:gd name="connsiteX32" fmla="*/ 355141 w 1863580"/>
                <a:gd name="connsiteY32" fmla="*/ 0 h 2276018"/>
                <a:gd name="connsiteX33" fmla="*/ 419455 w 1863580"/>
                <a:gd name="connsiteY33" fmla="*/ 64314 h 2276018"/>
                <a:gd name="connsiteX34" fmla="*/ 419455 w 1863580"/>
                <a:gd name="connsiteY34" fmla="*/ 359666 h 2276018"/>
                <a:gd name="connsiteX35" fmla="*/ 355141 w 1863580"/>
                <a:gd name="connsiteY35" fmla="*/ 423980 h 2276018"/>
                <a:gd name="connsiteX36" fmla="*/ 290827 w 1863580"/>
                <a:gd name="connsiteY36" fmla="*/ 359666 h 2276018"/>
                <a:gd name="connsiteX37" fmla="*/ 290827 w 1863580"/>
                <a:gd name="connsiteY37" fmla="*/ 64314 h 2276018"/>
                <a:gd name="connsiteX38" fmla="*/ 355141 w 1863580"/>
                <a:gd name="connsiteY38" fmla="*/ 0 h 227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3580" h="2276018">
                  <a:moveTo>
                    <a:pt x="85970" y="679038"/>
                  </a:moveTo>
                  <a:lnTo>
                    <a:pt x="85970" y="2190809"/>
                  </a:lnTo>
                  <a:lnTo>
                    <a:pt x="1777610" y="2190809"/>
                  </a:lnTo>
                  <a:lnTo>
                    <a:pt x="1777610" y="679038"/>
                  </a:lnTo>
                  <a:close/>
                  <a:moveTo>
                    <a:pt x="66772" y="209609"/>
                  </a:moveTo>
                  <a:lnTo>
                    <a:pt x="244490" y="209609"/>
                  </a:lnTo>
                  <a:lnTo>
                    <a:pt x="244490" y="358292"/>
                  </a:lnTo>
                  <a:cubicBezTo>
                    <a:pt x="244490" y="421293"/>
                    <a:pt x="295562" y="472365"/>
                    <a:pt x="358563" y="472365"/>
                  </a:cubicBezTo>
                  <a:lnTo>
                    <a:pt x="358562" y="472366"/>
                  </a:lnTo>
                  <a:cubicBezTo>
                    <a:pt x="421563" y="472366"/>
                    <a:pt x="472635" y="421294"/>
                    <a:pt x="472635" y="358293"/>
                  </a:cubicBezTo>
                  <a:lnTo>
                    <a:pt x="472636" y="209609"/>
                  </a:lnTo>
                  <a:lnTo>
                    <a:pt x="1438290" y="209609"/>
                  </a:lnTo>
                  <a:lnTo>
                    <a:pt x="1438290" y="358292"/>
                  </a:lnTo>
                  <a:cubicBezTo>
                    <a:pt x="1438290" y="421293"/>
                    <a:pt x="1489362" y="472365"/>
                    <a:pt x="1552363" y="472365"/>
                  </a:cubicBezTo>
                  <a:lnTo>
                    <a:pt x="1552362" y="472366"/>
                  </a:lnTo>
                  <a:cubicBezTo>
                    <a:pt x="1615363" y="472366"/>
                    <a:pt x="1666435" y="421294"/>
                    <a:pt x="1666435" y="358293"/>
                  </a:cubicBezTo>
                  <a:lnTo>
                    <a:pt x="1666436" y="209609"/>
                  </a:lnTo>
                  <a:lnTo>
                    <a:pt x="1796808" y="209609"/>
                  </a:lnTo>
                  <a:cubicBezTo>
                    <a:pt x="1833685" y="209609"/>
                    <a:pt x="1863580" y="239504"/>
                    <a:pt x="1863580" y="276381"/>
                  </a:cubicBezTo>
                  <a:lnTo>
                    <a:pt x="1863580" y="2209246"/>
                  </a:lnTo>
                  <a:cubicBezTo>
                    <a:pt x="1863580" y="2246123"/>
                    <a:pt x="1833685" y="2276018"/>
                    <a:pt x="1796808" y="2276018"/>
                  </a:cubicBezTo>
                  <a:lnTo>
                    <a:pt x="66772" y="2276018"/>
                  </a:lnTo>
                  <a:cubicBezTo>
                    <a:pt x="29895" y="2276018"/>
                    <a:pt x="0" y="2246123"/>
                    <a:pt x="0" y="2209246"/>
                  </a:cubicBezTo>
                  <a:lnTo>
                    <a:pt x="0" y="276381"/>
                  </a:lnTo>
                  <a:cubicBezTo>
                    <a:pt x="0" y="239504"/>
                    <a:pt x="29895" y="209609"/>
                    <a:pt x="66772" y="209609"/>
                  </a:cubicBezTo>
                  <a:close/>
                  <a:moveTo>
                    <a:pt x="1549224" y="0"/>
                  </a:moveTo>
                  <a:cubicBezTo>
                    <a:pt x="1584744" y="0"/>
                    <a:pt x="1613538" y="28794"/>
                    <a:pt x="1613538" y="64314"/>
                  </a:cubicBezTo>
                  <a:lnTo>
                    <a:pt x="1613538" y="359666"/>
                  </a:lnTo>
                  <a:cubicBezTo>
                    <a:pt x="1613538" y="395186"/>
                    <a:pt x="1584744" y="423980"/>
                    <a:pt x="1549224" y="423980"/>
                  </a:cubicBezTo>
                  <a:cubicBezTo>
                    <a:pt x="1513704" y="423980"/>
                    <a:pt x="1484910" y="395186"/>
                    <a:pt x="1484910" y="359666"/>
                  </a:cubicBezTo>
                  <a:lnTo>
                    <a:pt x="1484910" y="64314"/>
                  </a:lnTo>
                  <a:cubicBezTo>
                    <a:pt x="1484910" y="28794"/>
                    <a:pt x="1513704" y="0"/>
                    <a:pt x="1549224" y="0"/>
                  </a:cubicBezTo>
                  <a:close/>
                  <a:moveTo>
                    <a:pt x="355141" y="0"/>
                  </a:moveTo>
                  <a:cubicBezTo>
                    <a:pt x="390661" y="0"/>
                    <a:pt x="419455" y="28794"/>
                    <a:pt x="419455" y="64314"/>
                  </a:cubicBezTo>
                  <a:lnTo>
                    <a:pt x="419455" y="359666"/>
                  </a:lnTo>
                  <a:cubicBezTo>
                    <a:pt x="419455" y="395186"/>
                    <a:pt x="390661" y="423980"/>
                    <a:pt x="355141" y="423980"/>
                  </a:cubicBezTo>
                  <a:cubicBezTo>
                    <a:pt x="319621" y="423980"/>
                    <a:pt x="290827" y="395186"/>
                    <a:pt x="290827" y="359666"/>
                  </a:cubicBezTo>
                  <a:lnTo>
                    <a:pt x="290827" y="64314"/>
                  </a:lnTo>
                  <a:cubicBezTo>
                    <a:pt x="290827" y="28794"/>
                    <a:pt x="319621" y="0"/>
                    <a:pt x="35514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2" name="TextBox 141"/>
            <p:cNvSpPr txBox="1"/>
            <p:nvPr/>
          </p:nvSpPr>
          <p:spPr>
            <a:xfrm flipH="1">
              <a:off x="3973901" y="2438986"/>
              <a:ext cx="1863579" cy="1354217"/>
            </a:xfrm>
            <a:prstGeom prst="rect">
              <a:avLst/>
            </a:prstGeom>
            <a:noFill/>
          </p:spPr>
          <p:txBody>
            <a:bodyPr wrap="square" rtlCol="0">
              <a:spAutoFit/>
            </a:bodyPr>
            <a:lstStyle/>
            <a:p>
              <a:pPr algn="ctr"/>
              <a:r>
                <a:rPr lang="en-US" sz="6000" dirty="0">
                  <a:ln w="3175">
                    <a:noFill/>
                  </a:ln>
                  <a:solidFill>
                    <a:schemeClr val="tx1">
                      <a:lumMod val="65000"/>
                      <a:lumOff val="35000"/>
                    </a:schemeClr>
                  </a:solidFill>
                </a:rPr>
                <a:t>19</a:t>
              </a:r>
              <a:endParaRPr lang="en-US" sz="6000" dirty="0">
                <a:ln w="3175">
                  <a:noFill/>
                </a:ln>
                <a:solidFill>
                  <a:schemeClr val="tx1">
                    <a:lumMod val="65000"/>
                    <a:lumOff val="35000"/>
                  </a:schemeClr>
                </a:solidFill>
              </a:endParaRPr>
            </a:p>
          </p:txBody>
        </p:sp>
        <p:sp>
          <p:nvSpPr>
            <p:cNvPr id="143" name="TextBox 142"/>
            <p:cNvSpPr txBox="1"/>
            <p:nvPr/>
          </p:nvSpPr>
          <p:spPr>
            <a:xfrm flipH="1">
              <a:off x="3973901" y="3547052"/>
              <a:ext cx="1863579" cy="353943"/>
            </a:xfrm>
            <a:prstGeom prst="rect">
              <a:avLst/>
            </a:prstGeom>
            <a:noFill/>
          </p:spPr>
          <p:txBody>
            <a:bodyPr wrap="square" rtlCol="0">
              <a:spAutoFit/>
            </a:bodyPr>
            <a:lstStyle/>
            <a:p>
              <a:pPr algn="ctr"/>
              <a:r>
                <a:rPr lang="en-US" sz="1125" dirty="0">
                  <a:ln w="3175">
                    <a:noFill/>
                  </a:ln>
                  <a:solidFill>
                    <a:schemeClr val="tx1">
                      <a:lumMod val="65000"/>
                      <a:lumOff val="35000"/>
                    </a:schemeClr>
                  </a:solidFill>
                </a:rPr>
                <a:t>Monday</a:t>
              </a:r>
              <a:endParaRPr lang="en-US" sz="1125" dirty="0">
                <a:ln w="3175">
                  <a:noFill/>
                </a:ln>
                <a:solidFill>
                  <a:schemeClr val="tx1">
                    <a:lumMod val="65000"/>
                    <a:lumOff val="35000"/>
                  </a:schemeClr>
                </a:solidFill>
              </a:endParaRPr>
            </a:p>
          </p:txBody>
        </p:sp>
        <p:sp>
          <p:nvSpPr>
            <p:cNvPr id="144" name="TextBox 143"/>
            <p:cNvSpPr txBox="1"/>
            <p:nvPr/>
          </p:nvSpPr>
          <p:spPr>
            <a:xfrm flipH="1">
              <a:off x="4398271" y="2050206"/>
              <a:ext cx="1014838" cy="584776"/>
            </a:xfrm>
            <a:prstGeom prst="rect">
              <a:avLst/>
            </a:prstGeom>
            <a:noFill/>
          </p:spPr>
          <p:txBody>
            <a:bodyPr wrap="square" rtlCol="0">
              <a:spAutoFit/>
            </a:bodyPr>
            <a:lstStyle/>
            <a:p>
              <a:pPr algn="ctr"/>
              <a:r>
                <a:rPr lang="en-US" sz="1125" dirty="0">
                  <a:ln w="3175">
                    <a:noFill/>
                  </a:ln>
                  <a:solidFill>
                    <a:schemeClr val="bg1"/>
                  </a:solidFill>
                </a:rPr>
                <a:t>FEBRUARY</a:t>
              </a:r>
              <a:endParaRPr lang="en-US" sz="1125" dirty="0">
                <a:ln w="3175">
                  <a:noFill/>
                </a:ln>
                <a:solidFill>
                  <a:schemeClr val="bg1"/>
                </a:solidFill>
              </a:endParaRPr>
            </a:p>
          </p:txBody>
        </p:sp>
        <p:sp>
          <p:nvSpPr>
            <p:cNvPr id="159" name="TextBox 158"/>
            <p:cNvSpPr txBox="1"/>
            <p:nvPr/>
          </p:nvSpPr>
          <p:spPr>
            <a:xfrm flipH="1">
              <a:off x="3428297" y="4089546"/>
              <a:ext cx="2081095" cy="369332"/>
            </a:xfrm>
            <a:prstGeom prst="rect">
              <a:avLst/>
            </a:prstGeom>
            <a:noFill/>
          </p:spPr>
          <p:txBody>
            <a:bodyPr wrap="square" rtlCol="0">
              <a:spAutoFit/>
            </a:bodyPr>
            <a:lstStyle/>
            <a:p>
              <a:pPr algn="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1200" b="1" dirty="0">
                <a:ln w="3175">
                  <a:noFill/>
                </a:ln>
                <a:solidFill>
                  <a:schemeClr val="tx1">
                    <a:lumMod val="65000"/>
                    <a:lumOff val="35000"/>
                  </a:schemeClr>
                </a:solidFill>
              </a:endParaRPr>
            </a:p>
          </p:txBody>
        </p:sp>
        <p:sp>
          <p:nvSpPr>
            <p:cNvPr id="160" name="TextBox 159"/>
            <p:cNvSpPr txBox="1"/>
            <p:nvPr/>
          </p:nvSpPr>
          <p:spPr>
            <a:xfrm>
              <a:off x="3868578" y="4382005"/>
              <a:ext cx="2081098" cy="861774"/>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grpSp>
        <p:nvGrpSpPr>
          <p:cNvPr id="9" name="Group 8"/>
          <p:cNvGrpSpPr/>
          <p:nvPr/>
        </p:nvGrpSpPr>
        <p:grpSpPr>
          <a:xfrm>
            <a:off x="4296412" y="1317887"/>
            <a:ext cx="1899187" cy="2614948"/>
            <a:chOff x="5728551" y="1757183"/>
            <a:chExt cx="2532249" cy="3486596"/>
          </a:xfrm>
        </p:grpSpPr>
        <p:sp>
          <p:nvSpPr>
            <p:cNvPr id="146" name="Freeform 145"/>
            <p:cNvSpPr/>
            <p:nvPr/>
          </p:nvSpPr>
          <p:spPr>
            <a:xfrm>
              <a:off x="6261851" y="1757183"/>
              <a:ext cx="1863580" cy="2276018"/>
            </a:xfrm>
            <a:custGeom>
              <a:avLst/>
              <a:gdLst>
                <a:gd name="connsiteX0" fmla="*/ 85970 w 1863580"/>
                <a:gd name="connsiteY0" fmla="*/ 679038 h 2276018"/>
                <a:gd name="connsiteX1" fmla="*/ 85970 w 1863580"/>
                <a:gd name="connsiteY1" fmla="*/ 2190809 h 2276018"/>
                <a:gd name="connsiteX2" fmla="*/ 1777610 w 1863580"/>
                <a:gd name="connsiteY2" fmla="*/ 2190809 h 2276018"/>
                <a:gd name="connsiteX3" fmla="*/ 1777610 w 1863580"/>
                <a:gd name="connsiteY3" fmla="*/ 679038 h 2276018"/>
                <a:gd name="connsiteX4" fmla="*/ 66772 w 1863580"/>
                <a:gd name="connsiteY4" fmla="*/ 209609 h 2276018"/>
                <a:gd name="connsiteX5" fmla="*/ 244490 w 1863580"/>
                <a:gd name="connsiteY5" fmla="*/ 209609 h 2276018"/>
                <a:gd name="connsiteX6" fmla="*/ 244490 w 1863580"/>
                <a:gd name="connsiteY6" fmla="*/ 358292 h 2276018"/>
                <a:gd name="connsiteX7" fmla="*/ 358563 w 1863580"/>
                <a:gd name="connsiteY7" fmla="*/ 472365 h 2276018"/>
                <a:gd name="connsiteX8" fmla="*/ 358562 w 1863580"/>
                <a:gd name="connsiteY8" fmla="*/ 472366 h 2276018"/>
                <a:gd name="connsiteX9" fmla="*/ 472635 w 1863580"/>
                <a:gd name="connsiteY9" fmla="*/ 358293 h 2276018"/>
                <a:gd name="connsiteX10" fmla="*/ 472636 w 1863580"/>
                <a:gd name="connsiteY10" fmla="*/ 209609 h 2276018"/>
                <a:gd name="connsiteX11" fmla="*/ 1438290 w 1863580"/>
                <a:gd name="connsiteY11" fmla="*/ 209609 h 2276018"/>
                <a:gd name="connsiteX12" fmla="*/ 1438290 w 1863580"/>
                <a:gd name="connsiteY12" fmla="*/ 358292 h 2276018"/>
                <a:gd name="connsiteX13" fmla="*/ 1552363 w 1863580"/>
                <a:gd name="connsiteY13" fmla="*/ 472365 h 2276018"/>
                <a:gd name="connsiteX14" fmla="*/ 1552362 w 1863580"/>
                <a:gd name="connsiteY14" fmla="*/ 472366 h 2276018"/>
                <a:gd name="connsiteX15" fmla="*/ 1666435 w 1863580"/>
                <a:gd name="connsiteY15" fmla="*/ 358293 h 2276018"/>
                <a:gd name="connsiteX16" fmla="*/ 1666436 w 1863580"/>
                <a:gd name="connsiteY16" fmla="*/ 209609 h 2276018"/>
                <a:gd name="connsiteX17" fmla="*/ 1796808 w 1863580"/>
                <a:gd name="connsiteY17" fmla="*/ 209609 h 2276018"/>
                <a:gd name="connsiteX18" fmla="*/ 1863580 w 1863580"/>
                <a:gd name="connsiteY18" fmla="*/ 276381 h 2276018"/>
                <a:gd name="connsiteX19" fmla="*/ 1863580 w 1863580"/>
                <a:gd name="connsiteY19" fmla="*/ 2209246 h 2276018"/>
                <a:gd name="connsiteX20" fmla="*/ 1796808 w 1863580"/>
                <a:gd name="connsiteY20" fmla="*/ 2276018 h 2276018"/>
                <a:gd name="connsiteX21" fmla="*/ 66772 w 1863580"/>
                <a:gd name="connsiteY21" fmla="*/ 2276018 h 2276018"/>
                <a:gd name="connsiteX22" fmla="*/ 0 w 1863580"/>
                <a:gd name="connsiteY22" fmla="*/ 2209246 h 2276018"/>
                <a:gd name="connsiteX23" fmla="*/ 0 w 1863580"/>
                <a:gd name="connsiteY23" fmla="*/ 276381 h 2276018"/>
                <a:gd name="connsiteX24" fmla="*/ 66772 w 1863580"/>
                <a:gd name="connsiteY24" fmla="*/ 209609 h 2276018"/>
                <a:gd name="connsiteX25" fmla="*/ 1549224 w 1863580"/>
                <a:gd name="connsiteY25" fmla="*/ 0 h 2276018"/>
                <a:gd name="connsiteX26" fmla="*/ 1613538 w 1863580"/>
                <a:gd name="connsiteY26" fmla="*/ 64314 h 2276018"/>
                <a:gd name="connsiteX27" fmla="*/ 1613538 w 1863580"/>
                <a:gd name="connsiteY27" fmla="*/ 359666 h 2276018"/>
                <a:gd name="connsiteX28" fmla="*/ 1549224 w 1863580"/>
                <a:gd name="connsiteY28" fmla="*/ 423980 h 2276018"/>
                <a:gd name="connsiteX29" fmla="*/ 1484910 w 1863580"/>
                <a:gd name="connsiteY29" fmla="*/ 359666 h 2276018"/>
                <a:gd name="connsiteX30" fmla="*/ 1484910 w 1863580"/>
                <a:gd name="connsiteY30" fmla="*/ 64314 h 2276018"/>
                <a:gd name="connsiteX31" fmla="*/ 1549224 w 1863580"/>
                <a:gd name="connsiteY31" fmla="*/ 0 h 2276018"/>
                <a:gd name="connsiteX32" fmla="*/ 355141 w 1863580"/>
                <a:gd name="connsiteY32" fmla="*/ 0 h 2276018"/>
                <a:gd name="connsiteX33" fmla="*/ 419455 w 1863580"/>
                <a:gd name="connsiteY33" fmla="*/ 64314 h 2276018"/>
                <a:gd name="connsiteX34" fmla="*/ 419455 w 1863580"/>
                <a:gd name="connsiteY34" fmla="*/ 359666 h 2276018"/>
                <a:gd name="connsiteX35" fmla="*/ 355141 w 1863580"/>
                <a:gd name="connsiteY35" fmla="*/ 423980 h 2276018"/>
                <a:gd name="connsiteX36" fmla="*/ 290827 w 1863580"/>
                <a:gd name="connsiteY36" fmla="*/ 359666 h 2276018"/>
                <a:gd name="connsiteX37" fmla="*/ 290827 w 1863580"/>
                <a:gd name="connsiteY37" fmla="*/ 64314 h 2276018"/>
                <a:gd name="connsiteX38" fmla="*/ 355141 w 1863580"/>
                <a:gd name="connsiteY38" fmla="*/ 0 h 227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3580" h="2276018">
                  <a:moveTo>
                    <a:pt x="85970" y="679038"/>
                  </a:moveTo>
                  <a:lnTo>
                    <a:pt x="85970" y="2190809"/>
                  </a:lnTo>
                  <a:lnTo>
                    <a:pt x="1777610" y="2190809"/>
                  </a:lnTo>
                  <a:lnTo>
                    <a:pt x="1777610" y="679038"/>
                  </a:lnTo>
                  <a:close/>
                  <a:moveTo>
                    <a:pt x="66772" y="209609"/>
                  </a:moveTo>
                  <a:lnTo>
                    <a:pt x="244490" y="209609"/>
                  </a:lnTo>
                  <a:lnTo>
                    <a:pt x="244490" y="358292"/>
                  </a:lnTo>
                  <a:cubicBezTo>
                    <a:pt x="244490" y="421293"/>
                    <a:pt x="295562" y="472365"/>
                    <a:pt x="358563" y="472365"/>
                  </a:cubicBezTo>
                  <a:lnTo>
                    <a:pt x="358562" y="472366"/>
                  </a:lnTo>
                  <a:cubicBezTo>
                    <a:pt x="421563" y="472366"/>
                    <a:pt x="472635" y="421294"/>
                    <a:pt x="472635" y="358293"/>
                  </a:cubicBezTo>
                  <a:lnTo>
                    <a:pt x="472636" y="209609"/>
                  </a:lnTo>
                  <a:lnTo>
                    <a:pt x="1438290" y="209609"/>
                  </a:lnTo>
                  <a:lnTo>
                    <a:pt x="1438290" y="358292"/>
                  </a:lnTo>
                  <a:cubicBezTo>
                    <a:pt x="1438290" y="421293"/>
                    <a:pt x="1489362" y="472365"/>
                    <a:pt x="1552363" y="472365"/>
                  </a:cubicBezTo>
                  <a:lnTo>
                    <a:pt x="1552362" y="472366"/>
                  </a:lnTo>
                  <a:cubicBezTo>
                    <a:pt x="1615363" y="472366"/>
                    <a:pt x="1666435" y="421294"/>
                    <a:pt x="1666435" y="358293"/>
                  </a:cubicBezTo>
                  <a:lnTo>
                    <a:pt x="1666436" y="209609"/>
                  </a:lnTo>
                  <a:lnTo>
                    <a:pt x="1796808" y="209609"/>
                  </a:lnTo>
                  <a:cubicBezTo>
                    <a:pt x="1833685" y="209609"/>
                    <a:pt x="1863580" y="239504"/>
                    <a:pt x="1863580" y="276381"/>
                  </a:cubicBezTo>
                  <a:lnTo>
                    <a:pt x="1863580" y="2209246"/>
                  </a:lnTo>
                  <a:cubicBezTo>
                    <a:pt x="1863580" y="2246123"/>
                    <a:pt x="1833685" y="2276018"/>
                    <a:pt x="1796808" y="2276018"/>
                  </a:cubicBezTo>
                  <a:lnTo>
                    <a:pt x="66772" y="2276018"/>
                  </a:lnTo>
                  <a:cubicBezTo>
                    <a:pt x="29895" y="2276018"/>
                    <a:pt x="0" y="2246123"/>
                    <a:pt x="0" y="2209246"/>
                  </a:cubicBezTo>
                  <a:lnTo>
                    <a:pt x="0" y="276381"/>
                  </a:lnTo>
                  <a:cubicBezTo>
                    <a:pt x="0" y="239504"/>
                    <a:pt x="29895" y="209609"/>
                    <a:pt x="66772" y="209609"/>
                  </a:cubicBezTo>
                  <a:close/>
                  <a:moveTo>
                    <a:pt x="1549224" y="0"/>
                  </a:moveTo>
                  <a:cubicBezTo>
                    <a:pt x="1584744" y="0"/>
                    <a:pt x="1613538" y="28794"/>
                    <a:pt x="1613538" y="64314"/>
                  </a:cubicBezTo>
                  <a:lnTo>
                    <a:pt x="1613538" y="359666"/>
                  </a:lnTo>
                  <a:cubicBezTo>
                    <a:pt x="1613538" y="395186"/>
                    <a:pt x="1584744" y="423980"/>
                    <a:pt x="1549224" y="423980"/>
                  </a:cubicBezTo>
                  <a:cubicBezTo>
                    <a:pt x="1513704" y="423980"/>
                    <a:pt x="1484910" y="395186"/>
                    <a:pt x="1484910" y="359666"/>
                  </a:cubicBezTo>
                  <a:lnTo>
                    <a:pt x="1484910" y="64314"/>
                  </a:lnTo>
                  <a:cubicBezTo>
                    <a:pt x="1484910" y="28794"/>
                    <a:pt x="1513704" y="0"/>
                    <a:pt x="1549224" y="0"/>
                  </a:cubicBezTo>
                  <a:close/>
                  <a:moveTo>
                    <a:pt x="355141" y="0"/>
                  </a:moveTo>
                  <a:cubicBezTo>
                    <a:pt x="390661" y="0"/>
                    <a:pt x="419455" y="28794"/>
                    <a:pt x="419455" y="64314"/>
                  </a:cubicBezTo>
                  <a:lnTo>
                    <a:pt x="419455" y="359666"/>
                  </a:lnTo>
                  <a:cubicBezTo>
                    <a:pt x="419455" y="395186"/>
                    <a:pt x="390661" y="423980"/>
                    <a:pt x="355141" y="423980"/>
                  </a:cubicBezTo>
                  <a:cubicBezTo>
                    <a:pt x="319621" y="423980"/>
                    <a:pt x="290827" y="395186"/>
                    <a:pt x="290827" y="359666"/>
                  </a:cubicBezTo>
                  <a:lnTo>
                    <a:pt x="290827" y="64314"/>
                  </a:lnTo>
                  <a:cubicBezTo>
                    <a:pt x="290827" y="28794"/>
                    <a:pt x="319621" y="0"/>
                    <a:pt x="355141" y="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47" name="TextBox 146"/>
            <p:cNvSpPr txBox="1"/>
            <p:nvPr/>
          </p:nvSpPr>
          <p:spPr>
            <a:xfrm flipH="1">
              <a:off x="6261851" y="2438986"/>
              <a:ext cx="1863579" cy="1354217"/>
            </a:xfrm>
            <a:prstGeom prst="rect">
              <a:avLst/>
            </a:prstGeom>
            <a:noFill/>
          </p:spPr>
          <p:txBody>
            <a:bodyPr wrap="square" rtlCol="0">
              <a:spAutoFit/>
            </a:bodyPr>
            <a:lstStyle/>
            <a:p>
              <a:pPr algn="ctr"/>
              <a:r>
                <a:rPr lang="en-US" sz="6000" dirty="0">
                  <a:ln w="3175">
                    <a:noFill/>
                  </a:ln>
                  <a:solidFill>
                    <a:schemeClr val="tx1">
                      <a:lumMod val="65000"/>
                      <a:lumOff val="35000"/>
                    </a:schemeClr>
                  </a:solidFill>
                </a:rPr>
                <a:t>12</a:t>
              </a:r>
              <a:endParaRPr lang="en-US" sz="6000" dirty="0">
                <a:ln w="3175">
                  <a:noFill/>
                </a:ln>
                <a:solidFill>
                  <a:schemeClr val="tx1">
                    <a:lumMod val="65000"/>
                    <a:lumOff val="35000"/>
                  </a:schemeClr>
                </a:solidFill>
              </a:endParaRPr>
            </a:p>
          </p:txBody>
        </p:sp>
        <p:sp>
          <p:nvSpPr>
            <p:cNvPr id="148" name="TextBox 147"/>
            <p:cNvSpPr txBox="1"/>
            <p:nvPr/>
          </p:nvSpPr>
          <p:spPr>
            <a:xfrm flipH="1">
              <a:off x="6261851" y="3547052"/>
              <a:ext cx="1863579" cy="353943"/>
            </a:xfrm>
            <a:prstGeom prst="rect">
              <a:avLst/>
            </a:prstGeom>
            <a:noFill/>
          </p:spPr>
          <p:txBody>
            <a:bodyPr wrap="square" rtlCol="0">
              <a:spAutoFit/>
            </a:bodyPr>
            <a:lstStyle/>
            <a:p>
              <a:pPr algn="ctr"/>
              <a:r>
                <a:rPr lang="en-US" sz="1125" dirty="0">
                  <a:ln w="3175">
                    <a:noFill/>
                  </a:ln>
                  <a:solidFill>
                    <a:schemeClr val="tx1">
                      <a:lumMod val="65000"/>
                      <a:lumOff val="35000"/>
                    </a:schemeClr>
                  </a:solidFill>
                </a:rPr>
                <a:t>Tuesday </a:t>
              </a:r>
              <a:endParaRPr lang="en-US" sz="1125" dirty="0">
                <a:ln w="3175">
                  <a:noFill/>
                </a:ln>
                <a:solidFill>
                  <a:schemeClr val="tx1">
                    <a:lumMod val="65000"/>
                    <a:lumOff val="35000"/>
                  </a:schemeClr>
                </a:solidFill>
              </a:endParaRPr>
            </a:p>
          </p:txBody>
        </p:sp>
        <p:sp>
          <p:nvSpPr>
            <p:cNvPr id="149" name="TextBox 148"/>
            <p:cNvSpPr txBox="1"/>
            <p:nvPr/>
          </p:nvSpPr>
          <p:spPr>
            <a:xfrm flipH="1">
              <a:off x="6686222" y="2050206"/>
              <a:ext cx="1014838" cy="353943"/>
            </a:xfrm>
            <a:prstGeom prst="rect">
              <a:avLst/>
            </a:prstGeom>
            <a:noFill/>
          </p:spPr>
          <p:txBody>
            <a:bodyPr wrap="square" rtlCol="0">
              <a:spAutoFit/>
            </a:bodyPr>
            <a:lstStyle/>
            <a:p>
              <a:pPr algn="ctr"/>
              <a:r>
                <a:rPr lang="en-US" sz="1125" dirty="0">
                  <a:ln w="3175">
                    <a:noFill/>
                  </a:ln>
                  <a:solidFill>
                    <a:schemeClr val="bg1"/>
                  </a:solidFill>
                </a:rPr>
                <a:t>MARCH</a:t>
              </a:r>
              <a:endParaRPr lang="en-US" sz="1125" dirty="0">
                <a:ln w="3175">
                  <a:noFill/>
                </a:ln>
                <a:solidFill>
                  <a:schemeClr val="bg1"/>
                </a:solidFill>
              </a:endParaRPr>
            </a:p>
          </p:txBody>
        </p:sp>
        <p:sp>
          <p:nvSpPr>
            <p:cNvPr id="161" name="TextBox 160"/>
            <p:cNvSpPr txBox="1"/>
            <p:nvPr/>
          </p:nvSpPr>
          <p:spPr>
            <a:xfrm flipH="1">
              <a:off x="5728551" y="4078767"/>
              <a:ext cx="2081095" cy="369332"/>
            </a:xfrm>
            <a:prstGeom prst="rect">
              <a:avLst/>
            </a:prstGeom>
            <a:noFill/>
          </p:spPr>
          <p:txBody>
            <a:bodyPr wrap="square" rtlCol="0">
              <a:spAutoFit/>
            </a:bodyPr>
            <a:lstStyle/>
            <a:p>
              <a:pPr algn="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1200" b="1" dirty="0">
                <a:ln w="3175">
                  <a:noFill/>
                </a:ln>
                <a:solidFill>
                  <a:schemeClr val="tx1">
                    <a:lumMod val="65000"/>
                    <a:lumOff val="35000"/>
                  </a:schemeClr>
                </a:solidFill>
              </a:endParaRPr>
            </a:p>
          </p:txBody>
        </p:sp>
        <p:sp>
          <p:nvSpPr>
            <p:cNvPr id="162" name="TextBox 161"/>
            <p:cNvSpPr txBox="1"/>
            <p:nvPr/>
          </p:nvSpPr>
          <p:spPr>
            <a:xfrm>
              <a:off x="6179702" y="4382005"/>
              <a:ext cx="2081098" cy="861774"/>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grpSp>
        <p:nvGrpSpPr>
          <p:cNvPr id="22" name="Group 21"/>
          <p:cNvGrpSpPr/>
          <p:nvPr/>
        </p:nvGrpSpPr>
        <p:grpSpPr>
          <a:xfrm>
            <a:off x="6037815" y="1317887"/>
            <a:ext cx="1891127" cy="2614948"/>
            <a:chOff x="7984193" y="1757183"/>
            <a:chExt cx="2521502" cy="3486596"/>
          </a:xfrm>
        </p:grpSpPr>
        <p:sp>
          <p:nvSpPr>
            <p:cNvPr id="151" name="Freeform 150"/>
            <p:cNvSpPr/>
            <p:nvPr/>
          </p:nvSpPr>
          <p:spPr>
            <a:xfrm>
              <a:off x="8527815" y="1757183"/>
              <a:ext cx="1863580" cy="2276018"/>
            </a:xfrm>
            <a:custGeom>
              <a:avLst/>
              <a:gdLst>
                <a:gd name="connsiteX0" fmla="*/ 85970 w 1863580"/>
                <a:gd name="connsiteY0" fmla="*/ 679038 h 2276018"/>
                <a:gd name="connsiteX1" fmla="*/ 85970 w 1863580"/>
                <a:gd name="connsiteY1" fmla="*/ 2190809 h 2276018"/>
                <a:gd name="connsiteX2" fmla="*/ 1777610 w 1863580"/>
                <a:gd name="connsiteY2" fmla="*/ 2190809 h 2276018"/>
                <a:gd name="connsiteX3" fmla="*/ 1777610 w 1863580"/>
                <a:gd name="connsiteY3" fmla="*/ 679038 h 2276018"/>
                <a:gd name="connsiteX4" fmla="*/ 66772 w 1863580"/>
                <a:gd name="connsiteY4" fmla="*/ 209609 h 2276018"/>
                <a:gd name="connsiteX5" fmla="*/ 244490 w 1863580"/>
                <a:gd name="connsiteY5" fmla="*/ 209609 h 2276018"/>
                <a:gd name="connsiteX6" fmla="*/ 244490 w 1863580"/>
                <a:gd name="connsiteY6" fmla="*/ 358292 h 2276018"/>
                <a:gd name="connsiteX7" fmla="*/ 358563 w 1863580"/>
                <a:gd name="connsiteY7" fmla="*/ 472365 h 2276018"/>
                <a:gd name="connsiteX8" fmla="*/ 358562 w 1863580"/>
                <a:gd name="connsiteY8" fmla="*/ 472366 h 2276018"/>
                <a:gd name="connsiteX9" fmla="*/ 472635 w 1863580"/>
                <a:gd name="connsiteY9" fmla="*/ 358293 h 2276018"/>
                <a:gd name="connsiteX10" fmla="*/ 472636 w 1863580"/>
                <a:gd name="connsiteY10" fmla="*/ 209609 h 2276018"/>
                <a:gd name="connsiteX11" fmla="*/ 1438290 w 1863580"/>
                <a:gd name="connsiteY11" fmla="*/ 209609 h 2276018"/>
                <a:gd name="connsiteX12" fmla="*/ 1438290 w 1863580"/>
                <a:gd name="connsiteY12" fmla="*/ 358292 h 2276018"/>
                <a:gd name="connsiteX13" fmla="*/ 1552363 w 1863580"/>
                <a:gd name="connsiteY13" fmla="*/ 472365 h 2276018"/>
                <a:gd name="connsiteX14" fmla="*/ 1552362 w 1863580"/>
                <a:gd name="connsiteY14" fmla="*/ 472366 h 2276018"/>
                <a:gd name="connsiteX15" fmla="*/ 1666435 w 1863580"/>
                <a:gd name="connsiteY15" fmla="*/ 358293 h 2276018"/>
                <a:gd name="connsiteX16" fmla="*/ 1666436 w 1863580"/>
                <a:gd name="connsiteY16" fmla="*/ 209609 h 2276018"/>
                <a:gd name="connsiteX17" fmla="*/ 1796808 w 1863580"/>
                <a:gd name="connsiteY17" fmla="*/ 209609 h 2276018"/>
                <a:gd name="connsiteX18" fmla="*/ 1863580 w 1863580"/>
                <a:gd name="connsiteY18" fmla="*/ 276381 h 2276018"/>
                <a:gd name="connsiteX19" fmla="*/ 1863580 w 1863580"/>
                <a:gd name="connsiteY19" fmla="*/ 2209246 h 2276018"/>
                <a:gd name="connsiteX20" fmla="*/ 1796808 w 1863580"/>
                <a:gd name="connsiteY20" fmla="*/ 2276018 h 2276018"/>
                <a:gd name="connsiteX21" fmla="*/ 66772 w 1863580"/>
                <a:gd name="connsiteY21" fmla="*/ 2276018 h 2276018"/>
                <a:gd name="connsiteX22" fmla="*/ 0 w 1863580"/>
                <a:gd name="connsiteY22" fmla="*/ 2209246 h 2276018"/>
                <a:gd name="connsiteX23" fmla="*/ 0 w 1863580"/>
                <a:gd name="connsiteY23" fmla="*/ 276381 h 2276018"/>
                <a:gd name="connsiteX24" fmla="*/ 66772 w 1863580"/>
                <a:gd name="connsiteY24" fmla="*/ 209609 h 2276018"/>
                <a:gd name="connsiteX25" fmla="*/ 1549224 w 1863580"/>
                <a:gd name="connsiteY25" fmla="*/ 0 h 2276018"/>
                <a:gd name="connsiteX26" fmla="*/ 1613538 w 1863580"/>
                <a:gd name="connsiteY26" fmla="*/ 64314 h 2276018"/>
                <a:gd name="connsiteX27" fmla="*/ 1613538 w 1863580"/>
                <a:gd name="connsiteY27" fmla="*/ 359666 h 2276018"/>
                <a:gd name="connsiteX28" fmla="*/ 1549224 w 1863580"/>
                <a:gd name="connsiteY28" fmla="*/ 423980 h 2276018"/>
                <a:gd name="connsiteX29" fmla="*/ 1484910 w 1863580"/>
                <a:gd name="connsiteY29" fmla="*/ 359666 h 2276018"/>
                <a:gd name="connsiteX30" fmla="*/ 1484910 w 1863580"/>
                <a:gd name="connsiteY30" fmla="*/ 64314 h 2276018"/>
                <a:gd name="connsiteX31" fmla="*/ 1549224 w 1863580"/>
                <a:gd name="connsiteY31" fmla="*/ 0 h 2276018"/>
                <a:gd name="connsiteX32" fmla="*/ 355141 w 1863580"/>
                <a:gd name="connsiteY32" fmla="*/ 0 h 2276018"/>
                <a:gd name="connsiteX33" fmla="*/ 419455 w 1863580"/>
                <a:gd name="connsiteY33" fmla="*/ 64314 h 2276018"/>
                <a:gd name="connsiteX34" fmla="*/ 419455 w 1863580"/>
                <a:gd name="connsiteY34" fmla="*/ 359666 h 2276018"/>
                <a:gd name="connsiteX35" fmla="*/ 355141 w 1863580"/>
                <a:gd name="connsiteY35" fmla="*/ 423980 h 2276018"/>
                <a:gd name="connsiteX36" fmla="*/ 290827 w 1863580"/>
                <a:gd name="connsiteY36" fmla="*/ 359666 h 2276018"/>
                <a:gd name="connsiteX37" fmla="*/ 290827 w 1863580"/>
                <a:gd name="connsiteY37" fmla="*/ 64314 h 2276018"/>
                <a:gd name="connsiteX38" fmla="*/ 355141 w 1863580"/>
                <a:gd name="connsiteY38" fmla="*/ 0 h 2276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3580" h="2276018">
                  <a:moveTo>
                    <a:pt x="85970" y="679038"/>
                  </a:moveTo>
                  <a:lnTo>
                    <a:pt x="85970" y="2190809"/>
                  </a:lnTo>
                  <a:lnTo>
                    <a:pt x="1777610" y="2190809"/>
                  </a:lnTo>
                  <a:lnTo>
                    <a:pt x="1777610" y="679038"/>
                  </a:lnTo>
                  <a:close/>
                  <a:moveTo>
                    <a:pt x="66772" y="209609"/>
                  </a:moveTo>
                  <a:lnTo>
                    <a:pt x="244490" y="209609"/>
                  </a:lnTo>
                  <a:lnTo>
                    <a:pt x="244490" y="358292"/>
                  </a:lnTo>
                  <a:cubicBezTo>
                    <a:pt x="244490" y="421293"/>
                    <a:pt x="295562" y="472365"/>
                    <a:pt x="358563" y="472365"/>
                  </a:cubicBezTo>
                  <a:lnTo>
                    <a:pt x="358562" y="472366"/>
                  </a:lnTo>
                  <a:cubicBezTo>
                    <a:pt x="421563" y="472366"/>
                    <a:pt x="472635" y="421294"/>
                    <a:pt x="472635" y="358293"/>
                  </a:cubicBezTo>
                  <a:lnTo>
                    <a:pt x="472636" y="209609"/>
                  </a:lnTo>
                  <a:lnTo>
                    <a:pt x="1438290" y="209609"/>
                  </a:lnTo>
                  <a:lnTo>
                    <a:pt x="1438290" y="358292"/>
                  </a:lnTo>
                  <a:cubicBezTo>
                    <a:pt x="1438290" y="421293"/>
                    <a:pt x="1489362" y="472365"/>
                    <a:pt x="1552363" y="472365"/>
                  </a:cubicBezTo>
                  <a:lnTo>
                    <a:pt x="1552362" y="472366"/>
                  </a:lnTo>
                  <a:cubicBezTo>
                    <a:pt x="1615363" y="472366"/>
                    <a:pt x="1666435" y="421294"/>
                    <a:pt x="1666435" y="358293"/>
                  </a:cubicBezTo>
                  <a:lnTo>
                    <a:pt x="1666436" y="209609"/>
                  </a:lnTo>
                  <a:lnTo>
                    <a:pt x="1796808" y="209609"/>
                  </a:lnTo>
                  <a:cubicBezTo>
                    <a:pt x="1833685" y="209609"/>
                    <a:pt x="1863580" y="239504"/>
                    <a:pt x="1863580" y="276381"/>
                  </a:cubicBezTo>
                  <a:lnTo>
                    <a:pt x="1863580" y="2209246"/>
                  </a:lnTo>
                  <a:cubicBezTo>
                    <a:pt x="1863580" y="2246123"/>
                    <a:pt x="1833685" y="2276018"/>
                    <a:pt x="1796808" y="2276018"/>
                  </a:cubicBezTo>
                  <a:lnTo>
                    <a:pt x="66772" y="2276018"/>
                  </a:lnTo>
                  <a:cubicBezTo>
                    <a:pt x="29895" y="2276018"/>
                    <a:pt x="0" y="2246123"/>
                    <a:pt x="0" y="2209246"/>
                  </a:cubicBezTo>
                  <a:lnTo>
                    <a:pt x="0" y="276381"/>
                  </a:lnTo>
                  <a:cubicBezTo>
                    <a:pt x="0" y="239504"/>
                    <a:pt x="29895" y="209609"/>
                    <a:pt x="66772" y="209609"/>
                  </a:cubicBezTo>
                  <a:close/>
                  <a:moveTo>
                    <a:pt x="1549224" y="0"/>
                  </a:moveTo>
                  <a:cubicBezTo>
                    <a:pt x="1584744" y="0"/>
                    <a:pt x="1613538" y="28794"/>
                    <a:pt x="1613538" y="64314"/>
                  </a:cubicBezTo>
                  <a:lnTo>
                    <a:pt x="1613538" y="359666"/>
                  </a:lnTo>
                  <a:cubicBezTo>
                    <a:pt x="1613538" y="395186"/>
                    <a:pt x="1584744" y="423980"/>
                    <a:pt x="1549224" y="423980"/>
                  </a:cubicBezTo>
                  <a:cubicBezTo>
                    <a:pt x="1513704" y="423980"/>
                    <a:pt x="1484910" y="395186"/>
                    <a:pt x="1484910" y="359666"/>
                  </a:cubicBezTo>
                  <a:lnTo>
                    <a:pt x="1484910" y="64314"/>
                  </a:lnTo>
                  <a:cubicBezTo>
                    <a:pt x="1484910" y="28794"/>
                    <a:pt x="1513704" y="0"/>
                    <a:pt x="1549224" y="0"/>
                  </a:cubicBezTo>
                  <a:close/>
                  <a:moveTo>
                    <a:pt x="355141" y="0"/>
                  </a:moveTo>
                  <a:cubicBezTo>
                    <a:pt x="390661" y="0"/>
                    <a:pt x="419455" y="28794"/>
                    <a:pt x="419455" y="64314"/>
                  </a:cubicBezTo>
                  <a:lnTo>
                    <a:pt x="419455" y="359666"/>
                  </a:lnTo>
                  <a:cubicBezTo>
                    <a:pt x="419455" y="395186"/>
                    <a:pt x="390661" y="423980"/>
                    <a:pt x="355141" y="423980"/>
                  </a:cubicBezTo>
                  <a:cubicBezTo>
                    <a:pt x="319621" y="423980"/>
                    <a:pt x="290827" y="395186"/>
                    <a:pt x="290827" y="359666"/>
                  </a:cubicBezTo>
                  <a:lnTo>
                    <a:pt x="290827" y="64314"/>
                  </a:lnTo>
                  <a:cubicBezTo>
                    <a:pt x="290827" y="28794"/>
                    <a:pt x="319621" y="0"/>
                    <a:pt x="355141" y="0"/>
                  </a:cubicBez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2" name="TextBox 151"/>
            <p:cNvSpPr txBox="1"/>
            <p:nvPr/>
          </p:nvSpPr>
          <p:spPr>
            <a:xfrm flipH="1">
              <a:off x="8527816" y="2438986"/>
              <a:ext cx="1863579" cy="1354217"/>
            </a:xfrm>
            <a:prstGeom prst="rect">
              <a:avLst/>
            </a:prstGeom>
            <a:noFill/>
          </p:spPr>
          <p:txBody>
            <a:bodyPr wrap="square" rtlCol="0">
              <a:spAutoFit/>
            </a:bodyPr>
            <a:lstStyle/>
            <a:p>
              <a:pPr algn="ctr"/>
              <a:r>
                <a:rPr lang="en-US" sz="6000" dirty="0">
                  <a:ln w="3175">
                    <a:noFill/>
                  </a:ln>
                  <a:solidFill>
                    <a:schemeClr val="tx1">
                      <a:lumMod val="65000"/>
                      <a:lumOff val="35000"/>
                    </a:schemeClr>
                  </a:solidFill>
                </a:rPr>
                <a:t>4</a:t>
              </a:r>
              <a:endParaRPr lang="en-US" sz="6000" dirty="0">
                <a:ln w="3175">
                  <a:noFill/>
                </a:ln>
                <a:solidFill>
                  <a:schemeClr val="tx1">
                    <a:lumMod val="65000"/>
                    <a:lumOff val="35000"/>
                  </a:schemeClr>
                </a:solidFill>
              </a:endParaRPr>
            </a:p>
          </p:txBody>
        </p:sp>
        <p:sp>
          <p:nvSpPr>
            <p:cNvPr id="153" name="TextBox 152"/>
            <p:cNvSpPr txBox="1"/>
            <p:nvPr/>
          </p:nvSpPr>
          <p:spPr>
            <a:xfrm flipH="1">
              <a:off x="8527816" y="3547052"/>
              <a:ext cx="1863579" cy="353943"/>
            </a:xfrm>
            <a:prstGeom prst="rect">
              <a:avLst/>
            </a:prstGeom>
            <a:noFill/>
          </p:spPr>
          <p:txBody>
            <a:bodyPr wrap="square" rtlCol="0">
              <a:spAutoFit/>
            </a:bodyPr>
            <a:lstStyle/>
            <a:p>
              <a:pPr algn="ctr"/>
              <a:r>
                <a:rPr lang="en-US" sz="1125" dirty="0">
                  <a:ln w="3175">
                    <a:noFill/>
                  </a:ln>
                  <a:solidFill>
                    <a:schemeClr val="tx1">
                      <a:lumMod val="65000"/>
                      <a:lumOff val="35000"/>
                    </a:schemeClr>
                  </a:solidFill>
                </a:rPr>
                <a:t>Wednesday </a:t>
              </a:r>
              <a:endParaRPr lang="en-US" sz="1125" dirty="0">
                <a:ln w="3175">
                  <a:noFill/>
                </a:ln>
                <a:solidFill>
                  <a:schemeClr val="tx1">
                    <a:lumMod val="65000"/>
                    <a:lumOff val="35000"/>
                  </a:schemeClr>
                </a:solidFill>
              </a:endParaRPr>
            </a:p>
          </p:txBody>
        </p:sp>
        <p:sp>
          <p:nvSpPr>
            <p:cNvPr id="154" name="TextBox 153"/>
            <p:cNvSpPr txBox="1"/>
            <p:nvPr/>
          </p:nvSpPr>
          <p:spPr>
            <a:xfrm flipH="1">
              <a:off x="8952186" y="2050206"/>
              <a:ext cx="1014838" cy="353943"/>
            </a:xfrm>
            <a:prstGeom prst="rect">
              <a:avLst/>
            </a:prstGeom>
            <a:noFill/>
          </p:spPr>
          <p:txBody>
            <a:bodyPr wrap="square" rtlCol="0">
              <a:spAutoFit/>
            </a:bodyPr>
            <a:lstStyle/>
            <a:p>
              <a:pPr algn="ctr"/>
              <a:r>
                <a:rPr lang="en-US" sz="1125" dirty="0">
                  <a:ln w="3175">
                    <a:noFill/>
                  </a:ln>
                  <a:solidFill>
                    <a:schemeClr val="bg1"/>
                  </a:solidFill>
                </a:rPr>
                <a:t>APRIL</a:t>
              </a:r>
              <a:endParaRPr lang="en-US" sz="1125" dirty="0">
                <a:ln w="3175">
                  <a:noFill/>
                </a:ln>
                <a:solidFill>
                  <a:schemeClr val="bg1"/>
                </a:solidFill>
              </a:endParaRPr>
            </a:p>
          </p:txBody>
        </p:sp>
        <p:sp>
          <p:nvSpPr>
            <p:cNvPr id="163" name="TextBox 162"/>
            <p:cNvSpPr txBox="1"/>
            <p:nvPr/>
          </p:nvSpPr>
          <p:spPr>
            <a:xfrm flipH="1">
              <a:off x="7984193" y="4050353"/>
              <a:ext cx="2081095" cy="369332"/>
            </a:xfrm>
            <a:prstGeom prst="rect">
              <a:avLst/>
            </a:prstGeom>
            <a:noFill/>
          </p:spPr>
          <p:txBody>
            <a:bodyPr wrap="square" rtlCol="0">
              <a:spAutoFit/>
            </a:bodyPr>
            <a:lstStyle/>
            <a:p>
              <a:pPr algn="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文字内容</a:t>
              </a:r>
              <a:endParaRPr lang="en-US" altLang="zh-CN" sz="1200" b="1" dirty="0">
                <a:ln w="3175">
                  <a:noFill/>
                </a:ln>
                <a:solidFill>
                  <a:schemeClr val="tx1">
                    <a:lumMod val="65000"/>
                    <a:lumOff val="35000"/>
                  </a:schemeClr>
                </a:solidFill>
              </a:endParaRPr>
            </a:p>
          </p:txBody>
        </p:sp>
        <p:sp>
          <p:nvSpPr>
            <p:cNvPr id="164" name="TextBox 163"/>
            <p:cNvSpPr txBox="1"/>
            <p:nvPr/>
          </p:nvSpPr>
          <p:spPr>
            <a:xfrm>
              <a:off x="8424597" y="4382005"/>
              <a:ext cx="2081098" cy="861774"/>
            </a:xfrm>
            <a:prstGeom prst="rect">
              <a:avLst/>
            </a:prstGeom>
            <a:noFill/>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3" name="图片 40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grpSp>
        <p:nvGrpSpPr>
          <p:cNvPr id="4" name="Group 3"/>
          <p:cNvGrpSpPr/>
          <p:nvPr>
            <p:custDataLst>
              <p:tags r:id="rId2"/>
            </p:custDataLst>
          </p:nvPr>
        </p:nvGrpSpPr>
        <p:grpSpPr bwMode="gray">
          <a:xfrm>
            <a:off x="808276" y="966567"/>
            <a:ext cx="4309122" cy="2708385"/>
            <a:chOff x="1832768" y="1268759"/>
            <a:chExt cx="6240462" cy="3571875"/>
          </a:xfrm>
          <a:solidFill>
            <a:schemeClr val="bg1">
              <a:lumMod val="6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accent1"/>
            </a:solidFill>
            <a:ln w="6350" cap="flat" cmpd="sng">
              <a:noFill/>
              <a:prstDash val="solid"/>
              <a:round/>
              <a:headEnd type="none" w="med" len="med"/>
              <a:tailEnd type="none" w="med" len="med"/>
            </a:ln>
            <a:effectLst/>
          </p:spPr>
          <p:txBody>
            <a:bodyPr/>
            <a:lstStyle/>
            <a:p>
              <a:endParaRPr lang="en-US" sz="135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21" name="Group 69"/>
            <p:cNvGrpSpPr>
              <a:grpSpLocks noChangeAspect="1"/>
            </p:cNvGrpSpPr>
            <p:nvPr/>
          </p:nvGrpSpPr>
          <p:grpSpPr bwMode="gray">
            <a:xfrm>
              <a:off x="6801642" y="3364259"/>
              <a:ext cx="161925" cy="231775"/>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38" name="Group 97"/>
            <p:cNvGrpSpPr>
              <a:grpSpLocks noChangeAspect="1"/>
            </p:cNvGrpSpPr>
            <p:nvPr/>
          </p:nvGrpSpPr>
          <p:grpSpPr bwMode="gray">
            <a:xfrm>
              <a:off x="5818980" y="3002309"/>
              <a:ext cx="636588" cy="587375"/>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40" name="Group 106"/>
            <p:cNvGrpSpPr>
              <a:grpSpLocks noChangeAspect="1"/>
            </p:cNvGrpSpPr>
            <p:nvPr/>
          </p:nvGrpSpPr>
          <p:grpSpPr bwMode="gray">
            <a:xfrm>
              <a:off x="7017542" y="2807047"/>
              <a:ext cx="282575" cy="320675"/>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accent6"/>
            </a:solidFill>
            <a:ln w="6350" cap="flat" cmpd="sng">
              <a:noFill/>
              <a:prstDash val="solid"/>
              <a:round/>
              <a:headEnd type="none" w="med" len="med"/>
              <a:tailEnd type="none" w="med" len="med"/>
            </a:ln>
            <a:effectLst/>
          </p:spPr>
          <p:txBody>
            <a:bodyPr/>
            <a:lstStyle/>
            <a:p>
              <a:endParaRPr lang="en-US" sz="135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46" name="Group 116"/>
            <p:cNvGrpSpPr>
              <a:grpSpLocks noChangeAspect="1"/>
            </p:cNvGrpSpPr>
            <p:nvPr/>
          </p:nvGrpSpPr>
          <p:grpSpPr bwMode="gray">
            <a:xfrm>
              <a:off x="5099842" y="1268760"/>
              <a:ext cx="2973388" cy="1638300"/>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noFill/>
                <a:prstDash val="solid"/>
                <a:round/>
                <a:headEnd type="none" w="med" len="med"/>
                <a:tailEnd type="none" w="med" len="med"/>
              </a:ln>
              <a:effectLst/>
            </p:spPr>
            <p:txBody>
              <a:bodyPr/>
              <a:lstStyle/>
              <a:p>
                <a:endParaRPr lang="en-US" sz="1350" dirty="0"/>
              </a:p>
            </p:txBody>
          </p:sp>
        </p:grpSp>
        <p:grpSp>
          <p:nvGrpSpPr>
            <p:cNvPr id="47" name="Group 135"/>
            <p:cNvGrpSpPr>
              <a:grpSpLocks noChangeAspect="1"/>
            </p:cNvGrpSpPr>
            <p:nvPr/>
          </p:nvGrpSpPr>
          <p:grpSpPr bwMode="gray">
            <a:xfrm>
              <a:off x="5214142" y="2886422"/>
              <a:ext cx="647700" cy="585788"/>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noFill/>
                  <a:prstDash val="solid"/>
                  <a:round/>
                  <a:headEnd type="none" w="med" len="med"/>
                  <a:tailEnd type="none" w="med" len="med"/>
                </a:ln>
                <a:effectLst/>
              </p:spPr>
              <p:txBody>
                <a:bodyPr/>
                <a:lstStyle/>
                <a:p>
                  <a:endParaRPr lang="en-US" sz="135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53" name="Group 170"/>
            <p:cNvGrpSpPr>
              <a:grpSpLocks noChangeAspect="1"/>
            </p:cNvGrpSpPr>
            <p:nvPr/>
          </p:nvGrpSpPr>
          <p:grpSpPr bwMode="gray">
            <a:xfrm>
              <a:off x="5539580" y="2891184"/>
              <a:ext cx="96838"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55" name="Group 222"/>
            <p:cNvGrpSpPr>
              <a:grpSpLocks noChangeAspect="1"/>
            </p:cNvGrpSpPr>
            <p:nvPr/>
          </p:nvGrpSpPr>
          <p:grpSpPr bwMode="gray">
            <a:xfrm>
              <a:off x="4945856" y="1268759"/>
              <a:ext cx="287338"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63" name="Group 236"/>
            <p:cNvGrpSpPr>
              <a:grpSpLocks noChangeAspect="1"/>
            </p:cNvGrpSpPr>
            <p:nvPr/>
          </p:nvGrpSpPr>
          <p:grpSpPr bwMode="gray">
            <a:xfrm>
              <a:off x="3344068" y="3475384"/>
              <a:ext cx="808038" cy="1365250"/>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solidFill>
                <a:schemeClr val="accent4"/>
              </a:solidFill>
              <a:ln w="6350" cap="flat" cmpd="sng">
                <a:noFill/>
                <a:prstDash val="solid"/>
                <a:round/>
                <a:headEnd type="none" w="med" len="med"/>
                <a:tailEnd type="none" w="med" len="med"/>
              </a:ln>
              <a:effectLst/>
            </p:spPr>
            <p:txBody>
              <a:bodyPr/>
              <a:lstStyle/>
              <a:p>
                <a:endParaRPr lang="en-US" sz="135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72" name="Group 270"/>
            <p:cNvGrpSpPr>
              <a:grpSpLocks noChangeAspect="1"/>
            </p:cNvGrpSpPr>
            <p:nvPr/>
          </p:nvGrpSpPr>
          <p:grpSpPr bwMode="gray">
            <a:xfrm>
              <a:off x="1832768" y="1897409"/>
              <a:ext cx="1765300" cy="1346200"/>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noFill/>
                  <a:prstDash val="solid"/>
                  <a:round/>
                  <a:headEnd type="none" w="med" len="med"/>
                  <a:tailEnd type="none" w="med" len="med"/>
                </a:ln>
                <a:effectLst/>
              </p:spPr>
              <p:txBody>
                <a:bodyPr/>
                <a:lstStyle/>
                <a:p>
                  <a:endParaRPr lang="en-US" sz="135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noFill/>
                  <a:prstDash val="solid"/>
                  <a:round/>
                  <a:headEnd type="none" w="med" len="med"/>
                  <a:tailEnd type="none" w="med" len="med"/>
                </a:ln>
                <a:effectLst/>
              </p:spPr>
              <p:txBody>
                <a:bodyPr/>
                <a:lstStyle/>
                <a:p>
                  <a:endParaRPr lang="en-US" sz="1350" dirty="0"/>
                </a:p>
              </p:txBody>
            </p:sp>
          </p:grpSp>
        </p:grpSp>
        <p:grpSp>
          <p:nvGrpSpPr>
            <p:cNvPr id="73" name="Group 283"/>
            <p:cNvGrpSpPr>
              <a:grpSpLocks noChangeAspect="1"/>
            </p:cNvGrpSpPr>
            <p:nvPr/>
          </p:nvGrpSpPr>
          <p:grpSpPr bwMode="gray">
            <a:xfrm>
              <a:off x="2304256" y="1268759"/>
              <a:ext cx="1538288" cy="1622425"/>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98" name="Group 337"/>
            <p:cNvGrpSpPr>
              <a:grpSpLocks noChangeAspect="1"/>
            </p:cNvGrpSpPr>
            <p:nvPr/>
          </p:nvGrpSpPr>
          <p:grpSpPr bwMode="gray">
            <a:xfrm>
              <a:off x="3455193" y="3327747"/>
              <a:ext cx="28575"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70" name="Group 178"/>
              <p:cNvGrpSpPr>
                <a:grpSpLocks noChangeAspect="1"/>
              </p:cNvGrpSpPr>
              <p:nvPr/>
            </p:nvGrpSpPr>
            <p:grpSpPr bwMode="gray">
              <a:xfrm>
                <a:off x="4876006" y="2765772"/>
                <a:ext cx="204788" cy="242888"/>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78" name="Group 189"/>
              <p:cNvGrpSpPr>
                <a:grpSpLocks noChangeAspect="1"/>
              </p:cNvGrpSpPr>
              <p:nvPr/>
            </p:nvGrpSpPr>
            <p:grpSpPr bwMode="gray">
              <a:xfrm>
                <a:off x="4679156" y="2659410"/>
                <a:ext cx="247650"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noFill/>
                  <a:prstDash val="solid"/>
                  <a:round/>
                  <a:headEnd type="none" w="med" len="med"/>
                  <a:tailEnd type="none" w="med" len="med"/>
                </a:ln>
                <a:effectLst/>
              </p:spPr>
              <p:txBody>
                <a:bodyPr/>
                <a:lstStyle/>
                <a:p>
                  <a:endParaRPr lang="en-US" sz="135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noFill/>
                  <a:prstDash val="solid"/>
                  <a:round/>
                  <a:headEnd type="none" w="med" len="med"/>
                  <a:tailEnd type="none" w="med" len="med"/>
                </a:ln>
                <a:effectLst/>
              </p:spPr>
              <p:txBody>
                <a:bodyPr/>
                <a:lstStyle/>
                <a:p>
                  <a:endParaRPr lang="en-US" sz="135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noFill/>
                  <a:prstDash val="solid"/>
                  <a:round/>
                  <a:headEnd type="none" w="med" len="med"/>
                  <a:tailEnd type="none" w="med" len="med"/>
                </a:ln>
                <a:effectLst/>
              </p:spPr>
              <p:txBody>
                <a:bodyPr/>
                <a:lstStyle/>
                <a:p>
                  <a:endParaRPr lang="en-US" sz="135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2"/>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4" name="Freeform 113"/>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5"/>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7" name="Freeform 116"/>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8" name="Freeform 117"/>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19" name="Freeform 118"/>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0" name="Freeform 119"/>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1" name="Freeform 120"/>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2" name="Freeform 121"/>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3" name="Freeform 122"/>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4" name="Freeform 123"/>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5" name="Freeform 124"/>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6" name="Freeform 125"/>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7" name="Freeform 126"/>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8" name="Freeform 127"/>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29" name="Freeform 128"/>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1" name="Freeform 130"/>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2" name="Freeform 131"/>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3" name="Freeform 132"/>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4" name="Freeform 133"/>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noFill/>
                    <a:prstDash val="solid"/>
                    <a:round/>
                    <a:headEnd type="none" w="med" len="med"/>
                    <a:tailEnd type="none" w="med" len="med"/>
                  </a:ln>
                  <a:effectLst/>
                </p:spPr>
                <p:txBody>
                  <a:bodyPr/>
                  <a:lstStyle/>
                  <a:p>
                    <a:endParaRPr lang="en-US" sz="135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noFill/>
                  <a:prstDash val="solid"/>
                  <a:round/>
                  <a:headEnd type="none" w="med" len="med"/>
                  <a:tailEnd type="none" w="med" len="med"/>
                </a:ln>
                <a:effectLst/>
              </p:spPr>
              <p:txBody>
                <a:bodyPr/>
                <a:lstStyle/>
                <a:p>
                  <a:endParaRPr lang="en-US" sz="135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noFill/>
                  <a:prstDash val="solid"/>
                  <a:round/>
                  <a:headEnd type="none" w="med" len="med"/>
                  <a:tailEnd type="none" w="med" len="med"/>
                </a:ln>
                <a:effectLst/>
              </p:spPr>
              <p:txBody>
                <a:bodyPr/>
                <a:lstStyle/>
                <a:p>
                  <a:endParaRPr lang="en-US" sz="1350" dirty="0"/>
                </a:p>
              </p:txBody>
            </p:sp>
            <p:grpSp>
              <p:nvGrpSpPr>
                <p:cNvPr id="162" name="Group 364"/>
                <p:cNvGrpSpPr>
                  <a:grpSpLocks noChangeAspect="1"/>
                </p:cNvGrpSpPr>
                <p:nvPr/>
              </p:nvGrpSpPr>
              <p:grpSpPr bwMode="gray">
                <a:xfrm>
                  <a:off x="5141117" y="3280172"/>
                  <a:ext cx="289379" cy="349200"/>
                  <a:chOff x="3548063" y="12700"/>
                  <a:chExt cx="5667375" cy="6838950"/>
                </a:xfrm>
                <a:grpFill/>
              </p:grpSpPr>
              <p:sp>
                <p:nvSpPr>
                  <p:cNvPr id="163"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noFill/>
                    <a:prstDash val="solid"/>
                    <a:round/>
                    <a:headEnd type="none" w="med" len="med"/>
                    <a:tailEnd type="none" w="med" len="med"/>
                  </a:ln>
                  <a:effectLst/>
                </p:spPr>
                <p:txBody>
                  <a:bodyPr/>
                  <a:lstStyle/>
                  <a:p>
                    <a:endParaRPr lang="en-GB" sz="1350" dirty="0"/>
                  </a:p>
                </p:txBody>
              </p:sp>
              <p:sp>
                <p:nvSpPr>
                  <p:cNvPr id="164"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noFill/>
                    <a:prstDash val="solid"/>
                    <a:round/>
                    <a:headEnd type="none" w="med" len="med"/>
                    <a:tailEnd type="none" w="med" len="med"/>
                  </a:ln>
                  <a:effectLst/>
                </p:spPr>
                <p:txBody>
                  <a:bodyPr/>
                  <a:lstStyle/>
                  <a:p>
                    <a:endParaRPr lang="en-GB" sz="1350" dirty="0"/>
                  </a:p>
                </p:txBody>
              </p:sp>
            </p:grpSp>
          </p:grpSp>
        </p:grpSp>
      </p:grpSp>
      <p:grpSp>
        <p:nvGrpSpPr>
          <p:cNvPr id="360" name="Group 359"/>
          <p:cNvGrpSpPr/>
          <p:nvPr/>
        </p:nvGrpSpPr>
        <p:grpSpPr>
          <a:xfrm>
            <a:off x="771968" y="3792773"/>
            <a:ext cx="1880886" cy="789106"/>
            <a:chOff x="1296711" y="1361547"/>
            <a:chExt cx="2507848" cy="1052141"/>
          </a:xfrm>
        </p:grpSpPr>
        <p:grpSp>
          <p:nvGrpSpPr>
            <p:cNvPr id="361" name="Group 360"/>
            <p:cNvGrpSpPr/>
            <p:nvPr/>
          </p:nvGrpSpPr>
          <p:grpSpPr>
            <a:xfrm>
              <a:off x="1296711" y="1484912"/>
              <a:ext cx="679049" cy="618487"/>
              <a:chOff x="863576" y="1837836"/>
              <a:chExt cx="679049" cy="618487"/>
            </a:xfrm>
          </p:grpSpPr>
          <p:sp>
            <p:nvSpPr>
              <p:cNvPr id="365" name="Freeform 364"/>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6" name="Rectangle 365"/>
              <p:cNvSpPr/>
              <p:nvPr/>
            </p:nvSpPr>
            <p:spPr>
              <a:xfrm>
                <a:off x="863577" y="1851169"/>
                <a:ext cx="607786" cy="553998"/>
              </a:xfrm>
              <a:prstGeom prst="rect">
                <a:avLst/>
              </a:prstGeom>
              <a:noFill/>
              <a:ln>
                <a:noFill/>
              </a:ln>
            </p:spPr>
            <p:txBody>
              <a:bodyPr wrap="square" lIns="68580" tIns="34290" rIns="68580" bIns="34290">
                <a:spAutoFit/>
              </a:bodyPr>
              <a:lstStyle/>
              <a:p>
                <a:pPr algn="ctr"/>
                <a:r>
                  <a:rPr lang="en-US" sz="2250" dirty="0">
                    <a:ln w="0">
                      <a:noFill/>
                    </a:ln>
                    <a:solidFill>
                      <a:schemeClr val="bg1"/>
                    </a:solidFill>
                    <a:latin typeface="FontAwesome" pitchFamily="2" charset="0"/>
                  </a:rPr>
                  <a:t></a:t>
                </a:r>
                <a:endParaRPr lang="en-US" sz="2250" dirty="0">
                  <a:ln w="0">
                    <a:noFill/>
                  </a:ln>
                  <a:solidFill>
                    <a:schemeClr val="bg1"/>
                  </a:solidFill>
                  <a:latin typeface="FontAwesome" pitchFamily="2" charset="0"/>
                </a:endParaRPr>
              </a:p>
            </p:txBody>
          </p:sp>
        </p:grpSp>
        <p:grpSp>
          <p:nvGrpSpPr>
            <p:cNvPr id="362" name="Group 361"/>
            <p:cNvGrpSpPr/>
            <p:nvPr/>
          </p:nvGrpSpPr>
          <p:grpSpPr>
            <a:xfrm>
              <a:off x="1306384" y="1361547"/>
              <a:ext cx="2498175" cy="1052141"/>
              <a:chOff x="1306384" y="1361547"/>
              <a:chExt cx="2498175" cy="1052141"/>
            </a:xfrm>
          </p:grpSpPr>
          <p:sp>
            <p:nvSpPr>
              <p:cNvPr id="363" name="TextBox 362"/>
              <p:cNvSpPr txBox="1"/>
              <p:nvPr/>
            </p:nvSpPr>
            <p:spPr>
              <a:xfrm flipH="1">
                <a:off x="1975759" y="1633988"/>
                <a:ext cx="1828800" cy="779700"/>
              </a:xfrm>
              <a:prstGeom prst="rect">
                <a:avLst/>
              </a:prstGeom>
              <a:noFill/>
              <a:ln>
                <a:noFill/>
              </a:ln>
            </p:spPr>
            <p:txBody>
              <a:bodyPr wrap="square" rtlCol="0">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64" name="TextBox 363"/>
              <p:cNvSpPr txBox="1"/>
              <p:nvPr/>
            </p:nvSpPr>
            <p:spPr>
              <a:xfrm flipH="1">
                <a:off x="1306384" y="1361547"/>
                <a:ext cx="1828800" cy="410369"/>
              </a:xfrm>
              <a:prstGeom prst="rect">
                <a:avLst/>
              </a:prstGeom>
              <a:noFill/>
              <a:ln>
                <a:noFill/>
              </a:ln>
            </p:spPr>
            <p:txBody>
              <a:bodyPr wrap="square" rtlCol="0">
                <a:spAutoFit/>
              </a:bodyPr>
              <a:lstStyle/>
              <a:p>
                <a:pPr algn="r"/>
                <a:r>
                  <a:rPr lang="zh-CN" altLang="en-US" sz="1400" dirty="0">
                    <a:solidFill>
                      <a:srgbClr val="4F81BD"/>
                    </a:solidFill>
                    <a:latin typeface="微软雅黑" panose="020B0503020204020204" pitchFamily="34" charset="-122"/>
                    <a:ea typeface="微软雅黑" panose="020B0503020204020204" pitchFamily="34" charset="-122"/>
                  </a:rPr>
                  <a:t>文字内容</a:t>
                </a:r>
                <a:endParaRPr lang="en-US" altLang="zh-CN" sz="1400" b="1" dirty="0">
                  <a:ln w="3175">
                    <a:noFill/>
                  </a:ln>
                  <a:solidFill>
                    <a:srgbClr val="4F81BD"/>
                  </a:solidFill>
                </a:endParaRPr>
              </a:p>
            </p:txBody>
          </p:sp>
        </p:grpSp>
      </p:grpSp>
      <p:grpSp>
        <p:nvGrpSpPr>
          <p:cNvPr id="367" name="Group 366"/>
          <p:cNvGrpSpPr/>
          <p:nvPr/>
        </p:nvGrpSpPr>
        <p:grpSpPr>
          <a:xfrm>
            <a:off x="2686250" y="3784689"/>
            <a:ext cx="1880886" cy="790180"/>
            <a:chOff x="1296711" y="1360115"/>
            <a:chExt cx="2507848" cy="1053573"/>
          </a:xfrm>
        </p:grpSpPr>
        <p:grpSp>
          <p:nvGrpSpPr>
            <p:cNvPr id="368" name="Group 367"/>
            <p:cNvGrpSpPr/>
            <p:nvPr/>
          </p:nvGrpSpPr>
          <p:grpSpPr>
            <a:xfrm>
              <a:off x="1296711" y="1484912"/>
              <a:ext cx="679049" cy="618487"/>
              <a:chOff x="863576" y="1837836"/>
              <a:chExt cx="679049" cy="618487"/>
            </a:xfrm>
          </p:grpSpPr>
          <p:sp>
            <p:nvSpPr>
              <p:cNvPr id="372" name="Freeform 371"/>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73" name="Rectangle 372"/>
              <p:cNvSpPr/>
              <p:nvPr/>
            </p:nvSpPr>
            <p:spPr>
              <a:xfrm>
                <a:off x="863577" y="1851169"/>
                <a:ext cx="607786" cy="553998"/>
              </a:xfrm>
              <a:prstGeom prst="rect">
                <a:avLst/>
              </a:prstGeom>
              <a:noFill/>
              <a:ln>
                <a:noFill/>
              </a:ln>
            </p:spPr>
            <p:txBody>
              <a:bodyPr wrap="square" lIns="68580" tIns="34290" rIns="68580" bIns="34290">
                <a:spAutoFit/>
              </a:bodyPr>
              <a:lstStyle/>
              <a:p>
                <a:pPr algn="ctr"/>
                <a:r>
                  <a:rPr lang="en-US" sz="2250" dirty="0">
                    <a:ln w="0">
                      <a:noFill/>
                    </a:ln>
                    <a:solidFill>
                      <a:schemeClr val="bg1"/>
                    </a:solidFill>
                    <a:latin typeface="FontAwesome" pitchFamily="2" charset="0"/>
                  </a:rPr>
                  <a:t></a:t>
                </a:r>
                <a:endParaRPr lang="en-US" sz="2250" dirty="0">
                  <a:ln w="0">
                    <a:noFill/>
                  </a:ln>
                  <a:solidFill>
                    <a:schemeClr val="bg1"/>
                  </a:solidFill>
                  <a:latin typeface="FontAwesome" pitchFamily="2" charset="0"/>
                </a:endParaRPr>
              </a:p>
            </p:txBody>
          </p:sp>
        </p:grpSp>
        <p:grpSp>
          <p:nvGrpSpPr>
            <p:cNvPr id="369" name="Group 368"/>
            <p:cNvGrpSpPr/>
            <p:nvPr/>
          </p:nvGrpSpPr>
          <p:grpSpPr>
            <a:xfrm>
              <a:off x="1380860" y="1360115"/>
              <a:ext cx="2423699" cy="1053573"/>
              <a:chOff x="1380860" y="1360115"/>
              <a:chExt cx="2423699" cy="1053573"/>
            </a:xfrm>
          </p:grpSpPr>
          <p:sp>
            <p:nvSpPr>
              <p:cNvPr id="370" name="TextBox 369"/>
              <p:cNvSpPr txBox="1"/>
              <p:nvPr/>
            </p:nvSpPr>
            <p:spPr>
              <a:xfrm flipH="1">
                <a:off x="1975759" y="1633988"/>
                <a:ext cx="1828800" cy="779700"/>
              </a:xfrm>
              <a:prstGeom prst="rect">
                <a:avLst/>
              </a:prstGeom>
              <a:noFill/>
              <a:ln>
                <a:noFill/>
              </a:ln>
            </p:spPr>
            <p:txBody>
              <a:bodyPr wrap="square" rtlCol="0">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71" name="TextBox 370"/>
              <p:cNvSpPr txBox="1"/>
              <p:nvPr/>
            </p:nvSpPr>
            <p:spPr>
              <a:xfrm flipH="1">
                <a:off x="1380860" y="1360115"/>
                <a:ext cx="1828800" cy="410369"/>
              </a:xfrm>
              <a:prstGeom prst="rect">
                <a:avLst/>
              </a:prstGeom>
              <a:noFill/>
              <a:ln>
                <a:noFill/>
              </a:ln>
            </p:spPr>
            <p:txBody>
              <a:bodyPr wrap="square" rtlCol="0">
                <a:spAutoFit/>
              </a:bodyPr>
              <a:lstStyle/>
              <a:p>
                <a:pPr algn="r"/>
                <a:r>
                  <a:rPr lang="zh-CN" altLang="en-US" sz="1400" dirty="0">
                    <a:solidFill>
                      <a:srgbClr val="9BBB59"/>
                    </a:solidFill>
                    <a:latin typeface="微软雅黑" panose="020B0503020204020204" pitchFamily="34" charset="-122"/>
                    <a:ea typeface="微软雅黑" panose="020B0503020204020204" pitchFamily="34" charset="-122"/>
                  </a:rPr>
                  <a:t>文字内容</a:t>
                </a:r>
                <a:endParaRPr lang="en-US" altLang="zh-CN" sz="1400" b="1" dirty="0">
                  <a:ln w="3175">
                    <a:noFill/>
                  </a:ln>
                  <a:solidFill>
                    <a:srgbClr val="9BBB59"/>
                  </a:solidFill>
                </a:endParaRPr>
              </a:p>
            </p:txBody>
          </p:sp>
        </p:grpSp>
      </p:grpSp>
      <p:grpSp>
        <p:nvGrpSpPr>
          <p:cNvPr id="374" name="Group 373"/>
          <p:cNvGrpSpPr/>
          <p:nvPr/>
        </p:nvGrpSpPr>
        <p:grpSpPr>
          <a:xfrm>
            <a:off x="4602960" y="3800891"/>
            <a:ext cx="1880886" cy="780988"/>
            <a:chOff x="1296711" y="1372371"/>
            <a:chExt cx="2507848" cy="1041317"/>
          </a:xfrm>
        </p:grpSpPr>
        <p:grpSp>
          <p:nvGrpSpPr>
            <p:cNvPr id="375" name="Group 374"/>
            <p:cNvGrpSpPr/>
            <p:nvPr/>
          </p:nvGrpSpPr>
          <p:grpSpPr>
            <a:xfrm>
              <a:off x="1296711" y="1484912"/>
              <a:ext cx="679049" cy="618487"/>
              <a:chOff x="863576" y="1837836"/>
              <a:chExt cx="679049" cy="618487"/>
            </a:xfrm>
          </p:grpSpPr>
          <p:sp>
            <p:nvSpPr>
              <p:cNvPr id="379" name="Freeform 378"/>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80" name="Rectangle 379"/>
              <p:cNvSpPr/>
              <p:nvPr/>
            </p:nvSpPr>
            <p:spPr>
              <a:xfrm>
                <a:off x="863577" y="1851169"/>
                <a:ext cx="607786" cy="553998"/>
              </a:xfrm>
              <a:prstGeom prst="rect">
                <a:avLst/>
              </a:prstGeom>
              <a:noFill/>
              <a:ln>
                <a:noFill/>
              </a:ln>
            </p:spPr>
            <p:txBody>
              <a:bodyPr wrap="square" lIns="68580" tIns="34290" rIns="68580" bIns="34290">
                <a:spAutoFit/>
              </a:bodyPr>
              <a:lstStyle/>
              <a:p>
                <a:pPr algn="ctr"/>
                <a:r>
                  <a:rPr lang="en-US" sz="2250">
                    <a:ln w="0">
                      <a:noFill/>
                    </a:ln>
                    <a:solidFill>
                      <a:schemeClr val="bg1"/>
                    </a:solidFill>
                    <a:latin typeface="FontAwesome" pitchFamily="2" charset="0"/>
                  </a:rPr>
                  <a:t></a:t>
                </a:r>
                <a:endParaRPr lang="en-US" sz="2250">
                  <a:ln w="0">
                    <a:noFill/>
                  </a:ln>
                  <a:solidFill>
                    <a:schemeClr val="bg1"/>
                  </a:solidFill>
                  <a:latin typeface="FontAwesome" pitchFamily="2" charset="0"/>
                </a:endParaRPr>
              </a:p>
            </p:txBody>
          </p:sp>
        </p:grpSp>
        <p:grpSp>
          <p:nvGrpSpPr>
            <p:cNvPr id="376" name="Group 375"/>
            <p:cNvGrpSpPr/>
            <p:nvPr/>
          </p:nvGrpSpPr>
          <p:grpSpPr>
            <a:xfrm>
              <a:off x="1343915" y="1372371"/>
              <a:ext cx="2460644" cy="1041317"/>
              <a:chOff x="1343915" y="1372371"/>
              <a:chExt cx="2460644" cy="1041317"/>
            </a:xfrm>
          </p:grpSpPr>
          <p:sp>
            <p:nvSpPr>
              <p:cNvPr id="377" name="TextBox 376"/>
              <p:cNvSpPr txBox="1"/>
              <p:nvPr/>
            </p:nvSpPr>
            <p:spPr>
              <a:xfrm flipH="1">
                <a:off x="1975759" y="1633988"/>
                <a:ext cx="1828800" cy="779700"/>
              </a:xfrm>
              <a:prstGeom prst="rect">
                <a:avLst/>
              </a:prstGeom>
              <a:noFill/>
              <a:ln>
                <a:noFill/>
              </a:ln>
            </p:spPr>
            <p:txBody>
              <a:bodyPr wrap="square" rtlCol="0">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78" name="TextBox 377"/>
              <p:cNvSpPr txBox="1"/>
              <p:nvPr/>
            </p:nvSpPr>
            <p:spPr>
              <a:xfrm flipH="1">
                <a:off x="1343915" y="1372371"/>
                <a:ext cx="1828800" cy="410369"/>
              </a:xfrm>
              <a:prstGeom prst="rect">
                <a:avLst/>
              </a:prstGeom>
              <a:noFill/>
              <a:ln>
                <a:noFill/>
              </a:ln>
            </p:spPr>
            <p:txBody>
              <a:bodyPr wrap="square" rtlCol="0">
                <a:spAutoFit/>
              </a:bodyPr>
              <a:lstStyle/>
              <a:p>
                <a:pPr algn="r"/>
                <a:r>
                  <a:rPr lang="zh-CN" altLang="en-US" sz="1400" dirty="0">
                    <a:solidFill>
                      <a:srgbClr val="8064A2"/>
                    </a:solidFill>
                    <a:latin typeface="微软雅黑" panose="020B0503020204020204" pitchFamily="34" charset="-122"/>
                    <a:ea typeface="微软雅黑" panose="020B0503020204020204" pitchFamily="34" charset="-122"/>
                  </a:rPr>
                  <a:t>文字内容</a:t>
                </a:r>
                <a:endParaRPr lang="en-US" altLang="zh-CN" sz="1400" b="1" dirty="0">
                  <a:ln w="3175">
                    <a:noFill/>
                  </a:ln>
                  <a:solidFill>
                    <a:srgbClr val="8064A2"/>
                  </a:solidFill>
                </a:endParaRPr>
              </a:p>
            </p:txBody>
          </p:sp>
        </p:grpSp>
      </p:grpSp>
      <p:grpSp>
        <p:nvGrpSpPr>
          <p:cNvPr id="395" name="Group 394"/>
          <p:cNvGrpSpPr/>
          <p:nvPr/>
        </p:nvGrpSpPr>
        <p:grpSpPr>
          <a:xfrm>
            <a:off x="6509987" y="3784689"/>
            <a:ext cx="1880886" cy="799998"/>
            <a:chOff x="1296711" y="1347024"/>
            <a:chExt cx="2507848" cy="1066664"/>
          </a:xfrm>
        </p:grpSpPr>
        <p:grpSp>
          <p:nvGrpSpPr>
            <p:cNvPr id="396" name="Group 395"/>
            <p:cNvGrpSpPr/>
            <p:nvPr/>
          </p:nvGrpSpPr>
          <p:grpSpPr>
            <a:xfrm>
              <a:off x="1296711" y="1484912"/>
              <a:ext cx="679049" cy="618487"/>
              <a:chOff x="863576" y="1837836"/>
              <a:chExt cx="679049" cy="618487"/>
            </a:xfrm>
          </p:grpSpPr>
          <p:sp>
            <p:nvSpPr>
              <p:cNvPr id="400" name="Freeform 399"/>
              <p:cNvSpPr/>
              <p:nvPr/>
            </p:nvSpPr>
            <p:spPr>
              <a:xfrm rot="5400000">
                <a:off x="893857" y="1807555"/>
                <a:ext cx="618487" cy="679049"/>
              </a:xfrm>
              <a:custGeom>
                <a:avLst/>
                <a:gdLst>
                  <a:gd name="connsiteX0" fmla="*/ 0 w 2193166"/>
                  <a:gd name="connsiteY0" fmla="*/ 1311341 h 2407922"/>
                  <a:gd name="connsiteX1" fmla="*/ 875583 w 2193166"/>
                  <a:gd name="connsiteY1" fmla="*/ 237038 h 2407922"/>
                  <a:gd name="connsiteX2" fmla="*/ 910475 w 2193166"/>
                  <a:gd name="connsiteY2" fmla="*/ 231713 h 2407922"/>
                  <a:gd name="connsiteX3" fmla="*/ 1096582 w 2193166"/>
                  <a:gd name="connsiteY3" fmla="*/ 0 h 2407922"/>
                  <a:gd name="connsiteX4" fmla="*/ 1282688 w 2193166"/>
                  <a:gd name="connsiteY4" fmla="*/ 231713 h 2407922"/>
                  <a:gd name="connsiteX5" fmla="*/ 1317582 w 2193166"/>
                  <a:gd name="connsiteY5" fmla="*/ 237038 h 2407922"/>
                  <a:gd name="connsiteX6" fmla="*/ 2193166 w 2193166"/>
                  <a:gd name="connsiteY6" fmla="*/ 1311341 h 2407922"/>
                  <a:gd name="connsiteX7" fmla="*/ 1096583 w 2193166"/>
                  <a:gd name="connsiteY7" fmla="*/ 2407922 h 2407922"/>
                  <a:gd name="connsiteX8" fmla="*/ 0 w 2193166"/>
                  <a:gd name="connsiteY8" fmla="*/ 1311341 h 2407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3166" h="2407922">
                    <a:moveTo>
                      <a:pt x="0" y="1311341"/>
                    </a:moveTo>
                    <a:cubicBezTo>
                      <a:pt x="0" y="781419"/>
                      <a:pt x="375888" y="339290"/>
                      <a:pt x="875583" y="237038"/>
                    </a:cubicBezTo>
                    <a:lnTo>
                      <a:pt x="910475" y="231713"/>
                    </a:lnTo>
                    <a:lnTo>
                      <a:pt x="1096582" y="0"/>
                    </a:lnTo>
                    <a:lnTo>
                      <a:pt x="1282688" y="231713"/>
                    </a:lnTo>
                    <a:lnTo>
                      <a:pt x="1317582" y="237038"/>
                    </a:lnTo>
                    <a:cubicBezTo>
                      <a:pt x="1817277" y="339290"/>
                      <a:pt x="2193166" y="781419"/>
                      <a:pt x="2193166" y="1311341"/>
                    </a:cubicBezTo>
                    <a:cubicBezTo>
                      <a:pt x="2193166" y="1916966"/>
                      <a:pt x="1702209" y="2407922"/>
                      <a:pt x="1096583" y="2407922"/>
                    </a:cubicBezTo>
                    <a:cubicBezTo>
                      <a:pt x="490957" y="2407922"/>
                      <a:pt x="0" y="1916966"/>
                      <a:pt x="0" y="1311341"/>
                    </a:cubicBez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01" name="Rectangle 400"/>
              <p:cNvSpPr/>
              <p:nvPr/>
            </p:nvSpPr>
            <p:spPr>
              <a:xfrm>
                <a:off x="863577" y="1851169"/>
                <a:ext cx="607786" cy="553998"/>
              </a:xfrm>
              <a:prstGeom prst="rect">
                <a:avLst/>
              </a:prstGeom>
              <a:noFill/>
              <a:ln>
                <a:noFill/>
              </a:ln>
            </p:spPr>
            <p:txBody>
              <a:bodyPr wrap="square" lIns="68580" tIns="34290" rIns="68580" bIns="34290">
                <a:spAutoFit/>
              </a:bodyPr>
              <a:lstStyle/>
              <a:p>
                <a:pPr algn="ctr"/>
                <a:r>
                  <a:rPr lang="en-US" sz="2250" dirty="0">
                    <a:ln w="0">
                      <a:noFill/>
                    </a:ln>
                    <a:solidFill>
                      <a:schemeClr val="bg1"/>
                    </a:solidFill>
                    <a:latin typeface="FontAwesome" pitchFamily="2" charset="0"/>
                  </a:rPr>
                  <a:t></a:t>
                </a:r>
                <a:endParaRPr lang="en-US" sz="2250" dirty="0">
                  <a:ln w="0">
                    <a:noFill/>
                  </a:ln>
                  <a:solidFill>
                    <a:schemeClr val="bg1"/>
                  </a:solidFill>
                  <a:latin typeface="FontAwesome" pitchFamily="2" charset="0"/>
                </a:endParaRPr>
              </a:p>
            </p:txBody>
          </p:sp>
        </p:grpSp>
        <p:grpSp>
          <p:nvGrpSpPr>
            <p:cNvPr id="397" name="Group 396"/>
            <p:cNvGrpSpPr/>
            <p:nvPr/>
          </p:nvGrpSpPr>
          <p:grpSpPr>
            <a:xfrm>
              <a:off x="1356826" y="1347024"/>
              <a:ext cx="2447733" cy="1066664"/>
              <a:chOff x="1356826" y="1347024"/>
              <a:chExt cx="2447733" cy="1066664"/>
            </a:xfrm>
          </p:grpSpPr>
          <p:sp>
            <p:nvSpPr>
              <p:cNvPr id="398" name="TextBox 397"/>
              <p:cNvSpPr txBox="1"/>
              <p:nvPr/>
            </p:nvSpPr>
            <p:spPr>
              <a:xfrm flipH="1">
                <a:off x="1975759" y="1633988"/>
                <a:ext cx="1828800" cy="779700"/>
              </a:xfrm>
              <a:prstGeom prst="rect">
                <a:avLst/>
              </a:prstGeom>
              <a:noFill/>
              <a:ln>
                <a:noFill/>
              </a:ln>
            </p:spPr>
            <p:txBody>
              <a:bodyPr wrap="square" rtlCol="0">
                <a:spAutoFit/>
              </a:bodyPr>
              <a:lstStyle/>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8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8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399" name="TextBox 398"/>
              <p:cNvSpPr txBox="1"/>
              <p:nvPr/>
            </p:nvSpPr>
            <p:spPr>
              <a:xfrm flipH="1">
                <a:off x="1356826" y="1347024"/>
                <a:ext cx="1828800" cy="410369"/>
              </a:xfrm>
              <a:prstGeom prst="rect">
                <a:avLst/>
              </a:prstGeom>
              <a:noFill/>
              <a:ln>
                <a:noFill/>
              </a:ln>
            </p:spPr>
            <p:txBody>
              <a:bodyPr wrap="square" rtlCol="0">
                <a:spAutoFit/>
              </a:bodyPr>
              <a:lstStyle/>
              <a:p>
                <a:pPr algn="r"/>
                <a:r>
                  <a:rPr lang="zh-CN" altLang="en-US" sz="1400" dirty="0">
                    <a:solidFill>
                      <a:srgbClr val="F79646"/>
                    </a:solidFill>
                    <a:latin typeface="微软雅黑" panose="020B0503020204020204" pitchFamily="34" charset="-122"/>
                    <a:ea typeface="微软雅黑" panose="020B0503020204020204" pitchFamily="34" charset="-122"/>
                  </a:rPr>
                  <a:t>文字内容</a:t>
                </a:r>
                <a:endParaRPr lang="en-US" altLang="zh-CN" sz="1400" b="1" dirty="0">
                  <a:ln w="3175">
                    <a:noFill/>
                  </a:ln>
                  <a:solidFill>
                    <a:srgbClr val="F79646"/>
                  </a:solidFill>
                </a:endParaRPr>
              </a:p>
            </p:txBody>
          </p:sp>
        </p:grpSp>
      </p:grpSp>
      <p:sp>
        <p:nvSpPr>
          <p:cNvPr id="414" name="Content Placeholder 2"/>
          <p:cNvSpPr>
            <a:spLocks noGrp="1"/>
          </p:cNvSpPr>
          <p:nvPr>
            <p:ph idx="1"/>
          </p:nvPr>
        </p:nvSpPr>
        <p:spPr>
          <a:xfrm>
            <a:off x="5486506" y="2075683"/>
            <a:ext cx="2870078" cy="577081"/>
          </a:xfrm>
          <a:noFill/>
          <a:ln>
            <a:noFill/>
          </a:ln>
        </p:spPr>
        <p:txBody>
          <a:bodyPr wrap="square" rtlCol="0">
            <a:spAutoFit/>
          </a:bodyPr>
          <a:lstStyle/>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r>
              <a:rPr lang="zh-CN" altLang="en-US" sz="900" dirty="0">
                <a:solidFill>
                  <a:schemeClr val="bg1">
                    <a:lumMod val="65000"/>
                  </a:schemeClr>
                </a:solidFill>
                <a:latin typeface="方正黑体简体" panose="02010601030101010101" pitchFamily="2" charset="-122"/>
                <a:ea typeface="方正黑体简体" panose="02010601030101010101" pitchFamily="2" charset="-122"/>
              </a:rPr>
              <a:t>点击添加文字内容点击添加文字内容</a:t>
            </a:r>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a:p>
            <a:endParaRPr lang="zh-CN" altLang="en-US" sz="900" dirty="0">
              <a:solidFill>
                <a:schemeClr val="bg1">
                  <a:lumMod val="65000"/>
                </a:schemeClr>
              </a:solidFill>
              <a:latin typeface="方正黑体简体" panose="02010601030101010101" pitchFamily="2" charset="-122"/>
              <a:ea typeface="方正黑体简体" panose="02010601030101010101" pitchFamily="2" charset="-122"/>
            </a:endParaRPr>
          </a:p>
        </p:txBody>
      </p:sp>
      <p:sp>
        <p:nvSpPr>
          <p:cNvPr id="415" name="Title 13"/>
          <p:cNvSpPr txBox="1"/>
          <p:nvPr/>
        </p:nvSpPr>
        <p:spPr>
          <a:xfrm>
            <a:off x="5352010" y="1760048"/>
            <a:ext cx="2541878" cy="439136"/>
          </a:xfrm>
          <a:prstGeom prst="rect">
            <a:avLst/>
          </a:prstGeom>
          <a:ln>
            <a:noFill/>
          </a:ln>
        </p:spPr>
        <p:txBody>
          <a:bodyPr vert="horz" lIns="68580" tIns="34290" rIns="68580" bIns="3429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r"/>
            <a:r>
              <a:rPr lang="zh-CN" altLang="en-US" sz="1600" dirty="0">
                <a:solidFill>
                  <a:srgbClr val="4F81BD"/>
                </a:solidFill>
                <a:latin typeface="微软雅黑" panose="020B0503020204020204" pitchFamily="34" charset="-122"/>
                <a:ea typeface="微软雅黑" panose="020B0503020204020204" pitchFamily="34" charset="-122"/>
              </a:rPr>
              <a:t>文字内容文字内文字内容</a:t>
            </a:r>
            <a:endParaRPr lang="en-US" altLang="zh-CN" sz="1600" b="1" dirty="0">
              <a:ln w="3175">
                <a:noFill/>
              </a:ln>
              <a:solidFill>
                <a:srgbClr val="4F81BD"/>
              </a:solidFill>
            </a:endParaRPr>
          </a:p>
          <a:p>
            <a:pPr algn="r"/>
            <a:endParaRPr lang="en-US" altLang="zh-CN" sz="1600" b="1" dirty="0">
              <a:ln w="3175">
                <a:noFill/>
              </a:ln>
              <a:solidFill>
                <a:srgbClr val="4F81BD"/>
              </a:solidFill>
            </a:endParaRPr>
          </a:p>
        </p:txBody>
      </p:sp>
      <p:sp>
        <p:nvSpPr>
          <p:cNvPr id="408" name="云形 407"/>
          <p:cNvSpPr/>
          <p:nvPr/>
        </p:nvSpPr>
        <p:spPr>
          <a:xfrm>
            <a:off x="890956" y="3977070"/>
            <a:ext cx="263196" cy="26319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云形 408"/>
          <p:cNvSpPr/>
          <p:nvPr/>
        </p:nvSpPr>
        <p:spPr>
          <a:xfrm>
            <a:off x="2773601" y="3985098"/>
            <a:ext cx="263196" cy="26319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0" name="云形 409"/>
          <p:cNvSpPr/>
          <p:nvPr/>
        </p:nvSpPr>
        <p:spPr>
          <a:xfrm>
            <a:off x="4719501" y="3967818"/>
            <a:ext cx="263196" cy="26319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1" name="云形 410"/>
          <p:cNvSpPr/>
          <p:nvPr/>
        </p:nvSpPr>
        <p:spPr>
          <a:xfrm>
            <a:off x="6625019" y="3997104"/>
            <a:ext cx="263196" cy="263196"/>
          </a:xfrm>
          <a:prstGeom prst="clou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标题 3"/>
          <p:cNvSpPr>
            <a:spLocks noGrp="1"/>
          </p:cNvSpPr>
          <p:nvPr>
            <p:ph type="title"/>
          </p:nvPr>
        </p:nvSpPr>
        <p:spPr>
          <a:xfrm>
            <a:off x="457200" y="205979"/>
            <a:ext cx="8229600" cy="857250"/>
          </a:xfrm>
        </p:spPr>
        <p:txBody>
          <a:bodyPr/>
          <a:lstStyle/>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5"/>
                                        </p:tgtEl>
                                        <p:attrNameLst>
                                          <p:attrName>style.visibility</p:attrName>
                                        </p:attrNameLst>
                                      </p:cBhvr>
                                      <p:to>
                                        <p:strVal val="visible"/>
                                      </p:to>
                                    </p:set>
                                    <p:animEffect transition="in" filter="wipe(left)">
                                      <p:cBhvr>
                                        <p:cTn id="11" dur="500"/>
                                        <p:tgtEl>
                                          <p:spTgt spid="41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14">
                                            <p:txEl>
                                              <p:pRg st="0" end="0"/>
                                            </p:txEl>
                                          </p:spTgt>
                                        </p:tgtEl>
                                        <p:attrNameLst>
                                          <p:attrName>style.visibility</p:attrName>
                                        </p:attrNameLst>
                                      </p:cBhvr>
                                      <p:to>
                                        <p:strVal val="visible"/>
                                      </p:to>
                                    </p:set>
                                    <p:animEffect transition="in" filter="wipe(up)">
                                      <p:cBhvr>
                                        <p:cTn id="15" dur="500"/>
                                        <p:tgtEl>
                                          <p:spTgt spid="414">
                                            <p:txEl>
                                              <p:pRg st="0" end="0"/>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14">
                                            <p:txEl>
                                              <p:pRg st="1" end="1"/>
                                            </p:txEl>
                                          </p:spTgt>
                                        </p:tgtEl>
                                        <p:attrNameLst>
                                          <p:attrName>style.visibility</p:attrName>
                                        </p:attrNameLst>
                                      </p:cBhvr>
                                      <p:to>
                                        <p:strVal val="visible"/>
                                      </p:to>
                                    </p:set>
                                    <p:animEffect transition="in" filter="wipe(up)">
                                      <p:cBhvr>
                                        <p:cTn id="19" dur="500"/>
                                        <p:tgtEl>
                                          <p:spTgt spid="414">
                                            <p:txEl>
                                              <p:pRg st="1" end="1"/>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14">
                                            <p:txEl>
                                              <p:pRg st="2" end="2"/>
                                            </p:txEl>
                                          </p:spTgt>
                                        </p:tgtEl>
                                        <p:attrNameLst>
                                          <p:attrName>style.visibility</p:attrName>
                                        </p:attrNameLst>
                                      </p:cBhvr>
                                      <p:to>
                                        <p:strVal val="visible"/>
                                      </p:to>
                                    </p:set>
                                    <p:animEffect transition="in" filter="wipe(up)">
                                      <p:cBhvr>
                                        <p:cTn id="23" dur="500"/>
                                        <p:tgtEl>
                                          <p:spTgt spid="414">
                                            <p:txEl>
                                              <p:pRg st="2" end="2"/>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60"/>
                                        </p:tgtEl>
                                        <p:attrNameLst>
                                          <p:attrName>style.visibility</p:attrName>
                                        </p:attrNameLst>
                                      </p:cBhvr>
                                      <p:to>
                                        <p:strVal val="visible"/>
                                      </p:to>
                                    </p:set>
                                    <p:animEffect transition="in" filter="fade">
                                      <p:cBhvr>
                                        <p:cTn id="27" dur="500"/>
                                        <p:tgtEl>
                                          <p:spTgt spid="36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67"/>
                                        </p:tgtEl>
                                        <p:attrNameLst>
                                          <p:attrName>style.visibility</p:attrName>
                                        </p:attrNameLst>
                                      </p:cBhvr>
                                      <p:to>
                                        <p:strVal val="visible"/>
                                      </p:to>
                                    </p:set>
                                    <p:animEffect transition="in" filter="fade">
                                      <p:cBhvr>
                                        <p:cTn id="31" dur="500"/>
                                        <p:tgtEl>
                                          <p:spTgt spid="367"/>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374"/>
                                        </p:tgtEl>
                                        <p:attrNameLst>
                                          <p:attrName>style.visibility</p:attrName>
                                        </p:attrNameLst>
                                      </p:cBhvr>
                                      <p:to>
                                        <p:strVal val="visible"/>
                                      </p:to>
                                    </p:set>
                                    <p:animEffect transition="in" filter="fade">
                                      <p:cBhvr>
                                        <p:cTn id="35" dur="500"/>
                                        <p:tgtEl>
                                          <p:spTgt spid="37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95"/>
                                        </p:tgtEl>
                                        <p:attrNameLst>
                                          <p:attrName>style.visibility</p:attrName>
                                        </p:attrNameLst>
                                      </p:cBhvr>
                                      <p:to>
                                        <p:strVal val="visible"/>
                                      </p:to>
                                    </p:set>
                                    <p:animEffect transition="in" filter="fade">
                                      <p:cBhvr>
                                        <p:cTn id="39" dur="500"/>
                                        <p:tgtEl>
                                          <p:spTgt spid="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build="p"/>
      <p:bldP spid="415"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0"/>
            <a:ext cx="9144000" cy="5171515"/>
          </a:xfrm>
          <a:prstGeom prst="rect">
            <a:avLst/>
          </a:prstGeom>
        </p:spPr>
      </p:pic>
      <p:sp>
        <p:nvSpPr>
          <p:cNvPr id="6" name="TextBox 8"/>
          <p:cNvSpPr txBox="1">
            <a:spLocks noChangeArrowheads="1"/>
          </p:cNvSpPr>
          <p:nvPr/>
        </p:nvSpPr>
        <p:spPr bwMode="auto">
          <a:xfrm>
            <a:off x="3352028" y="2067694"/>
            <a:ext cx="2439941" cy="7078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1432" tIns="45715" rIns="91432" bIns="45715">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eaLnBrk="1" hangingPunct="1"/>
            <a:r>
              <a:rPr lang="zh-CN" altLang="en-US" sz="4000" b="1" dirty="0">
                <a:ln w="13462">
                  <a:solidFill>
                    <a:schemeClr val="bg1"/>
                  </a:solidFill>
                  <a:prstDash val="solid"/>
                </a:ln>
                <a:solidFill>
                  <a:srgbClr val="4BACC6"/>
                </a:solidFill>
                <a:effectLst>
                  <a:outerShdw dist="38100" dir="2700000" algn="bl" rotWithShape="0">
                    <a:schemeClr val="accent5"/>
                  </a:outerShdw>
                </a:effectLst>
                <a:latin typeface="迷你简雁翎" panose="02010609000101010101" pitchFamily="49" charset="-122"/>
                <a:ea typeface="迷你简雁翎" panose="02010609000101010101" pitchFamily="49" charset="-122"/>
              </a:rPr>
              <a:t>谢谢观赏</a:t>
            </a:r>
            <a:endParaRPr lang="zh-CN" altLang="en-US" sz="4000" b="1" dirty="0">
              <a:ln w="13462">
                <a:solidFill>
                  <a:schemeClr val="bg1"/>
                </a:solidFill>
                <a:prstDash val="solid"/>
              </a:ln>
              <a:solidFill>
                <a:srgbClr val="4BACC6"/>
              </a:solidFill>
              <a:effectLst>
                <a:outerShdw dist="38100" dir="2700000" algn="bl" rotWithShape="0">
                  <a:schemeClr val="accent5"/>
                </a:outerShdw>
              </a:effectLst>
              <a:latin typeface="迷你简雁翎" panose="02010609000101010101" pitchFamily="49" charset="-122"/>
              <a:ea typeface="迷你简雁翎" panose="0201060900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48" y="0"/>
            <a:ext cx="5143500"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4400" advTm="6000">
        <p14:honeycomb/>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spPr>
      <a:bodyPr wrap="square" lIns="68580" tIns="34290" rIns="68580" bIns="34290" anchor="ctr">
        <a:spAutoFit/>
      </a:bodyPr>
      <a:lstStyle>
        <a:defPPr marL="457200" indent="-457200" algn="ctr">
          <a:buFont typeface="Arial" panose="020B0604020202020204" pitchFamily="34" charset="0"/>
          <a:buChar char="•"/>
          <a:defRPr sz="3000" dirty="0">
            <a:ln w="0">
              <a:noFill/>
            </a:ln>
            <a:solidFill>
              <a:schemeClr val="bg1"/>
            </a:solidFill>
            <a:latin typeface="FontAwesome" pitchFamily="2" charset="0"/>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4105</Words>
  <Application>WPS 演示</Application>
  <PresentationFormat>全屏显示(16:9)</PresentationFormat>
  <Paragraphs>654</Paragraphs>
  <Slides>25</Slides>
  <Notes>18</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Arial</vt:lpstr>
      <vt:lpstr>宋体</vt:lpstr>
      <vt:lpstr>Wingdings</vt:lpstr>
      <vt:lpstr>FontAwesome</vt:lpstr>
      <vt:lpstr>微软雅黑</vt:lpstr>
      <vt:lpstr>Arial Unicode MS</vt:lpstr>
      <vt:lpstr>Times New Roman</vt:lpstr>
      <vt:lpstr>Baskerville Old Face</vt:lpstr>
      <vt:lpstr>Segoe Print</vt:lpstr>
      <vt:lpstr>Adidas Unity</vt:lpstr>
      <vt:lpstr>Gungsuh</vt:lpstr>
      <vt:lpstr>Agency FB</vt:lpstr>
      <vt:lpstr>方正正粗黑简体</vt:lpstr>
      <vt:lpstr>黑体</vt:lpstr>
      <vt:lpstr>方正黑体简体</vt:lpstr>
      <vt:lpstr>迷你简卡通</vt:lpstr>
      <vt:lpstr>Calibri</vt:lpstr>
      <vt:lpstr>方正正黑简体</vt:lpstr>
      <vt:lpstr>Impact</vt:lpstr>
      <vt:lpstr>Source Sans Pro Light</vt:lpstr>
      <vt:lpstr>迷你简雁翎</vt:lpstr>
      <vt:lpstr>Meiryo</vt:lpstr>
      <vt:lpstr>Arial Narrow</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第三部分  成功项目展示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拉普耶鲁</cp:lastModifiedBy>
  <cp:revision>478</cp:revision>
  <dcterms:created xsi:type="dcterms:W3CDTF">2014-04-26T02:40:00Z</dcterms:created>
  <dcterms:modified xsi:type="dcterms:W3CDTF">2019-11-15T05:50:57Z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