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246" y="96"/>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xml"/><Relationship Id="rId3" Type="http://schemas.openxmlformats.org/officeDocument/2006/relationships/tags" Target="../tags/tag3.xml"/><Relationship Id="rId2" Type="http://schemas.openxmlformats.org/officeDocument/2006/relationships/image" Target="../media/image2.png"/><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xml"/><Relationship Id="rId3" Type="http://schemas.openxmlformats.org/officeDocument/2006/relationships/tags" Target="../tags/tag4.xml"/><Relationship Id="rId2" Type="http://schemas.openxmlformats.org/officeDocument/2006/relationships/image" Target="../media/image5.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xml"/><Relationship Id="rId3" Type="http://schemas.openxmlformats.org/officeDocument/2006/relationships/tags" Target="../tags/tag5.xml"/><Relationship Id="rId2" Type="http://schemas.openxmlformats.org/officeDocument/2006/relationships/image" Target="../media/image2.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1.xml"/><Relationship Id="rId3" Type="http://schemas.openxmlformats.org/officeDocument/2006/relationships/tags" Target="../tags/tag6.xml"/><Relationship Id="rId2" Type="http://schemas.openxmlformats.org/officeDocument/2006/relationships/image" Target="../media/image2.png"/><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xml"/><Relationship Id="rId2" Type="http://schemas.openxmlformats.org/officeDocument/2006/relationships/tags" Target="../tags/tag7.xml"/><Relationship Id="rId1"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1.xml"/><Relationship Id="rId3" Type="http://schemas.openxmlformats.org/officeDocument/2006/relationships/tags" Target="../tags/tag8.xml"/><Relationship Id="rId2" Type="http://schemas.openxmlformats.org/officeDocument/2006/relationships/image" Target="../media/image2.png"/><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1.xml"/><Relationship Id="rId2" Type="http://schemas.openxmlformats.org/officeDocument/2006/relationships/tags" Target="../tags/tag9.xml"/><Relationship Id="rId1" Type="http://schemas.openxmlformats.org/officeDocument/2006/relationships/image" Target="../media/image5.png"/></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26.xml"/><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endParaRPr lang="en-US" sz="3300" b="1" dirty="0">
                <a:solidFill>
                  <a:srgbClr val="385424"/>
                </a:solidFill>
                <a:latin typeface="+mj-lt"/>
              </a:endParaRP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508865" y="2249472"/>
            <a:ext cx="7482840" cy="800100"/>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9060101010101" charset="-122"/>
                <a:ea typeface="黑体" panose="02010609060101010101" charset="-122"/>
              </a:rPr>
              <a:t>淡雅唯美工作汇报总结模板</a:t>
            </a:r>
            <a:endParaRPr lang="zh-CN" altLang="en-US" sz="4800" b="1" dirty="0">
              <a:solidFill>
                <a:srgbClr val="385424"/>
              </a:solidFill>
              <a:latin typeface="黑体" panose="02010609060101010101" charset="-122"/>
              <a:ea typeface="黑体" panose="02010609060101010101" charset="-122"/>
            </a:endParaRP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805305" cy="314325"/>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9060101010101" charset="-122"/>
                <a:ea typeface="黑体" panose="02010609060101010101" charset="-122"/>
                <a:cs typeface="Arial" panose="020B0604020202020204" pitchFamily="34" charset="0"/>
              </a:rPr>
              <a:t>汇报人：</a:t>
            </a:r>
            <a:r>
              <a:rPr lang="en-US" altLang="zh-CN" sz="1600" dirty="0">
                <a:solidFill>
                  <a:schemeClr val="bg1"/>
                </a:solidFill>
                <a:latin typeface="黑体" panose="02010609060101010101" charset="-122"/>
                <a:ea typeface="黑体" panose="02010609060101010101" charset="-122"/>
                <a:cs typeface="Arial" panose="020B0604020202020204" pitchFamily="34" charset="0"/>
              </a:rPr>
              <a:t>PPT</a:t>
            </a:r>
            <a:r>
              <a:rPr lang="zh-CN" altLang="en-US" sz="1600" dirty="0">
                <a:solidFill>
                  <a:schemeClr val="bg1"/>
                </a:solidFill>
                <a:latin typeface="黑体" panose="02010609060101010101" charset="-122"/>
                <a:ea typeface="黑体" panose="02010609060101010101" charset="-122"/>
                <a:cs typeface="Arial" panose="020B0604020202020204" pitchFamily="34" charset="0"/>
              </a:rPr>
              <a:t>家园</a:t>
            </a:r>
            <a:endParaRPr lang="zh-CN" altLang="en-US" sz="1600" dirty="0">
              <a:solidFill>
                <a:schemeClr val="bg1"/>
              </a:solidFill>
              <a:latin typeface="黑体" panose="02010609060101010101" charset="-122"/>
              <a:ea typeface="黑体" panose="02010609060101010101" charset="-122"/>
              <a:cs typeface="Arial" panose="020B0604020202020204" pitchFamily="34" charset="0"/>
            </a:endParaRPr>
          </a:p>
        </p:txBody>
      </p:sp>
    </p:spTree>
    <p:custDataLst>
      <p:tags r:id="rId2"/>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1"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endPar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endParaRP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endPar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9060101010101" charset="-122"/>
                <a:ea typeface="黑体" panose="02010609060101010101" charset="-122"/>
              </a:rPr>
              <a:t>一·此处添加标题</a:t>
            </a:r>
            <a:endParaRPr lang="zh-CN" altLang="en-US" sz="2800" dirty="0">
              <a:solidFill>
                <a:srgbClr val="262626"/>
              </a:solidFill>
              <a:latin typeface="黑体" panose="02010609060101010101" charset="-122"/>
              <a:ea typeface="黑体" panose="02010609060101010101" charset="-122"/>
            </a:endParaRP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9060101010101" charset="-122"/>
                <a:ea typeface="黑体" panose="02010609060101010101" charset="-122"/>
              </a:rPr>
              <a:t>二·此处添加标题</a:t>
            </a:r>
            <a:endParaRPr lang="zh-CN" altLang="en-US" sz="2800" dirty="0">
              <a:solidFill>
                <a:srgbClr val="262626"/>
              </a:solidFill>
              <a:latin typeface="黑体" panose="02010609060101010101" charset="-122"/>
              <a:ea typeface="黑体" panose="02010609060101010101" charset="-122"/>
            </a:endParaRP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9060101010101" charset="-122"/>
                <a:ea typeface="黑体" panose="02010609060101010101" charset="-122"/>
              </a:rPr>
              <a:t>三·此处添加标题</a:t>
            </a:r>
            <a:endParaRPr lang="zh-CN" altLang="en-US" sz="2800" dirty="0">
              <a:solidFill>
                <a:srgbClr val="262626"/>
              </a:solidFill>
              <a:latin typeface="黑体" panose="02010609060101010101" charset="-122"/>
              <a:ea typeface="黑体" panose="02010609060101010101" charset="-122"/>
            </a:endParaRP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9060101010101" charset="-122"/>
                <a:ea typeface="黑体" panose="02010609060101010101" charset="-122"/>
              </a:rPr>
              <a:t>四·此处添加标题</a:t>
            </a:r>
            <a:endParaRPr lang="zh-CN" altLang="en-US" sz="2800" dirty="0">
              <a:solidFill>
                <a:srgbClr val="262626"/>
              </a:solidFill>
              <a:latin typeface="黑体" panose="02010609060101010101" charset="-122"/>
              <a:ea typeface="黑体" panose="02010609060101010101" charset="-122"/>
            </a:endParaRPr>
          </a:p>
        </p:txBody>
      </p:sp>
    </p:spTree>
    <p:custDataLst>
      <p:tags r:id="rId2"/>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1"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2"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endParaRPr lang="en-US" sz="7200" smtClean="0">
              <a:solidFill>
                <a:schemeClr val="bg1"/>
              </a:solidFill>
              <a:latin typeface="华文中宋" panose="02010600040101010101" charset="-122"/>
              <a:ea typeface="华文中宋" panose="02010600040101010101" charset="-122"/>
            </a:endParaRP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endParaRPr lang="en-US" sz="2800" b="1" smtClean="0">
              <a:solidFill>
                <a:schemeClr val="bg1"/>
              </a:solidFill>
            </a:endParaRP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Tree>
    <p:custDataLst>
      <p:tags r:id="rId3"/>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endParaRPr lang="en-US" b="1" smtClean="0">
                <a:solidFill>
                  <a:schemeClr val="bg1"/>
                </a:solidFill>
              </a:endParaRP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endParaRPr lang="en-GB" sz="1200" smtClean="0">
                <a:solidFill>
                  <a:schemeClr val="bg1"/>
                </a:solidFill>
              </a:endParaRP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endParaRPr lang="en-US" sz="2800" b="1" smtClean="0">
              <a:solidFill>
                <a:schemeClr val="bg1"/>
              </a:solidFill>
              <a:latin typeface="+mj-lt"/>
            </a:endParaRP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endParaRPr lang="en-US" sz="2800" b="1" smtClean="0">
              <a:solidFill>
                <a:schemeClr val="bg1"/>
              </a:solidFill>
              <a:latin typeface="+mj-lt"/>
            </a:endParaRP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endParaRPr lang="en-US" sz="2800" b="1" smtClean="0">
              <a:solidFill>
                <a:schemeClr val="bg1"/>
              </a:solidFill>
              <a:latin typeface="+mj-lt"/>
            </a:endParaRP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endParaRPr lang="en-US" sz="2800" b="1" smtClean="0">
              <a:solidFill>
                <a:schemeClr val="bg1"/>
              </a:solidFill>
              <a:latin typeface="+mj-lt"/>
            </a:endParaRP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endParaRPr lang="en-US" b="1" smtClean="0">
                <a:solidFill>
                  <a:schemeClr val="bg1"/>
                </a:solidFill>
              </a:endParaRP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endParaRPr lang="en-GB" sz="1200" smtClean="0">
                <a:solidFill>
                  <a:schemeClr val="bg1"/>
                </a:solidFill>
              </a:endParaRP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endParaRPr lang="en-US" b="1" smtClean="0">
                <a:solidFill>
                  <a:schemeClr val="bg1"/>
                </a:solidFill>
              </a:endParaRP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endParaRPr lang="en-GB" sz="1200" smtClean="0">
                <a:solidFill>
                  <a:schemeClr val="bg1"/>
                </a:solidFill>
              </a:endParaRP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endParaRPr lang="en-US" b="1" smtClean="0">
                <a:solidFill>
                  <a:schemeClr val="bg1"/>
                </a:solidFill>
              </a:endParaRP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endParaRPr lang="en-GB" sz="1200" smtClean="0">
                <a:solidFill>
                  <a:schemeClr val="bg1"/>
                </a:solidFill>
              </a:endParaRP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endParaRPr lang="en-GB" sz="1200" smtClean="0"/>
          </a:p>
          <a:p>
            <a:endParaRPr lang="en-GB" sz="1200"/>
          </a:p>
          <a:p>
            <a:r>
              <a:rPr lang="en-GB" sz="1200" smtClean="0"/>
              <a:t> </a:t>
            </a:r>
            <a:r>
              <a:rPr lang="en-GB" sz="1200"/>
              <a:t>Nullam porttitor consectetur nunc in tempor. Cras vitae venenatis sem at pretium arcu. </a:t>
            </a:r>
            <a:endParaRPr lang="en-GB" sz="1200"/>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endParaRPr lang="en-GB" sz="1200" smtClean="0"/>
          </a:p>
          <a:p>
            <a:pPr algn="r"/>
            <a:endParaRPr lang="en-GB" sz="1200"/>
          </a:p>
          <a:p>
            <a:pPr algn="r"/>
            <a:r>
              <a:rPr lang="en-GB" sz="1200" smtClean="0"/>
              <a:t> </a:t>
            </a:r>
            <a:r>
              <a:rPr lang="en-GB" sz="1200"/>
              <a:t>Nullam porttitor consectetur nunc in tempor. Cras vitae venenatis sem at pretium arcu. </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2" cstate="print"/>
          <a:stretch>
            <a:fillRect/>
          </a:stretch>
        </p:blipFill>
        <p:spPr>
          <a:xfrm>
            <a:off x="523875" y="116840"/>
            <a:ext cx="782955" cy="842010"/>
          </a:xfrm>
          <a:prstGeom prst="rect">
            <a:avLst/>
          </a:prstGeom>
        </p:spPr>
      </p:pic>
    </p:spTree>
    <p:custDataLst>
      <p:tags r:id="rId3"/>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5" name="图片 4" descr="83162e21b1591c259cf04fe93fa16326"/>
          <p:cNvPicPr>
            <a:picLocks noChangeAspect="1"/>
          </p:cNvPicPr>
          <p:nvPr/>
        </p:nvPicPr>
        <p:blipFill>
          <a:blip r:embed="rId2"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endParaRPr lang="en-GB" sz="1200"/>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endParaRPr lang="en-GB" sz="1200">
                <a:solidFill>
                  <a:schemeClr val="bg1"/>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1"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2"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endParaRPr lang="en-US" sz="7200" smtClean="0">
              <a:solidFill>
                <a:schemeClr val="bg1"/>
              </a:solidFill>
              <a:latin typeface="华文中宋" panose="02010600040101010101" charset="-122"/>
              <a:ea typeface="华文中宋" panose="02010600040101010101" charset="-122"/>
            </a:endParaRP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endParaRPr lang="en-US" sz="2800" b="1" smtClean="0">
              <a:solidFill>
                <a:schemeClr val="bg1"/>
              </a:solidFill>
            </a:endParaRP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Tree>
    <p:custDataLst>
      <p:tags r:id="rId3"/>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endParaRPr lang="en-GB" sz="1200" smtClean="0">
                <a:solidFill>
                  <a:schemeClr val="bg2"/>
                </a:solidFill>
              </a:endParaRPr>
            </a:p>
            <a:p>
              <a:r>
                <a:rPr lang="en-GB" sz="1200" smtClean="0">
                  <a:solidFill>
                    <a:schemeClr val="bg2"/>
                  </a:solidFill>
                </a:rPr>
                <a:t>adipiscing </a:t>
              </a:r>
              <a:r>
                <a:rPr lang="en-GB" sz="1200">
                  <a:solidFill>
                    <a:schemeClr val="bg2"/>
                  </a:solidFill>
                </a:rPr>
                <a:t>elit. Integer dolor quam</a:t>
              </a:r>
              <a:endParaRPr lang="en-GB" sz="1200">
                <a:solidFill>
                  <a:schemeClr val="bg2"/>
                </a:solidFill>
              </a:endParaRP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endParaRPr lang="en-US" sz="2800" b="1">
                <a:solidFill>
                  <a:srgbClr val="385424"/>
                </a:solidFill>
              </a:endParaRP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endParaRPr lang="en-US" sz="2800" b="1">
                <a:solidFill>
                  <a:schemeClr val="bg1"/>
                </a:solidFill>
              </a:endParaRP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endParaRPr lang="en-US" sz="2800" b="1">
                <a:solidFill>
                  <a:srgbClr val="385424"/>
                </a:solidFill>
              </a:endParaRP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endParaRPr lang="en-GB" sz="1200" smtClean="0">
                <a:solidFill>
                  <a:srgbClr val="385424"/>
                </a:solidFill>
              </a:endParaRPr>
            </a:p>
            <a:p>
              <a:r>
                <a:rPr lang="en-GB" sz="1200" smtClean="0">
                  <a:solidFill>
                    <a:srgbClr val="385424"/>
                  </a:solidFill>
                </a:rPr>
                <a:t>adipiscing </a:t>
              </a:r>
              <a:r>
                <a:rPr lang="en-GB" sz="1200">
                  <a:solidFill>
                    <a:srgbClr val="385424"/>
                  </a:solidFill>
                </a:rPr>
                <a:t>elit. Integer dolor quam</a:t>
              </a:r>
              <a:endParaRPr lang="en-GB" sz="1200">
                <a:solidFill>
                  <a:srgbClr val="385424"/>
                </a:solidFill>
              </a:endParaRP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endParaRPr lang="en-GB" sz="1200" smtClean="0">
                <a:solidFill>
                  <a:schemeClr val="bg2"/>
                </a:solidFill>
              </a:endParaRPr>
            </a:p>
            <a:p>
              <a:r>
                <a:rPr lang="en-GB" sz="1200" smtClean="0">
                  <a:solidFill>
                    <a:schemeClr val="bg2"/>
                  </a:solidFill>
                </a:rPr>
                <a:t>adipiscing </a:t>
              </a:r>
              <a:r>
                <a:rPr lang="en-GB" sz="1200">
                  <a:solidFill>
                    <a:schemeClr val="bg2"/>
                  </a:solidFill>
                </a:rPr>
                <a:t>elit. Integer dolor quam</a:t>
              </a:r>
              <a:endParaRPr lang="en-GB" sz="1200">
                <a:solidFill>
                  <a:schemeClr val="bg2"/>
                </a:solidFill>
              </a:endParaRP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endParaRPr lang="en-GB" sz="1200" smtClean="0">
                <a:solidFill>
                  <a:srgbClr val="385424"/>
                </a:solidFill>
              </a:endParaRPr>
            </a:p>
            <a:p>
              <a:r>
                <a:rPr lang="en-GB" sz="1200" smtClean="0">
                  <a:solidFill>
                    <a:srgbClr val="385424"/>
                  </a:solidFill>
                </a:rPr>
                <a:t>adipiscing </a:t>
              </a:r>
              <a:r>
                <a:rPr lang="en-GB" sz="1200">
                  <a:solidFill>
                    <a:srgbClr val="385424"/>
                  </a:solidFill>
                </a:rPr>
                <a:t>elit. Integer dolor quam</a:t>
              </a:r>
              <a:endParaRPr lang="en-GB" sz="1200">
                <a:solidFill>
                  <a:srgbClr val="385424"/>
                </a:solidFill>
              </a:endParaRP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endParaRPr lang="en-US" sz="6000" smtClean="0">
              <a:solidFill>
                <a:srgbClr val="385424"/>
              </a:solidFill>
            </a:endParaRP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endParaRPr lang="en-GB" sz="1200"/>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endParaRPr lang="en-US" b="1" smtClean="0">
              <a:solidFill>
                <a:srgbClr val="385424"/>
              </a:solidFill>
            </a:endParaRP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endParaRPr lang="en-US" b="1" smtClean="0">
              <a:solidFill>
                <a:srgbClr val="385424"/>
              </a:solidFill>
            </a:endParaRP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endParaRPr lang="en-US" b="1" smtClean="0">
              <a:solidFill>
                <a:srgbClr val="385424"/>
              </a:solidFill>
            </a:endParaRP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endParaRPr lang="en-US" b="1" smtClean="0">
              <a:solidFill>
                <a:srgbClr val="385424"/>
              </a:solidFill>
            </a:endParaRP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14" name="图片 13"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endParaRPr lang="en-US" sz="2000" smtClean="0">
              <a:solidFill>
                <a:srgbClr val="385424"/>
              </a:solidFill>
              <a:latin typeface="+mj-lt"/>
            </a:endParaRP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endParaRPr lang="en-GB" sz="1200" smtClean="0"/>
          </a:p>
          <a:p>
            <a:endParaRPr lang="en-GB" sz="1200"/>
          </a:p>
          <a:p>
            <a:r>
              <a:rPr lang="en-GB" sz="1200" smtClean="0"/>
              <a:t> </a:t>
            </a:r>
            <a:r>
              <a:rPr lang="en-GB" sz="1200"/>
              <a:t>Nullam porttitor consectetur nunc in tempor. Cras vitae venenatis sem at pretium arcu. </a:t>
            </a:r>
            <a:endParaRPr lang="en-GB" sz="1200"/>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endParaRPr lang="en-US" sz="2000" smtClean="0">
              <a:solidFill>
                <a:srgbClr val="385424"/>
              </a:solidFill>
              <a:latin typeface="+mj-lt"/>
            </a:endParaRP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endParaRPr lang="en-GB" sz="1200" smtClean="0"/>
          </a:p>
          <a:p>
            <a:endParaRPr lang="en-GB" sz="1200"/>
          </a:p>
          <a:p>
            <a:r>
              <a:rPr lang="en-GB" sz="1200" smtClean="0"/>
              <a:t> </a:t>
            </a:r>
            <a:r>
              <a:rPr lang="en-GB" sz="1200"/>
              <a:t>Nullam porttitor consectetur nunc in tempor. Cras vitae venenatis sem at pretium arcu. </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1"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endParaRPr lang="en-GB" sz="1200"/>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endParaRPr lang="en-GB" sz="1200"/>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endParaRPr lang="en-GB" sz="1200"/>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endParaRPr lang="en-GB" sz="1200"/>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16" name="图片 15" descr="83162e21b1591c259cf04fe93fa16326"/>
          <p:cNvPicPr>
            <a:picLocks noChangeAspect="1"/>
          </p:cNvPicPr>
          <p:nvPr/>
        </p:nvPicPr>
        <p:blipFill>
          <a:blip r:embed="rId2"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endParaRPr lang="en-GB" sz="1200"/>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endParaRPr lang="en-GB" sz="1200"/>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16" name="图片 15"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1"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2"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endParaRPr lang="en-US" sz="7200" smtClean="0">
              <a:solidFill>
                <a:schemeClr val="bg1"/>
              </a:solidFill>
              <a:latin typeface="华文中宋" panose="02010600040101010101" charset="-122"/>
              <a:ea typeface="华文中宋" panose="02010600040101010101" charset="-122"/>
            </a:endParaRP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endParaRPr lang="en-US" sz="2800" b="1" smtClean="0">
              <a:solidFill>
                <a:schemeClr val="bg1"/>
              </a:solidFill>
            </a:endParaRP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Tree>
    <p:custDataLst>
      <p:tags r:id="rId3"/>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endParaRPr lang="en-GB" sz="1200" smtClean="0"/>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endParaRPr lang="en-GB" sz="1200" smtClean="0"/>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endParaRPr lang="en-GB" sz="1200"/>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endParaRPr lang="en-GB" sz="1200"/>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endParaRPr lang="en-GB" sz="1200"/>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endParaRPr lang="en-GB" sz="1200"/>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endParaRPr lang="en-US" sz="6000" smtClean="0">
              <a:solidFill>
                <a:srgbClr val="385424"/>
              </a:solidFill>
            </a:endParaRP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12" name="图片 11"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ustDataLst>
      <p:tags r:id="rId2"/>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endParaRPr lang="en-US" sz="3600" b="1" smtClean="0">
              <a:solidFill>
                <a:srgbClr val="385424"/>
              </a:solidFill>
            </a:endParaRP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endParaRPr lang="en-US" sz="2000" b="1" smtClean="0">
              <a:solidFill>
                <a:srgbClr val="385424"/>
              </a:solidFill>
            </a:endParaRP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endParaRPr lang="en-US" sz="2000" b="1" smtClean="0">
              <a:solidFill>
                <a:srgbClr val="385424"/>
              </a:solidFill>
            </a:endParaRP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endParaRPr lang="en-GB" sz="1200"/>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endParaRPr lang="en-GB" sz="1200"/>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4" name="图片 3"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endParaRPr lang="en-US" sz="3600" b="1" smtClean="0">
              <a:solidFill>
                <a:srgbClr val="385424"/>
              </a:solidFill>
              <a:latin typeface="+mj-lt"/>
            </a:endParaRP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endParaRPr lang="en-US" sz="3600" b="1" smtClean="0">
              <a:solidFill>
                <a:srgbClr val="385424"/>
              </a:solidFill>
              <a:latin typeface="+mj-lt"/>
            </a:endParaRP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endParaRPr lang="en-US" sz="3600" b="1" smtClean="0">
              <a:solidFill>
                <a:srgbClr val="385424"/>
              </a:solidFill>
              <a:latin typeface="+mj-lt"/>
            </a:endParaRP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endParaRPr lang="en-US" sz="3600" b="1" smtClean="0">
              <a:solidFill>
                <a:srgbClr val="385424"/>
              </a:solidFill>
              <a:latin typeface="+mj-lt"/>
            </a:endParaRP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endParaRPr lang="en-US" sz="2000" kern="1200" smtClean="0">
                  <a:solidFill>
                    <a:schemeClr val="bg2"/>
                  </a:solidFill>
                  <a:latin typeface="+mj-lt"/>
                </a:endParaRP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endParaRPr lang="en-US" b="1" smtClean="0">
                <a:solidFill>
                  <a:srgbClr val="385424"/>
                </a:solidFill>
              </a:endParaRP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endParaRPr lang="en-US" b="1" smtClean="0">
                <a:solidFill>
                  <a:srgbClr val="385424"/>
                </a:solidFill>
              </a:endParaRP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endParaRPr lang="en-US" b="1" smtClean="0">
                <a:solidFill>
                  <a:srgbClr val="385424"/>
                </a:solidFill>
              </a:endParaRP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endParaRPr lang="en-US" b="1" smtClean="0">
                <a:solidFill>
                  <a:srgbClr val="385424"/>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endParaRPr lang="en-GB" sz="1200" smtClean="0"/>
            </a:p>
            <a:p>
              <a:pPr algn="ctr"/>
              <a:r>
                <a:rPr lang="en-GB" sz="1200" smtClean="0"/>
                <a:t>consectetuer adipiscing elit</a:t>
              </a:r>
              <a:endParaRPr lang="en-GB" sz="1200" smtClean="0"/>
            </a:p>
            <a:p>
              <a:pPr algn="ctr"/>
              <a:r>
                <a:rPr lang="en-GB" sz="1200" smtClean="0"/>
                <a:t> </a:t>
              </a:r>
              <a:r>
                <a:rPr lang="en-GB" sz="1200"/>
                <a:t>sed diam </a:t>
              </a:r>
              <a:endParaRPr lang="en-GB" sz="1200"/>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endParaRPr lang="en-GB" sz="1200" smtClean="0"/>
            </a:p>
            <a:p>
              <a:pPr algn="ctr"/>
              <a:r>
                <a:rPr lang="en-GB" sz="1200" smtClean="0"/>
                <a:t>consectetuer adipiscing elit</a:t>
              </a:r>
              <a:endParaRPr lang="en-GB" sz="1200" smtClean="0"/>
            </a:p>
            <a:p>
              <a:pPr algn="ctr"/>
              <a:r>
                <a:rPr lang="en-GB" sz="1200" smtClean="0"/>
                <a:t> </a:t>
              </a:r>
              <a:r>
                <a:rPr lang="en-GB" sz="1200"/>
                <a:t>sed diam </a:t>
              </a:r>
              <a:endParaRPr lang="en-GB" sz="1200"/>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endParaRPr lang="en-GB" sz="1200" smtClean="0"/>
            </a:p>
            <a:p>
              <a:pPr algn="ctr"/>
              <a:r>
                <a:rPr lang="en-GB" sz="1200" smtClean="0"/>
                <a:t>consectetuer adipiscing elit</a:t>
              </a:r>
              <a:endParaRPr lang="en-GB" sz="1200" smtClean="0"/>
            </a:p>
            <a:p>
              <a:pPr algn="ctr"/>
              <a:r>
                <a:rPr lang="en-GB" sz="1200" smtClean="0"/>
                <a:t> </a:t>
              </a:r>
              <a:r>
                <a:rPr lang="en-GB" sz="1200"/>
                <a:t>sed diam </a:t>
              </a:r>
              <a:endParaRPr lang="en-GB" sz="1200"/>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endParaRPr lang="en-GB" sz="1200" smtClean="0"/>
            </a:p>
            <a:p>
              <a:pPr algn="ctr"/>
              <a:r>
                <a:rPr lang="en-GB" sz="1200" smtClean="0"/>
                <a:t>consectetuer adipiscing elit</a:t>
              </a:r>
              <a:endParaRPr lang="en-GB" sz="1200" smtClean="0"/>
            </a:p>
            <a:p>
              <a:pPr algn="ctr"/>
              <a:r>
                <a:rPr lang="en-GB" sz="1200" smtClean="0"/>
                <a:t> </a:t>
              </a:r>
              <a:r>
                <a:rPr lang="en-GB" sz="1200"/>
                <a:t>sed diam </a:t>
              </a:r>
              <a:endParaRPr lang="en-GB" sz="1200"/>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endParaRPr lang="en-GB" sz="1200"/>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1" name="图片 30"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1"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2"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endParaRPr lang="en-US" sz="7200" smtClean="0">
              <a:solidFill>
                <a:schemeClr val="bg1"/>
              </a:solidFill>
              <a:latin typeface="华文中宋" panose="02010600040101010101" charset="-122"/>
              <a:ea typeface="华文中宋" panose="02010600040101010101" charset="-122"/>
            </a:endParaRP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endParaRPr lang="en-US" sz="2800" b="1" smtClean="0">
              <a:solidFill>
                <a:schemeClr val="bg1"/>
              </a:solidFill>
            </a:endParaRP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endParaRPr lang="zh-CN" altLang="en-US" sz="1200" dirty="0">
              <a:solidFill>
                <a:schemeClr val="bg1"/>
              </a:solidFill>
              <a:latin typeface="微软雅黑" panose="020B0503020204020204" charset="-122"/>
              <a:ea typeface="微软雅黑" panose="020B0503020204020204" charset="-122"/>
            </a:endParaRPr>
          </a:p>
        </p:txBody>
      </p:sp>
    </p:spTree>
    <p:custDataLst>
      <p:tags r:id="rId3"/>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endParaRPr lang="en-US" sz="3600" b="1" smtClean="0">
                <a:solidFill>
                  <a:srgbClr val="385424"/>
                </a:solidFill>
              </a:endParaRP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endParaRPr lang="en-GB" sz="1200"/>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endParaRPr lang="en-US" sz="3600" b="1" smtClean="0">
                <a:solidFill>
                  <a:srgbClr val="385424"/>
                </a:solidFill>
              </a:endParaRP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endParaRPr lang="en-GB" sz="1200"/>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endParaRPr lang="en-US" sz="3600" b="1" smtClean="0">
                  <a:solidFill>
                    <a:srgbClr val="385424"/>
                  </a:solidFill>
                </a:endParaRP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endParaRPr lang="en-GB" sz="1200"/>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endParaRPr lang="en-US" sz="3600" b="1" smtClean="0">
                  <a:solidFill>
                    <a:srgbClr val="385424"/>
                  </a:solidFill>
                </a:endParaRP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endParaRPr lang="en-GB" sz="1200"/>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endParaRPr lang="en-GB" sz="1200" smtClean="0">
                <a:solidFill>
                  <a:schemeClr val="bg2"/>
                </a:solidFill>
              </a:endParaRPr>
            </a:p>
            <a:p>
              <a:pPr algn="ctr"/>
              <a:r>
                <a:rPr lang="en-GB" sz="1200" smtClean="0">
                  <a:solidFill>
                    <a:schemeClr val="bg2"/>
                  </a:solidFill>
                </a:rPr>
                <a:t> </a:t>
              </a:r>
              <a:r>
                <a:rPr lang="en-GB" sz="1200">
                  <a:solidFill>
                    <a:schemeClr val="bg2"/>
                  </a:solidFill>
                </a:rPr>
                <a:t>sed do eiusmod </a:t>
              </a:r>
              <a:endParaRPr lang="en-GB" sz="1200">
                <a:solidFill>
                  <a:schemeClr val="bg2"/>
                </a:solidFill>
              </a:endParaRP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endParaRPr lang="en-GB" sz="1200" smtClean="0">
                <a:solidFill>
                  <a:srgbClr val="385424"/>
                </a:solidFill>
              </a:endParaRPr>
            </a:p>
            <a:p>
              <a:pPr algn="ctr"/>
              <a:r>
                <a:rPr lang="en-GB" sz="1200" smtClean="0">
                  <a:solidFill>
                    <a:srgbClr val="385424"/>
                  </a:solidFill>
                </a:rPr>
                <a:t> </a:t>
              </a:r>
              <a:r>
                <a:rPr lang="en-GB" sz="1200">
                  <a:solidFill>
                    <a:srgbClr val="385424"/>
                  </a:solidFill>
                </a:rPr>
                <a:t>sed do eiusmod </a:t>
              </a:r>
              <a:endParaRPr lang="en-GB" sz="1200">
                <a:solidFill>
                  <a:srgbClr val="385424"/>
                </a:solidFill>
              </a:endParaRP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endParaRPr lang="en-GB" sz="1200" smtClean="0">
                <a:solidFill>
                  <a:schemeClr val="bg2"/>
                </a:solidFill>
              </a:endParaRPr>
            </a:p>
            <a:p>
              <a:pPr algn="ctr"/>
              <a:r>
                <a:rPr lang="en-GB" sz="1200" smtClean="0">
                  <a:solidFill>
                    <a:schemeClr val="bg2"/>
                  </a:solidFill>
                </a:rPr>
                <a:t> </a:t>
              </a:r>
              <a:r>
                <a:rPr lang="en-GB" sz="1200">
                  <a:solidFill>
                    <a:schemeClr val="bg2"/>
                  </a:solidFill>
                </a:rPr>
                <a:t>sed do eiusmod </a:t>
              </a:r>
              <a:endParaRPr lang="en-GB" sz="1200">
                <a:solidFill>
                  <a:schemeClr val="bg2"/>
                </a:solidFill>
              </a:endParaRP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endParaRPr lang="en-GB" sz="1200" smtClean="0">
                <a:solidFill>
                  <a:srgbClr val="385424"/>
                </a:solidFill>
              </a:endParaRPr>
            </a:p>
            <a:p>
              <a:r>
                <a:rPr lang="en-GB" sz="1200" smtClean="0">
                  <a:solidFill>
                    <a:srgbClr val="385424"/>
                  </a:solidFill>
                </a:rPr>
                <a:t> </a:t>
              </a:r>
              <a:r>
                <a:rPr lang="en-GB" sz="1200">
                  <a:solidFill>
                    <a:srgbClr val="385424"/>
                  </a:solidFill>
                </a:rPr>
                <a:t>sed do eiusmod </a:t>
              </a:r>
              <a:endParaRPr lang="en-GB" sz="1200">
                <a:solidFill>
                  <a:srgbClr val="385424"/>
                </a:solidFill>
              </a:endParaRP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1"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endParaRPr lang="en-US" b="1" smtClean="0">
                <a:solidFill>
                  <a:srgbClr val="385424"/>
                </a:solidFill>
              </a:endParaRP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endParaRPr lang="en-US" b="1" smtClean="0">
                <a:solidFill>
                  <a:srgbClr val="385424"/>
                </a:solidFill>
              </a:endParaRP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endParaRPr lang="en-US" b="1" smtClean="0">
                <a:solidFill>
                  <a:srgbClr val="385424"/>
                </a:solidFill>
              </a:endParaRP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endParaRPr lang="en-US" b="1" smtClean="0">
                <a:solidFill>
                  <a:srgbClr val="385424"/>
                </a:solidFill>
              </a:endParaRP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endParaRPr lang="en-US" b="1" smtClean="0">
                <a:solidFill>
                  <a:srgbClr val="385424"/>
                </a:solidFill>
              </a:endParaRP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endParaRPr lang="en-US" b="1" smtClean="0">
                <a:solidFill>
                  <a:srgbClr val="385424"/>
                </a:solidFill>
              </a:endParaRP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37" name="图片 36" descr="83162e21b1591c259cf04fe93fa16326"/>
          <p:cNvPicPr>
            <a:picLocks noChangeAspect="1"/>
          </p:cNvPicPr>
          <p:nvPr/>
        </p:nvPicPr>
        <p:blipFill>
          <a:blip r:embed="rId2"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endParaRPr lang="en-GB" sz="1200"/>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endParaRPr lang="en-US" sz="2400" b="1" smtClean="0">
              <a:solidFill>
                <a:srgbClr val="385424"/>
              </a:solidFill>
            </a:endParaRP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endParaRPr lang="en-US" sz="2400" b="1" smtClean="0">
              <a:solidFill>
                <a:srgbClr val="385424"/>
              </a:solidFill>
            </a:endParaRP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5" name="图片 4"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44" name="图片 43"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endParaRPr lang="en-US" sz="6000" smtClean="0">
              <a:solidFill>
                <a:srgbClr val="385424"/>
              </a:solidFill>
            </a:endParaRP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endParaRPr lang="en-GB" sz="1200"/>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endParaRPr lang="en-GB" sz="1200"/>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endParaRPr lang="zh-CN" altLang="en-US" sz="2665" spc="300" dirty="0" smtClean="0">
              <a:solidFill>
                <a:prstClr val="black"/>
              </a:solidFill>
              <a:latin typeface="方正兰亭细黑_GBK" pitchFamily="2" charset="-122"/>
              <a:ea typeface="方正兰亭细黑_GBK" pitchFamily="2" charset="-122"/>
            </a:endParaRPr>
          </a:p>
        </p:txBody>
      </p:sp>
      <p:pic>
        <p:nvPicPr>
          <p:cNvPr id="65" name="图片 64" descr="83162e21b1591c259cf04fe93fa16326"/>
          <p:cNvPicPr>
            <a:picLocks noChangeAspect="1"/>
          </p:cNvPicPr>
          <p:nvPr/>
        </p:nvPicPr>
        <p:blipFill>
          <a:blip r:embed="rId1" cstate="print"/>
          <a:stretch>
            <a:fillRect/>
          </a:stretch>
        </p:blipFill>
        <p:spPr>
          <a:xfrm>
            <a:off x="523875" y="116840"/>
            <a:ext cx="782955" cy="842010"/>
          </a:xfrm>
          <a:prstGeom prst="rect">
            <a:avLst/>
          </a:prstGeom>
        </p:spPr>
      </p:pic>
    </p:spTree>
    <p:custDataLst>
      <p:tags r:id="rId2"/>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endParaRPr lang="en-US" sz="3300" b="1" dirty="0">
                <a:solidFill>
                  <a:srgbClr val="385424"/>
                </a:solidFill>
                <a:latin typeface="+mj-lt"/>
              </a:endParaRP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9060101010101" charset="-122"/>
                <a:ea typeface="黑体" panose="02010609060101010101" charset="-122"/>
              </a:rPr>
              <a:t>感谢您的下载观看</a:t>
            </a:r>
            <a:endParaRPr lang="zh-CN" altLang="en-US" sz="5400" b="1" dirty="0">
              <a:solidFill>
                <a:srgbClr val="385424"/>
              </a:solidFill>
              <a:latin typeface="黑体" panose="02010609060101010101" charset="-122"/>
              <a:ea typeface="黑体" panose="02010609060101010101" charset="-122"/>
            </a:endParaRP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858645" cy="314325"/>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9060101010101" charset="-122"/>
                <a:ea typeface="黑体" panose="02010609060101010101" charset="-122"/>
                <a:cs typeface="Arial" panose="020B0604020202020204" pitchFamily="34" charset="0"/>
              </a:rPr>
              <a:t>汇报人：</a:t>
            </a:r>
            <a:r>
              <a:rPr lang="en-US" altLang="zh-CN" sz="1600" dirty="0">
                <a:solidFill>
                  <a:schemeClr val="bg1"/>
                </a:solidFill>
                <a:latin typeface="黑体" panose="02010609060101010101" charset="-122"/>
                <a:ea typeface="黑体" panose="02010609060101010101" charset="-122"/>
                <a:cs typeface="Arial" panose="020B0604020202020204" pitchFamily="34" charset="0"/>
              </a:rPr>
              <a:t>PPT</a:t>
            </a:r>
            <a:r>
              <a:rPr lang="zh-CN" altLang="en-US" sz="1600" dirty="0">
                <a:solidFill>
                  <a:schemeClr val="bg1"/>
                </a:solidFill>
                <a:latin typeface="黑体" panose="02010609060101010101" charset="-122"/>
                <a:ea typeface="黑体" panose="02010609060101010101" charset="-122"/>
                <a:cs typeface="Arial" panose="020B0604020202020204" pitchFamily="34" charset="0"/>
              </a:rPr>
              <a:t>家园</a:t>
            </a:r>
            <a:endParaRPr lang="zh-CN" altLang="en-US" sz="1600" dirty="0">
              <a:solidFill>
                <a:schemeClr val="bg1"/>
              </a:solidFill>
              <a:latin typeface="黑体" panose="02010609060101010101" charset="-122"/>
              <a:ea typeface="黑体" panose="02010609060101010101" charset="-122"/>
              <a:cs typeface="Arial" panose="020B0604020202020204" pitchFamily="34" charset="0"/>
            </a:endParaRPr>
          </a:p>
        </p:txBody>
      </p:sp>
    </p:spTree>
    <p:custDataLst>
      <p:tags r:id="rId2"/>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p="http://schemas.openxmlformats.org/presentationml/2006/main">
  <p:tag name="TIMING" val="|1.5|1.3"/>
</p:tagLst>
</file>

<file path=ppt/tags/tag2.xml><?xml version="1.0" encoding="utf-8"?>
<p:tagLst xmlns:p="http://schemas.openxmlformats.org/presentationml/2006/main">
  <p:tag name="TIMING" val="|0.9|1.2"/>
</p:tagLst>
</file>

<file path=ppt/tags/tag3.xml><?xml version="1.0" encoding="utf-8"?>
<p:tagLst xmlns:p="http://schemas.openxmlformats.org/presentationml/2006/main">
  <p:tag name="TIMING" val="|0.7|1.4|1.1|1"/>
</p:tagLst>
</file>

<file path=ppt/tags/tag4.xml><?xml version="1.0" encoding="utf-8"?>
<p:tagLst xmlns:p="http://schemas.openxmlformats.org/presentationml/2006/main">
  <p:tag name="TIMING" val="|0.7|1.2"/>
</p:tagLst>
</file>

<file path=ppt/tags/tag5.xml><?xml version="1.0" encoding="utf-8"?>
<p:tagLst xmlns:p="http://schemas.openxmlformats.org/presentationml/2006/main">
  <p:tag name="TIMING" val="|1.4|1.4|1.1|1.3"/>
</p:tagLst>
</file>

<file path=ppt/tags/tag6.xml><?xml version="1.0" encoding="utf-8"?>
<p:tagLst xmlns:p="http://schemas.openxmlformats.org/presentationml/2006/main">
  <p:tag name="TIMING" val="|0.9|1|1|1.1"/>
</p:tagLst>
</file>

<file path=ppt/tags/tag7.xml><?xml version="1.0" encoding="utf-8"?>
<p:tagLst xmlns:p="http://schemas.openxmlformats.org/presentationml/2006/main">
  <p:tag name="TIMING" val="|3.4|1.2|5.2"/>
</p:tagLst>
</file>

<file path=ppt/tags/tag8.xml><?xml version="1.0" encoding="utf-8"?>
<p:tagLst xmlns:p="http://schemas.openxmlformats.org/presentationml/2006/main">
  <p:tag name="TIMING" val="|1.1|1.1|1.2|1.1"/>
</p:tagLst>
</file>

<file path=ppt/tags/tag9.xml><?xml version="1.0" encoding="utf-8"?>
<p:tagLst xmlns:p="http://schemas.openxmlformats.org/presentationml/2006/main">
  <p:tag name="TIMING" val="|5.8"/>
</p:tagLst>
</file>

<file path=ppt/tags/tag10.xml><?xml version="1.0" encoding="utf-8"?>
<p:tagLst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12126</Words>
  <Application>WPS 演示</Application>
  <PresentationFormat>宽屏</PresentationFormat>
  <Paragraphs>655</Paragraphs>
  <Slides>26</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26</vt:i4>
      </vt:variant>
    </vt:vector>
  </HeadingPairs>
  <TitlesOfParts>
    <vt:vector size="46" baseType="lpstr">
      <vt:lpstr>Arial</vt:lpstr>
      <vt:lpstr>宋体</vt:lpstr>
      <vt:lpstr>Wingdings</vt:lpstr>
      <vt:lpstr>黑体</vt:lpstr>
      <vt:lpstr>微软雅黑</vt:lpstr>
      <vt:lpstr>华文中宋</vt:lpstr>
      <vt:lpstr>方正兰亭细黑_GBK</vt:lpstr>
      <vt:lpstr>Myriad Pro</vt:lpstr>
      <vt:lpstr>Calibri</vt:lpstr>
      <vt:lpstr>Calibri Light</vt:lpstr>
      <vt:lpstr>Arial Unicode MS</vt:lpstr>
      <vt:lpstr>Gill Sans</vt:lpstr>
      <vt:lpstr>Calibri</vt:lpstr>
      <vt:lpstr>Lato Light</vt:lpstr>
      <vt:lpstr>Meiryo</vt:lpstr>
      <vt:lpstr>Arial Narrow</vt:lpstr>
      <vt:lpstr>Gill Sans MT</vt:lpstr>
      <vt:lpstr>Segoe Print</vt:lpstr>
      <vt:lpstr>Malgun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category>http://www.ypppt.com/</cp:category>
  <cp:lastModifiedBy>拉普耶鲁</cp:lastModifiedBy>
  <cp:revision>16</cp:revision>
  <dcterms:created xsi:type="dcterms:W3CDTF">2017-03-06T07:05:00Z</dcterms:created>
  <dcterms:modified xsi:type="dcterms:W3CDTF">2019-11-15T05:34:21Z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