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5.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6.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7.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8.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9.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10.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1.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12.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13.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4.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notesSlides/notesSlide15.xml" ContentType="application/vnd.openxmlformats-officedocument.presentationml.notesSlide+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6.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notesSlides/notesSlide17.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notesSlides/notesSlide18.xml" ContentType="application/vnd.openxmlformats-officedocument.presentationml.notesSlide+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notesSlides/notesSlide19.xml" ContentType="application/vnd.openxmlformats-officedocument.presentationml.notesSlide+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0.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notesSlides/notesSlide21.xml" ContentType="application/vnd.openxmlformats-officedocument.presentationml.notesSlide+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notesSlides/notesSlide22.xml" ContentType="application/vnd.openxmlformats-officedocument.presentationml.notesSlide+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notesSlides/notesSlide23.xml" ContentType="application/vnd.openxmlformats-officedocument.presentationml.notesSlide+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notesSlides/notesSlide24.xml" ContentType="application/vnd.openxmlformats-officedocument.presentationml.notesSlide+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notesSlides/notesSlide25.xml" ContentType="application/vnd.openxmlformats-officedocument.presentationml.notesSlide+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notesSlides/notesSlide26.xml" ContentType="application/vnd.openxmlformats-officedocument.presentationml.notesSlide+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60" r:id="rId4"/>
    <p:sldId id="258" r:id="rId5"/>
    <p:sldId id="264" r:id="rId6"/>
    <p:sldId id="259" r:id="rId7"/>
    <p:sldId id="277" r:id="rId8"/>
    <p:sldId id="278" r:id="rId9"/>
    <p:sldId id="261" r:id="rId10"/>
    <p:sldId id="265" r:id="rId11"/>
    <p:sldId id="266" r:id="rId12"/>
    <p:sldId id="279" r:id="rId13"/>
    <p:sldId id="280" r:id="rId14"/>
    <p:sldId id="267" r:id="rId15"/>
    <p:sldId id="262" r:id="rId16"/>
    <p:sldId id="268" r:id="rId17"/>
    <p:sldId id="270" r:id="rId18"/>
    <p:sldId id="271" r:id="rId19"/>
    <p:sldId id="281" r:id="rId20"/>
    <p:sldId id="282" r:id="rId21"/>
    <p:sldId id="269" r:id="rId22"/>
    <p:sldId id="272" r:id="rId23"/>
    <p:sldId id="275" r:id="rId24"/>
    <p:sldId id="276" r:id="rId25"/>
    <p:sldId id="283" r:id="rId26"/>
    <p:sldId id="284" r:id="rId27"/>
    <p:sldId id="285"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CC99"/>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6318"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亮亮图文旗舰店</a:t>
            </a:r>
            <a:r>
              <a:rPr lang="en-US" altLang="zh-CN" dirty="0" smtClean="0"/>
              <a:t>https://liangliangtuwen.tmall.com</a:t>
            </a:r>
          </a:p>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2181664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244066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4209322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142088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511140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3416505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53617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3927255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427144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401691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4063657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226272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21630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3488709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148765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亮亮图文旗舰店</a:t>
            </a:r>
            <a:r>
              <a:rPr lang="en-US" altLang="zh-CN" smtClean="0"/>
              <a:t>https://liangliangtuwen.tmall.com</a:t>
            </a:r>
          </a:p>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2671277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1540081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3748138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1112864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7340841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30461149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518650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2197854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7934037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25</a:t>
            </a:fld>
            <a:endParaRPr lang="zh-CN" altLang="en-US"/>
          </a:p>
        </p:txBody>
      </p:sp>
    </p:spTree>
    <p:extLst>
      <p:ext uri="{BB962C8B-B14F-4D97-AF65-F5344CB8AC3E}">
        <p14:creationId xmlns:p14="http://schemas.microsoft.com/office/powerpoint/2010/main" val="13433779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26</a:t>
            </a:fld>
            <a:endParaRPr lang="zh-CN" altLang="en-US"/>
          </a:p>
        </p:txBody>
      </p:sp>
    </p:spTree>
    <p:extLst>
      <p:ext uri="{BB962C8B-B14F-4D97-AF65-F5344CB8AC3E}">
        <p14:creationId xmlns:p14="http://schemas.microsoft.com/office/powerpoint/2010/main" val="39166071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27</a:t>
            </a:fld>
            <a:endParaRPr lang="zh-CN" altLang="en-US"/>
          </a:p>
        </p:txBody>
      </p:sp>
    </p:spTree>
    <p:extLst>
      <p:ext uri="{BB962C8B-B14F-4D97-AF65-F5344CB8AC3E}">
        <p14:creationId xmlns:p14="http://schemas.microsoft.com/office/powerpoint/2010/main" val="822233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5000" r="-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2019/11/15</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image" Target="../media/image3.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notesSlide" Target="../notesSlides/notesSlide2.xml"/><Relationship Id="rId5" Type="http://schemas.openxmlformats.org/officeDocument/2006/relationships/tags" Target="../tags/tag9.xml"/><Relationship Id="rId10" Type="http://schemas.openxmlformats.org/officeDocument/2006/relationships/slideLayout" Target="../slideLayouts/slideLayout1.xml"/><Relationship Id="rId4" Type="http://schemas.openxmlformats.org/officeDocument/2006/relationships/tags" Target="../tags/tag8.xml"/><Relationship Id="rId9" Type="http://schemas.openxmlformats.org/officeDocument/2006/relationships/tags" Target="../tags/tag13.xml"/></Relationships>
</file>

<file path=ppt/slides/_rels/slide3.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1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image" Target="../media/image3.pn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notesSlide" Target="../notesSlides/notesSlide5.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slideLayout" Target="../slideLayouts/slideLayout2.xml"/><Relationship Id="rId5" Type="http://schemas.openxmlformats.org/officeDocument/2006/relationships/tags" Target="../tags/tag24.xml"/><Relationship Id="rId10" Type="http://schemas.openxmlformats.org/officeDocument/2006/relationships/tags" Target="../tags/tag29.xml"/><Relationship Id="rId4" Type="http://schemas.openxmlformats.org/officeDocument/2006/relationships/tags" Target="../tags/tag23.xml"/><Relationship Id="rId9" Type="http://schemas.openxmlformats.org/officeDocument/2006/relationships/tags" Target="../tags/tag28.xml"/></Relationships>
</file>

<file path=ppt/slides/_rels/slide6.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tags" Target="../tags/tag42.xml"/><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tags" Target="../tags/tag41.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tags" Target="../tags/tag40.xml"/><Relationship Id="rId5" Type="http://schemas.openxmlformats.org/officeDocument/2006/relationships/tags" Target="../tags/tag34.xml"/><Relationship Id="rId15" Type="http://schemas.openxmlformats.org/officeDocument/2006/relationships/notesSlide" Target="../notesSlides/notesSlide6.xml"/><Relationship Id="rId10" Type="http://schemas.openxmlformats.org/officeDocument/2006/relationships/tags" Target="../tags/tag39.xml"/><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tags" Target="../tags/tag50.xml"/><Relationship Id="rId3" Type="http://schemas.openxmlformats.org/officeDocument/2006/relationships/tags" Target="../tags/tag45.xml"/><Relationship Id="rId7" Type="http://schemas.openxmlformats.org/officeDocument/2006/relationships/tags" Target="../tags/tag49.xml"/><Relationship Id="rId12" Type="http://schemas.openxmlformats.org/officeDocument/2006/relationships/notesSlide" Target="../notesSlides/notesSlide7.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11" Type="http://schemas.openxmlformats.org/officeDocument/2006/relationships/slideLayout" Target="../slideLayouts/slideLayout1.xml"/><Relationship Id="rId5" Type="http://schemas.openxmlformats.org/officeDocument/2006/relationships/tags" Target="../tags/tag47.xml"/><Relationship Id="rId10" Type="http://schemas.openxmlformats.org/officeDocument/2006/relationships/tags" Target="../tags/tag52.xml"/><Relationship Id="rId4" Type="http://schemas.openxmlformats.org/officeDocument/2006/relationships/tags" Target="../tags/tag46.xml"/><Relationship Id="rId9" Type="http://schemas.openxmlformats.org/officeDocument/2006/relationships/tags" Target="../tags/tag51.xml"/></Relationships>
</file>

<file path=ppt/slides/_rels/slide8.xml.rels><?xml version="1.0" encoding="UTF-8" standalone="yes"?>
<Relationships xmlns="http://schemas.openxmlformats.org/package/2006/relationships"><Relationship Id="rId8" Type="http://schemas.openxmlformats.org/officeDocument/2006/relationships/tags" Target="../tags/tag60.xml"/><Relationship Id="rId3" Type="http://schemas.openxmlformats.org/officeDocument/2006/relationships/tags" Target="../tags/tag55.xml"/><Relationship Id="rId7" Type="http://schemas.openxmlformats.org/officeDocument/2006/relationships/tags" Target="../tags/tag59.xml"/><Relationship Id="rId12" Type="http://schemas.openxmlformats.org/officeDocument/2006/relationships/notesSlide" Target="../notesSlides/notesSlide8.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11" Type="http://schemas.openxmlformats.org/officeDocument/2006/relationships/slideLayout" Target="../slideLayouts/slideLayout1.xml"/><Relationship Id="rId5" Type="http://schemas.openxmlformats.org/officeDocument/2006/relationships/tags" Target="../tags/tag57.xml"/><Relationship Id="rId10" Type="http://schemas.openxmlformats.org/officeDocument/2006/relationships/tags" Target="../tags/tag62.xml"/><Relationship Id="rId4" Type="http://schemas.openxmlformats.org/officeDocument/2006/relationships/tags" Target="../tags/tag56.xml"/><Relationship Id="rId9" Type="http://schemas.openxmlformats.org/officeDocument/2006/relationships/tags" Target="../tags/tag61.xml"/></Relationships>
</file>

<file path=ppt/slides/_rels/slide9.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tags" Target="../tags/tag66.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69.xml"/><Relationship Id="rId7" Type="http://schemas.openxmlformats.org/officeDocument/2006/relationships/slideLayout" Target="../slideLayouts/slideLayout2.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9"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slideLayout" Target="../slideLayouts/slideLayout2.xml"/><Relationship Id="rId3" Type="http://schemas.openxmlformats.org/officeDocument/2006/relationships/tags" Target="../tags/tag75.xml"/><Relationship Id="rId7" Type="http://schemas.openxmlformats.org/officeDocument/2006/relationships/tags" Target="../tags/tag79.xml"/><Relationship Id="rId12" Type="http://schemas.openxmlformats.org/officeDocument/2006/relationships/tags" Target="../tags/tag84.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tags" Target="../tags/tag83.xml"/><Relationship Id="rId5" Type="http://schemas.openxmlformats.org/officeDocument/2006/relationships/tags" Target="../tags/tag77.xml"/><Relationship Id="rId10" Type="http://schemas.openxmlformats.org/officeDocument/2006/relationships/tags" Target="../tags/tag82.xml"/><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87.xml"/><Relationship Id="rId7" Type="http://schemas.openxmlformats.org/officeDocument/2006/relationships/slideLayout" Target="../slideLayouts/slideLayout2.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tags" Target="../tags/tag98.xml"/><Relationship Id="rId13" Type="http://schemas.openxmlformats.org/officeDocument/2006/relationships/tags" Target="../tags/tag103.xml"/><Relationship Id="rId18" Type="http://schemas.openxmlformats.org/officeDocument/2006/relationships/slideLayout" Target="../slideLayouts/slideLayout2.xml"/><Relationship Id="rId3" Type="http://schemas.openxmlformats.org/officeDocument/2006/relationships/tags" Target="../tags/tag93.xml"/><Relationship Id="rId7" Type="http://schemas.openxmlformats.org/officeDocument/2006/relationships/tags" Target="../tags/tag97.xml"/><Relationship Id="rId12" Type="http://schemas.openxmlformats.org/officeDocument/2006/relationships/tags" Target="../tags/tag102.xml"/><Relationship Id="rId17" Type="http://schemas.openxmlformats.org/officeDocument/2006/relationships/tags" Target="../tags/tag107.xml"/><Relationship Id="rId2" Type="http://schemas.openxmlformats.org/officeDocument/2006/relationships/tags" Target="../tags/tag92.xml"/><Relationship Id="rId16" Type="http://schemas.openxmlformats.org/officeDocument/2006/relationships/tags" Target="../tags/tag106.xml"/><Relationship Id="rId1" Type="http://schemas.openxmlformats.org/officeDocument/2006/relationships/tags" Target="../tags/tag91.xml"/><Relationship Id="rId6" Type="http://schemas.openxmlformats.org/officeDocument/2006/relationships/tags" Target="../tags/tag96.xml"/><Relationship Id="rId11" Type="http://schemas.openxmlformats.org/officeDocument/2006/relationships/tags" Target="../tags/tag101.xml"/><Relationship Id="rId5" Type="http://schemas.openxmlformats.org/officeDocument/2006/relationships/tags" Target="../tags/tag95.xml"/><Relationship Id="rId15" Type="http://schemas.openxmlformats.org/officeDocument/2006/relationships/tags" Target="../tags/tag105.xml"/><Relationship Id="rId10" Type="http://schemas.openxmlformats.org/officeDocument/2006/relationships/tags" Target="../tags/tag100.xml"/><Relationship Id="rId19" Type="http://schemas.openxmlformats.org/officeDocument/2006/relationships/notesSlide" Target="../notesSlides/notesSlide13.xml"/><Relationship Id="rId4" Type="http://schemas.openxmlformats.org/officeDocument/2006/relationships/tags" Target="../tags/tag94.xml"/><Relationship Id="rId9" Type="http://schemas.openxmlformats.org/officeDocument/2006/relationships/tags" Target="../tags/tag99.xml"/><Relationship Id="rId14" Type="http://schemas.openxmlformats.org/officeDocument/2006/relationships/tags" Target="../tags/tag104.xml"/></Relationships>
</file>

<file path=ppt/slides/_rels/slide14.xml.rels><?xml version="1.0" encoding="UTF-8" standalone="yes"?>
<Relationships xmlns="http://schemas.openxmlformats.org/package/2006/relationships"><Relationship Id="rId8" Type="http://schemas.openxmlformats.org/officeDocument/2006/relationships/tags" Target="../tags/tag115.xml"/><Relationship Id="rId13" Type="http://schemas.openxmlformats.org/officeDocument/2006/relationships/slideLayout" Target="../slideLayouts/slideLayout2.xml"/><Relationship Id="rId3" Type="http://schemas.openxmlformats.org/officeDocument/2006/relationships/tags" Target="../tags/tag110.xml"/><Relationship Id="rId7" Type="http://schemas.openxmlformats.org/officeDocument/2006/relationships/tags" Target="../tags/tag114.xml"/><Relationship Id="rId12" Type="http://schemas.openxmlformats.org/officeDocument/2006/relationships/tags" Target="../tags/tag119.xml"/><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tags" Target="../tags/tag113.xml"/><Relationship Id="rId11" Type="http://schemas.openxmlformats.org/officeDocument/2006/relationships/tags" Target="../tags/tag118.xml"/><Relationship Id="rId5" Type="http://schemas.openxmlformats.org/officeDocument/2006/relationships/tags" Target="../tags/tag112.xml"/><Relationship Id="rId10" Type="http://schemas.openxmlformats.org/officeDocument/2006/relationships/tags" Target="../tags/tag117.xml"/><Relationship Id="rId4" Type="http://schemas.openxmlformats.org/officeDocument/2006/relationships/tags" Target="../tags/tag111.xml"/><Relationship Id="rId9" Type="http://schemas.openxmlformats.org/officeDocument/2006/relationships/tags" Target="../tags/tag116.xml"/><Relationship Id="rId1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tags" Target="../tags/tag122.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23.xml"/></Relationships>
</file>

<file path=ppt/slides/_rels/slide16.xml.rels><?xml version="1.0" encoding="UTF-8" standalone="yes"?>
<Relationships xmlns="http://schemas.openxmlformats.org/package/2006/relationships"><Relationship Id="rId8" Type="http://schemas.openxmlformats.org/officeDocument/2006/relationships/tags" Target="../tags/tag131.xml"/><Relationship Id="rId3" Type="http://schemas.openxmlformats.org/officeDocument/2006/relationships/tags" Target="../tags/tag126.xml"/><Relationship Id="rId7" Type="http://schemas.openxmlformats.org/officeDocument/2006/relationships/tags" Target="../tags/tag130.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5" Type="http://schemas.openxmlformats.org/officeDocument/2006/relationships/tags" Target="../tags/tag128.xml"/><Relationship Id="rId10" Type="http://schemas.openxmlformats.org/officeDocument/2006/relationships/notesSlide" Target="../notesSlides/notesSlide16.xml"/><Relationship Id="rId4" Type="http://schemas.openxmlformats.org/officeDocument/2006/relationships/tags" Target="../tags/tag127.xml"/><Relationship Id="rId9"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tags" Target="../tags/tag139.xml"/><Relationship Id="rId13" Type="http://schemas.openxmlformats.org/officeDocument/2006/relationships/notesSlide" Target="../notesSlides/notesSlide17.xml"/><Relationship Id="rId3" Type="http://schemas.openxmlformats.org/officeDocument/2006/relationships/tags" Target="../tags/tag134.xml"/><Relationship Id="rId7" Type="http://schemas.openxmlformats.org/officeDocument/2006/relationships/tags" Target="../tags/tag138.xml"/><Relationship Id="rId12"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6" Type="http://schemas.openxmlformats.org/officeDocument/2006/relationships/tags" Target="../tags/tag137.xml"/><Relationship Id="rId11" Type="http://schemas.openxmlformats.org/officeDocument/2006/relationships/tags" Target="../tags/tag142.xml"/><Relationship Id="rId5" Type="http://schemas.openxmlformats.org/officeDocument/2006/relationships/tags" Target="../tags/tag136.xml"/><Relationship Id="rId10" Type="http://schemas.openxmlformats.org/officeDocument/2006/relationships/tags" Target="../tags/tag141.xml"/><Relationship Id="rId4" Type="http://schemas.openxmlformats.org/officeDocument/2006/relationships/tags" Target="../tags/tag135.xml"/><Relationship Id="rId9" Type="http://schemas.openxmlformats.org/officeDocument/2006/relationships/tags" Target="../tags/tag140.xml"/><Relationship Id="rId1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tags" Target="../tags/tag145.xml"/><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46.xml"/></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49.xml"/><Relationship Id="rId7" Type="http://schemas.openxmlformats.org/officeDocument/2006/relationships/tags" Target="../tags/tag153.xml"/><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9"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tags" Target="../tags/tag156.xml"/><Relationship Id="rId7" Type="http://schemas.openxmlformats.org/officeDocument/2006/relationships/notesSlide" Target="../notesSlides/notesSlide20.xml"/><Relationship Id="rId2" Type="http://schemas.openxmlformats.org/officeDocument/2006/relationships/tags" Target="../tags/tag155.xml"/><Relationship Id="rId1" Type="http://schemas.openxmlformats.org/officeDocument/2006/relationships/tags" Target="../tags/tag154.xml"/><Relationship Id="rId6" Type="http://schemas.openxmlformats.org/officeDocument/2006/relationships/slideLayout" Target="../slideLayouts/slideLayout2.xml"/><Relationship Id="rId5" Type="http://schemas.openxmlformats.org/officeDocument/2006/relationships/tags" Target="../tags/tag158.xml"/><Relationship Id="rId4" Type="http://schemas.openxmlformats.org/officeDocument/2006/relationships/tags" Target="../tags/tag157.xml"/></Relationships>
</file>

<file path=ppt/slides/_rels/slide21.xml.rels><?xml version="1.0" encoding="UTF-8" standalone="yes"?>
<Relationships xmlns="http://schemas.openxmlformats.org/package/2006/relationships"><Relationship Id="rId3" Type="http://schemas.openxmlformats.org/officeDocument/2006/relationships/tags" Target="../tags/tag161.xml"/><Relationship Id="rId2" Type="http://schemas.openxmlformats.org/officeDocument/2006/relationships/tags" Target="../tags/tag160.xml"/><Relationship Id="rId1" Type="http://schemas.openxmlformats.org/officeDocument/2006/relationships/tags" Target="../tags/tag159.xml"/><Relationship Id="rId6" Type="http://schemas.openxmlformats.org/officeDocument/2006/relationships/notesSlide" Target="../notesSlides/notesSlide21.xml"/><Relationship Id="rId5" Type="http://schemas.openxmlformats.org/officeDocument/2006/relationships/slideLayout" Target="../slideLayouts/slideLayout2.xml"/><Relationship Id="rId4" Type="http://schemas.openxmlformats.org/officeDocument/2006/relationships/tags" Target="../tags/tag162.xml"/></Relationships>
</file>

<file path=ppt/slides/_rels/slide22.xml.rels><?xml version="1.0" encoding="UTF-8" standalone="yes"?>
<Relationships xmlns="http://schemas.openxmlformats.org/package/2006/relationships"><Relationship Id="rId3" Type="http://schemas.openxmlformats.org/officeDocument/2006/relationships/tags" Target="../tags/tag165.xml"/><Relationship Id="rId2" Type="http://schemas.openxmlformats.org/officeDocument/2006/relationships/tags" Target="../tags/tag164.xml"/><Relationship Id="rId1" Type="http://schemas.openxmlformats.org/officeDocument/2006/relationships/tags" Target="../tags/tag163.xml"/><Relationship Id="rId6" Type="http://schemas.openxmlformats.org/officeDocument/2006/relationships/notesSlide" Target="../notesSlides/notesSlide22.xml"/><Relationship Id="rId5" Type="http://schemas.openxmlformats.org/officeDocument/2006/relationships/slideLayout" Target="../slideLayouts/slideLayout2.xml"/><Relationship Id="rId4" Type="http://schemas.openxmlformats.org/officeDocument/2006/relationships/tags" Target="../tags/tag166.xml"/></Relationships>
</file>

<file path=ppt/slides/_rels/slide23.xml.rels><?xml version="1.0" encoding="UTF-8" standalone="yes"?>
<Relationships xmlns="http://schemas.openxmlformats.org/package/2006/relationships"><Relationship Id="rId3" Type="http://schemas.openxmlformats.org/officeDocument/2006/relationships/tags" Target="../tags/tag169.xml"/><Relationship Id="rId7" Type="http://schemas.openxmlformats.org/officeDocument/2006/relationships/image" Target="../media/image3.png"/><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notesSlide" Target="../notesSlides/notesSlide23.xml"/><Relationship Id="rId5" Type="http://schemas.openxmlformats.org/officeDocument/2006/relationships/slideLayout" Target="../slideLayouts/slideLayout2.xml"/><Relationship Id="rId4" Type="http://schemas.openxmlformats.org/officeDocument/2006/relationships/tags" Target="../tags/tag170.xml"/></Relationships>
</file>

<file path=ppt/slides/_rels/slide24.xml.rels><?xml version="1.0" encoding="UTF-8" standalone="yes"?>
<Relationships xmlns="http://schemas.openxmlformats.org/package/2006/relationships"><Relationship Id="rId8" Type="http://schemas.openxmlformats.org/officeDocument/2006/relationships/tags" Target="../tags/tag178.xml"/><Relationship Id="rId3" Type="http://schemas.openxmlformats.org/officeDocument/2006/relationships/tags" Target="../tags/tag173.xml"/><Relationship Id="rId7" Type="http://schemas.openxmlformats.org/officeDocument/2006/relationships/tags" Target="../tags/tag177.xml"/><Relationship Id="rId12" Type="http://schemas.openxmlformats.org/officeDocument/2006/relationships/notesSlide" Target="../notesSlides/notesSlide24.xml"/><Relationship Id="rId2" Type="http://schemas.openxmlformats.org/officeDocument/2006/relationships/tags" Target="../tags/tag172.xml"/><Relationship Id="rId1" Type="http://schemas.openxmlformats.org/officeDocument/2006/relationships/tags" Target="../tags/tag171.xml"/><Relationship Id="rId6" Type="http://schemas.openxmlformats.org/officeDocument/2006/relationships/tags" Target="../tags/tag176.xml"/><Relationship Id="rId11" Type="http://schemas.openxmlformats.org/officeDocument/2006/relationships/slideLayout" Target="../slideLayouts/slideLayout2.xml"/><Relationship Id="rId5" Type="http://schemas.openxmlformats.org/officeDocument/2006/relationships/tags" Target="../tags/tag175.xml"/><Relationship Id="rId10" Type="http://schemas.openxmlformats.org/officeDocument/2006/relationships/tags" Target="../tags/tag180.xml"/><Relationship Id="rId4" Type="http://schemas.openxmlformats.org/officeDocument/2006/relationships/tags" Target="../tags/tag174.xml"/><Relationship Id="rId9" Type="http://schemas.openxmlformats.org/officeDocument/2006/relationships/tags" Target="../tags/tag179.xml"/></Relationships>
</file>

<file path=ppt/slides/_rels/slide25.xml.rels><?xml version="1.0" encoding="UTF-8" standalone="yes"?>
<Relationships xmlns="http://schemas.openxmlformats.org/package/2006/relationships"><Relationship Id="rId8" Type="http://schemas.openxmlformats.org/officeDocument/2006/relationships/tags" Target="../tags/tag188.xml"/><Relationship Id="rId13" Type="http://schemas.openxmlformats.org/officeDocument/2006/relationships/notesSlide" Target="../notesSlides/notesSlide25.xml"/><Relationship Id="rId3" Type="http://schemas.openxmlformats.org/officeDocument/2006/relationships/tags" Target="../tags/tag183.xml"/><Relationship Id="rId7" Type="http://schemas.openxmlformats.org/officeDocument/2006/relationships/tags" Target="../tags/tag187.xml"/><Relationship Id="rId12" Type="http://schemas.openxmlformats.org/officeDocument/2006/relationships/slideLayout" Target="../slideLayouts/slideLayout2.xml"/><Relationship Id="rId2" Type="http://schemas.openxmlformats.org/officeDocument/2006/relationships/tags" Target="../tags/tag182.xml"/><Relationship Id="rId1" Type="http://schemas.openxmlformats.org/officeDocument/2006/relationships/tags" Target="../tags/tag181.xml"/><Relationship Id="rId6" Type="http://schemas.openxmlformats.org/officeDocument/2006/relationships/tags" Target="../tags/tag186.xml"/><Relationship Id="rId11" Type="http://schemas.openxmlformats.org/officeDocument/2006/relationships/tags" Target="../tags/tag191.xml"/><Relationship Id="rId5" Type="http://schemas.openxmlformats.org/officeDocument/2006/relationships/tags" Target="../tags/tag185.xml"/><Relationship Id="rId10" Type="http://schemas.openxmlformats.org/officeDocument/2006/relationships/tags" Target="../tags/tag190.xml"/><Relationship Id="rId4" Type="http://schemas.openxmlformats.org/officeDocument/2006/relationships/tags" Target="../tags/tag184.xml"/><Relationship Id="rId9" Type="http://schemas.openxmlformats.org/officeDocument/2006/relationships/tags" Target="../tags/tag189.xml"/></Relationships>
</file>

<file path=ppt/slides/_rels/slide26.xml.rels><?xml version="1.0" encoding="UTF-8" standalone="yes"?>
<Relationships xmlns="http://schemas.openxmlformats.org/package/2006/relationships"><Relationship Id="rId8" Type="http://schemas.openxmlformats.org/officeDocument/2006/relationships/tags" Target="../tags/tag199.xml"/><Relationship Id="rId13" Type="http://schemas.openxmlformats.org/officeDocument/2006/relationships/tags" Target="../tags/tag204.xml"/><Relationship Id="rId3" Type="http://schemas.openxmlformats.org/officeDocument/2006/relationships/tags" Target="../tags/tag194.xml"/><Relationship Id="rId7" Type="http://schemas.openxmlformats.org/officeDocument/2006/relationships/tags" Target="../tags/tag198.xml"/><Relationship Id="rId12" Type="http://schemas.openxmlformats.org/officeDocument/2006/relationships/tags" Target="../tags/tag203.xml"/><Relationship Id="rId2" Type="http://schemas.openxmlformats.org/officeDocument/2006/relationships/tags" Target="../tags/tag193.xml"/><Relationship Id="rId1" Type="http://schemas.openxmlformats.org/officeDocument/2006/relationships/tags" Target="../tags/tag192.xml"/><Relationship Id="rId6" Type="http://schemas.openxmlformats.org/officeDocument/2006/relationships/tags" Target="../tags/tag197.xml"/><Relationship Id="rId11" Type="http://schemas.openxmlformats.org/officeDocument/2006/relationships/tags" Target="../tags/tag202.xml"/><Relationship Id="rId5" Type="http://schemas.openxmlformats.org/officeDocument/2006/relationships/tags" Target="../tags/tag196.xml"/><Relationship Id="rId15" Type="http://schemas.openxmlformats.org/officeDocument/2006/relationships/notesSlide" Target="../notesSlides/notesSlide26.xml"/><Relationship Id="rId10" Type="http://schemas.openxmlformats.org/officeDocument/2006/relationships/tags" Target="../tags/tag201.xml"/><Relationship Id="rId4" Type="http://schemas.openxmlformats.org/officeDocument/2006/relationships/tags" Target="../tags/tag195.xml"/><Relationship Id="rId9" Type="http://schemas.openxmlformats.org/officeDocument/2006/relationships/tags" Target="../tags/tag200.xml"/><Relationship Id="rId1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tags" Target="../tags/tag207.xml"/><Relationship Id="rId2" Type="http://schemas.openxmlformats.org/officeDocument/2006/relationships/tags" Target="../tags/tag206.xml"/><Relationship Id="rId1" Type="http://schemas.openxmlformats.org/officeDocument/2006/relationships/tags" Target="../tags/tag205.xml"/><Relationship Id="rId6" Type="http://schemas.openxmlformats.org/officeDocument/2006/relationships/image" Target="../media/image3.png"/><Relationship Id="rId5" Type="http://schemas.openxmlformats.org/officeDocument/2006/relationships/notesSlide" Target="../notesSlides/notesSlide27.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_文本框 5"/>
          <p:cNvSpPr txBox="1"/>
          <p:nvPr>
            <p:custDataLst>
              <p:tags r:id="rId1"/>
            </p:custDataLst>
          </p:nvPr>
        </p:nvSpPr>
        <p:spPr>
          <a:xfrm>
            <a:off x="3174204" y="4300522"/>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2019</a:t>
            </a:r>
            <a:endParaRPr lang="zh-CN" altLang="en-US" sz="800" dirty="0">
              <a:latin typeface="落落补 汤圆" pitchFamily="2" charset="-128"/>
              <a:ea typeface="落落补 汤圆" pitchFamily="2" charset="-128"/>
              <a:cs typeface="落落补 汤圆" pitchFamily="2" charset="-128"/>
            </a:endParaRPr>
          </a:p>
        </p:txBody>
      </p:sp>
      <p:pic>
        <p:nvPicPr>
          <p:cNvPr id="4" name="PA_图片 3"/>
          <p:cNvPicPr>
            <a:picLocks noChangeAspect="1"/>
          </p:cNvPicPr>
          <p:nvPr>
            <p:custDataLst>
              <p:tags r:id="rId2"/>
            </p:custDataLst>
          </p:nvPr>
        </p:nvPicPr>
        <p:blipFill rotWithShape="1">
          <a:blip r:embed="rId6" cstate="print">
            <a:extLst>
              <a:ext uri="{28A0092B-C50C-407E-A947-70E740481C1C}">
                <a14:useLocalDpi xmlns:a14="http://schemas.microsoft.com/office/drawing/2010/main" val="0"/>
              </a:ext>
            </a:extLst>
          </a:blip>
          <a:srcRect t="12845"/>
          <a:stretch/>
        </p:blipFill>
        <p:spPr>
          <a:xfrm>
            <a:off x="1331640" y="-20538"/>
            <a:ext cx="6264696" cy="3502496"/>
          </a:xfrm>
          <a:prstGeom prst="rect">
            <a:avLst/>
          </a:prstGeom>
        </p:spPr>
      </p:pic>
      <p:sp>
        <p:nvSpPr>
          <p:cNvPr id="3" name="PA_文本框 2"/>
          <p:cNvSpPr txBox="1"/>
          <p:nvPr>
            <p:custDataLst>
              <p:tags r:id="rId3"/>
            </p:custDataLst>
          </p:nvPr>
        </p:nvSpPr>
        <p:spPr>
          <a:xfrm>
            <a:off x="2299765" y="3645889"/>
            <a:ext cx="5562741" cy="646331"/>
          </a:xfrm>
          <a:prstGeom prst="rect">
            <a:avLst/>
          </a:prstGeom>
          <a:noFill/>
        </p:spPr>
        <p:txBody>
          <a:bodyPr wrap="none" rtlCol="0">
            <a:spAutoFit/>
          </a:bodyPr>
          <a:lstStyle/>
          <a:p>
            <a:r>
              <a:rPr lang="zh-CN" altLang="en-US" sz="3600" dirty="0">
                <a:latin typeface="微软雅黑" panose="020B0503020204020204" pitchFamily="34" charset="-122"/>
                <a:ea typeface="微软雅黑" panose="020B0503020204020204" pitchFamily="34" charset="-122"/>
                <a:cs typeface="落落补 汤圆" pitchFamily="2" charset="-128"/>
              </a:rPr>
              <a:t>测试岗位转正答辩</a:t>
            </a:r>
            <a:r>
              <a:rPr lang="en-US" altLang="zh-CN" sz="3600" dirty="0" err="1">
                <a:latin typeface="微软雅黑" panose="020B0503020204020204" pitchFamily="34" charset="-122"/>
                <a:ea typeface="微软雅黑" panose="020B0503020204020204" pitchFamily="34" charset="-122"/>
                <a:cs typeface="落落补 汤圆" pitchFamily="2" charset="-128"/>
              </a:rPr>
              <a:t>ppt</a:t>
            </a:r>
            <a:r>
              <a:rPr lang="zh-CN" altLang="en-US" sz="3600" dirty="0">
                <a:latin typeface="微软雅黑" panose="020B0503020204020204" pitchFamily="34" charset="-122"/>
                <a:ea typeface="微软雅黑" panose="020B0503020204020204" pitchFamily="34" charset="-122"/>
                <a:cs typeface="落落补 汤圆" pitchFamily="2" charset="-128"/>
              </a:rPr>
              <a:t>模板</a:t>
            </a:r>
            <a:endParaRPr lang="zh-CN" altLang="en-US" sz="3600" dirty="0">
              <a:latin typeface="微软雅黑" panose="020B0503020204020204" pitchFamily="34" charset="-122"/>
              <a:ea typeface="微软雅黑" panose="020B0503020204020204" pitchFamily="34" charset="-122"/>
              <a:cs typeface="落落补 汤圆" pitchFamily="2" charset="-128"/>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Scale>
                                      <p:cBhvr>
                                        <p:cTn id="13"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3"/>
                                        </p:tgtEl>
                                        <p:attrNameLst>
                                          <p:attrName>ppt_x</p:attrName>
                                          <p:attrName>ppt_y</p:attrName>
                                        </p:attrNameLst>
                                      </p:cBhvr>
                                    </p:animMotion>
                                    <p:animEffect transition="in" filter="fade">
                                      <p:cBhvr>
                                        <p:cTn id="15" dur="1000"/>
                                        <p:tgtEl>
                                          <p:spTgt spid="3"/>
                                        </p:tgtEl>
                                      </p:cBhvr>
                                    </p:animEffect>
                                  </p:childTnLst>
                                </p:cTn>
                              </p:par>
                            </p:childTnLst>
                          </p:cTn>
                        </p:par>
                        <p:par>
                          <p:cTn id="16" fill="hold">
                            <p:stCondLst>
                              <p:cond delay="3200"/>
                            </p:stCondLst>
                            <p:childTnLst>
                              <p:par>
                                <p:cTn id="17" presetID="16" presetClass="entr" presetSubtype="2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文本框 8"/>
          <p:cNvSpPr txBox="1"/>
          <p:nvPr>
            <p:custDataLst>
              <p:tags r:id="rId1"/>
            </p:custDataLst>
          </p:nvPr>
        </p:nvSpPr>
        <p:spPr>
          <a:xfrm>
            <a:off x="4040178" y="1526882"/>
            <a:ext cx="3461154" cy="3205108"/>
          </a:xfrm>
          <a:prstGeom prst="rect">
            <a:avLst/>
          </a:prstGeom>
          <a:noFill/>
        </p:spPr>
        <p:txBody>
          <a:bodyPr wrap="square" rtlCol="0">
            <a:spAutoFit/>
          </a:bodyPr>
          <a:lstStyle/>
          <a:p>
            <a:pPr>
              <a:lnSpc>
                <a:spcPct val="300000"/>
              </a:lnSpc>
            </a:pP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1.</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请再这里输入文字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信息</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信息</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endParaRPr>
          </a:p>
          <a:p>
            <a:pPr>
              <a:lnSpc>
                <a:spcPct val="300000"/>
              </a:lnSpc>
            </a:pPr>
            <a:r>
              <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2.</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请</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再输入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文字信息</a:t>
            </a:r>
          </a:p>
          <a:p>
            <a:pPr>
              <a:lnSpc>
                <a:spcPct val="300000"/>
              </a:lnSpc>
            </a:pPr>
            <a:r>
              <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3.</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 这里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输入文字信息文字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信息</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endParaRPr>
          </a:p>
          <a:p>
            <a:pPr>
              <a:lnSpc>
                <a:spcPct val="300000"/>
              </a:lnSpc>
            </a:pPr>
            <a:r>
              <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4.</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rPr>
              <a:t>请再这里输入文字信息</a:t>
            </a:r>
          </a:p>
          <a:p>
            <a:pPr>
              <a:lnSpc>
                <a:spcPct val="300000"/>
              </a:lnSpc>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落落补 汤圆" pitchFamily="2" charset="-128"/>
            </a:endParaRPr>
          </a:p>
        </p:txBody>
      </p:sp>
      <p:sp>
        <p:nvSpPr>
          <p:cNvPr id="11" name="PA_文本框 10"/>
          <p:cNvSpPr txBox="1"/>
          <p:nvPr>
            <p:custDataLst>
              <p:tags r:id="rId2"/>
            </p:custDataLst>
          </p:nvPr>
        </p:nvSpPr>
        <p:spPr>
          <a:xfrm>
            <a:off x="4793303" y="449052"/>
            <a:ext cx="1313180" cy="769441"/>
          </a:xfrm>
          <a:prstGeom prst="rect">
            <a:avLst/>
          </a:prstGeom>
          <a:noFill/>
        </p:spPr>
        <p:txBody>
          <a:bodyPr wrap="none" rtlCol="0">
            <a:spAutoFit/>
          </a:bodyPr>
          <a:lstStyle/>
          <a:p>
            <a:r>
              <a:rPr lang="zh-CN" altLang="en-US" sz="4400" dirty="0">
                <a:latin typeface="微软雅黑" panose="020B0503020204020204" pitchFamily="34" charset="-122"/>
                <a:ea typeface="微软雅黑" panose="020B0503020204020204" pitchFamily="34" charset="-122"/>
                <a:cs typeface="落落补 汤圆" pitchFamily="2" charset="-128"/>
              </a:rPr>
              <a:t>目录</a:t>
            </a:r>
          </a:p>
        </p:txBody>
      </p:sp>
      <p:sp>
        <p:nvSpPr>
          <p:cNvPr id="64" name="PA_任意多边形 63"/>
          <p:cNvSpPr/>
          <p:nvPr>
            <p:custDataLst>
              <p:tags r:id="rId3"/>
            </p:custDataLst>
          </p:nvPr>
        </p:nvSpPr>
        <p:spPr>
          <a:xfrm>
            <a:off x="3779912" y="1561287"/>
            <a:ext cx="3528393" cy="90852"/>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66" name="PA_任意多边形 65"/>
          <p:cNvSpPr/>
          <p:nvPr>
            <p:custDataLst>
              <p:tags r:id="rId4"/>
            </p:custDataLst>
          </p:nvPr>
        </p:nvSpPr>
        <p:spPr>
          <a:xfrm>
            <a:off x="3811329" y="2214049"/>
            <a:ext cx="3528393" cy="90852"/>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67" name="PA_任意多边形 66"/>
          <p:cNvSpPr/>
          <p:nvPr>
            <p:custDataLst>
              <p:tags r:id="rId5"/>
            </p:custDataLst>
          </p:nvPr>
        </p:nvSpPr>
        <p:spPr>
          <a:xfrm>
            <a:off x="3752145" y="2866811"/>
            <a:ext cx="3528393" cy="90852"/>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68" name="PA_任意多边形 67"/>
          <p:cNvSpPr/>
          <p:nvPr>
            <p:custDataLst>
              <p:tags r:id="rId6"/>
            </p:custDataLst>
          </p:nvPr>
        </p:nvSpPr>
        <p:spPr>
          <a:xfrm>
            <a:off x="3752145" y="3519573"/>
            <a:ext cx="3528393" cy="90852"/>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69" name="PA_任意多边形 68"/>
          <p:cNvSpPr/>
          <p:nvPr>
            <p:custDataLst>
              <p:tags r:id="rId7"/>
            </p:custDataLst>
          </p:nvPr>
        </p:nvSpPr>
        <p:spPr>
          <a:xfrm>
            <a:off x="3769611" y="4172334"/>
            <a:ext cx="3528393" cy="90852"/>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 name="PA_图片 1"/>
          <p:cNvPicPr>
            <a:picLocks noChangeAspect="1"/>
          </p:cNvPicPr>
          <p:nvPr>
            <p:custDataLst>
              <p:tags r:id="rId8"/>
            </p:custDataLst>
          </p:nvPr>
        </p:nvPicPr>
        <p:blipFill>
          <a:blip r:embed="rId12" cstate="print">
            <a:extLst>
              <a:ext uri="{28A0092B-C50C-407E-A947-70E740481C1C}">
                <a14:useLocalDpi xmlns:a14="http://schemas.microsoft.com/office/drawing/2010/main" val="0"/>
              </a:ext>
            </a:extLst>
          </a:blip>
          <a:stretch>
            <a:fillRect/>
          </a:stretch>
        </p:blipFill>
        <p:spPr>
          <a:xfrm>
            <a:off x="1280877" y="-14610"/>
            <a:ext cx="2416027" cy="4348105"/>
          </a:xfrm>
          <a:prstGeom prst="rect">
            <a:avLst/>
          </a:prstGeom>
        </p:spPr>
      </p:pic>
      <p:sp>
        <p:nvSpPr>
          <p:cNvPr id="70" name="PA_文本框 5"/>
          <p:cNvSpPr txBox="1"/>
          <p:nvPr>
            <p:custDataLst>
              <p:tags r:id="rId9"/>
            </p:custDataLst>
          </p:nvPr>
        </p:nvSpPr>
        <p:spPr>
          <a:xfrm>
            <a:off x="4743610" y="1142623"/>
            <a:ext cx="1412566" cy="276999"/>
          </a:xfrm>
          <a:prstGeom prst="rect">
            <a:avLst/>
          </a:prstGeom>
          <a:noFill/>
        </p:spPr>
        <p:txBody>
          <a:bodyPr wrap="none" rtlCol="0">
            <a:spAutoFit/>
          </a:bodyPr>
          <a:lstStyle/>
          <a:p>
            <a:r>
              <a:rPr lang="en-US" altLang="zh-CN" sz="1200" dirty="0" smtClean="0">
                <a:latin typeface="落落补 汤圆" pitchFamily="2" charset="-128"/>
                <a:ea typeface="落落补 汤圆" pitchFamily="2" charset="-128"/>
                <a:cs typeface="落落补 汤圆" pitchFamily="2" charset="-128"/>
              </a:rPr>
              <a:t>CHUANGYI SHOUHUI</a:t>
            </a:r>
            <a:endParaRPr lang="zh-CN" altLang="en-US" sz="1200"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50013751"/>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2" presetClass="entr" presetSubtype="8" fill="hold" grpId="0" nodeType="withEffect">
                                  <p:stCondLst>
                                    <p:cond delay="3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8" fill="hold" grpId="0" nodeType="withEffect">
                                  <p:stCondLst>
                                    <p:cond delay="900"/>
                                  </p:stCondLst>
                                  <p:childTnLst>
                                    <p:set>
                                      <p:cBhvr>
                                        <p:cTn id="16" dur="1" fill="hold">
                                          <p:stCondLst>
                                            <p:cond delay="0"/>
                                          </p:stCondLst>
                                        </p:cTn>
                                        <p:tgtEl>
                                          <p:spTgt spid="64"/>
                                        </p:tgtEl>
                                        <p:attrNameLst>
                                          <p:attrName>style.visibility</p:attrName>
                                        </p:attrNameLst>
                                      </p:cBhvr>
                                      <p:to>
                                        <p:strVal val="visible"/>
                                      </p:to>
                                    </p:set>
                                    <p:animEffect transition="in" filter="wipe(left)">
                                      <p:cBhvr>
                                        <p:cTn id="17" dur="500"/>
                                        <p:tgtEl>
                                          <p:spTgt spid="64"/>
                                        </p:tgtEl>
                                      </p:cBhvr>
                                    </p:animEffect>
                                  </p:childTnLst>
                                </p:cTn>
                              </p:par>
                              <p:par>
                                <p:cTn id="18" presetID="22" presetClass="entr" presetSubtype="8" fill="hold" grpId="0" nodeType="withEffect">
                                  <p:stCondLst>
                                    <p:cond delay="1200"/>
                                  </p:stCondLst>
                                  <p:childTnLst>
                                    <p:set>
                                      <p:cBhvr>
                                        <p:cTn id="19" dur="1" fill="hold">
                                          <p:stCondLst>
                                            <p:cond delay="0"/>
                                          </p:stCondLst>
                                        </p:cTn>
                                        <p:tgtEl>
                                          <p:spTgt spid="66"/>
                                        </p:tgtEl>
                                        <p:attrNameLst>
                                          <p:attrName>style.visibility</p:attrName>
                                        </p:attrNameLst>
                                      </p:cBhvr>
                                      <p:to>
                                        <p:strVal val="visible"/>
                                      </p:to>
                                    </p:set>
                                    <p:animEffect transition="in" filter="wipe(left)">
                                      <p:cBhvr>
                                        <p:cTn id="20" dur="500"/>
                                        <p:tgtEl>
                                          <p:spTgt spid="66"/>
                                        </p:tgtEl>
                                      </p:cBhvr>
                                    </p:animEffect>
                                  </p:childTnLst>
                                </p:cTn>
                              </p:par>
                              <p:par>
                                <p:cTn id="21" presetID="22" presetClass="entr" presetSubtype="8" fill="hold" grpId="0" nodeType="withEffect">
                                  <p:stCondLst>
                                    <p:cond delay="150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par>
                                <p:cTn id="24" presetID="22" presetClass="entr" presetSubtype="8" fill="hold" grpId="0" nodeType="withEffect">
                                  <p:stCondLst>
                                    <p:cond delay="1800"/>
                                  </p:stCondLst>
                                  <p:childTnLst>
                                    <p:set>
                                      <p:cBhvr>
                                        <p:cTn id="25" dur="1" fill="hold">
                                          <p:stCondLst>
                                            <p:cond delay="0"/>
                                          </p:stCondLst>
                                        </p:cTn>
                                        <p:tgtEl>
                                          <p:spTgt spid="68"/>
                                        </p:tgtEl>
                                        <p:attrNameLst>
                                          <p:attrName>style.visibility</p:attrName>
                                        </p:attrNameLst>
                                      </p:cBhvr>
                                      <p:to>
                                        <p:strVal val="visible"/>
                                      </p:to>
                                    </p:set>
                                    <p:animEffect transition="in" filter="wipe(left)">
                                      <p:cBhvr>
                                        <p:cTn id="26" dur="500"/>
                                        <p:tgtEl>
                                          <p:spTgt spid="68"/>
                                        </p:tgtEl>
                                      </p:cBhvr>
                                    </p:animEffect>
                                  </p:childTnLst>
                                </p:cTn>
                              </p:par>
                              <p:par>
                                <p:cTn id="27" presetID="22" presetClass="entr" presetSubtype="8" fill="hold" grpId="0" nodeType="withEffect">
                                  <p:stCondLst>
                                    <p:cond delay="210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500"/>
                                        <p:tgtEl>
                                          <p:spTgt spid="69"/>
                                        </p:tgtEl>
                                      </p:cBhvr>
                                    </p:animEffect>
                                  </p:childTnLst>
                                </p:cTn>
                              </p:par>
                              <p:par>
                                <p:cTn id="30" presetID="22" presetClass="entr" presetSubtype="8" fill="hold" grpId="0" nodeType="withEffect">
                                  <p:stCondLst>
                                    <p:cond delay="2400"/>
                                  </p:stCondLst>
                                  <p:childTnLst>
                                    <p:set>
                                      <p:cBhvr>
                                        <p:cTn id="31" dur="1" fill="hold">
                                          <p:stCondLst>
                                            <p:cond delay="0"/>
                                          </p:stCondLst>
                                        </p:cTn>
                                        <p:tgtEl>
                                          <p:spTgt spid="70"/>
                                        </p:tgtEl>
                                        <p:attrNameLst>
                                          <p:attrName>style.visibility</p:attrName>
                                        </p:attrNameLst>
                                      </p:cBhvr>
                                      <p:to>
                                        <p:strVal val="visible"/>
                                      </p:to>
                                    </p:set>
                                    <p:animEffect transition="in" filter="wipe(left)">
                                      <p:cBhvr>
                                        <p:cTn id="3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64" grpId="0" animBg="1"/>
      <p:bldP spid="66" grpId="0" animBg="1"/>
      <p:bldP spid="67" grpId="0" animBg="1"/>
      <p:bldP spid="68" grpId="0" animBg="1"/>
      <p:bldP spid="69" grpId="0" animBg="1"/>
      <p:bldP spid="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任意多边形 5"/>
          <p:cNvSpPr>
            <a:spLocks noEditPoints="1" noChangeArrowheads="1"/>
          </p:cNvSpPr>
          <p:nvPr>
            <p:custDataLst>
              <p:tags r:id="rId1"/>
            </p:custDataLst>
          </p:nvPr>
        </p:nvSpPr>
        <p:spPr bwMode="auto">
          <a:xfrm>
            <a:off x="1331640" y="1088489"/>
            <a:ext cx="6416058" cy="3110538"/>
          </a:xfrm>
          <a:custGeom>
            <a:avLst/>
            <a:gdLst>
              <a:gd name="T0" fmla="*/ 342 w 2787"/>
              <a:gd name="T1" fmla="*/ 280 h 1349"/>
              <a:gd name="T2" fmla="*/ 170 w 2787"/>
              <a:gd name="T3" fmla="*/ 344 h 1349"/>
              <a:gd name="T4" fmla="*/ 143 w 2787"/>
              <a:gd name="T5" fmla="*/ 698 h 1349"/>
              <a:gd name="T6" fmla="*/ 214 w 2787"/>
              <a:gd name="T7" fmla="*/ 912 h 1349"/>
              <a:gd name="T8" fmla="*/ 230 w 2787"/>
              <a:gd name="T9" fmla="*/ 1199 h 1349"/>
              <a:gd name="T10" fmla="*/ 506 w 2787"/>
              <a:gd name="T11" fmla="*/ 1115 h 1349"/>
              <a:gd name="T12" fmla="*/ 727 w 2787"/>
              <a:gd name="T13" fmla="*/ 1124 h 1349"/>
              <a:gd name="T14" fmla="*/ 944 w 2787"/>
              <a:gd name="T15" fmla="*/ 1141 h 1349"/>
              <a:gd name="T16" fmla="*/ 1129 w 2787"/>
              <a:gd name="T17" fmla="*/ 1226 h 1349"/>
              <a:gd name="T18" fmla="*/ 1335 w 2787"/>
              <a:gd name="T19" fmla="*/ 1185 h 1349"/>
              <a:gd name="T20" fmla="*/ 1521 w 2787"/>
              <a:gd name="T21" fmla="*/ 1247 h 1349"/>
              <a:gd name="T22" fmla="*/ 1690 w 2787"/>
              <a:gd name="T23" fmla="*/ 1203 h 1349"/>
              <a:gd name="T24" fmla="*/ 1912 w 2787"/>
              <a:gd name="T25" fmla="*/ 1176 h 1349"/>
              <a:gd name="T26" fmla="*/ 2077 w 2787"/>
              <a:gd name="T27" fmla="*/ 1212 h 1349"/>
              <a:gd name="T28" fmla="*/ 2177 w 2787"/>
              <a:gd name="T29" fmla="*/ 1253 h 1349"/>
              <a:gd name="T30" fmla="*/ 2397 w 2787"/>
              <a:gd name="T31" fmla="*/ 1269 h 1349"/>
              <a:gd name="T32" fmla="*/ 2570 w 2787"/>
              <a:gd name="T33" fmla="*/ 1313 h 1349"/>
              <a:gd name="T34" fmla="*/ 2721 w 2787"/>
              <a:gd name="T35" fmla="*/ 1127 h 1349"/>
              <a:gd name="T36" fmla="*/ 2731 w 2787"/>
              <a:gd name="T37" fmla="*/ 940 h 1349"/>
              <a:gd name="T38" fmla="*/ 2713 w 2787"/>
              <a:gd name="T39" fmla="*/ 775 h 1349"/>
              <a:gd name="T40" fmla="*/ 2754 w 2787"/>
              <a:gd name="T41" fmla="*/ 619 h 1349"/>
              <a:gd name="T42" fmla="*/ 2679 w 2787"/>
              <a:gd name="T43" fmla="*/ 606 h 1349"/>
              <a:gd name="T44" fmla="*/ 2628 w 2787"/>
              <a:gd name="T45" fmla="*/ 456 h 1349"/>
              <a:gd name="T46" fmla="*/ 2656 w 2787"/>
              <a:gd name="T47" fmla="*/ 409 h 1349"/>
              <a:gd name="T48" fmla="*/ 2663 w 2787"/>
              <a:gd name="T49" fmla="*/ 320 h 1349"/>
              <a:gd name="T50" fmla="*/ 2553 w 2787"/>
              <a:gd name="T51" fmla="*/ 287 h 1349"/>
              <a:gd name="T52" fmla="*/ 2432 w 2787"/>
              <a:gd name="T53" fmla="*/ 203 h 1349"/>
              <a:gd name="T54" fmla="*/ 2270 w 2787"/>
              <a:gd name="T55" fmla="*/ 177 h 1349"/>
              <a:gd name="T56" fmla="*/ 2019 w 2787"/>
              <a:gd name="T57" fmla="*/ 176 h 1349"/>
              <a:gd name="T58" fmla="*/ 1872 w 2787"/>
              <a:gd name="T59" fmla="*/ 84 h 1349"/>
              <a:gd name="T60" fmla="*/ 1773 w 2787"/>
              <a:gd name="T61" fmla="*/ 58 h 1349"/>
              <a:gd name="T62" fmla="*/ 1403 w 2787"/>
              <a:gd name="T63" fmla="*/ 190 h 1349"/>
              <a:gd name="T64" fmla="*/ 1482 w 2787"/>
              <a:gd name="T65" fmla="*/ 56 h 1349"/>
              <a:gd name="T66" fmla="*/ 922 w 2787"/>
              <a:gd name="T67" fmla="*/ 148 h 1349"/>
              <a:gd name="T68" fmla="*/ 311 w 2787"/>
              <a:gd name="T69" fmla="*/ 791 h 1349"/>
              <a:gd name="T70" fmla="*/ 784 w 2787"/>
              <a:gd name="T71" fmla="*/ 160 h 1349"/>
              <a:gd name="T72" fmla="*/ 404 w 2787"/>
              <a:gd name="T73" fmla="*/ 437 h 1349"/>
              <a:gd name="T74" fmla="*/ 758 w 2787"/>
              <a:gd name="T75" fmla="*/ 62 h 1349"/>
              <a:gd name="T76" fmla="*/ 1093 w 2787"/>
              <a:gd name="T77" fmla="*/ 148 h 1349"/>
              <a:gd name="T78" fmla="*/ 1230 w 2787"/>
              <a:gd name="T79" fmla="*/ 120 h 1349"/>
              <a:gd name="T80" fmla="*/ 494 w 2787"/>
              <a:gd name="T81" fmla="*/ 771 h 1349"/>
              <a:gd name="T82" fmla="*/ 665 w 2787"/>
              <a:gd name="T83" fmla="*/ 689 h 1349"/>
              <a:gd name="T84" fmla="*/ 633 w 2787"/>
              <a:gd name="T85" fmla="*/ 1098 h 1349"/>
              <a:gd name="T86" fmla="*/ 1051 w 2787"/>
              <a:gd name="T87" fmla="*/ 834 h 1349"/>
              <a:gd name="T88" fmla="*/ 1129 w 2787"/>
              <a:gd name="T89" fmla="*/ 605 h 1349"/>
              <a:gd name="T90" fmla="*/ 1207 w 2787"/>
              <a:gd name="T91" fmla="*/ 805 h 1349"/>
              <a:gd name="T92" fmla="*/ 1880 w 2787"/>
              <a:gd name="T93" fmla="*/ 220 h 1349"/>
              <a:gd name="T94" fmla="*/ 1469 w 2787"/>
              <a:gd name="T95" fmla="*/ 729 h 1349"/>
              <a:gd name="T96" fmla="*/ 1829 w 2787"/>
              <a:gd name="T97" fmla="*/ 257 h 1349"/>
              <a:gd name="T98" fmla="*/ 1600 w 2787"/>
              <a:gd name="T99" fmla="*/ 706 h 1349"/>
              <a:gd name="T100" fmla="*/ 2342 w 2787"/>
              <a:gd name="T101" fmla="*/ 327 h 1349"/>
              <a:gd name="T102" fmla="*/ 2264 w 2787"/>
              <a:gd name="T103" fmla="*/ 375 h 1349"/>
              <a:gd name="T104" fmla="*/ 1893 w 2787"/>
              <a:gd name="T105" fmla="*/ 989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7" h="1349">
                <a:moveTo>
                  <a:pt x="573" y="70"/>
                </a:moveTo>
                <a:cubicBezTo>
                  <a:pt x="569" y="74"/>
                  <a:pt x="565" y="78"/>
                  <a:pt x="561" y="82"/>
                </a:cubicBezTo>
                <a:cubicBezTo>
                  <a:pt x="556" y="85"/>
                  <a:pt x="552" y="88"/>
                  <a:pt x="548" y="92"/>
                </a:cubicBezTo>
                <a:cubicBezTo>
                  <a:pt x="537" y="102"/>
                  <a:pt x="527" y="112"/>
                  <a:pt x="517" y="123"/>
                </a:cubicBezTo>
                <a:cubicBezTo>
                  <a:pt x="494" y="144"/>
                  <a:pt x="472" y="163"/>
                  <a:pt x="450" y="183"/>
                </a:cubicBezTo>
                <a:cubicBezTo>
                  <a:pt x="415" y="213"/>
                  <a:pt x="379" y="245"/>
                  <a:pt x="342" y="280"/>
                </a:cubicBezTo>
                <a:cubicBezTo>
                  <a:pt x="387" y="230"/>
                  <a:pt x="436" y="183"/>
                  <a:pt x="486" y="135"/>
                </a:cubicBezTo>
                <a:cubicBezTo>
                  <a:pt x="495" y="127"/>
                  <a:pt x="500" y="115"/>
                  <a:pt x="500" y="103"/>
                </a:cubicBezTo>
                <a:cubicBezTo>
                  <a:pt x="500" y="92"/>
                  <a:pt x="496" y="81"/>
                  <a:pt x="488" y="72"/>
                </a:cubicBezTo>
                <a:cubicBezTo>
                  <a:pt x="471" y="54"/>
                  <a:pt x="442" y="53"/>
                  <a:pt x="424" y="70"/>
                </a:cubicBezTo>
                <a:cubicBezTo>
                  <a:pt x="345" y="144"/>
                  <a:pt x="270" y="218"/>
                  <a:pt x="206" y="304"/>
                </a:cubicBezTo>
                <a:cubicBezTo>
                  <a:pt x="200" y="312"/>
                  <a:pt x="185" y="328"/>
                  <a:pt x="170" y="344"/>
                </a:cubicBezTo>
                <a:cubicBezTo>
                  <a:pt x="98" y="420"/>
                  <a:pt x="0" y="524"/>
                  <a:pt x="52" y="605"/>
                </a:cubicBezTo>
                <a:cubicBezTo>
                  <a:pt x="60" y="617"/>
                  <a:pt x="74" y="625"/>
                  <a:pt x="89" y="626"/>
                </a:cubicBezTo>
                <a:cubicBezTo>
                  <a:pt x="136" y="627"/>
                  <a:pt x="166" y="586"/>
                  <a:pt x="186" y="558"/>
                </a:cubicBezTo>
                <a:cubicBezTo>
                  <a:pt x="190" y="552"/>
                  <a:pt x="194" y="547"/>
                  <a:pt x="197" y="544"/>
                </a:cubicBezTo>
                <a:cubicBezTo>
                  <a:pt x="216" y="522"/>
                  <a:pt x="237" y="501"/>
                  <a:pt x="259" y="479"/>
                </a:cubicBezTo>
                <a:cubicBezTo>
                  <a:pt x="211" y="547"/>
                  <a:pt x="167" y="621"/>
                  <a:pt x="143" y="698"/>
                </a:cubicBezTo>
                <a:cubicBezTo>
                  <a:pt x="142" y="703"/>
                  <a:pt x="138" y="712"/>
                  <a:pt x="134" y="720"/>
                </a:cubicBezTo>
                <a:cubicBezTo>
                  <a:pt x="122" y="746"/>
                  <a:pt x="105" y="785"/>
                  <a:pt x="105" y="822"/>
                </a:cubicBezTo>
                <a:cubicBezTo>
                  <a:pt x="105" y="847"/>
                  <a:pt x="113" y="872"/>
                  <a:pt x="136" y="890"/>
                </a:cubicBezTo>
                <a:cubicBezTo>
                  <a:pt x="151" y="901"/>
                  <a:pt x="168" y="905"/>
                  <a:pt x="187" y="901"/>
                </a:cubicBezTo>
                <a:cubicBezTo>
                  <a:pt x="191" y="900"/>
                  <a:pt x="196" y="899"/>
                  <a:pt x="200" y="897"/>
                </a:cubicBezTo>
                <a:cubicBezTo>
                  <a:pt x="204" y="903"/>
                  <a:pt x="208" y="908"/>
                  <a:pt x="214" y="912"/>
                </a:cubicBezTo>
                <a:cubicBezTo>
                  <a:pt x="229" y="924"/>
                  <a:pt x="247" y="929"/>
                  <a:pt x="267" y="926"/>
                </a:cubicBezTo>
                <a:cubicBezTo>
                  <a:pt x="273" y="925"/>
                  <a:pt x="280" y="924"/>
                  <a:pt x="287" y="921"/>
                </a:cubicBezTo>
                <a:cubicBezTo>
                  <a:pt x="274" y="955"/>
                  <a:pt x="262" y="989"/>
                  <a:pt x="251" y="1024"/>
                </a:cubicBezTo>
                <a:cubicBezTo>
                  <a:pt x="251" y="1024"/>
                  <a:pt x="244" y="1044"/>
                  <a:pt x="244" y="1044"/>
                </a:cubicBezTo>
                <a:cubicBezTo>
                  <a:pt x="233" y="1075"/>
                  <a:pt x="219" y="1115"/>
                  <a:pt x="219" y="1151"/>
                </a:cubicBezTo>
                <a:cubicBezTo>
                  <a:pt x="219" y="1168"/>
                  <a:pt x="222" y="1184"/>
                  <a:pt x="230" y="1199"/>
                </a:cubicBezTo>
                <a:cubicBezTo>
                  <a:pt x="236" y="1209"/>
                  <a:pt x="246" y="1216"/>
                  <a:pt x="258" y="1219"/>
                </a:cubicBezTo>
                <a:cubicBezTo>
                  <a:pt x="270" y="1222"/>
                  <a:pt x="282" y="1220"/>
                  <a:pt x="293" y="1214"/>
                </a:cubicBezTo>
                <a:cubicBezTo>
                  <a:pt x="310" y="1203"/>
                  <a:pt x="326" y="1188"/>
                  <a:pt x="340" y="1172"/>
                </a:cubicBezTo>
                <a:cubicBezTo>
                  <a:pt x="340" y="1180"/>
                  <a:pt x="342" y="1188"/>
                  <a:pt x="345" y="1196"/>
                </a:cubicBezTo>
                <a:cubicBezTo>
                  <a:pt x="353" y="1216"/>
                  <a:pt x="374" y="1228"/>
                  <a:pt x="396" y="1223"/>
                </a:cubicBezTo>
                <a:cubicBezTo>
                  <a:pt x="447" y="1213"/>
                  <a:pt x="481" y="1156"/>
                  <a:pt x="506" y="1115"/>
                </a:cubicBezTo>
                <a:cubicBezTo>
                  <a:pt x="506" y="1115"/>
                  <a:pt x="508" y="1112"/>
                  <a:pt x="508" y="1111"/>
                </a:cubicBezTo>
                <a:cubicBezTo>
                  <a:pt x="514" y="1118"/>
                  <a:pt x="521" y="1124"/>
                  <a:pt x="529" y="1127"/>
                </a:cubicBezTo>
                <a:cubicBezTo>
                  <a:pt x="526" y="1142"/>
                  <a:pt x="524" y="1156"/>
                  <a:pt x="524" y="1169"/>
                </a:cubicBezTo>
                <a:cubicBezTo>
                  <a:pt x="524" y="1195"/>
                  <a:pt x="531" y="1216"/>
                  <a:pt x="549" y="1231"/>
                </a:cubicBezTo>
                <a:cubicBezTo>
                  <a:pt x="560" y="1241"/>
                  <a:pt x="575" y="1244"/>
                  <a:pt x="590" y="1241"/>
                </a:cubicBezTo>
                <a:cubicBezTo>
                  <a:pt x="649" y="1225"/>
                  <a:pt x="694" y="1167"/>
                  <a:pt x="727" y="1124"/>
                </a:cubicBezTo>
                <a:cubicBezTo>
                  <a:pt x="740" y="1107"/>
                  <a:pt x="740" y="1107"/>
                  <a:pt x="740" y="1107"/>
                </a:cubicBezTo>
                <a:cubicBezTo>
                  <a:pt x="763" y="1079"/>
                  <a:pt x="784" y="1050"/>
                  <a:pt x="806" y="1021"/>
                </a:cubicBezTo>
                <a:cubicBezTo>
                  <a:pt x="790" y="1064"/>
                  <a:pt x="778" y="1106"/>
                  <a:pt x="778" y="1142"/>
                </a:cubicBezTo>
                <a:cubicBezTo>
                  <a:pt x="778" y="1166"/>
                  <a:pt x="783" y="1187"/>
                  <a:pt x="796" y="1204"/>
                </a:cubicBezTo>
                <a:cubicBezTo>
                  <a:pt x="807" y="1217"/>
                  <a:pt x="824" y="1223"/>
                  <a:pt x="840" y="1220"/>
                </a:cubicBezTo>
                <a:cubicBezTo>
                  <a:pt x="883" y="1212"/>
                  <a:pt x="917" y="1176"/>
                  <a:pt x="944" y="1141"/>
                </a:cubicBezTo>
                <a:cubicBezTo>
                  <a:pt x="944" y="1156"/>
                  <a:pt x="947" y="1169"/>
                  <a:pt x="952" y="1181"/>
                </a:cubicBezTo>
                <a:cubicBezTo>
                  <a:pt x="959" y="1199"/>
                  <a:pt x="977" y="1210"/>
                  <a:pt x="997" y="1208"/>
                </a:cubicBezTo>
                <a:cubicBezTo>
                  <a:pt x="1015" y="1207"/>
                  <a:pt x="1032" y="1200"/>
                  <a:pt x="1046" y="1190"/>
                </a:cubicBezTo>
                <a:cubicBezTo>
                  <a:pt x="1051" y="1191"/>
                  <a:pt x="1056" y="1191"/>
                  <a:pt x="1062" y="1191"/>
                </a:cubicBezTo>
                <a:cubicBezTo>
                  <a:pt x="1075" y="1190"/>
                  <a:pt x="1088" y="1186"/>
                  <a:pt x="1100" y="1180"/>
                </a:cubicBezTo>
                <a:cubicBezTo>
                  <a:pt x="1103" y="1199"/>
                  <a:pt x="1112" y="1215"/>
                  <a:pt x="1129" y="1226"/>
                </a:cubicBezTo>
                <a:cubicBezTo>
                  <a:pt x="1146" y="1237"/>
                  <a:pt x="1163" y="1238"/>
                  <a:pt x="1180" y="1233"/>
                </a:cubicBezTo>
                <a:cubicBezTo>
                  <a:pt x="1182" y="1239"/>
                  <a:pt x="1185" y="1244"/>
                  <a:pt x="1190" y="1248"/>
                </a:cubicBezTo>
                <a:cubicBezTo>
                  <a:pt x="1200" y="1258"/>
                  <a:pt x="1214" y="1262"/>
                  <a:pt x="1228" y="1260"/>
                </a:cubicBezTo>
                <a:cubicBezTo>
                  <a:pt x="1275" y="1253"/>
                  <a:pt x="1308" y="1210"/>
                  <a:pt x="1331" y="1179"/>
                </a:cubicBezTo>
                <a:cubicBezTo>
                  <a:pt x="1331" y="1179"/>
                  <a:pt x="1332" y="1179"/>
                  <a:pt x="1332" y="1179"/>
                </a:cubicBezTo>
                <a:cubicBezTo>
                  <a:pt x="1333" y="1181"/>
                  <a:pt x="1334" y="1183"/>
                  <a:pt x="1335" y="1185"/>
                </a:cubicBezTo>
                <a:cubicBezTo>
                  <a:pt x="1339" y="1190"/>
                  <a:pt x="1343" y="1194"/>
                  <a:pt x="1349" y="1198"/>
                </a:cubicBezTo>
                <a:cubicBezTo>
                  <a:pt x="1343" y="1218"/>
                  <a:pt x="1339" y="1238"/>
                  <a:pt x="1339" y="1258"/>
                </a:cubicBezTo>
                <a:cubicBezTo>
                  <a:pt x="1339" y="1259"/>
                  <a:pt x="1339" y="1260"/>
                  <a:pt x="1339" y="1262"/>
                </a:cubicBezTo>
                <a:cubicBezTo>
                  <a:pt x="1340" y="1284"/>
                  <a:pt x="1357" y="1303"/>
                  <a:pt x="1379" y="1305"/>
                </a:cubicBezTo>
                <a:cubicBezTo>
                  <a:pt x="1426" y="1311"/>
                  <a:pt x="1465" y="1273"/>
                  <a:pt x="1506" y="1222"/>
                </a:cubicBezTo>
                <a:cubicBezTo>
                  <a:pt x="1508" y="1232"/>
                  <a:pt x="1513" y="1240"/>
                  <a:pt x="1521" y="1247"/>
                </a:cubicBezTo>
                <a:cubicBezTo>
                  <a:pt x="1532" y="1256"/>
                  <a:pt x="1547" y="1259"/>
                  <a:pt x="1561" y="1256"/>
                </a:cubicBezTo>
                <a:cubicBezTo>
                  <a:pt x="1597" y="1246"/>
                  <a:pt x="1622" y="1213"/>
                  <a:pt x="1639" y="1189"/>
                </a:cubicBezTo>
                <a:cubicBezTo>
                  <a:pt x="1648" y="1177"/>
                  <a:pt x="1648" y="1177"/>
                  <a:pt x="1648" y="1177"/>
                </a:cubicBezTo>
                <a:cubicBezTo>
                  <a:pt x="1673" y="1147"/>
                  <a:pt x="1698" y="1117"/>
                  <a:pt x="1722" y="1088"/>
                </a:cubicBezTo>
                <a:cubicBezTo>
                  <a:pt x="1722" y="1089"/>
                  <a:pt x="1721" y="1091"/>
                  <a:pt x="1721" y="1092"/>
                </a:cubicBezTo>
                <a:cubicBezTo>
                  <a:pt x="1707" y="1126"/>
                  <a:pt x="1690" y="1166"/>
                  <a:pt x="1690" y="1203"/>
                </a:cubicBezTo>
                <a:cubicBezTo>
                  <a:pt x="1690" y="1217"/>
                  <a:pt x="1692" y="1230"/>
                  <a:pt x="1698" y="1243"/>
                </a:cubicBezTo>
                <a:cubicBezTo>
                  <a:pt x="1703" y="1255"/>
                  <a:pt x="1713" y="1264"/>
                  <a:pt x="1726" y="1268"/>
                </a:cubicBezTo>
                <a:cubicBezTo>
                  <a:pt x="1738" y="1272"/>
                  <a:pt x="1752" y="1270"/>
                  <a:pt x="1763" y="1263"/>
                </a:cubicBezTo>
                <a:cubicBezTo>
                  <a:pt x="1784" y="1249"/>
                  <a:pt x="1803" y="1231"/>
                  <a:pt x="1821" y="1211"/>
                </a:cubicBezTo>
                <a:cubicBezTo>
                  <a:pt x="1823" y="1212"/>
                  <a:pt x="1826" y="1212"/>
                  <a:pt x="1829" y="1213"/>
                </a:cubicBezTo>
                <a:cubicBezTo>
                  <a:pt x="1862" y="1216"/>
                  <a:pt x="1889" y="1196"/>
                  <a:pt x="1912" y="1176"/>
                </a:cubicBezTo>
                <a:cubicBezTo>
                  <a:pt x="1913" y="1183"/>
                  <a:pt x="1916" y="1190"/>
                  <a:pt x="1921" y="1196"/>
                </a:cubicBezTo>
                <a:cubicBezTo>
                  <a:pt x="1933" y="1210"/>
                  <a:pt x="1952" y="1216"/>
                  <a:pt x="1969" y="1210"/>
                </a:cubicBezTo>
                <a:cubicBezTo>
                  <a:pt x="1992" y="1203"/>
                  <a:pt x="2012" y="1188"/>
                  <a:pt x="2029" y="1172"/>
                </a:cubicBezTo>
                <a:cubicBezTo>
                  <a:pt x="2038" y="1184"/>
                  <a:pt x="2052" y="1191"/>
                  <a:pt x="2067" y="1190"/>
                </a:cubicBezTo>
                <a:cubicBezTo>
                  <a:pt x="2072" y="1190"/>
                  <a:pt x="2078" y="1189"/>
                  <a:pt x="2083" y="1188"/>
                </a:cubicBezTo>
                <a:cubicBezTo>
                  <a:pt x="2080" y="1196"/>
                  <a:pt x="2078" y="1204"/>
                  <a:pt x="2077" y="1212"/>
                </a:cubicBezTo>
                <a:cubicBezTo>
                  <a:pt x="2077" y="1214"/>
                  <a:pt x="2077" y="1215"/>
                  <a:pt x="2077" y="1216"/>
                </a:cubicBezTo>
                <a:cubicBezTo>
                  <a:pt x="2077" y="1231"/>
                  <a:pt x="2084" y="1245"/>
                  <a:pt x="2096" y="1253"/>
                </a:cubicBezTo>
                <a:cubicBezTo>
                  <a:pt x="2110" y="1263"/>
                  <a:pt x="2127" y="1264"/>
                  <a:pt x="2142" y="1257"/>
                </a:cubicBezTo>
                <a:cubicBezTo>
                  <a:pt x="2157" y="1249"/>
                  <a:pt x="2171" y="1240"/>
                  <a:pt x="2183" y="1229"/>
                </a:cubicBezTo>
                <a:cubicBezTo>
                  <a:pt x="2181" y="1233"/>
                  <a:pt x="2180" y="1237"/>
                  <a:pt x="2179" y="1241"/>
                </a:cubicBezTo>
                <a:cubicBezTo>
                  <a:pt x="2178" y="1245"/>
                  <a:pt x="2177" y="1249"/>
                  <a:pt x="2177" y="1253"/>
                </a:cubicBezTo>
                <a:cubicBezTo>
                  <a:pt x="2177" y="1264"/>
                  <a:pt x="2182" y="1276"/>
                  <a:pt x="2190" y="1284"/>
                </a:cubicBezTo>
                <a:cubicBezTo>
                  <a:pt x="2201" y="1296"/>
                  <a:pt x="2218" y="1300"/>
                  <a:pt x="2233" y="1296"/>
                </a:cubicBezTo>
                <a:cubicBezTo>
                  <a:pt x="2235" y="1296"/>
                  <a:pt x="2237" y="1295"/>
                  <a:pt x="2239" y="1295"/>
                </a:cubicBezTo>
                <a:cubicBezTo>
                  <a:pt x="2239" y="1297"/>
                  <a:pt x="2240" y="1300"/>
                  <a:pt x="2242" y="1303"/>
                </a:cubicBezTo>
                <a:cubicBezTo>
                  <a:pt x="2250" y="1317"/>
                  <a:pt x="2264" y="1325"/>
                  <a:pt x="2280" y="1326"/>
                </a:cubicBezTo>
                <a:cubicBezTo>
                  <a:pt x="2319" y="1326"/>
                  <a:pt x="2357" y="1304"/>
                  <a:pt x="2397" y="1269"/>
                </a:cubicBezTo>
                <a:cubicBezTo>
                  <a:pt x="2397" y="1281"/>
                  <a:pt x="2402" y="1292"/>
                  <a:pt x="2411" y="1301"/>
                </a:cubicBezTo>
                <a:cubicBezTo>
                  <a:pt x="2428" y="1316"/>
                  <a:pt x="2454" y="1316"/>
                  <a:pt x="2471" y="1301"/>
                </a:cubicBezTo>
                <a:cubicBezTo>
                  <a:pt x="2472" y="1301"/>
                  <a:pt x="2473" y="1300"/>
                  <a:pt x="2473" y="1300"/>
                </a:cubicBezTo>
                <a:cubicBezTo>
                  <a:pt x="2473" y="1311"/>
                  <a:pt x="2477" y="1322"/>
                  <a:pt x="2485" y="1330"/>
                </a:cubicBezTo>
                <a:cubicBezTo>
                  <a:pt x="2502" y="1348"/>
                  <a:pt x="2530" y="1349"/>
                  <a:pt x="2548" y="1333"/>
                </a:cubicBezTo>
                <a:cubicBezTo>
                  <a:pt x="2570" y="1313"/>
                  <a:pt x="2570" y="1313"/>
                  <a:pt x="2570" y="1313"/>
                </a:cubicBezTo>
                <a:cubicBezTo>
                  <a:pt x="2595" y="1290"/>
                  <a:pt x="2628" y="1260"/>
                  <a:pt x="2660" y="1239"/>
                </a:cubicBezTo>
                <a:cubicBezTo>
                  <a:pt x="2675" y="1254"/>
                  <a:pt x="2698" y="1258"/>
                  <a:pt x="2716" y="1247"/>
                </a:cubicBezTo>
                <a:cubicBezTo>
                  <a:pt x="2744" y="1230"/>
                  <a:pt x="2762" y="1203"/>
                  <a:pt x="2763" y="1174"/>
                </a:cubicBezTo>
                <a:cubicBezTo>
                  <a:pt x="2763" y="1174"/>
                  <a:pt x="2763" y="1173"/>
                  <a:pt x="2763" y="1172"/>
                </a:cubicBezTo>
                <a:cubicBezTo>
                  <a:pt x="2763" y="1160"/>
                  <a:pt x="2759" y="1149"/>
                  <a:pt x="2751" y="1140"/>
                </a:cubicBezTo>
                <a:cubicBezTo>
                  <a:pt x="2743" y="1132"/>
                  <a:pt x="2732" y="1127"/>
                  <a:pt x="2721" y="1127"/>
                </a:cubicBezTo>
                <a:cubicBezTo>
                  <a:pt x="2741" y="1097"/>
                  <a:pt x="2759" y="1065"/>
                  <a:pt x="2766" y="1032"/>
                </a:cubicBezTo>
                <a:cubicBezTo>
                  <a:pt x="2766" y="1029"/>
                  <a:pt x="2767" y="1025"/>
                  <a:pt x="2767" y="1022"/>
                </a:cubicBezTo>
                <a:cubicBezTo>
                  <a:pt x="2767" y="1011"/>
                  <a:pt x="2763" y="1001"/>
                  <a:pt x="2755" y="992"/>
                </a:cubicBezTo>
                <a:cubicBezTo>
                  <a:pt x="2747" y="984"/>
                  <a:pt x="2737" y="979"/>
                  <a:pt x="2725" y="978"/>
                </a:cubicBezTo>
                <a:cubicBezTo>
                  <a:pt x="2729" y="967"/>
                  <a:pt x="2731" y="956"/>
                  <a:pt x="2731" y="945"/>
                </a:cubicBezTo>
                <a:cubicBezTo>
                  <a:pt x="2731" y="944"/>
                  <a:pt x="2731" y="942"/>
                  <a:pt x="2731" y="940"/>
                </a:cubicBezTo>
                <a:cubicBezTo>
                  <a:pt x="2731" y="928"/>
                  <a:pt x="2725" y="917"/>
                  <a:pt x="2716" y="909"/>
                </a:cubicBezTo>
                <a:cubicBezTo>
                  <a:pt x="2716" y="909"/>
                  <a:pt x="2716" y="909"/>
                  <a:pt x="2715" y="909"/>
                </a:cubicBezTo>
                <a:cubicBezTo>
                  <a:pt x="2737" y="885"/>
                  <a:pt x="2758" y="862"/>
                  <a:pt x="2777" y="837"/>
                </a:cubicBezTo>
                <a:cubicBezTo>
                  <a:pt x="2784" y="829"/>
                  <a:pt x="2787" y="819"/>
                  <a:pt x="2787" y="809"/>
                </a:cubicBezTo>
                <a:cubicBezTo>
                  <a:pt x="2787" y="797"/>
                  <a:pt x="2783" y="785"/>
                  <a:pt x="2774" y="777"/>
                </a:cubicBezTo>
                <a:cubicBezTo>
                  <a:pt x="2757" y="760"/>
                  <a:pt x="2731" y="760"/>
                  <a:pt x="2713" y="775"/>
                </a:cubicBezTo>
                <a:cubicBezTo>
                  <a:pt x="2663" y="818"/>
                  <a:pt x="2609" y="858"/>
                  <a:pt x="2556" y="896"/>
                </a:cubicBezTo>
                <a:cubicBezTo>
                  <a:pt x="2552" y="899"/>
                  <a:pt x="2548" y="902"/>
                  <a:pt x="2544" y="905"/>
                </a:cubicBezTo>
                <a:cubicBezTo>
                  <a:pt x="2595" y="839"/>
                  <a:pt x="2648" y="771"/>
                  <a:pt x="2709" y="715"/>
                </a:cubicBezTo>
                <a:cubicBezTo>
                  <a:pt x="2722" y="704"/>
                  <a:pt x="2735" y="693"/>
                  <a:pt x="2748" y="682"/>
                </a:cubicBezTo>
                <a:cubicBezTo>
                  <a:pt x="2759" y="673"/>
                  <a:pt x="2764" y="660"/>
                  <a:pt x="2764" y="647"/>
                </a:cubicBezTo>
                <a:cubicBezTo>
                  <a:pt x="2764" y="637"/>
                  <a:pt x="2761" y="627"/>
                  <a:pt x="2754" y="619"/>
                </a:cubicBezTo>
                <a:cubicBezTo>
                  <a:pt x="2738" y="600"/>
                  <a:pt x="2711" y="597"/>
                  <a:pt x="2691" y="612"/>
                </a:cubicBezTo>
                <a:cubicBezTo>
                  <a:pt x="2691" y="612"/>
                  <a:pt x="2690" y="613"/>
                  <a:pt x="2690" y="613"/>
                </a:cubicBezTo>
                <a:cubicBezTo>
                  <a:pt x="2690" y="613"/>
                  <a:pt x="2690" y="613"/>
                  <a:pt x="2690" y="613"/>
                </a:cubicBezTo>
                <a:cubicBezTo>
                  <a:pt x="2690" y="614"/>
                  <a:pt x="2689" y="614"/>
                  <a:pt x="2689" y="614"/>
                </a:cubicBezTo>
                <a:cubicBezTo>
                  <a:pt x="2684" y="618"/>
                  <a:pt x="2678" y="623"/>
                  <a:pt x="2673" y="627"/>
                </a:cubicBezTo>
                <a:cubicBezTo>
                  <a:pt x="2677" y="621"/>
                  <a:pt x="2679" y="614"/>
                  <a:pt x="2679" y="606"/>
                </a:cubicBezTo>
                <a:cubicBezTo>
                  <a:pt x="2679" y="598"/>
                  <a:pt x="2676" y="589"/>
                  <a:pt x="2671" y="582"/>
                </a:cubicBezTo>
                <a:cubicBezTo>
                  <a:pt x="2662" y="568"/>
                  <a:pt x="2647" y="561"/>
                  <a:pt x="2631" y="562"/>
                </a:cubicBezTo>
                <a:cubicBezTo>
                  <a:pt x="2645" y="551"/>
                  <a:pt x="2660" y="542"/>
                  <a:pt x="2674" y="533"/>
                </a:cubicBezTo>
                <a:cubicBezTo>
                  <a:pt x="2688" y="524"/>
                  <a:pt x="2696" y="509"/>
                  <a:pt x="2696" y="494"/>
                </a:cubicBezTo>
                <a:cubicBezTo>
                  <a:pt x="2696" y="486"/>
                  <a:pt x="2694" y="478"/>
                  <a:pt x="2689" y="471"/>
                </a:cubicBezTo>
                <a:cubicBezTo>
                  <a:pt x="2676" y="450"/>
                  <a:pt x="2649" y="443"/>
                  <a:pt x="2628" y="456"/>
                </a:cubicBezTo>
                <a:cubicBezTo>
                  <a:pt x="2628" y="456"/>
                  <a:pt x="2627" y="456"/>
                  <a:pt x="2627" y="456"/>
                </a:cubicBezTo>
                <a:cubicBezTo>
                  <a:pt x="2627" y="456"/>
                  <a:pt x="2627" y="456"/>
                  <a:pt x="2627" y="456"/>
                </a:cubicBezTo>
                <a:cubicBezTo>
                  <a:pt x="2627" y="456"/>
                  <a:pt x="2627" y="456"/>
                  <a:pt x="2627" y="456"/>
                </a:cubicBezTo>
                <a:cubicBezTo>
                  <a:pt x="2624" y="458"/>
                  <a:pt x="2620" y="460"/>
                  <a:pt x="2617" y="462"/>
                </a:cubicBezTo>
                <a:cubicBezTo>
                  <a:pt x="2625" y="456"/>
                  <a:pt x="2632" y="450"/>
                  <a:pt x="2640" y="443"/>
                </a:cubicBezTo>
                <a:cubicBezTo>
                  <a:pt x="2650" y="435"/>
                  <a:pt x="2656" y="422"/>
                  <a:pt x="2656" y="409"/>
                </a:cubicBezTo>
                <a:cubicBezTo>
                  <a:pt x="2656" y="400"/>
                  <a:pt x="2654" y="392"/>
                  <a:pt x="2649" y="384"/>
                </a:cubicBezTo>
                <a:cubicBezTo>
                  <a:pt x="2644" y="376"/>
                  <a:pt x="2636" y="371"/>
                  <a:pt x="2628" y="367"/>
                </a:cubicBezTo>
                <a:cubicBezTo>
                  <a:pt x="2633" y="364"/>
                  <a:pt x="2638" y="360"/>
                  <a:pt x="2643" y="357"/>
                </a:cubicBezTo>
                <a:cubicBezTo>
                  <a:pt x="2643" y="357"/>
                  <a:pt x="2642" y="357"/>
                  <a:pt x="2642" y="358"/>
                </a:cubicBezTo>
                <a:cubicBezTo>
                  <a:pt x="2643" y="357"/>
                  <a:pt x="2644" y="357"/>
                  <a:pt x="2644" y="356"/>
                </a:cubicBezTo>
                <a:cubicBezTo>
                  <a:pt x="2657" y="348"/>
                  <a:pt x="2663" y="334"/>
                  <a:pt x="2663" y="320"/>
                </a:cubicBezTo>
                <a:cubicBezTo>
                  <a:pt x="2663" y="311"/>
                  <a:pt x="2661" y="302"/>
                  <a:pt x="2656" y="294"/>
                </a:cubicBezTo>
                <a:cubicBezTo>
                  <a:pt x="2642" y="274"/>
                  <a:pt x="2614" y="269"/>
                  <a:pt x="2594" y="282"/>
                </a:cubicBezTo>
                <a:cubicBezTo>
                  <a:pt x="2593" y="282"/>
                  <a:pt x="2593" y="283"/>
                  <a:pt x="2592" y="283"/>
                </a:cubicBezTo>
                <a:cubicBezTo>
                  <a:pt x="2572" y="298"/>
                  <a:pt x="2547" y="309"/>
                  <a:pt x="2521" y="321"/>
                </a:cubicBezTo>
                <a:cubicBezTo>
                  <a:pt x="2516" y="323"/>
                  <a:pt x="2512" y="325"/>
                  <a:pt x="2508" y="327"/>
                </a:cubicBezTo>
                <a:cubicBezTo>
                  <a:pt x="2524" y="315"/>
                  <a:pt x="2540" y="302"/>
                  <a:pt x="2553" y="287"/>
                </a:cubicBezTo>
                <a:cubicBezTo>
                  <a:pt x="2561" y="278"/>
                  <a:pt x="2566" y="267"/>
                  <a:pt x="2566" y="256"/>
                </a:cubicBezTo>
                <a:cubicBezTo>
                  <a:pt x="2566" y="249"/>
                  <a:pt x="2564" y="241"/>
                  <a:pt x="2560" y="234"/>
                </a:cubicBezTo>
                <a:cubicBezTo>
                  <a:pt x="2550" y="217"/>
                  <a:pt x="2531" y="208"/>
                  <a:pt x="2512" y="212"/>
                </a:cubicBezTo>
                <a:cubicBezTo>
                  <a:pt x="2484" y="218"/>
                  <a:pt x="2457" y="232"/>
                  <a:pt x="2431" y="249"/>
                </a:cubicBezTo>
                <a:cubicBezTo>
                  <a:pt x="2436" y="242"/>
                  <a:pt x="2438" y="234"/>
                  <a:pt x="2438" y="226"/>
                </a:cubicBezTo>
                <a:cubicBezTo>
                  <a:pt x="2438" y="218"/>
                  <a:pt x="2436" y="210"/>
                  <a:pt x="2432" y="203"/>
                </a:cubicBezTo>
                <a:cubicBezTo>
                  <a:pt x="2421" y="184"/>
                  <a:pt x="2399" y="176"/>
                  <a:pt x="2378" y="183"/>
                </a:cubicBezTo>
                <a:cubicBezTo>
                  <a:pt x="2301" y="211"/>
                  <a:pt x="2231" y="266"/>
                  <a:pt x="2175" y="310"/>
                </a:cubicBezTo>
                <a:cubicBezTo>
                  <a:pt x="2086" y="380"/>
                  <a:pt x="2003" y="462"/>
                  <a:pt x="1913" y="568"/>
                </a:cubicBezTo>
                <a:cubicBezTo>
                  <a:pt x="1982" y="478"/>
                  <a:pt x="2056" y="390"/>
                  <a:pt x="2141" y="311"/>
                </a:cubicBezTo>
                <a:cubicBezTo>
                  <a:pt x="2148" y="305"/>
                  <a:pt x="2159" y="296"/>
                  <a:pt x="2172" y="286"/>
                </a:cubicBezTo>
                <a:cubicBezTo>
                  <a:pt x="2213" y="255"/>
                  <a:pt x="2259" y="219"/>
                  <a:pt x="2270" y="177"/>
                </a:cubicBezTo>
                <a:cubicBezTo>
                  <a:pt x="2271" y="174"/>
                  <a:pt x="2271" y="170"/>
                  <a:pt x="2271" y="166"/>
                </a:cubicBezTo>
                <a:cubicBezTo>
                  <a:pt x="2271" y="154"/>
                  <a:pt x="2266" y="142"/>
                  <a:pt x="2257" y="133"/>
                </a:cubicBezTo>
                <a:cubicBezTo>
                  <a:pt x="2246" y="122"/>
                  <a:pt x="2228" y="118"/>
                  <a:pt x="2213" y="123"/>
                </a:cubicBezTo>
                <a:cubicBezTo>
                  <a:pt x="2201" y="127"/>
                  <a:pt x="2189" y="132"/>
                  <a:pt x="2177" y="138"/>
                </a:cubicBezTo>
                <a:cubicBezTo>
                  <a:pt x="2175" y="136"/>
                  <a:pt x="2173" y="135"/>
                  <a:pt x="2170" y="135"/>
                </a:cubicBezTo>
                <a:cubicBezTo>
                  <a:pt x="2126" y="119"/>
                  <a:pt x="2074" y="143"/>
                  <a:pt x="2019" y="176"/>
                </a:cubicBezTo>
                <a:cubicBezTo>
                  <a:pt x="2025" y="160"/>
                  <a:pt x="2029" y="145"/>
                  <a:pt x="2029" y="130"/>
                </a:cubicBezTo>
                <a:cubicBezTo>
                  <a:pt x="2029" y="126"/>
                  <a:pt x="2028" y="122"/>
                  <a:pt x="2028" y="119"/>
                </a:cubicBezTo>
                <a:cubicBezTo>
                  <a:pt x="2025" y="98"/>
                  <a:pt x="2009" y="82"/>
                  <a:pt x="1988" y="80"/>
                </a:cubicBezTo>
                <a:cubicBezTo>
                  <a:pt x="1970" y="78"/>
                  <a:pt x="1952" y="81"/>
                  <a:pt x="1934" y="86"/>
                </a:cubicBezTo>
                <a:cubicBezTo>
                  <a:pt x="1934" y="86"/>
                  <a:pt x="1934" y="86"/>
                  <a:pt x="1934" y="86"/>
                </a:cubicBezTo>
                <a:cubicBezTo>
                  <a:pt x="1918" y="69"/>
                  <a:pt x="1890" y="68"/>
                  <a:pt x="1872" y="84"/>
                </a:cubicBezTo>
                <a:cubicBezTo>
                  <a:pt x="1866" y="88"/>
                  <a:pt x="1861" y="94"/>
                  <a:pt x="1856" y="99"/>
                </a:cubicBezTo>
                <a:cubicBezTo>
                  <a:pt x="1845" y="108"/>
                  <a:pt x="1833" y="117"/>
                  <a:pt x="1821" y="126"/>
                </a:cubicBezTo>
                <a:cubicBezTo>
                  <a:pt x="1823" y="121"/>
                  <a:pt x="1824" y="115"/>
                  <a:pt x="1825" y="109"/>
                </a:cubicBezTo>
                <a:cubicBezTo>
                  <a:pt x="1825" y="107"/>
                  <a:pt x="1825" y="105"/>
                  <a:pt x="1825" y="102"/>
                </a:cubicBezTo>
                <a:cubicBezTo>
                  <a:pt x="1825" y="90"/>
                  <a:pt x="1821" y="79"/>
                  <a:pt x="1812" y="70"/>
                </a:cubicBezTo>
                <a:cubicBezTo>
                  <a:pt x="1802" y="60"/>
                  <a:pt x="1787" y="56"/>
                  <a:pt x="1773" y="58"/>
                </a:cubicBezTo>
                <a:cubicBezTo>
                  <a:pt x="1714" y="68"/>
                  <a:pt x="1657" y="106"/>
                  <a:pt x="1611" y="136"/>
                </a:cubicBezTo>
                <a:cubicBezTo>
                  <a:pt x="1611" y="136"/>
                  <a:pt x="1610" y="137"/>
                  <a:pt x="1610" y="137"/>
                </a:cubicBezTo>
                <a:cubicBezTo>
                  <a:pt x="1610" y="135"/>
                  <a:pt x="1610" y="134"/>
                  <a:pt x="1610" y="132"/>
                </a:cubicBezTo>
                <a:cubicBezTo>
                  <a:pt x="1610" y="124"/>
                  <a:pt x="1608" y="116"/>
                  <a:pt x="1603" y="109"/>
                </a:cubicBezTo>
                <a:cubicBezTo>
                  <a:pt x="1593" y="91"/>
                  <a:pt x="1571" y="83"/>
                  <a:pt x="1551" y="89"/>
                </a:cubicBezTo>
                <a:cubicBezTo>
                  <a:pt x="1495" y="108"/>
                  <a:pt x="1446" y="151"/>
                  <a:pt x="1403" y="190"/>
                </a:cubicBezTo>
                <a:cubicBezTo>
                  <a:pt x="1405" y="183"/>
                  <a:pt x="1407" y="176"/>
                  <a:pt x="1408" y="169"/>
                </a:cubicBezTo>
                <a:cubicBezTo>
                  <a:pt x="1408" y="167"/>
                  <a:pt x="1408" y="165"/>
                  <a:pt x="1408" y="163"/>
                </a:cubicBezTo>
                <a:cubicBezTo>
                  <a:pt x="1408" y="162"/>
                  <a:pt x="1408" y="160"/>
                  <a:pt x="1408" y="159"/>
                </a:cubicBezTo>
                <a:cubicBezTo>
                  <a:pt x="1429" y="143"/>
                  <a:pt x="1450" y="127"/>
                  <a:pt x="1470" y="110"/>
                </a:cubicBezTo>
                <a:cubicBezTo>
                  <a:pt x="1481" y="101"/>
                  <a:pt x="1486" y="88"/>
                  <a:pt x="1486" y="76"/>
                </a:cubicBezTo>
                <a:cubicBezTo>
                  <a:pt x="1486" y="69"/>
                  <a:pt x="1485" y="62"/>
                  <a:pt x="1482" y="56"/>
                </a:cubicBezTo>
                <a:cubicBezTo>
                  <a:pt x="1472" y="37"/>
                  <a:pt x="1452" y="27"/>
                  <a:pt x="1431" y="32"/>
                </a:cubicBezTo>
                <a:cubicBezTo>
                  <a:pt x="1397" y="39"/>
                  <a:pt x="1365" y="56"/>
                  <a:pt x="1334" y="77"/>
                </a:cubicBezTo>
                <a:cubicBezTo>
                  <a:pt x="1321" y="43"/>
                  <a:pt x="1293" y="22"/>
                  <a:pt x="1254" y="17"/>
                </a:cubicBezTo>
                <a:cubicBezTo>
                  <a:pt x="1228" y="13"/>
                  <a:pt x="1202" y="17"/>
                  <a:pt x="1180" y="21"/>
                </a:cubicBezTo>
                <a:cubicBezTo>
                  <a:pt x="1084" y="39"/>
                  <a:pt x="1001" y="92"/>
                  <a:pt x="927" y="156"/>
                </a:cubicBezTo>
                <a:cubicBezTo>
                  <a:pt x="926" y="153"/>
                  <a:pt x="924" y="151"/>
                  <a:pt x="922" y="148"/>
                </a:cubicBezTo>
                <a:cubicBezTo>
                  <a:pt x="911" y="134"/>
                  <a:pt x="892" y="128"/>
                  <a:pt x="874" y="133"/>
                </a:cubicBezTo>
                <a:cubicBezTo>
                  <a:pt x="800" y="155"/>
                  <a:pt x="699" y="288"/>
                  <a:pt x="540" y="502"/>
                </a:cubicBezTo>
                <a:cubicBezTo>
                  <a:pt x="538" y="506"/>
                  <a:pt x="535" y="509"/>
                  <a:pt x="533" y="512"/>
                </a:cubicBezTo>
                <a:cubicBezTo>
                  <a:pt x="510" y="542"/>
                  <a:pt x="487" y="573"/>
                  <a:pt x="466" y="603"/>
                </a:cubicBezTo>
                <a:cubicBezTo>
                  <a:pt x="430" y="651"/>
                  <a:pt x="394" y="696"/>
                  <a:pt x="363" y="734"/>
                </a:cubicBezTo>
                <a:cubicBezTo>
                  <a:pt x="342" y="758"/>
                  <a:pt x="325" y="777"/>
                  <a:pt x="311" y="791"/>
                </a:cubicBezTo>
                <a:cubicBezTo>
                  <a:pt x="353" y="736"/>
                  <a:pt x="406" y="656"/>
                  <a:pt x="474" y="545"/>
                </a:cubicBezTo>
                <a:cubicBezTo>
                  <a:pt x="490" y="519"/>
                  <a:pt x="505" y="495"/>
                  <a:pt x="509" y="489"/>
                </a:cubicBezTo>
                <a:cubicBezTo>
                  <a:pt x="576" y="398"/>
                  <a:pt x="634" y="324"/>
                  <a:pt x="705" y="260"/>
                </a:cubicBezTo>
                <a:cubicBezTo>
                  <a:pt x="717" y="249"/>
                  <a:pt x="717" y="249"/>
                  <a:pt x="717" y="249"/>
                </a:cubicBezTo>
                <a:cubicBezTo>
                  <a:pt x="739" y="231"/>
                  <a:pt x="763" y="210"/>
                  <a:pt x="778" y="182"/>
                </a:cubicBezTo>
                <a:cubicBezTo>
                  <a:pt x="782" y="175"/>
                  <a:pt x="784" y="167"/>
                  <a:pt x="784" y="160"/>
                </a:cubicBezTo>
                <a:cubicBezTo>
                  <a:pt x="784" y="148"/>
                  <a:pt x="779" y="136"/>
                  <a:pt x="770" y="127"/>
                </a:cubicBezTo>
                <a:cubicBezTo>
                  <a:pt x="755" y="113"/>
                  <a:pt x="732" y="111"/>
                  <a:pt x="715" y="122"/>
                </a:cubicBezTo>
                <a:cubicBezTo>
                  <a:pt x="605" y="192"/>
                  <a:pt x="514" y="303"/>
                  <a:pt x="433" y="402"/>
                </a:cubicBezTo>
                <a:cubicBezTo>
                  <a:pt x="420" y="418"/>
                  <a:pt x="420" y="418"/>
                  <a:pt x="420" y="418"/>
                </a:cubicBezTo>
                <a:cubicBezTo>
                  <a:pt x="376" y="472"/>
                  <a:pt x="332" y="529"/>
                  <a:pt x="293" y="590"/>
                </a:cubicBezTo>
                <a:cubicBezTo>
                  <a:pt x="327" y="536"/>
                  <a:pt x="367" y="484"/>
                  <a:pt x="404" y="437"/>
                </a:cubicBezTo>
                <a:cubicBezTo>
                  <a:pt x="433" y="400"/>
                  <a:pt x="459" y="360"/>
                  <a:pt x="484" y="321"/>
                </a:cubicBezTo>
                <a:cubicBezTo>
                  <a:pt x="515" y="272"/>
                  <a:pt x="545" y="226"/>
                  <a:pt x="580" y="187"/>
                </a:cubicBezTo>
                <a:cubicBezTo>
                  <a:pt x="592" y="177"/>
                  <a:pt x="603" y="166"/>
                  <a:pt x="615" y="155"/>
                </a:cubicBezTo>
                <a:cubicBezTo>
                  <a:pt x="625" y="150"/>
                  <a:pt x="640" y="146"/>
                  <a:pt x="651" y="143"/>
                </a:cubicBezTo>
                <a:cubicBezTo>
                  <a:pt x="687" y="134"/>
                  <a:pt x="732" y="122"/>
                  <a:pt x="753" y="82"/>
                </a:cubicBezTo>
                <a:cubicBezTo>
                  <a:pt x="756" y="76"/>
                  <a:pt x="758" y="69"/>
                  <a:pt x="758" y="62"/>
                </a:cubicBezTo>
                <a:cubicBezTo>
                  <a:pt x="758" y="56"/>
                  <a:pt x="757" y="50"/>
                  <a:pt x="754" y="44"/>
                </a:cubicBezTo>
                <a:cubicBezTo>
                  <a:pt x="749" y="32"/>
                  <a:pt x="739" y="23"/>
                  <a:pt x="726" y="19"/>
                </a:cubicBezTo>
                <a:cubicBezTo>
                  <a:pt x="669" y="0"/>
                  <a:pt x="594" y="50"/>
                  <a:pt x="573" y="70"/>
                </a:cubicBezTo>
                <a:close/>
                <a:moveTo>
                  <a:pt x="1117" y="136"/>
                </a:moveTo>
                <a:cubicBezTo>
                  <a:pt x="1109" y="140"/>
                  <a:pt x="1102" y="144"/>
                  <a:pt x="1095" y="149"/>
                </a:cubicBezTo>
                <a:cubicBezTo>
                  <a:pt x="1094" y="149"/>
                  <a:pt x="1094" y="148"/>
                  <a:pt x="1093" y="148"/>
                </a:cubicBezTo>
                <a:cubicBezTo>
                  <a:pt x="1101" y="143"/>
                  <a:pt x="1109" y="139"/>
                  <a:pt x="1117" y="136"/>
                </a:cubicBezTo>
                <a:close/>
                <a:moveTo>
                  <a:pt x="1249" y="107"/>
                </a:moveTo>
                <a:cubicBezTo>
                  <a:pt x="1250" y="108"/>
                  <a:pt x="1250" y="108"/>
                  <a:pt x="1250" y="108"/>
                </a:cubicBezTo>
                <a:cubicBezTo>
                  <a:pt x="1250" y="108"/>
                  <a:pt x="1250" y="109"/>
                  <a:pt x="1250" y="110"/>
                </a:cubicBezTo>
                <a:cubicBezTo>
                  <a:pt x="1250" y="115"/>
                  <a:pt x="1249" y="125"/>
                  <a:pt x="1240" y="146"/>
                </a:cubicBezTo>
                <a:cubicBezTo>
                  <a:pt x="1239" y="137"/>
                  <a:pt x="1236" y="128"/>
                  <a:pt x="1230" y="120"/>
                </a:cubicBezTo>
                <a:cubicBezTo>
                  <a:pt x="1225" y="114"/>
                  <a:pt x="1218" y="110"/>
                  <a:pt x="1211" y="107"/>
                </a:cubicBezTo>
                <a:cubicBezTo>
                  <a:pt x="1237" y="104"/>
                  <a:pt x="1246" y="105"/>
                  <a:pt x="1249" y="107"/>
                </a:cubicBezTo>
                <a:close/>
                <a:moveTo>
                  <a:pt x="590" y="586"/>
                </a:moveTo>
                <a:cubicBezTo>
                  <a:pt x="580" y="605"/>
                  <a:pt x="569" y="624"/>
                  <a:pt x="559" y="643"/>
                </a:cubicBezTo>
                <a:cubicBezTo>
                  <a:pt x="543" y="673"/>
                  <a:pt x="543" y="673"/>
                  <a:pt x="543" y="673"/>
                </a:cubicBezTo>
                <a:cubicBezTo>
                  <a:pt x="527" y="702"/>
                  <a:pt x="509" y="735"/>
                  <a:pt x="494" y="771"/>
                </a:cubicBezTo>
                <a:cubicBezTo>
                  <a:pt x="473" y="803"/>
                  <a:pt x="452" y="836"/>
                  <a:pt x="432" y="869"/>
                </a:cubicBezTo>
                <a:cubicBezTo>
                  <a:pt x="409" y="905"/>
                  <a:pt x="385" y="942"/>
                  <a:pt x="361" y="979"/>
                </a:cubicBezTo>
                <a:cubicBezTo>
                  <a:pt x="395" y="888"/>
                  <a:pt x="440" y="801"/>
                  <a:pt x="496" y="717"/>
                </a:cubicBezTo>
                <a:cubicBezTo>
                  <a:pt x="510" y="695"/>
                  <a:pt x="526" y="674"/>
                  <a:pt x="541" y="652"/>
                </a:cubicBezTo>
                <a:cubicBezTo>
                  <a:pt x="557" y="631"/>
                  <a:pt x="573" y="609"/>
                  <a:pt x="590" y="586"/>
                </a:cubicBezTo>
                <a:close/>
                <a:moveTo>
                  <a:pt x="665" y="689"/>
                </a:moveTo>
                <a:cubicBezTo>
                  <a:pt x="675" y="674"/>
                  <a:pt x="684" y="659"/>
                  <a:pt x="694" y="645"/>
                </a:cubicBezTo>
                <a:cubicBezTo>
                  <a:pt x="667" y="690"/>
                  <a:pt x="642" y="734"/>
                  <a:pt x="620" y="775"/>
                </a:cubicBezTo>
                <a:cubicBezTo>
                  <a:pt x="615" y="779"/>
                  <a:pt x="611" y="783"/>
                  <a:pt x="606" y="787"/>
                </a:cubicBezTo>
                <a:cubicBezTo>
                  <a:pt x="625" y="755"/>
                  <a:pt x="645" y="722"/>
                  <a:pt x="665" y="689"/>
                </a:cubicBezTo>
                <a:close/>
                <a:moveTo>
                  <a:pt x="636" y="1095"/>
                </a:moveTo>
                <a:cubicBezTo>
                  <a:pt x="635" y="1096"/>
                  <a:pt x="634" y="1097"/>
                  <a:pt x="633" y="1098"/>
                </a:cubicBezTo>
                <a:cubicBezTo>
                  <a:pt x="633" y="1098"/>
                  <a:pt x="633" y="1097"/>
                  <a:pt x="633" y="1097"/>
                </a:cubicBezTo>
                <a:cubicBezTo>
                  <a:pt x="634" y="1096"/>
                  <a:pt x="635" y="1095"/>
                  <a:pt x="636" y="1095"/>
                </a:cubicBezTo>
                <a:close/>
                <a:moveTo>
                  <a:pt x="1275" y="453"/>
                </a:moveTo>
                <a:cubicBezTo>
                  <a:pt x="1244" y="495"/>
                  <a:pt x="1217" y="535"/>
                  <a:pt x="1196" y="569"/>
                </a:cubicBezTo>
                <a:cubicBezTo>
                  <a:pt x="1154" y="636"/>
                  <a:pt x="1115" y="711"/>
                  <a:pt x="1074" y="800"/>
                </a:cubicBezTo>
                <a:cubicBezTo>
                  <a:pt x="1066" y="811"/>
                  <a:pt x="1059" y="823"/>
                  <a:pt x="1051" y="834"/>
                </a:cubicBezTo>
                <a:cubicBezTo>
                  <a:pt x="1004" y="903"/>
                  <a:pt x="956" y="975"/>
                  <a:pt x="905" y="1042"/>
                </a:cubicBezTo>
                <a:cubicBezTo>
                  <a:pt x="891" y="1061"/>
                  <a:pt x="891" y="1061"/>
                  <a:pt x="891" y="1061"/>
                </a:cubicBezTo>
                <a:cubicBezTo>
                  <a:pt x="889" y="1064"/>
                  <a:pt x="886" y="1068"/>
                  <a:pt x="882" y="1073"/>
                </a:cubicBezTo>
                <a:cubicBezTo>
                  <a:pt x="893" y="1042"/>
                  <a:pt x="906" y="1011"/>
                  <a:pt x="916" y="988"/>
                </a:cubicBezTo>
                <a:cubicBezTo>
                  <a:pt x="926" y="964"/>
                  <a:pt x="926" y="964"/>
                  <a:pt x="926" y="964"/>
                </a:cubicBezTo>
                <a:cubicBezTo>
                  <a:pt x="974" y="842"/>
                  <a:pt x="1042" y="721"/>
                  <a:pt x="1129" y="605"/>
                </a:cubicBezTo>
                <a:cubicBezTo>
                  <a:pt x="1145" y="584"/>
                  <a:pt x="1162" y="563"/>
                  <a:pt x="1179" y="542"/>
                </a:cubicBezTo>
                <a:cubicBezTo>
                  <a:pt x="1210" y="511"/>
                  <a:pt x="1242" y="482"/>
                  <a:pt x="1275" y="453"/>
                </a:cubicBezTo>
                <a:close/>
                <a:moveTo>
                  <a:pt x="1253" y="701"/>
                </a:moveTo>
                <a:cubicBezTo>
                  <a:pt x="1290" y="652"/>
                  <a:pt x="1332" y="597"/>
                  <a:pt x="1378" y="541"/>
                </a:cubicBezTo>
                <a:cubicBezTo>
                  <a:pt x="1360" y="567"/>
                  <a:pt x="1341" y="594"/>
                  <a:pt x="1322" y="623"/>
                </a:cubicBezTo>
                <a:cubicBezTo>
                  <a:pt x="1282" y="683"/>
                  <a:pt x="1244" y="745"/>
                  <a:pt x="1207" y="805"/>
                </a:cubicBezTo>
                <a:cubicBezTo>
                  <a:pt x="1198" y="820"/>
                  <a:pt x="1188" y="836"/>
                  <a:pt x="1179" y="851"/>
                </a:cubicBezTo>
                <a:cubicBezTo>
                  <a:pt x="1190" y="819"/>
                  <a:pt x="1202" y="787"/>
                  <a:pt x="1214" y="755"/>
                </a:cubicBezTo>
                <a:cubicBezTo>
                  <a:pt x="1227" y="737"/>
                  <a:pt x="1240" y="719"/>
                  <a:pt x="1253" y="701"/>
                </a:cubicBezTo>
                <a:close/>
                <a:moveTo>
                  <a:pt x="1852" y="240"/>
                </a:moveTo>
                <a:cubicBezTo>
                  <a:pt x="1872" y="226"/>
                  <a:pt x="1872" y="226"/>
                  <a:pt x="1872" y="226"/>
                </a:cubicBezTo>
                <a:cubicBezTo>
                  <a:pt x="1874" y="224"/>
                  <a:pt x="1877" y="222"/>
                  <a:pt x="1880" y="220"/>
                </a:cubicBezTo>
                <a:cubicBezTo>
                  <a:pt x="1866" y="236"/>
                  <a:pt x="1852" y="251"/>
                  <a:pt x="1839" y="264"/>
                </a:cubicBezTo>
                <a:cubicBezTo>
                  <a:pt x="1825" y="279"/>
                  <a:pt x="1813" y="292"/>
                  <a:pt x="1805" y="302"/>
                </a:cubicBezTo>
                <a:cubicBezTo>
                  <a:pt x="1788" y="323"/>
                  <a:pt x="1771" y="345"/>
                  <a:pt x="1753" y="367"/>
                </a:cubicBezTo>
                <a:cubicBezTo>
                  <a:pt x="1683" y="431"/>
                  <a:pt x="1622" y="502"/>
                  <a:pt x="1572" y="578"/>
                </a:cubicBezTo>
                <a:cubicBezTo>
                  <a:pt x="1555" y="603"/>
                  <a:pt x="1539" y="629"/>
                  <a:pt x="1525" y="656"/>
                </a:cubicBezTo>
                <a:cubicBezTo>
                  <a:pt x="1506" y="680"/>
                  <a:pt x="1487" y="704"/>
                  <a:pt x="1469" y="729"/>
                </a:cubicBezTo>
                <a:cubicBezTo>
                  <a:pt x="1449" y="756"/>
                  <a:pt x="1429" y="783"/>
                  <a:pt x="1410" y="811"/>
                </a:cubicBezTo>
                <a:cubicBezTo>
                  <a:pt x="1419" y="788"/>
                  <a:pt x="1428" y="766"/>
                  <a:pt x="1438" y="743"/>
                </a:cubicBezTo>
                <a:cubicBezTo>
                  <a:pt x="1444" y="735"/>
                  <a:pt x="1450" y="727"/>
                  <a:pt x="1455" y="719"/>
                </a:cubicBezTo>
                <a:cubicBezTo>
                  <a:pt x="1549" y="587"/>
                  <a:pt x="1647" y="462"/>
                  <a:pt x="1749" y="349"/>
                </a:cubicBezTo>
                <a:cubicBezTo>
                  <a:pt x="1749" y="349"/>
                  <a:pt x="1797" y="294"/>
                  <a:pt x="1797" y="294"/>
                </a:cubicBezTo>
                <a:cubicBezTo>
                  <a:pt x="1807" y="281"/>
                  <a:pt x="1818" y="269"/>
                  <a:pt x="1829" y="257"/>
                </a:cubicBezTo>
                <a:cubicBezTo>
                  <a:pt x="1837" y="251"/>
                  <a:pt x="1844" y="245"/>
                  <a:pt x="1852" y="240"/>
                </a:cubicBezTo>
                <a:close/>
                <a:moveTo>
                  <a:pt x="1894" y="365"/>
                </a:moveTo>
                <a:cubicBezTo>
                  <a:pt x="1808" y="450"/>
                  <a:pt x="1732" y="541"/>
                  <a:pt x="1666" y="637"/>
                </a:cubicBezTo>
                <a:cubicBezTo>
                  <a:pt x="1654" y="654"/>
                  <a:pt x="1643" y="672"/>
                  <a:pt x="1632" y="689"/>
                </a:cubicBezTo>
                <a:cubicBezTo>
                  <a:pt x="1613" y="709"/>
                  <a:pt x="1595" y="729"/>
                  <a:pt x="1577" y="748"/>
                </a:cubicBezTo>
                <a:cubicBezTo>
                  <a:pt x="1584" y="734"/>
                  <a:pt x="1592" y="720"/>
                  <a:pt x="1600" y="706"/>
                </a:cubicBezTo>
                <a:cubicBezTo>
                  <a:pt x="1674" y="609"/>
                  <a:pt x="1749" y="515"/>
                  <a:pt x="1818" y="429"/>
                </a:cubicBezTo>
                <a:cubicBezTo>
                  <a:pt x="1842" y="407"/>
                  <a:pt x="1868" y="386"/>
                  <a:pt x="1894" y="365"/>
                </a:cubicBezTo>
                <a:close/>
                <a:moveTo>
                  <a:pt x="2264" y="375"/>
                </a:moveTo>
                <a:cubicBezTo>
                  <a:pt x="2282" y="361"/>
                  <a:pt x="2301" y="348"/>
                  <a:pt x="2321" y="335"/>
                </a:cubicBezTo>
                <a:cubicBezTo>
                  <a:pt x="2335" y="325"/>
                  <a:pt x="2350" y="315"/>
                  <a:pt x="2364" y="305"/>
                </a:cubicBezTo>
                <a:cubicBezTo>
                  <a:pt x="2357" y="312"/>
                  <a:pt x="2349" y="320"/>
                  <a:pt x="2342" y="327"/>
                </a:cubicBezTo>
                <a:cubicBezTo>
                  <a:pt x="2336" y="331"/>
                  <a:pt x="2329" y="335"/>
                  <a:pt x="2323" y="340"/>
                </a:cubicBezTo>
                <a:cubicBezTo>
                  <a:pt x="2134" y="479"/>
                  <a:pt x="1989" y="622"/>
                  <a:pt x="1879" y="775"/>
                </a:cubicBezTo>
                <a:cubicBezTo>
                  <a:pt x="1873" y="785"/>
                  <a:pt x="1866" y="795"/>
                  <a:pt x="1859" y="805"/>
                </a:cubicBezTo>
                <a:cubicBezTo>
                  <a:pt x="1837" y="827"/>
                  <a:pt x="1816" y="850"/>
                  <a:pt x="1794" y="873"/>
                </a:cubicBezTo>
                <a:cubicBezTo>
                  <a:pt x="1822" y="832"/>
                  <a:pt x="1852" y="791"/>
                  <a:pt x="1883" y="751"/>
                </a:cubicBezTo>
                <a:cubicBezTo>
                  <a:pt x="1979" y="634"/>
                  <a:pt x="2107" y="491"/>
                  <a:pt x="2264" y="375"/>
                </a:cubicBezTo>
                <a:close/>
                <a:moveTo>
                  <a:pt x="1932" y="859"/>
                </a:moveTo>
                <a:cubicBezTo>
                  <a:pt x="2029" y="762"/>
                  <a:pt x="2029" y="762"/>
                  <a:pt x="2029" y="762"/>
                </a:cubicBezTo>
                <a:cubicBezTo>
                  <a:pt x="2033" y="757"/>
                  <a:pt x="2038" y="752"/>
                  <a:pt x="2043" y="748"/>
                </a:cubicBezTo>
                <a:cubicBezTo>
                  <a:pt x="2009" y="799"/>
                  <a:pt x="1977" y="852"/>
                  <a:pt x="1946" y="903"/>
                </a:cubicBezTo>
                <a:cubicBezTo>
                  <a:pt x="1923" y="943"/>
                  <a:pt x="1923" y="943"/>
                  <a:pt x="1923" y="943"/>
                </a:cubicBezTo>
                <a:cubicBezTo>
                  <a:pt x="1914" y="958"/>
                  <a:pt x="1903" y="973"/>
                  <a:pt x="1893" y="989"/>
                </a:cubicBezTo>
                <a:cubicBezTo>
                  <a:pt x="1871" y="1013"/>
                  <a:pt x="1849" y="1037"/>
                  <a:pt x="1829" y="1060"/>
                </a:cubicBezTo>
                <a:cubicBezTo>
                  <a:pt x="1856" y="989"/>
                  <a:pt x="1889" y="923"/>
                  <a:pt x="1929" y="862"/>
                </a:cubicBezTo>
                <a:cubicBezTo>
                  <a:pt x="1930" y="861"/>
                  <a:pt x="1931" y="860"/>
                  <a:pt x="1932" y="859"/>
                </a:cubicBezTo>
                <a:close/>
              </a:path>
            </a:pathLst>
          </a:custGeom>
          <a:solidFill>
            <a:srgbClr val="FFCC99"/>
          </a:solidFill>
          <a:ln>
            <a:noFill/>
          </a:ln>
        </p:spPr>
        <p:txBody>
          <a:bodyPr/>
          <a:lstStyle/>
          <a:p>
            <a:endParaRPr lang="zh-CN" altLang="en-US"/>
          </a:p>
        </p:txBody>
      </p:sp>
      <p:sp>
        <p:nvSpPr>
          <p:cNvPr id="10" name="PA_文本框 7"/>
          <p:cNvSpPr txBox="1">
            <a:spLocks noChangeArrowheads="1"/>
          </p:cNvSpPr>
          <p:nvPr>
            <p:custDataLst>
              <p:tags r:id="rId2"/>
            </p:custDataLst>
          </p:nvPr>
        </p:nvSpPr>
        <p:spPr bwMode="auto">
          <a:xfrm>
            <a:off x="2915816" y="2480915"/>
            <a:ext cx="34300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dirty="0">
                <a:latin typeface="微软雅黑" panose="020B0503020204020204" pitchFamily="34" charset="-122"/>
                <a:ea typeface="微软雅黑" panose="020B0503020204020204" pitchFamily="34" charset="-122"/>
              </a:rPr>
              <a:t>请在此添加您的标题</a:t>
            </a:r>
          </a:p>
        </p:txBody>
      </p:sp>
      <p:sp>
        <p:nvSpPr>
          <p:cNvPr id="15" name="PA_文本框 5"/>
          <p:cNvSpPr txBox="1"/>
          <p:nvPr>
            <p:custDataLst>
              <p:tags r:id="rId3"/>
            </p:custDataLst>
          </p:nvPr>
        </p:nvSpPr>
        <p:spPr>
          <a:xfrm>
            <a:off x="3422014" y="1812761"/>
            <a:ext cx="2417650" cy="830997"/>
          </a:xfrm>
          <a:prstGeom prst="rect">
            <a:avLst/>
          </a:prstGeom>
          <a:noFill/>
        </p:spPr>
        <p:txBody>
          <a:bodyPr wrap="none" rtlCol="0">
            <a:spAutoFit/>
          </a:bodyPr>
          <a:lstStyle/>
          <a:p>
            <a:r>
              <a:rPr lang="en-US" altLang="zh-CN" sz="4800" dirty="0" smtClean="0">
                <a:latin typeface="落落补 汤圆" pitchFamily="2" charset="-128"/>
                <a:ea typeface="落落补 汤圆" pitchFamily="2" charset="-128"/>
                <a:cs typeface="落落补 汤圆" pitchFamily="2" charset="-128"/>
              </a:rPr>
              <a:t>THE ONE</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4"/>
            </p:custDataLst>
          </p:nvPr>
        </p:nvSpPr>
        <p:spPr>
          <a:xfrm>
            <a:off x="3126849" y="3000937"/>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8" fill="hold" grpId="0" nodeType="withEffect">
                                  <p:stCondLst>
                                    <p:cond delay="60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par>
                                <p:cTn id="11" presetID="22" presetClass="entr" presetSubtype="8" fill="hold" grpId="0" nodeType="withEffect">
                                  <p:stCondLst>
                                    <p:cond delay="90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par>
                                <p:cTn id="14" presetID="22" presetClass="entr" presetSubtype="8" fill="hold" grpId="0" nodeType="withEffect">
                                  <p:stCondLst>
                                    <p:cond delay="120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chenying0907 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2"/>
            </p:custDataLst>
          </p:nvPr>
        </p:nvSpPr>
        <p:spPr>
          <a:xfrm>
            <a:off x="1306204" y="1635646"/>
            <a:ext cx="6387575" cy="163121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      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在这里输入文字信息请在这里输入文字信息请在这里输入文字信息请在这里输入文字信息请在这里输入文字信息请在这里输入文字信息请在这里输入文字信息请在这里输入文字信息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 </a:t>
            </a: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      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在这里输入文字信息请在这里输入文字信息请在这里输入文字信息请在这里输入文字信息请在这里输入文字信息请在这里输入文字信息请在这里输入文字信息请在这里输入文字信息。 　　</a:t>
            </a:r>
          </a:p>
        </p:txBody>
      </p:sp>
    </p:spTree>
    <p:extLst>
      <p:ext uri="{BB962C8B-B14F-4D97-AF65-F5344CB8AC3E}">
        <p14:creationId xmlns:p14="http://schemas.microsoft.com/office/powerpoint/2010/main" val="328255849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6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3"/>
          <p:cNvGrpSpPr/>
          <p:nvPr>
            <p:custDataLst>
              <p:tags r:id="rId1"/>
            </p:custDataLst>
          </p:nvPr>
        </p:nvGrpSpPr>
        <p:grpSpPr>
          <a:xfrm rot="20908391">
            <a:off x="1557251" y="3064060"/>
            <a:ext cx="1950737" cy="1211702"/>
            <a:chOff x="3246438" y="1068388"/>
            <a:chExt cx="5711825" cy="4678363"/>
          </a:xfrm>
          <a:solidFill>
            <a:schemeClr val="tx1"/>
          </a:solidFill>
        </p:grpSpPr>
        <p:sp>
          <p:nvSpPr>
            <p:cNvPr id="322" name="chenying0907 5"/>
            <p:cNvSpPr>
              <a:spLocks/>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3" name="chenying0907 6"/>
            <p:cNvSpPr>
              <a:spLocks/>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4" name="chenying0907 7"/>
            <p:cNvSpPr>
              <a:spLocks/>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5" name="chenying0907 8"/>
            <p:cNvSpPr>
              <a:spLocks/>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6" name="chenying0907 9"/>
            <p:cNvSpPr>
              <a:spLocks/>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7" name="chenying0907 10"/>
            <p:cNvSpPr>
              <a:spLocks/>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8" name="chenying0907 11"/>
            <p:cNvSpPr>
              <a:spLocks/>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nvGrpSpPr>
            <p:cNvPr id="329" name="chenying0907 328"/>
            <p:cNvGrpSpPr/>
            <p:nvPr/>
          </p:nvGrpSpPr>
          <p:grpSpPr>
            <a:xfrm>
              <a:off x="3517901" y="1225551"/>
              <a:ext cx="5260975" cy="4090987"/>
              <a:chOff x="3517901" y="1225551"/>
              <a:chExt cx="5260975" cy="4090987"/>
            </a:xfrm>
            <a:grpFill/>
          </p:grpSpPr>
          <p:sp>
            <p:nvSpPr>
              <p:cNvPr id="330" name="chenying0907 12"/>
              <p:cNvSpPr>
                <a:spLocks/>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1" name="chenying0907 13"/>
              <p:cNvSpPr>
                <a:spLocks/>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2" name="chenying0907 14"/>
              <p:cNvSpPr>
                <a:spLocks/>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3" name="chenying0907 15"/>
              <p:cNvSpPr>
                <a:spLocks/>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4" name="chenying0907 16"/>
              <p:cNvSpPr>
                <a:spLocks/>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5" name="chenying0907 17"/>
              <p:cNvSpPr>
                <a:spLocks/>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6" name="chenying0907 18"/>
              <p:cNvSpPr>
                <a:spLocks/>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7" name="chenying0907 19"/>
              <p:cNvSpPr>
                <a:spLocks/>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8" name="chenying0907 20"/>
              <p:cNvSpPr>
                <a:spLocks/>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39" name="chenying0907 21"/>
              <p:cNvSpPr>
                <a:spLocks/>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0" name="chenying0907 22"/>
              <p:cNvSpPr>
                <a:spLocks/>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1" name="chenying0907 23"/>
              <p:cNvSpPr>
                <a:spLocks/>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2" name="chenying0907 24"/>
              <p:cNvSpPr>
                <a:spLocks/>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3" name="chenying0907 25"/>
              <p:cNvSpPr>
                <a:spLocks/>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4" name="chenying0907 26"/>
              <p:cNvSpPr>
                <a:spLocks/>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5" name="chenying0907 27"/>
              <p:cNvSpPr>
                <a:spLocks/>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6" name="chenying0907 28"/>
              <p:cNvSpPr>
                <a:spLocks/>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7" name="chenying0907 29"/>
              <p:cNvSpPr>
                <a:spLocks/>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8" name="chenying0907 30"/>
              <p:cNvSpPr>
                <a:spLocks/>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49" name="chenying0907 31"/>
              <p:cNvSpPr>
                <a:spLocks/>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0" name="chenying0907 32"/>
              <p:cNvSpPr>
                <a:spLocks/>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1" name="chenying0907 33"/>
              <p:cNvSpPr>
                <a:spLocks/>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2" name="chenying0907 34"/>
              <p:cNvSpPr>
                <a:spLocks/>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3" name="chenying0907 35"/>
              <p:cNvSpPr>
                <a:spLocks/>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4" name="chenying0907 36"/>
              <p:cNvSpPr>
                <a:spLocks/>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5" name="chenying0907 37"/>
              <p:cNvSpPr>
                <a:spLocks/>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6" name="chenying0907 38"/>
              <p:cNvSpPr>
                <a:spLocks/>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7" name="chenying0907 39"/>
              <p:cNvSpPr>
                <a:spLocks/>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8" name="chenying0907 40"/>
              <p:cNvSpPr>
                <a:spLocks/>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59" name="chenying0907 41"/>
              <p:cNvSpPr>
                <a:spLocks/>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0" name="chenying0907 42"/>
              <p:cNvSpPr>
                <a:spLocks/>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1" name="chenying0907 43"/>
              <p:cNvSpPr>
                <a:spLocks/>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2" name="chenying0907 44"/>
              <p:cNvSpPr>
                <a:spLocks/>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3" name="chenying0907 45"/>
              <p:cNvSpPr>
                <a:spLocks/>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4" name="chenying0907 46"/>
              <p:cNvSpPr>
                <a:spLocks/>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5" name="chenying0907 47"/>
              <p:cNvSpPr>
                <a:spLocks/>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6" name="chenying0907 48"/>
              <p:cNvSpPr>
                <a:spLocks/>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7" name="chenying0907 49"/>
              <p:cNvSpPr>
                <a:spLocks/>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8" name="chenying0907 50"/>
              <p:cNvSpPr>
                <a:spLocks/>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69" name="chenying0907 51"/>
              <p:cNvSpPr>
                <a:spLocks/>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0" name="chenying0907 52"/>
              <p:cNvSpPr>
                <a:spLocks/>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1" name="chenying0907 53"/>
              <p:cNvSpPr>
                <a:spLocks/>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2" name="chenying0907 54"/>
              <p:cNvSpPr>
                <a:spLocks/>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3" name="chenying0907 55"/>
              <p:cNvSpPr>
                <a:spLocks/>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4" name="chenying0907 56"/>
              <p:cNvSpPr>
                <a:spLocks/>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5" name="chenying0907 57"/>
              <p:cNvSpPr>
                <a:spLocks/>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6" name="chenying0907 58"/>
              <p:cNvSpPr>
                <a:spLocks/>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7" name="chenying0907 59"/>
              <p:cNvSpPr>
                <a:spLocks/>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8" name="chenying0907 60"/>
              <p:cNvSpPr>
                <a:spLocks/>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79" name="chenying0907 61"/>
              <p:cNvSpPr>
                <a:spLocks/>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0" name="chenying0907 62"/>
              <p:cNvSpPr>
                <a:spLocks/>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1" name="chenying0907 63"/>
              <p:cNvSpPr>
                <a:spLocks/>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2" name="chenying0907 64"/>
              <p:cNvSpPr>
                <a:spLocks/>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3" name="chenying0907 65"/>
              <p:cNvSpPr>
                <a:spLocks/>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4" name="chenying0907 66"/>
              <p:cNvSpPr>
                <a:spLocks/>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5" name="chenying0907 67"/>
              <p:cNvSpPr>
                <a:spLocks/>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6" name="chenying0907 68"/>
              <p:cNvSpPr>
                <a:spLocks/>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7" name="chenying0907 69"/>
              <p:cNvSpPr>
                <a:spLocks/>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8" name="chenying0907 70"/>
              <p:cNvSpPr>
                <a:spLocks/>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89" name="chenying0907 71"/>
              <p:cNvSpPr>
                <a:spLocks/>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0" name="chenying0907 72"/>
              <p:cNvSpPr>
                <a:spLocks/>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1" name="chenying0907 73"/>
              <p:cNvSpPr>
                <a:spLocks/>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2" name="chenying0907 74"/>
              <p:cNvSpPr>
                <a:spLocks/>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3" name="chenying0907 75"/>
              <p:cNvSpPr>
                <a:spLocks/>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4" name="chenying0907 76"/>
              <p:cNvSpPr>
                <a:spLocks/>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5" name="chenying0907 77"/>
              <p:cNvSpPr>
                <a:spLocks/>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6" name="chenying0907 78"/>
              <p:cNvSpPr>
                <a:spLocks/>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7" name="chenying0907 79"/>
              <p:cNvSpPr>
                <a:spLocks/>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8" name="chenying0907 80"/>
              <p:cNvSpPr>
                <a:spLocks/>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99" name="chenying0907 81"/>
              <p:cNvSpPr>
                <a:spLocks/>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0" name="chenying0907 82"/>
              <p:cNvSpPr>
                <a:spLocks/>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1" name="chenying0907 83"/>
              <p:cNvSpPr>
                <a:spLocks/>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2" name="chenying0907 84"/>
              <p:cNvSpPr>
                <a:spLocks/>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3" name="chenying0907 85"/>
              <p:cNvSpPr>
                <a:spLocks/>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4" name="chenying0907 86"/>
              <p:cNvSpPr>
                <a:spLocks/>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5" name="chenying0907 87"/>
              <p:cNvSpPr>
                <a:spLocks/>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6" name="chenying0907 88"/>
              <p:cNvSpPr>
                <a:spLocks/>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7" name="chenying0907 89"/>
              <p:cNvSpPr>
                <a:spLocks/>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8" name="chenying0907 90"/>
              <p:cNvSpPr>
                <a:spLocks/>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09" name="chenying0907 91"/>
              <p:cNvSpPr>
                <a:spLocks/>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410" name="chenying0907 92"/>
              <p:cNvSpPr>
                <a:spLocks/>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grpSp>
      <p:grpSp>
        <p:nvGrpSpPr>
          <p:cNvPr id="5" name="PA_chenying0907 4"/>
          <p:cNvGrpSpPr/>
          <p:nvPr>
            <p:custDataLst>
              <p:tags r:id="rId2"/>
            </p:custDataLst>
          </p:nvPr>
        </p:nvGrpSpPr>
        <p:grpSpPr>
          <a:xfrm>
            <a:off x="1503980" y="1323715"/>
            <a:ext cx="2338577" cy="1650984"/>
            <a:chOff x="3246438" y="1068388"/>
            <a:chExt cx="5711825" cy="4678363"/>
          </a:xfrm>
          <a:solidFill>
            <a:schemeClr val="tx1"/>
          </a:solidFill>
        </p:grpSpPr>
        <p:sp>
          <p:nvSpPr>
            <p:cNvPr id="233" name="chenying0907 5"/>
            <p:cNvSpPr>
              <a:spLocks/>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4" name="chenying0907 6"/>
            <p:cNvSpPr>
              <a:spLocks/>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5" name="chenying0907 7"/>
            <p:cNvSpPr>
              <a:spLocks/>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6" name="chenying0907 8"/>
            <p:cNvSpPr>
              <a:spLocks/>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7" name="chenying0907 9"/>
            <p:cNvSpPr>
              <a:spLocks/>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8" name="chenying0907 10"/>
            <p:cNvSpPr>
              <a:spLocks/>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9" name="chenying0907 11"/>
            <p:cNvSpPr>
              <a:spLocks/>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nvGrpSpPr>
            <p:cNvPr id="240" name="chenying0907 239"/>
            <p:cNvGrpSpPr/>
            <p:nvPr/>
          </p:nvGrpSpPr>
          <p:grpSpPr>
            <a:xfrm>
              <a:off x="3517901" y="1225551"/>
              <a:ext cx="5260975" cy="4090987"/>
              <a:chOff x="3517901" y="1225551"/>
              <a:chExt cx="5260975" cy="4090987"/>
            </a:xfrm>
            <a:grpFill/>
          </p:grpSpPr>
          <p:sp>
            <p:nvSpPr>
              <p:cNvPr id="241" name="chenying0907 12"/>
              <p:cNvSpPr>
                <a:spLocks/>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2" name="chenying0907 13"/>
              <p:cNvSpPr>
                <a:spLocks/>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3" name="chenying0907 14"/>
              <p:cNvSpPr>
                <a:spLocks/>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4" name="chenying0907 15"/>
              <p:cNvSpPr>
                <a:spLocks/>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5" name="chenying0907 16"/>
              <p:cNvSpPr>
                <a:spLocks/>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6" name="chenying0907 17"/>
              <p:cNvSpPr>
                <a:spLocks/>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7" name="chenying0907 18"/>
              <p:cNvSpPr>
                <a:spLocks/>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8" name="chenying0907 19"/>
              <p:cNvSpPr>
                <a:spLocks/>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49" name="chenying0907 20"/>
              <p:cNvSpPr>
                <a:spLocks/>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0" name="chenying0907 21"/>
              <p:cNvSpPr>
                <a:spLocks/>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1" name="chenying0907 22"/>
              <p:cNvSpPr>
                <a:spLocks/>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2" name="chenying0907 23"/>
              <p:cNvSpPr>
                <a:spLocks/>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3" name="chenying0907 24"/>
              <p:cNvSpPr>
                <a:spLocks/>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4" name="chenying0907 25"/>
              <p:cNvSpPr>
                <a:spLocks/>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5" name="chenying0907 26"/>
              <p:cNvSpPr>
                <a:spLocks/>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6" name="chenying0907 27"/>
              <p:cNvSpPr>
                <a:spLocks/>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7" name="chenying0907 28"/>
              <p:cNvSpPr>
                <a:spLocks/>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8" name="chenying0907 29"/>
              <p:cNvSpPr>
                <a:spLocks/>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59" name="chenying0907 30"/>
              <p:cNvSpPr>
                <a:spLocks/>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0" name="chenying0907 31"/>
              <p:cNvSpPr>
                <a:spLocks/>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1" name="chenying0907 32"/>
              <p:cNvSpPr>
                <a:spLocks/>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2" name="chenying0907 33"/>
              <p:cNvSpPr>
                <a:spLocks/>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3" name="chenying0907 34"/>
              <p:cNvSpPr>
                <a:spLocks/>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4" name="chenying0907 35"/>
              <p:cNvSpPr>
                <a:spLocks/>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5" name="chenying0907 36"/>
              <p:cNvSpPr>
                <a:spLocks/>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6" name="chenying0907 37"/>
              <p:cNvSpPr>
                <a:spLocks/>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7" name="chenying0907 38"/>
              <p:cNvSpPr>
                <a:spLocks/>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8" name="chenying0907 39"/>
              <p:cNvSpPr>
                <a:spLocks/>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69" name="chenying0907 40"/>
              <p:cNvSpPr>
                <a:spLocks/>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0" name="chenying0907 41"/>
              <p:cNvSpPr>
                <a:spLocks/>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1" name="chenying0907 42"/>
              <p:cNvSpPr>
                <a:spLocks/>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2" name="chenying0907 43"/>
              <p:cNvSpPr>
                <a:spLocks/>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3" name="chenying0907 44"/>
              <p:cNvSpPr>
                <a:spLocks/>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4" name="chenying0907 45"/>
              <p:cNvSpPr>
                <a:spLocks/>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5" name="chenying0907 46"/>
              <p:cNvSpPr>
                <a:spLocks/>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6" name="chenying0907 47"/>
              <p:cNvSpPr>
                <a:spLocks/>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7" name="chenying0907 48"/>
              <p:cNvSpPr>
                <a:spLocks/>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8" name="chenying0907 49"/>
              <p:cNvSpPr>
                <a:spLocks/>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79" name="chenying0907 50"/>
              <p:cNvSpPr>
                <a:spLocks/>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0" name="chenying0907 51"/>
              <p:cNvSpPr>
                <a:spLocks/>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1" name="chenying0907 52"/>
              <p:cNvSpPr>
                <a:spLocks/>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2" name="chenying0907 53"/>
              <p:cNvSpPr>
                <a:spLocks/>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3" name="chenying0907 54"/>
              <p:cNvSpPr>
                <a:spLocks/>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4" name="chenying0907 55"/>
              <p:cNvSpPr>
                <a:spLocks/>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5" name="chenying0907 56"/>
              <p:cNvSpPr>
                <a:spLocks/>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6" name="chenying0907 57"/>
              <p:cNvSpPr>
                <a:spLocks/>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7" name="chenying0907 58"/>
              <p:cNvSpPr>
                <a:spLocks/>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8" name="chenying0907 59"/>
              <p:cNvSpPr>
                <a:spLocks/>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89" name="chenying0907 60"/>
              <p:cNvSpPr>
                <a:spLocks/>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0" name="chenying0907 61"/>
              <p:cNvSpPr>
                <a:spLocks/>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1" name="chenying0907 62"/>
              <p:cNvSpPr>
                <a:spLocks/>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2" name="chenying0907 63"/>
              <p:cNvSpPr>
                <a:spLocks/>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3" name="chenying0907 64"/>
              <p:cNvSpPr>
                <a:spLocks/>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4" name="chenying0907 65"/>
              <p:cNvSpPr>
                <a:spLocks/>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5" name="chenying0907 66"/>
              <p:cNvSpPr>
                <a:spLocks/>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6" name="chenying0907 67"/>
              <p:cNvSpPr>
                <a:spLocks/>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7" name="chenying0907 68"/>
              <p:cNvSpPr>
                <a:spLocks/>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8" name="chenying0907 69"/>
              <p:cNvSpPr>
                <a:spLocks/>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99" name="chenying0907 70"/>
              <p:cNvSpPr>
                <a:spLocks/>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0" name="chenying0907 71"/>
              <p:cNvSpPr>
                <a:spLocks/>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1" name="chenying0907 72"/>
              <p:cNvSpPr>
                <a:spLocks/>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2" name="chenying0907 73"/>
              <p:cNvSpPr>
                <a:spLocks/>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3" name="chenying0907 74"/>
              <p:cNvSpPr>
                <a:spLocks/>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4" name="chenying0907 75"/>
              <p:cNvSpPr>
                <a:spLocks/>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5" name="chenying0907 76"/>
              <p:cNvSpPr>
                <a:spLocks/>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6" name="chenying0907 77"/>
              <p:cNvSpPr>
                <a:spLocks/>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7" name="chenying0907 78"/>
              <p:cNvSpPr>
                <a:spLocks/>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8" name="chenying0907 79"/>
              <p:cNvSpPr>
                <a:spLocks/>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09" name="chenying0907 80"/>
              <p:cNvSpPr>
                <a:spLocks/>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0" name="chenying0907 81"/>
              <p:cNvSpPr>
                <a:spLocks/>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1" name="chenying0907 82"/>
              <p:cNvSpPr>
                <a:spLocks/>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2" name="chenying0907 83"/>
              <p:cNvSpPr>
                <a:spLocks/>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3" name="chenying0907 84"/>
              <p:cNvSpPr>
                <a:spLocks/>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4" name="chenying0907 85"/>
              <p:cNvSpPr>
                <a:spLocks/>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5" name="chenying0907 86"/>
              <p:cNvSpPr>
                <a:spLocks/>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6" name="chenying0907 87"/>
              <p:cNvSpPr>
                <a:spLocks/>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7" name="chenying0907 88"/>
              <p:cNvSpPr>
                <a:spLocks/>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8" name="chenying0907 89"/>
              <p:cNvSpPr>
                <a:spLocks/>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19" name="chenying0907 90"/>
              <p:cNvSpPr>
                <a:spLocks/>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0" name="chenying0907 91"/>
              <p:cNvSpPr>
                <a:spLocks/>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321" name="chenying0907 92"/>
              <p:cNvSpPr>
                <a:spLocks/>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grpSp>
      <p:grpSp>
        <p:nvGrpSpPr>
          <p:cNvPr id="6" name="PA_chenying0907 5"/>
          <p:cNvGrpSpPr/>
          <p:nvPr>
            <p:custDataLst>
              <p:tags r:id="rId3"/>
            </p:custDataLst>
          </p:nvPr>
        </p:nvGrpSpPr>
        <p:grpSpPr>
          <a:xfrm flipH="1">
            <a:off x="5488026" y="1383583"/>
            <a:ext cx="1928999" cy="1415550"/>
            <a:chOff x="3246438" y="1068388"/>
            <a:chExt cx="5711825" cy="4678363"/>
          </a:xfrm>
          <a:solidFill>
            <a:schemeClr val="tx1"/>
          </a:solidFill>
        </p:grpSpPr>
        <p:sp>
          <p:nvSpPr>
            <p:cNvPr id="144" name="chenying0907 5"/>
            <p:cNvSpPr>
              <a:spLocks/>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5" name="chenying0907 6"/>
            <p:cNvSpPr>
              <a:spLocks/>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6" name="chenying0907 7"/>
            <p:cNvSpPr>
              <a:spLocks/>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7" name="chenying0907 8"/>
            <p:cNvSpPr>
              <a:spLocks/>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8" name="chenying0907 9"/>
            <p:cNvSpPr>
              <a:spLocks/>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9" name="chenying0907 10"/>
            <p:cNvSpPr>
              <a:spLocks/>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0" name="chenying0907 11"/>
            <p:cNvSpPr>
              <a:spLocks/>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nvGrpSpPr>
            <p:cNvPr id="151" name="chenying0907 150"/>
            <p:cNvGrpSpPr/>
            <p:nvPr/>
          </p:nvGrpSpPr>
          <p:grpSpPr>
            <a:xfrm>
              <a:off x="3517901" y="1225551"/>
              <a:ext cx="5260975" cy="4090987"/>
              <a:chOff x="3517901" y="1225551"/>
              <a:chExt cx="5260975" cy="4090987"/>
            </a:xfrm>
            <a:grpFill/>
          </p:grpSpPr>
          <p:sp>
            <p:nvSpPr>
              <p:cNvPr id="152" name="chenying0907 12"/>
              <p:cNvSpPr>
                <a:spLocks/>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3" name="chenying0907 13"/>
              <p:cNvSpPr>
                <a:spLocks/>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4" name="chenying0907 14"/>
              <p:cNvSpPr>
                <a:spLocks/>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5" name="chenying0907 15"/>
              <p:cNvSpPr>
                <a:spLocks/>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6" name="chenying0907 16"/>
              <p:cNvSpPr>
                <a:spLocks/>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7" name="chenying0907 17"/>
              <p:cNvSpPr>
                <a:spLocks/>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8" name="chenying0907 18"/>
              <p:cNvSpPr>
                <a:spLocks/>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59" name="chenying0907 19"/>
              <p:cNvSpPr>
                <a:spLocks/>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0" name="chenying0907 20"/>
              <p:cNvSpPr>
                <a:spLocks/>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1" name="chenying0907 21"/>
              <p:cNvSpPr>
                <a:spLocks/>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2" name="chenying0907 22"/>
              <p:cNvSpPr>
                <a:spLocks/>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3" name="chenying0907 23"/>
              <p:cNvSpPr>
                <a:spLocks/>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4" name="chenying0907 24"/>
              <p:cNvSpPr>
                <a:spLocks/>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5" name="chenying0907 25"/>
              <p:cNvSpPr>
                <a:spLocks/>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6" name="chenying0907 26"/>
              <p:cNvSpPr>
                <a:spLocks/>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7" name="chenying0907 27"/>
              <p:cNvSpPr>
                <a:spLocks/>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8" name="chenying0907 28"/>
              <p:cNvSpPr>
                <a:spLocks/>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69" name="chenying0907 29"/>
              <p:cNvSpPr>
                <a:spLocks/>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0" name="chenying0907 30"/>
              <p:cNvSpPr>
                <a:spLocks/>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1" name="chenying0907 31"/>
              <p:cNvSpPr>
                <a:spLocks/>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2" name="chenying0907 32"/>
              <p:cNvSpPr>
                <a:spLocks/>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3" name="chenying0907 33"/>
              <p:cNvSpPr>
                <a:spLocks/>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4" name="chenying0907 34"/>
              <p:cNvSpPr>
                <a:spLocks/>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5" name="chenying0907 35"/>
              <p:cNvSpPr>
                <a:spLocks/>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6" name="chenying0907 36"/>
              <p:cNvSpPr>
                <a:spLocks/>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7" name="chenying0907 37"/>
              <p:cNvSpPr>
                <a:spLocks/>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8" name="chenying0907 38"/>
              <p:cNvSpPr>
                <a:spLocks/>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79" name="chenying0907 39"/>
              <p:cNvSpPr>
                <a:spLocks/>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0" name="chenying0907 40"/>
              <p:cNvSpPr>
                <a:spLocks/>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1" name="chenying0907 41"/>
              <p:cNvSpPr>
                <a:spLocks/>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2" name="chenying0907 42"/>
              <p:cNvSpPr>
                <a:spLocks/>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3" name="chenying0907 43"/>
              <p:cNvSpPr>
                <a:spLocks/>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4" name="chenying0907 44"/>
              <p:cNvSpPr>
                <a:spLocks/>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5" name="chenying0907 45"/>
              <p:cNvSpPr>
                <a:spLocks/>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6" name="chenying0907 46"/>
              <p:cNvSpPr>
                <a:spLocks/>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7" name="chenying0907 47"/>
              <p:cNvSpPr>
                <a:spLocks/>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8" name="chenying0907 48"/>
              <p:cNvSpPr>
                <a:spLocks/>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89" name="chenying0907 49"/>
              <p:cNvSpPr>
                <a:spLocks/>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0" name="chenying0907 50"/>
              <p:cNvSpPr>
                <a:spLocks/>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1" name="chenying0907 51"/>
              <p:cNvSpPr>
                <a:spLocks/>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2" name="chenying0907 52"/>
              <p:cNvSpPr>
                <a:spLocks/>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3" name="chenying0907 53"/>
              <p:cNvSpPr>
                <a:spLocks/>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4" name="chenying0907 54"/>
              <p:cNvSpPr>
                <a:spLocks/>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5" name="chenying0907 55"/>
              <p:cNvSpPr>
                <a:spLocks/>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6" name="chenying0907 56"/>
              <p:cNvSpPr>
                <a:spLocks/>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7" name="chenying0907 57"/>
              <p:cNvSpPr>
                <a:spLocks/>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8" name="chenying0907 58"/>
              <p:cNvSpPr>
                <a:spLocks/>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99" name="chenying0907 59"/>
              <p:cNvSpPr>
                <a:spLocks/>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0" name="chenying0907 60"/>
              <p:cNvSpPr>
                <a:spLocks/>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1" name="chenying0907 61"/>
              <p:cNvSpPr>
                <a:spLocks/>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2" name="chenying0907 62"/>
              <p:cNvSpPr>
                <a:spLocks/>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3" name="chenying0907 63"/>
              <p:cNvSpPr>
                <a:spLocks/>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4" name="chenying0907 64"/>
              <p:cNvSpPr>
                <a:spLocks/>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5" name="chenying0907 65"/>
              <p:cNvSpPr>
                <a:spLocks/>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6" name="chenying0907 66"/>
              <p:cNvSpPr>
                <a:spLocks/>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7" name="chenying0907 67"/>
              <p:cNvSpPr>
                <a:spLocks/>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8" name="chenying0907 68"/>
              <p:cNvSpPr>
                <a:spLocks/>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09" name="chenying0907 69"/>
              <p:cNvSpPr>
                <a:spLocks/>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0" name="chenying0907 70"/>
              <p:cNvSpPr>
                <a:spLocks/>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1" name="chenying0907 71"/>
              <p:cNvSpPr>
                <a:spLocks/>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2" name="chenying0907 72"/>
              <p:cNvSpPr>
                <a:spLocks/>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3" name="chenying0907 73"/>
              <p:cNvSpPr>
                <a:spLocks/>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4" name="chenying0907 74"/>
              <p:cNvSpPr>
                <a:spLocks/>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5" name="chenying0907 75"/>
              <p:cNvSpPr>
                <a:spLocks/>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6" name="chenying0907 76"/>
              <p:cNvSpPr>
                <a:spLocks/>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7" name="chenying0907 77"/>
              <p:cNvSpPr>
                <a:spLocks/>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8" name="chenying0907 78"/>
              <p:cNvSpPr>
                <a:spLocks/>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19" name="chenying0907 79"/>
              <p:cNvSpPr>
                <a:spLocks/>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0" name="chenying0907 80"/>
              <p:cNvSpPr>
                <a:spLocks/>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1" name="chenying0907 81"/>
              <p:cNvSpPr>
                <a:spLocks/>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2" name="chenying0907 82"/>
              <p:cNvSpPr>
                <a:spLocks/>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3" name="chenying0907 83"/>
              <p:cNvSpPr>
                <a:spLocks/>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4" name="chenying0907 84"/>
              <p:cNvSpPr>
                <a:spLocks/>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5" name="chenying0907 85"/>
              <p:cNvSpPr>
                <a:spLocks/>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6" name="chenying0907 86"/>
              <p:cNvSpPr>
                <a:spLocks/>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7" name="chenying0907 87"/>
              <p:cNvSpPr>
                <a:spLocks/>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8" name="chenying0907 88"/>
              <p:cNvSpPr>
                <a:spLocks/>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29" name="chenying0907 89"/>
              <p:cNvSpPr>
                <a:spLocks/>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0" name="chenying0907 90"/>
              <p:cNvSpPr>
                <a:spLocks/>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1" name="chenying0907 91"/>
              <p:cNvSpPr>
                <a:spLocks/>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232" name="chenying0907 92"/>
              <p:cNvSpPr>
                <a:spLocks/>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grpSp>
      <p:grpSp>
        <p:nvGrpSpPr>
          <p:cNvPr id="7" name="PA_chenying0907 6"/>
          <p:cNvGrpSpPr/>
          <p:nvPr>
            <p:custDataLst>
              <p:tags r:id="rId4"/>
            </p:custDataLst>
          </p:nvPr>
        </p:nvGrpSpPr>
        <p:grpSpPr>
          <a:xfrm rot="626096" flipH="1">
            <a:off x="5913784" y="2823220"/>
            <a:ext cx="1791901" cy="1259655"/>
            <a:chOff x="3246438" y="1068388"/>
            <a:chExt cx="5711825" cy="4678363"/>
          </a:xfrm>
          <a:solidFill>
            <a:schemeClr val="tx1"/>
          </a:solidFill>
        </p:grpSpPr>
        <p:sp>
          <p:nvSpPr>
            <p:cNvPr id="55" name="chenying0907 5"/>
            <p:cNvSpPr>
              <a:spLocks/>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56" name="chenying0907 6"/>
            <p:cNvSpPr>
              <a:spLocks/>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57" name="chenying0907 7"/>
            <p:cNvSpPr>
              <a:spLocks/>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58" name="chenying0907 8"/>
            <p:cNvSpPr>
              <a:spLocks/>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59" name="chenying0907 9"/>
            <p:cNvSpPr>
              <a:spLocks/>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0" name="chenying0907 10"/>
            <p:cNvSpPr>
              <a:spLocks/>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1" name="chenying0907 11"/>
            <p:cNvSpPr>
              <a:spLocks/>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nvGrpSpPr>
            <p:cNvPr id="62" name="chenying0907 61"/>
            <p:cNvGrpSpPr/>
            <p:nvPr/>
          </p:nvGrpSpPr>
          <p:grpSpPr>
            <a:xfrm>
              <a:off x="3517901" y="1225551"/>
              <a:ext cx="5260975" cy="4090987"/>
              <a:chOff x="3517901" y="1225551"/>
              <a:chExt cx="5260975" cy="4090987"/>
            </a:xfrm>
            <a:grpFill/>
          </p:grpSpPr>
          <p:sp>
            <p:nvSpPr>
              <p:cNvPr id="63" name="chenying0907 12"/>
              <p:cNvSpPr>
                <a:spLocks/>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4" name="chenying0907 13"/>
              <p:cNvSpPr>
                <a:spLocks/>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5" name="chenying0907 14"/>
              <p:cNvSpPr>
                <a:spLocks/>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6" name="chenying0907 15"/>
              <p:cNvSpPr>
                <a:spLocks/>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7" name="chenying0907 16"/>
              <p:cNvSpPr>
                <a:spLocks/>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8" name="chenying0907 17"/>
              <p:cNvSpPr>
                <a:spLocks/>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69" name="chenying0907 18"/>
              <p:cNvSpPr>
                <a:spLocks/>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0" name="chenying0907 19"/>
              <p:cNvSpPr>
                <a:spLocks/>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1" name="chenying0907 20"/>
              <p:cNvSpPr>
                <a:spLocks/>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2" name="chenying0907 21"/>
              <p:cNvSpPr>
                <a:spLocks/>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3" name="chenying0907 22"/>
              <p:cNvSpPr>
                <a:spLocks/>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4" name="chenying0907 23"/>
              <p:cNvSpPr>
                <a:spLocks/>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5" name="chenying0907 24"/>
              <p:cNvSpPr>
                <a:spLocks/>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6" name="chenying0907 25"/>
              <p:cNvSpPr>
                <a:spLocks/>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7" name="chenying0907 26"/>
              <p:cNvSpPr>
                <a:spLocks/>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8" name="chenying0907 27"/>
              <p:cNvSpPr>
                <a:spLocks/>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79" name="chenying0907 28"/>
              <p:cNvSpPr>
                <a:spLocks/>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0" name="chenying0907 29"/>
              <p:cNvSpPr>
                <a:spLocks/>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1" name="chenying0907 30"/>
              <p:cNvSpPr>
                <a:spLocks/>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2" name="chenying0907 31"/>
              <p:cNvSpPr>
                <a:spLocks/>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3" name="chenying0907 32"/>
              <p:cNvSpPr>
                <a:spLocks/>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4" name="chenying0907 33"/>
              <p:cNvSpPr>
                <a:spLocks/>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5" name="chenying0907 34"/>
              <p:cNvSpPr>
                <a:spLocks/>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6" name="chenying0907 35"/>
              <p:cNvSpPr>
                <a:spLocks/>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7" name="chenying0907 36"/>
              <p:cNvSpPr>
                <a:spLocks/>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8" name="chenying0907 37"/>
              <p:cNvSpPr>
                <a:spLocks/>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89" name="chenying0907 38"/>
              <p:cNvSpPr>
                <a:spLocks/>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0" name="chenying0907 39"/>
              <p:cNvSpPr>
                <a:spLocks/>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1" name="chenying0907 40"/>
              <p:cNvSpPr>
                <a:spLocks/>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2" name="chenying0907 41"/>
              <p:cNvSpPr>
                <a:spLocks/>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3" name="chenying0907 42"/>
              <p:cNvSpPr>
                <a:spLocks/>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4" name="chenying0907 43"/>
              <p:cNvSpPr>
                <a:spLocks/>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5" name="chenying0907 44"/>
              <p:cNvSpPr>
                <a:spLocks/>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6" name="chenying0907 45"/>
              <p:cNvSpPr>
                <a:spLocks/>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7" name="chenying0907 46"/>
              <p:cNvSpPr>
                <a:spLocks/>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8" name="chenying0907 47"/>
              <p:cNvSpPr>
                <a:spLocks/>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99" name="chenying0907 48"/>
              <p:cNvSpPr>
                <a:spLocks/>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0" name="chenying0907 49"/>
              <p:cNvSpPr>
                <a:spLocks/>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1" name="chenying0907 50"/>
              <p:cNvSpPr>
                <a:spLocks/>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2" name="chenying0907 51"/>
              <p:cNvSpPr>
                <a:spLocks/>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3" name="chenying0907 52"/>
              <p:cNvSpPr>
                <a:spLocks/>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4" name="chenying0907 53"/>
              <p:cNvSpPr>
                <a:spLocks/>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5" name="chenying0907 54"/>
              <p:cNvSpPr>
                <a:spLocks/>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6" name="chenying0907 55"/>
              <p:cNvSpPr>
                <a:spLocks/>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7" name="chenying0907 56"/>
              <p:cNvSpPr>
                <a:spLocks/>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8" name="chenying0907 57"/>
              <p:cNvSpPr>
                <a:spLocks/>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09" name="chenying0907 58"/>
              <p:cNvSpPr>
                <a:spLocks/>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0" name="chenying0907 59"/>
              <p:cNvSpPr>
                <a:spLocks/>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1" name="chenying0907 60"/>
              <p:cNvSpPr>
                <a:spLocks/>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2" name="chenying0907 61"/>
              <p:cNvSpPr>
                <a:spLocks/>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3" name="chenying0907 62"/>
              <p:cNvSpPr>
                <a:spLocks/>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4" name="chenying0907 63"/>
              <p:cNvSpPr>
                <a:spLocks/>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5" name="chenying0907 64"/>
              <p:cNvSpPr>
                <a:spLocks/>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6" name="chenying0907 65"/>
              <p:cNvSpPr>
                <a:spLocks/>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7" name="chenying0907 66"/>
              <p:cNvSpPr>
                <a:spLocks/>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8" name="chenying0907 67"/>
              <p:cNvSpPr>
                <a:spLocks/>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19" name="chenying0907 68"/>
              <p:cNvSpPr>
                <a:spLocks/>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0" name="chenying0907 69"/>
              <p:cNvSpPr>
                <a:spLocks/>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1" name="chenying0907 70"/>
              <p:cNvSpPr>
                <a:spLocks/>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2" name="chenying0907 71"/>
              <p:cNvSpPr>
                <a:spLocks/>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3" name="chenying0907 72"/>
              <p:cNvSpPr>
                <a:spLocks/>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4" name="chenying0907 73"/>
              <p:cNvSpPr>
                <a:spLocks/>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5" name="chenying0907 74"/>
              <p:cNvSpPr>
                <a:spLocks/>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6" name="chenying0907 75"/>
              <p:cNvSpPr>
                <a:spLocks/>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7" name="chenying0907 76"/>
              <p:cNvSpPr>
                <a:spLocks/>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8" name="chenying0907 77"/>
              <p:cNvSpPr>
                <a:spLocks/>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29" name="chenying0907 78"/>
              <p:cNvSpPr>
                <a:spLocks/>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0" name="chenying0907 79"/>
              <p:cNvSpPr>
                <a:spLocks/>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1" name="chenying0907 80"/>
              <p:cNvSpPr>
                <a:spLocks/>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2" name="chenying0907 81"/>
              <p:cNvSpPr>
                <a:spLocks/>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3" name="chenying0907 82"/>
              <p:cNvSpPr>
                <a:spLocks/>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4" name="chenying0907 83"/>
              <p:cNvSpPr>
                <a:spLocks/>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5" name="chenying0907 84"/>
              <p:cNvSpPr>
                <a:spLocks/>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6" name="chenying0907 85"/>
              <p:cNvSpPr>
                <a:spLocks/>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7" name="chenying0907 86"/>
              <p:cNvSpPr>
                <a:spLocks/>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8" name="chenying0907 87"/>
              <p:cNvSpPr>
                <a:spLocks/>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39" name="chenying0907 88"/>
              <p:cNvSpPr>
                <a:spLocks/>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0" name="chenying0907 89"/>
              <p:cNvSpPr>
                <a:spLocks/>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1" name="chenying0907 90"/>
              <p:cNvSpPr>
                <a:spLocks/>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2" name="chenying0907 91"/>
              <p:cNvSpPr>
                <a:spLocks/>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sp>
            <p:nvSpPr>
              <p:cNvPr id="143" name="chenying0907 92"/>
              <p:cNvSpPr>
                <a:spLocks/>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2400">
                  <a:latin typeface="方正静蕾简体" panose="02000000000000000000" pitchFamily="2" charset="-122"/>
                  <a:ea typeface="方正静蕾简体" panose="02000000000000000000" pitchFamily="2" charset="-122"/>
                </a:endParaRPr>
              </a:p>
            </p:txBody>
          </p:sp>
        </p:grpSp>
      </p:grpSp>
      <p:grpSp>
        <p:nvGrpSpPr>
          <p:cNvPr id="467" name="PA_chenying0907 466"/>
          <p:cNvGrpSpPr/>
          <p:nvPr>
            <p:custDataLst>
              <p:tags r:id="rId5"/>
            </p:custDataLst>
          </p:nvPr>
        </p:nvGrpSpPr>
        <p:grpSpPr>
          <a:xfrm>
            <a:off x="1403648" y="267494"/>
            <a:ext cx="6192688" cy="767437"/>
            <a:chOff x="1492256" y="411510"/>
            <a:chExt cx="6192688" cy="767437"/>
          </a:xfrm>
        </p:grpSpPr>
        <p:sp>
          <p:nvSpPr>
            <p:cNvPr id="468" name="任意多边形 46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46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470"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 name="PA_矩形 1"/>
          <p:cNvSpPr/>
          <p:nvPr>
            <p:custDataLst>
              <p:tags r:id="rId6"/>
            </p:custDataLst>
          </p:nvPr>
        </p:nvSpPr>
        <p:spPr>
          <a:xfrm>
            <a:off x="1763688" y="1760962"/>
            <a:ext cx="1681655"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a:t>
            </a:r>
            <a:r>
              <a:rPr lang="zh-CN" altLang="en-US" sz="1000" dirty="0" smtClean="0">
                <a:solidFill>
                  <a:schemeClr val="tx1">
                    <a:lumMod val="75000"/>
                    <a:lumOff val="25000"/>
                  </a:schemeClr>
                </a:solidFill>
                <a:latin typeface="微软雅黑" pitchFamily="34" charset="-122"/>
                <a:ea typeface="微软雅黑" pitchFamily="34" charset="-122"/>
              </a:rPr>
              <a:t>输入。 </a:t>
            </a:r>
            <a:endParaRPr lang="zh-CN" altLang="en-US" sz="1000" dirty="0"/>
          </a:p>
        </p:txBody>
      </p:sp>
      <p:sp>
        <p:nvSpPr>
          <p:cNvPr id="471" name="PA_矩形 470"/>
          <p:cNvSpPr/>
          <p:nvPr>
            <p:custDataLst>
              <p:tags r:id="rId7"/>
            </p:custDataLst>
          </p:nvPr>
        </p:nvSpPr>
        <p:spPr>
          <a:xfrm>
            <a:off x="5874583" y="1714912"/>
            <a:ext cx="1433721"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a:t>
            </a:r>
            <a:r>
              <a:rPr lang="zh-CN" altLang="en-US" sz="1000" dirty="0" smtClean="0">
                <a:solidFill>
                  <a:schemeClr val="tx1">
                    <a:lumMod val="75000"/>
                    <a:lumOff val="25000"/>
                  </a:schemeClr>
                </a:solidFill>
                <a:latin typeface="微软雅黑" pitchFamily="34" charset="-122"/>
                <a:ea typeface="微软雅黑" pitchFamily="34" charset="-122"/>
              </a:rPr>
              <a:t>输入。 </a:t>
            </a:r>
            <a:endParaRPr lang="zh-CN" altLang="en-US" sz="1000" dirty="0"/>
          </a:p>
        </p:txBody>
      </p:sp>
      <p:sp>
        <p:nvSpPr>
          <p:cNvPr id="472" name="PA_矩形 471"/>
          <p:cNvSpPr/>
          <p:nvPr>
            <p:custDataLst>
              <p:tags r:id="rId8"/>
            </p:custDataLst>
          </p:nvPr>
        </p:nvSpPr>
        <p:spPr>
          <a:xfrm>
            <a:off x="1763688" y="3289460"/>
            <a:ext cx="1433721"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a:t>
            </a:r>
            <a:r>
              <a:rPr lang="zh-CN" altLang="en-US" sz="1000" dirty="0" smtClean="0">
                <a:solidFill>
                  <a:schemeClr val="tx1">
                    <a:lumMod val="75000"/>
                    <a:lumOff val="25000"/>
                  </a:schemeClr>
                </a:solidFill>
                <a:latin typeface="微软雅黑" pitchFamily="34" charset="-122"/>
                <a:ea typeface="微软雅黑" pitchFamily="34" charset="-122"/>
              </a:rPr>
              <a:t>输入。 </a:t>
            </a:r>
            <a:endParaRPr lang="zh-CN" altLang="en-US" sz="1000" dirty="0"/>
          </a:p>
        </p:txBody>
      </p:sp>
      <p:sp>
        <p:nvSpPr>
          <p:cNvPr id="473" name="PA_矩形 472"/>
          <p:cNvSpPr/>
          <p:nvPr>
            <p:custDataLst>
              <p:tags r:id="rId9"/>
            </p:custDataLst>
          </p:nvPr>
        </p:nvSpPr>
        <p:spPr>
          <a:xfrm>
            <a:off x="6226224" y="3003798"/>
            <a:ext cx="1277299"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a:t>
            </a:r>
            <a:r>
              <a:rPr lang="zh-CN" altLang="en-US" sz="1000" dirty="0" smtClean="0">
                <a:solidFill>
                  <a:schemeClr val="tx1">
                    <a:lumMod val="75000"/>
                    <a:lumOff val="25000"/>
                  </a:schemeClr>
                </a:solidFill>
                <a:latin typeface="微软雅黑" pitchFamily="34" charset="-122"/>
                <a:ea typeface="微软雅黑" pitchFamily="34" charset="-122"/>
              </a:rPr>
              <a:t>这里信息</a:t>
            </a:r>
            <a:r>
              <a:rPr lang="zh-CN" altLang="en-US" sz="1000" dirty="0">
                <a:solidFill>
                  <a:schemeClr val="tx1">
                    <a:lumMod val="75000"/>
                    <a:lumOff val="25000"/>
                  </a:schemeClr>
                </a:solidFill>
                <a:latin typeface="微软雅黑" pitchFamily="34" charset="-122"/>
                <a:ea typeface="微软雅黑" pitchFamily="34" charset="-122"/>
              </a:rPr>
              <a:t>请在这里</a:t>
            </a:r>
            <a:r>
              <a:rPr lang="zh-CN" altLang="en-US" sz="1000" dirty="0" smtClean="0">
                <a:solidFill>
                  <a:schemeClr val="tx1">
                    <a:lumMod val="75000"/>
                    <a:lumOff val="25000"/>
                  </a:schemeClr>
                </a:solidFill>
                <a:latin typeface="微软雅黑" pitchFamily="34" charset="-122"/>
                <a:ea typeface="微软雅黑" pitchFamily="34" charset="-122"/>
              </a:rPr>
              <a:t>输入。 </a:t>
            </a:r>
            <a:endParaRPr lang="zh-CN" altLang="en-US" sz="1000" dirty="0"/>
          </a:p>
        </p:txBody>
      </p:sp>
      <p:pic>
        <p:nvPicPr>
          <p:cNvPr id="413" name="PA_图片 412"/>
          <p:cNvPicPr>
            <a:picLocks noChangeAspect="1"/>
          </p:cNvPicPr>
          <p:nvPr>
            <p:custDataLst>
              <p:tags r:id="rId10"/>
            </p:custDataLst>
          </p:nvPr>
        </p:nvPicPr>
        <p:blipFill rotWithShape="1">
          <a:blip r:embed="rId13" cstate="print">
            <a:extLst>
              <a:ext uri="{28A0092B-C50C-407E-A947-70E740481C1C}">
                <a14:useLocalDpi xmlns:a14="http://schemas.microsoft.com/office/drawing/2010/main" val="0"/>
              </a:ext>
            </a:extLst>
          </a:blip>
          <a:srcRect t="25626"/>
          <a:stretch/>
        </p:blipFill>
        <p:spPr>
          <a:xfrm>
            <a:off x="3441785" y="1034931"/>
            <a:ext cx="2416027" cy="3233840"/>
          </a:xfrm>
          <a:prstGeom prst="rect">
            <a:avLst/>
          </a:prstGeom>
        </p:spPr>
      </p:pic>
    </p:spTree>
    <p:extLst>
      <p:ext uri="{BB962C8B-B14F-4D97-AF65-F5344CB8AC3E}">
        <p14:creationId xmlns:p14="http://schemas.microsoft.com/office/powerpoint/2010/main" val="193456576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472"/>
                                        </p:tgtEl>
                                        <p:attrNameLst>
                                          <p:attrName>style.visibility</p:attrName>
                                        </p:attrNameLst>
                                      </p:cBhvr>
                                      <p:to>
                                        <p:strVal val="visible"/>
                                      </p:to>
                                    </p:set>
                                    <p:anim calcmode="lin" valueType="num">
                                      <p:cBhvr additive="base">
                                        <p:cTn id="7" dur="500" fill="hold"/>
                                        <p:tgtEl>
                                          <p:spTgt spid="472"/>
                                        </p:tgtEl>
                                        <p:attrNameLst>
                                          <p:attrName>ppt_x</p:attrName>
                                        </p:attrNameLst>
                                      </p:cBhvr>
                                      <p:tavLst>
                                        <p:tav tm="0">
                                          <p:val>
                                            <p:strVal val="#ppt_x"/>
                                          </p:val>
                                        </p:tav>
                                        <p:tav tm="100000">
                                          <p:val>
                                            <p:strVal val="#ppt_x"/>
                                          </p:val>
                                        </p:tav>
                                      </p:tavLst>
                                    </p:anim>
                                    <p:anim calcmode="lin" valueType="num">
                                      <p:cBhvr additive="base">
                                        <p:cTn id="8" dur="500" fill="hold"/>
                                        <p:tgtEl>
                                          <p:spTgt spid="472"/>
                                        </p:tgtEl>
                                        <p:attrNameLst>
                                          <p:attrName>ppt_y</p:attrName>
                                        </p:attrNameLst>
                                      </p:cBhvr>
                                      <p:tavLst>
                                        <p:tav tm="0">
                                          <p:val>
                                            <p:strVal val="0-#ppt_h/2"/>
                                          </p:val>
                                        </p:tav>
                                        <p:tav tm="100000">
                                          <p:val>
                                            <p:strVal val="#ppt_y"/>
                                          </p:val>
                                        </p:tav>
                                      </p:tavLst>
                                    </p:anim>
                                  </p:childTnLst>
                                </p:cTn>
                              </p:par>
                              <p:par>
                                <p:cTn id="9" presetID="22" presetClass="entr" presetSubtype="8"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par>
                                <p:cTn id="12" presetID="22" presetClass="entr" presetSubtype="8" fill="hold" nodeType="withEffect">
                                  <p:stCondLst>
                                    <p:cond delay="60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par>
                                <p:cTn id="15" presetID="22" presetClass="entr" presetSubtype="8"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par>
                                <p:cTn id="18" presetID="22" presetClass="entr" presetSubtype="8" fill="hold" nodeType="withEffect">
                                  <p:stCondLst>
                                    <p:cond delay="12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nodeType="withEffect">
                                  <p:stCondLst>
                                    <p:cond delay="1500"/>
                                  </p:stCondLst>
                                  <p:childTnLst>
                                    <p:set>
                                      <p:cBhvr>
                                        <p:cTn id="22" dur="1" fill="hold">
                                          <p:stCondLst>
                                            <p:cond delay="0"/>
                                          </p:stCondLst>
                                        </p:cTn>
                                        <p:tgtEl>
                                          <p:spTgt spid="467"/>
                                        </p:tgtEl>
                                        <p:attrNameLst>
                                          <p:attrName>style.visibility</p:attrName>
                                        </p:attrNameLst>
                                      </p:cBhvr>
                                      <p:to>
                                        <p:strVal val="visible"/>
                                      </p:to>
                                    </p:set>
                                    <p:animEffect transition="in" filter="wipe(left)">
                                      <p:cBhvr>
                                        <p:cTn id="23" dur="500"/>
                                        <p:tgtEl>
                                          <p:spTgt spid="467"/>
                                        </p:tgtEl>
                                      </p:cBhvr>
                                    </p:animEffect>
                                  </p:childTnLst>
                                </p:cTn>
                              </p:par>
                              <p:par>
                                <p:cTn id="24" presetID="22" presetClass="entr" presetSubtype="8" fill="hold" grpId="0" nodeType="withEffect">
                                  <p:stCondLst>
                                    <p:cond delay="18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par>
                                <p:cTn id="27" presetID="22" presetClass="entr" presetSubtype="8" fill="hold" grpId="0" nodeType="withEffect">
                                  <p:stCondLst>
                                    <p:cond delay="2100"/>
                                  </p:stCondLst>
                                  <p:childTnLst>
                                    <p:set>
                                      <p:cBhvr>
                                        <p:cTn id="28" dur="1" fill="hold">
                                          <p:stCondLst>
                                            <p:cond delay="0"/>
                                          </p:stCondLst>
                                        </p:cTn>
                                        <p:tgtEl>
                                          <p:spTgt spid="471"/>
                                        </p:tgtEl>
                                        <p:attrNameLst>
                                          <p:attrName>style.visibility</p:attrName>
                                        </p:attrNameLst>
                                      </p:cBhvr>
                                      <p:to>
                                        <p:strVal val="visible"/>
                                      </p:to>
                                    </p:set>
                                    <p:animEffect transition="in" filter="wipe(left)">
                                      <p:cBhvr>
                                        <p:cTn id="29" dur="500"/>
                                        <p:tgtEl>
                                          <p:spTgt spid="471"/>
                                        </p:tgtEl>
                                      </p:cBhvr>
                                    </p:animEffect>
                                  </p:childTnLst>
                                </p:cTn>
                              </p:par>
                              <p:par>
                                <p:cTn id="30" presetID="22" presetClass="entr" presetSubtype="8" fill="hold" grpId="0" nodeType="withEffect">
                                  <p:stCondLst>
                                    <p:cond delay="2400"/>
                                  </p:stCondLst>
                                  <p:childTnLst>
                                    <p:set>
                                      <p:cBhvr>
                                        <p:cTn id="31" dur="1" fill="hold">
                                          <p:stCondLst>
                                            <p:cond delay="0"/>
                                          </p:stCondLst>
                                        </p:cTn>
                                        <p:tgtEl>
                                          <p:spTgt spid="473"/>
                                        </p:tgtEl>
                                        <p:attrNameLst>
                                          <p:attrName>style.visibility</p:attrName>
                                        </p:attrNameLst>
                                      </p:cBhvr>
                                      <p:to>
                                        <p:strVal val="visible"/>
                                      </p:to>
                                    </p:set>
                                    <p:animEffect transition="in" filter="wipe(left)">
                                      <p:cBhvr>
                                        <p:cTn id="32" dur="500"/>
                                        <p:tgtEl>
                                          <p:spTgt spid="473"/>
                                        </p:tgtEl>
                                      </p:cBhvr>
                                    </p:animEffect>
                                  </p:childTnLst>
                                </p:cTn>
                              </p:par>
                              <p:par>
                                <p:cTn id="33" presetID="22" presetClass="entr" presetSubtype="8" fill="hold" nodeType="withEffect">
                                  <p:stCondLst>
                                    <p:cond delay="300"/>
                                  </p:stCondLst>
                                  <p:childTnLst>
                                    <p:set>
                                      <p:cBhvr>
                                        <p:cTn id="34" dur="1" fill="hold">
                                          <p:stCondLst>
                                            <p:cond delay="0"/>
                                          </p:stCondLst>
                                        </p:cTn>
                                        <p:tgtEl>
                                          <p:spTgt spid="413"/>
                                        </p:tgtEl>
                                        <p:attrNameLst>
                                          <p:attrName>style.visibility</p:attrName>
                                        </p:attrNameLst>
                                      </p:cBhvr>
                                      <p:to>
                                        <p:strVal val="visible"/>
                                      </p:to>
                                    </p:set>
                                    <p:animEffect transition="in" filter="wipe(left)">
                                      <p:cBhvr>
                                        <p:cTn id="35" dur="500"/>
                                        <p:tgtEl>
                                          <p:spTgt spid="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471" grpId="0" animBg="1" autoUpdateAnimBg="0"/>
      <p:bldP spid="472" grpId="0"/>
      <p:bldP spid="47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241485" y="3011082"/>
            <a:ext cx="168708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711304" y="3011082"/>
            <a:ext cx="177492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171758" y="2968979"/>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4" name="PA_chenying0907 233"/>
          <p:cNvGrpSpPr/>
          <p:nvPr>
            <p:custDataLst>
              <p:tags r:id="rId1"/>
            </p:custDataLst>
          </p:nvPr>
        </p:nvGrpSpPr>
        <p:grpSpPr>
          <a:xfrm>
            <a:off x="622625" y="1275606"/>
            <a:ext cx="4296784" cy="3536415"/>
            <a:chOff x="1032927" y="1739318"/>
            <a:chExt cx="4975988" cy="4095425"/>
          </a:xfrm>
        </p:grpSpPr>
        <p:sp>
          <p:nvSpPr>
            <p:cNvPr id="235" name="chenying0907 5"/>
            <p:cNvSpPr>
              <a:spLocks/>
            </p:cNvSpPr>
            <p:nvPr/>
          </p:nvSpPr>
          <p:spPr bwMode="auto">
            <a:xfrm>
              <a:off x="3120780" y="1789467"/>
              <a:ext cx="2177815" cy="1851763"/>
            </a:xfrm>
            <a:custGeom>
              <a:avLst/>
              <a:gdLst>
                <a:gd name="T0" fmla="*/ 2147483646 w 1883"/>
                <a:gd name="T1" fmla="*/ 2147483646 h 1607"/>
                <a:gd name="T2" fmla="*/ 2147483646 w 1883"/>
                <a:gd name="T3" fmla="*/ 2147483646 h 1607"/>
                <a:gd name="T4" fmla="*/ 2147483646 w 1883"/>
                <a:gd name="T5" fmla="*/ 2147483646 h 1607"/>
                <a:gd name="T6" fmla="*/ 2147483646 w 1883"/>
                <a:gd name="T7" fmla="*/ 2147483646 h 1607"/>
                <a:gd name="T8" fmla="*/ 2147483646 w 1883"/>
                <a:gd name="T9" fmla="*/ 2147483646 h 1607"/>
                <a:gd name="T10" fmla="*/ 2147483646 w 1883"/>
                <a:gd name="T11" fmla="*/ 2147483646 h 1607"/>
                <a:gd name="T12" fmla="*/ 2147483646 w 1883"/>
                <a:gd name="T13" fmla="*/ 2147483646 h 1607"/>
                <a:gd name="T14" fmla="*/ 2147483646 w 1883"/>
                <a:gd name="T15" fmla="*/ 2147483646 h 1607"/>
                <a:gd name="T16" fmla="*/ 2147483646 w 1883"/>
                <a:gd name="T17" fmla="*/ 2147483646 h 1607"/>
                <a:gd name="T18" fmla="*/ 2147483646 w 1883"/>
                <a:gd name="T19" fmla="*/ 2147483646 h 1607"/>
                <a:gd name="T20" fmla="*/ 2147483646 w 1883"/>
                <a:gd name="T21" fmla="*/ 2147483646 h 1607"/>
                <a:gd name="T22" fmla="*/ 2147483646 w 1883"/>
                <a:gd name="T23" fmla="*/ 2147483646 h 1607"/>
                <a:gd name="T24" fmla="*/ 2147483646 w 1883"/>
                <a:gd name="T25" fmla="*/ 2147483646 h 1607"/>
                <a:gd name="T26" fmla="*/ 2147483646 w 1883"/>
                <a:gd name="T27" fmla="*/ 2147483646 h 1607"/>
                <a:gd name="T28" fmla="*/ 2147483646 w 1883"/>
                <a:gd name="T29" fmla="*/ 2147483646 h 1607"/>
                <a:gd name="T30" fmla="*/ 2147483646 w 1883"/>
                <a:gd name="T31" fmla="*/ 2147483646 h 1607"/>
                <a:gd name="T32" fmla="*/ 2147483646 w 1883"/>
                <a:gd name="T33" fmla="*/ 2147483646 h 1607"/>
                <a:gd name="T34" fmla="*/ 2147483646 w 1883"/>
                <a:gd name="T35" fmla="*/ 2147483646 h 1607"/>
                <a:gd name="T36" fmla="*/ 2147483646 w 1883"/>
                <a:gd name="T37" fmla="*/ 2147483646 h 1607"/>
                <a:gd name="T38" fmla="*/ 2147483646 w 1883"/>
                <a:gd name="T39" fmla="*/ 2147483646 h 1607"/>
                <a:gd name="T40" fmla="*/ 2147483646 w 1883"/>
                <a:gd name="T41" fmla="*/ 2147483646 h 1607"/>
                <a:gd name="T42" fmla="*/ 2147483646 w 1883"/>
                <a:gd name="T43" fmla="*/ 2147483646 h 1607"/>
                <a:gd name="T44" fmla="*/ 2147483646 w 1883"/>
                <a:gd name="T45" fmla="*/ 2147483646 h 1607"/>
                <a:gd name="T46" fmla="*/ 2147483646 w 1883"/>
                <a:gd name="T47" fmla="*/ 2147483646 h 1607"/>
                <a:gd name="T48" fmla="*/ 2147483646 w 1883"/>
                <a:gd name="T49" fmla="*/ 2147483646 h 1607"/>
                <a:gd name="T50" fmla="*/ 2147483646 w 1883"/>
                <a:gd name="T51" fmla="*/ 2147483646 h 1607"/>
                <a:gd name="T52" fmla="*/ 2147483646 w 1883"/>
                <a:gd name="T53" fmla="*/ 2147483646 h 1607"/>
                <a:gd name="T54" fmla="*/ 2147483646 w 1883"/>
                <a:gd name="T55" fmla="*/ 2147483646 h 1607"/>
                <a:gd name="T56" fmla="*/ 2147483646 w 1883"/>
                <a:gd name="T57" fmla="*/ 2147483646 h 1607"/>
                <a:gd name="T58" fmla="*/ 2147483646 w 1883"/>
                <a:gd name="T59" fmla="*/ 2147483646 h 1607"/>
                <a:gd name="T60" fmla="*/ 2147483646 w 1883"/>
                <a:gd name="T61" fmla="*/ 2147483646 h 1607"/>
                <a:gd name="T62" fmla="*/ 2147483646 w 1883"/>
                <a:gd name="T63" fmla="*/ 2147483646 h 1607"/>
                <a:gd name="T64" fmla="*/ 2147483646 w 1883"/>
                <a:gd name="T65" fmla="*/ 2147483646 h 1607"/>
                <a:gd name="T66" fmla="*/ 2147483646 w 1883"/>
                <a:gd name="T67" fmla="*/ 2147483646 h 1607"/>
                <a:gd name="T68" fmla="*/ 2147483646 w 1883"/>
                <a:gd name="T69" fmla="*/ 2147483646 h 1607"/>
                <a:gd name="T70" fmla="*/ 2147483646 w 1883"/>
                <a:gd name="T71" fmla="*/ 2147483646 h 1607"/>
                <a:gd name="T72" fmla="*/ 2147483646 w 1883"/>
                <a:gd name="T73" fmla="*/ 2147483646 h 1607"/>
                <a:gd name="T74" fmla="*/ 2147483646 w 1883"/>
                <a:gd name="T75" fmla="*/ 2147483646 h 1607"/>
                <a:gd name="T76" fmla="*/ 2147483646 w 1883"/>
                <a:gd name="T77" fmla="*/ 2147483646 h 1607"/>
                <a:gd name="T78" fmla="*/ 2147483646 w 1883"/>
                <a:gd name="T79" fmla="*/ 2147483646 h 1607"/>
                <a:gd name="T80" fmla="*/ 2147483646 w 1883"/>
                <a:gd name="T81" fmla="*/ 2147483646 h 1607"/>
                <a:gd name="T82" fmla="*/ 2147483646 w 1883"/>
                <a:gd name="T83" fmla="*/ 2147483646 h 1607"/>
                <a:gd name="T84" fmla="*/ 2147483646 w 1883"/>
                <a:gd name="T85" fmla="*/ 2147483646 h 1607"/>
                <a:gd name="T86" fmla="*/ 2147483646 w 1883"/>
                <a:gd name="T87" fmla="*/ 2147483646 h 1607"/>
                <a:gd name="T88" fmla="*/ 2147483646 w 1883"/>
                <a:gd name="T89" fmla="*/ 2147483646 h 1607"/>
                <a:gd name="T90" fmla="*/ 2147483646 w 1883"/>
                <a:gd name="T91" fmla="*/ 2147483646 h 1607"/>
                <a:gd name="T92" fmla="*/ 2147483646 w 1883"/>
                <a:gd name="T93" fmla="*/ 2147483646 h 1607"/>
                <a:gd name="T94" fmla="*/ 2147483646 w 1883"/>
                <a:gd name="T95" fmla="*/ 2147483646 h 1607"/>
                <a:gd name="T96" fmla="*/ 2147483646 w 1883"/>
                <a:gd name="T97" fmla="*/ 2147483646 h 1607"/>
                <a:gd name="T98" fmla="*/ 2147483646 w 1883"/>
                <a:gd name="T99" fmla="*/ 2147483646 h 1607"/>
                <a:gd name="T100" fmla="*/ 2147483646 w 1883"/>
                <a:gd name="T101" fmla="*/ 2147483646 h 1607"/>
                <a:gd name="T102" fmla="*/ 2147483646 w 1883"/>
                <a:gd name="T103" fmla="*/ 2147483646 h 1607"/>
                <a:gd name="T104" fmla="*/ 2147483646 w 1883"/>
                <a:gd name="T105" fmla="*/ 2147483646 h 1607"/>
                <a:gd name="T106" fmla="*/ 2147483646 w 1883"/>
                <a:gd name="T107" fmla="*/ 2147483646 h 1607"/>
                <a:gd name="T108" fmla="*/ 2147483646 w 1883"/>
                <a:gd name="T109" fmla="*/ 2147483646 h 1607"/>
                <a:gd name="T110" fmla="*/ 2147483646 w 1883"/>
                <a:gd name="T111" fmla="*/ 2147483646 h 1607"/>
                <a:gd name="T112" fmla="*/ 2147483646 w 1883"/>
                <a:gd name="T113" fmla="*/ 2147483646 h 1607"/>
                <a:gd name="T114" fmla="*/ 2147483646 w 1883"/>
                <a:gd name="T115" fmla="*/ 2147483646 h 1607"/>
                <a:gd name="T116" fmla="*/ 2147483646 w 1883"/>
                <a:gd name="T117" fmla="*/ 2147483646 h 1607"/>
                <a:gd name="T118" fmla="*/ 2147483646 w 1883"/>
                <a:gd name="T119" fmla="*/ 2147483646 h 1607"/>
                <a:gd name="T120" fmla="*/ 2147483646 w 1883"/>
                <a:gd name="T121" fmla="*/ 2147483646 h 1607"/>
                <a:gd name="T122" fmla="*/ 2147483646 w 1883"/>
                <a:gd name="T123" fmla="*/ 2147483646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36" name="chenying0907 6"/>
            <p:cNvSpPr>
              <a:spLocks/>
            </p:cNvSpPr>
            <p:nvPr/>
          </p:nvSpPr>
          <p:spPr bwMode="auto">
            <a:xfrm>
              <a:off x="2702835" y="3043167"/>
              <a:ext cx="1392527" cy="1171979"/>
            </a:xfrm>
            <a:custGeom>
              <a:avLst/>
              <a:gdLst>
                <a:gd name="T0" fmla="*/ 2147483646 w 1203"/>
                <a:gd name="T1" fmla="*/ 2147483646 h 1018"/>
                <a:gd name="T2" fmla="*/ 2147483646 w 1203"/>
                <a:gd name="T3" fmla="*/ 2147483646 h 1018"/>
                <a:gd name="T4" fmla="*/ 2147483646 w 1203"/>
                <a:gd name="T5" fmla="*/ 2147483646 h 1018"/>
                <a:gd name="T6" fmla="*/ 2147483646 w 1203"/>
                <a:gd name="T7" fmla="*/ 2147483646 h 1018"/>
                <a:gd name="T8" fmla="*/ 2147483646 w 1203"/>
                <a:gd name="T9" fmla="*/ 2147483646 h 1018"/>
                <a:gd name="T10" fmla="*/ 2147483646 w 1203"/>
                <a:gd name="T11" fmla="*/ 2147483646 h 1018"/>
                <a:gd name="T12" fmla="*/ 2147483646 w 1203"/>
                <a:gd name="T13" fmla="*/ 2147483646 h 1018"/>
                <a:gd name="T14" fmla="*/ 2147483646 w 1203"/>
                <a:gd name="T15" fmla="*/ 2147483646 h 1018"/>
                <a:gd name="T16" fmla="*/ 2147483646 w 1203"/>
                <a:gd name="T17" fmla="*/ 2147483646 h 1018"/>
                <a:gd name="T18" fmla="*/ 2147483646 w 1203"/>
                <a:gd name="T19" fmla="*/ 2147483646 h 1018"/>
                <a:gd name="T20" fmla="*/ 2147483646 w 1203"/>
                <a:gd name="T21" fmla="*/ 2147483646 h 1018"/>
                <a:gd name="T22" fmla="*/ 2147483646 w 1203"/>
                <a:gd name="T23" fmla="*/ 2147483646 h 1018"/>
                <a:gd name="T24" fmla="*/ 2147483646 w 1203"/>
                <a:gd name="T25" fmla="*/ 2147483646 h 1018"/>
                <a:gd name="T26" fmla="*/ 2147483646 w 1203"/>
                <a:gd name="T27" fmla="*/ 2147483646 h 1018"/>
                <a:gd name="T28" fmla="*/ 2147483646 w 1203"/>
                <a:gd name="T29" fmla="*/ 2147483646 h 1018"/>
                <a:gd name="T30" fmla="*/ 2147483646 w 1203"/>
                <a:gd name="T31" fmla="*/ 2147483646 h 1018"/>
                <a:gd name="T32" fmla="*/ 2147483646 w 1203"/>
                <a:gd name="T33" fmla="*/ 2147483646 h 1018"/>
                <a:gd name="T34" fmla="*/ 2147483646 w 1203"/>
                <a:gd name="T35" fmla="*/ 2147483646 h 1018"/>
                <a:gd name="T36" fmla="*/ 2147483646 w 1203"/>
                <a:gd name="T37" fmla="*/ 2147483646 h 1018"/>
                <a:gd name="T38" fmla="*/ 2147483646 w 1203"/>
                <a:gd name="T39" fmla="*/ 2147483646 h 1018"/>
                <a:gd name="T40" fmla="*/ 2147483646 w 1203"/>
                <a:gd name="T41" fmla="*/ 2147483646 h 1018"/>
                <a:gd name="T42" fmla="*/ 2147483646 w 1203"/>
                <a:gd name="T43" fmla="*/ 2147483646 h 1018"/>
                <a:gd name="T44" fmla="*/ 2147483646 w 1203"/>
                <a:gd name="T45" fmla="*/ 2147483646 h 1018"/>
                <a:gd name="T46" fmla="*/ 2147483646 w 1203"/>
                <a:gd name="T47" fmla="*/ 2147483646 h 1018"/>
                <a:gd name="T48" fmla="*/ 2147483646 w 1203"/>
                <a:gd name="T49" fmla="*/ 2147483646 h 1018"/>
                <a:gd name="T50" fmla="*/ 2147483646 w 1203"/>
                <a:gd name="T51" fmla="*/ 2147483646 h 1018"/>
                <a:gd name="T52" fmla="*/ 2147483646 w 1203"/>
                <a:gd name="T53" fmla="*/ 2147483646 h 1018"/>
                <a:gd name="T54" fmla="*/ 2147483646 w 1203"/>
                <a:gd name="T55" fmla="*/ 2147483646 h 1018"/>
                <a:gd name="T56" fmla="*/ 2147483646 w 1203"/>
                <a:gd name="T57" fmla="*/ 2147483646 h 1018"/>
                <a:gd name="T58" fmla="*/ 2147483646 w 1203"/>
                <a:gd name="T59" fmla="*/ 2147483646 h 1018"/>
                <a:gd name="T60" fmla="*/ 2147483646 w 1203"/>
                <a:gd name="T61" fmla="*/ 2147483646 h 1018"/>
                <a:gd name="T62" fmla="*/ 2147483646 w 1203"/>
                <a:gd name="T63" fmla="*/ 2147483646 h 1018"/>
                <a:gd name="T64" fmla="*/ 2147483646 w 1203"/>
                <a:gd name="T65" fmla="*/ 2147483646 h 1018"/>
                <a:gd name="T66" fmla="*/ 2147483646 w 1203"/>
                <a:gd name="T67" fmla="*/ 2147483646 h 1018"/>
                <a:gd name="T68" fmla="*/ 2147483646 w 1203"/>
                <a:gd name="T69" fmla="*/ 2147483646 h 1018"/>
                <a:gd name="T70" fmla="*/ 2147483646 w 1203"/>
                <a:gd name="T71" fmla="*/ 2147483646 h 1018"/>
                <a:gd name="T72" fmla="*/ 2147483646 w 1203"/>
                <a:gd name="T73" fmla="*/ 2147483646 h 1018"/>
                <a:gd name="T74" fmla="*/ 2147483646 w 1203"/>
                <a:gd name="T75" fmla="*/ 2147483646 h 1018"/>
                <a:gd name="T76" fmla="*/ 2147483646 w 1203"/>
                <a:gd name="T77" fmla="*/ 2147483646 h 1018"/>
                <a:gd name="T78" fmla="*/ 2147483646 w 1203"/>
                <a:gd name="T79" fmla="*/ 2147483646 h 1018"/>
                <a:gd name="T80" fmla="*/ 2147483646 w 1203"/>
                <a:gd name="T81" fmla="*/ 2147483646 h 1018"/>
                <a:gd name="T82" fmla="*/ 2147483646 w 1203"/>
                <a:gd name="T83" fmla="*/ 2147483646 h 1018"/>
                <a:gd name="T84" fmla="*/ 2147483646 w 1203"/>
                <a:gd name="T85" fmla="*/ 2147483646 h 1018"/>
                <a:gd name="T86" fmla="*/ 2147483646 w 1203"/>
                <a:gd name="T87" fmla="*/ 2147483646 h 1018"/>
                <a:gd name="T88" fmla="*/ 2147483646 w 1203"/>
                <a:gd name="T89" fmla="*/ 2147483646 h 1018"/>
                <a:gd name="T90" fmla="*/ 2147483646 w 1203"/>
                <a:gd name="T91" fmla="*/ 2147483646 h 1018"/>
                <a:gd name="T92" fmla="*/ 2147483646 w 1203"/>
                <a:gd name="T93" fmla="*/ 2147483646 h 1018"/>
                <a:gd name="T94" fmla="*/ 2147483646 w 1203"/>
                <a:gd name="T95" fmla="*/ 2147483646 h 1018"/>
                <a:gd name="T96" fmla="*/ 2147483646 w 1203"/>
                <a:gd name="T97" fmla="*/ 2147483646 h 1018"/>
                <a:gd name="T98" fmla="*/ 2147483646 w 1203"/>
                <a:gd name="T99" fmla="*/ 2147483646 h 1018"/>
                <a:gd name="T100" fmla="*/ 2147483646 w 1203"/>
                <a:gd name="T101" fmla="*/ 2147483646 h 1018"/>
                <a:gd name="T102" fmla="*/ 2147483646 w 1203"/>
                <a:gd name="T103" fmla="*/ 2147483646 h 1018"/>
                <a:gd name="T104" fmla="*/ 2147483646 w 1203"/>
                <a:gd name="T105" fmla="*/ 2147483646 h 1018"/>
                <a:gd name="T106" fmla="*/ 2147483646 w 1203"/>
                <a:gd name="T107" fmla="*/ 2147483646 h 1018"/>
                <a:gd name="T108" fmla="*/ 2147483646 w 1203"/>
                <a:gd name="T109" fmla="*/ 2147483646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37" name="chenying0907 7"/>
            <p:cNvSpPr>
              <a:spLocks/>
            </p:cNvSpPr>
            <p:nvPr/>
          </p:nvSpPr>
          <p:spPr bwMode="auto">
            <a:xfrm>
              <a:off x="3690536" y="3449925"/>
              <a:ext cx="281130" cy="462477"/>
            </a:xfrm>
            <a:custGeom>
              <a:avLst/>
              <a:gdLst>
                <a:gd name="T0" fmla="*/ 2147483646 w 242"/>
                <a:gd name="T1" fmla="*/ 2147483646 h 402"/>
                <a:gd name="T2" fmla="*/ 2147483646 w 242"/>
                <a:gd name="T3" fmla="*/ 2147483646 h 402"/>
                <a:gd name="T4" fmla="*/ 2147483646 w 242"/>
                <a:gd name="T5" fmla="*/ 2147483646 h 402"/>
                <a:gd name="T6" fmla="*/ 2147483646 w 242"/>
                <a:gd name="T7" fmla="*/ 2147483646 h 402"/>
                <a:gd name="T8" fmla="*/ 2147483646 w 242"/>
                <a:gd name="T9" fmla="*/ 2147483646 h 402"/>
                <a:gd name="T10" fmla="*/ 2147483646 w 242"/>
                <a:gd name="T11" fmla="*/ 2147483646 h 402"/>
                <a:gd name="T12" fmla="*/ 2147483646 w 242"/>
                <a:gd name="T13" fmla="*/ 2147483646 h 402"/>
                <a:gd name="T14" fmla="*/ 2147483646 w 242"/>
                <a:gd name="T15" fmla="*/ 2147483646 h 402"/>
                <a:gd name="T16" fmla="*/ 2147483646 w 242"/>
                <a:gd name="T17" fmla="*/ 2147483646 h 402"/>
                <a:gd name="T18" fmla="*/ 2147483646 w 242"/>
                <a:gd name="T19" fmla="*/ 2147483646 h 402"/>
                <a:gd name="T20" fmla="*/ 2147483646 w 242"/>
                <a:gd name="T21" fmla="*/ 2147483646 h 402"/>
                <a:gd name="T22" fmla="*/ 2147483646 w 242"/>
                <a:gd name="T23" fmla="*/ 2147483646 h 402"/>
                <a:gd name="T24" fmla="*/ 2147483646 w 242"/>
                <a:gd name="T25" fmla="*/ 2147483646 h 402"/>
                <a:gd name="T26" fmla="*/ 2147483646 w 242"/>
                <a:gd name="T27" fmla="*/ 2147483646 h 402"/>
                <a:gd name="T28" fmla="*/ 2147483646 w 242"/>
                <a:gd name="T29" fmla="*/ 2147483646 h 402"/>
                <a:gd name="T30" fmla="*/ 2147483646 w 242"/>
                <a:gd name="T31" fmla="*/ 2147483646 h 402"/>
                <a:gd name="T32" fmla="*/ 2147483646 w 242"/>
                <a:gd name="T33" fmla="*/ 2147483646 h 402"/>
                <a:gd name="T34" fmla="*/ 2147483646 w 242"/>
                <a:gd name="T35" fmla="*/ 2147483646 h 402"/>
                <a:gd name="T36" fmla="*/ 2147483646 w 242"/>
                <a:gd name="T37" fmla="*/ 2147483646 h 402"/>
                <a:gd name="T38" fmla="*/ 2147483646 w 242"/>
                <a:gd name="T39" fmla="*/ 2147483646 h 402"/>
                <a:gd name="T40" fmla="*/ 2147483646 w 242"/>
                <a:gd name="T41" fmla="*/ 2147483646 h 402"/>
                <a:gd name="T42" fmla="*/ 2147483646 w 242"/>
                <a:gd name="T43" fmla="*/ 2147483646 h 402"/>
                <a:gd name="T44" fmla="*/ 2147483646 w 242"/>
                <a:gd name="T45" fmla="*/ 2147483646 h 402"/>
                <a:gd name="T46" fmla="*/ 2147483646 w 242"/>
                <a:gd name="T47" fmla="*/ 2147483646 h 402"/>
                <a:gd name="T48" fmla="*/ 2147483646 w 242"/>
                <a:gd name="T49" fmla="*/ 2147483646 h 402"/>
                <a:gd name="T50" fmla="*/ 2147483646 w 242"/>
                <a:gd name="T51" fmla="*/ 2147483646 h 402"/>
                <a:gd name="T52" fmla="*/ 2147483646 w 242"/>
                <a:gd name="T53" fmla="*/ 2147483646 h 402"/>
                <a:gd name="T54" fmla="*/ 2147483646 w 242"/>
                <a:gd name="T55" fmla="*/ 2147483646 h 402"/>
                <a:gd name="T56" fmla="*/ 2147483646 w 242"/>
                <a:gd name="T57" fmla="*/ 2147483646 h 402"/>
                <a:gd name="T58" fmla="*/ 2147483646 w 242"/>
                <a:gd name="T59" fmla="*/ 2147483646 h 402"/>
                <a:gd name="T60" fmla="*/ 2147483646 w 242"/>
                <a:gd name="T61" fmla="*/ 2147483646 h 402"/>
                <a:gd name="T62" fmla="*/ 2147483646 w 242"/>
                <a:gd name="T63" fmla="*/ 2147483646 h 402"/>
                <a:gd name="T64" fmla="*/ 2147483646 w 242"/>
                <a:gd name="T65" fmla="*/ 2147483646 h 402"/>
                <a:gd name="T66" fmla="*/ 2147483646 w 242"/>
                <a:gd name="T67" fmla="*/ 2147483646 h 402"/>
                <a:gd name="T68" fmla="*/ 2147483646 w 242"/>
                <a:gd name="T69" fmla="*/ 2147483646 h 402"/>
                <a:gd name="T70" fmla="*/ 2147483646 w 242"/>
                <a:gd name="T71" fmla="*/ 2147483646 h 402"/>
                <a:gd name="T72" fmla="*/ 2147483646 w 242"/>
                <a:gd name="T73" fmla="*/ 2147483646 h 402"/>
                <a:gd name="T74" fmla="*/ 2147483646 w 242"/>
                <a:gd name="T75" fmla="*/ 2147483646 h 402"/>
                <a:gd name="T76" fmla="*/ 2147483646 w 242"/>
                <a:gd name="T77" fmla="*/ 2147483646 h 402"/>
                <a:gd name="T78" fmla="*/ 2147483646 w 242"/>
                <a:gd name="T79" fmla="*/ 2147483646 h 402"/>
                <a:gd name="T80" fmla="*/ 2147483646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38" name="chenying0907 8"/>
            <p:cNvSpPr>
              <a:spLocks/>
            </p:cNvSpPr>
            <p:nvPr/>
          </p:nvSpPr>
          <p:spPr bwMode="auto">
            <a:xfrm>
              <a:off x="1032927" y="2233369"/>
              <a:ext cx="1990395" cy="1498869"/>
            </a:xfrm>
            <a:custGeom>
              <a:avLst/>
              <a:gdLst>
                <a:gd name="T0" fmla="*/ 2147483646 w 1721"/>
                <a:gd name="T1" fmla="*/ 2147483646 h 1302"/>
                <a:gd name="T2" fmla="*/ 2147483646 w 1721"/>
                <a:gd name="T3" fmla="*/ 2147483646 h 1302"/>
                <a:gd name="T4" fmla="*/ 2147483646 w 1721"/>
                <a:gd name="T5" fmla="*/ 2147483646 h 1302"/>
                <a:gd name="T6" fmla="*/ 2147483646 w 1721"/>
                <a:gd name="T7" fmla="*/ 2147483646 h 1302"/>
                <a:gd name="T8" fmla="*/ 2147483646 w 1721"/>
                <a:gd name="T9" fmla="*/ 2147483646 h 1302"/>
                <a:gd name="T10" fmla="*/ 2147483646 w 1721"/>
                <a:gd name="T11" fmla="*/ 2147483646 h 1302"/>
                <a:gd name="T12" fmla="*/ 2147483646 w 1721"/>
                <a:gd name="T13" fmla="*/ 2147483646 h 1302"/>
                <a:gd name="T14" fmla="*/ 2147483646 w 1721"/>
                <a:gd name="T15" fmla="*/ 2147483646 h 1302"/>
                <a:gd name="T16" fmla="*/ 2147483646 w 1721"/>
                <a:gd name="T17" fmla="*/ 2147483646 h 1302"/>
                <a:gd name="T18" fmla="*/ 2147483646 w 1721"/>
                <a:gd name="T19" fmla="*/ 2147483646 h 1302"/>
                <a:gd name="T20" fmla="*/ 2147483646 w 1721"/>
                <a:gd name="T21" fmla="*/ 2147483646 h 1302"/>
                <a:gd name="T22" fmla="*/ 2147483646 w 1721"/>
                <a:gd name="T23" fmla="*/ 2147483646 h 1302"/>
                <a:gd name="T24" fmla="*/ 2147483646 w 1721"/>
                <a:gd name="T25" fmla="*/ 2147483646 h 1302"/>
                <a:gd name="T26" fmla="*/ 2147483646 w 1721"/>
                <a:gd name="T27" fmla="*/ 2147483646 h 1302"/>
                <a:gd name="T28" fmla="*/ 2147483646 w 1721"/>
                <a:gd name="T29" fmla="*/ 2147483646 h 1302"/>
                <a:gd name="T30" fmla="*/ 2147483646 w 1721"/>
                <a:gd name="T31" fmla="*/ 2147483646 h 1302"/>
                <a:gd name="T32" fmla="*/ 2147483646 w 1721"/>
                <a:gd name="T33" fmla="*/ 2147483646 h 1302"/>
                <a:gd name="T34" fmla="*/ 2147483646 w 1721"/>
                <a:gd name="T35" fmla="*/ 2147483646 h 1302"/>
                <a:gd name="T36" fmla="*/ 2147483646 w 1721"/>
                <a:gd name="T37" fmla="*/ 2147483646 h 1302"/>
                <a:gd name="T38" fmla="*/ 2147483646 w 1721"/>
                <a:gd name="T39" fmla="*/ 2147483646 h 1302"/>
                <a:gd name="T40" fmla="*/ 2147483646 w 1721"/>
                <a:gd name="T41" fmla="*/ 2147483646 h 1302"/>
                <a:gd name="T42" fmla="*/ 2147483646 w 1721"/>
                <a:gd name="T43" fmla="*/ 2147483646 h 1302"/>
                <a:gd name="T44" fmla="*/ 2147483646 w 1721"/>
                <a:gd name="T45" fmla="*/ 2147483646 h 1302"/>
                <a:gd name="T46" fmla="*/ 2147483646 w 1721"/>
                <a:gd name="T47" fmla="*/ 2147483646 h 1302"/>
                <a:gd name="T48" fmla="*/ 2147483646 w 1721"/>
                <a:gd name="T49" fmla="*/ 2147483646 h 1302"/>
                <a:gd name="T50" fmla="*/ 2147483646 w 1721"/>
                <a:gd name="T51" fmla="*/ 2147483646 h 1302"/>
                <a:gd name="T52" fmla="*/ 2147483646 w 1721"/>
                <a:gd name="T53" fmla="*/ 2147483646 h 1302"/>
                <a:gd name="T54" fmla="*/ 2147483646 w 1721"/>
                <a:gd name="T55" fmla="*/ 2147483646 h 1302"/>
                <a:gd name="T56" fmla="*/ 2147483646 w 1721"/>
                <a:gd name="T57" fmla="*/ 2147483646 h 1302"/>
                <a:gd name="T58" fmla="*/ 2147483646 w 1721"/>
                <a:gd name="T59" fmla="*/ 2147483646 h 1302"/>
                <a:gd name="T60" fmla="*/ 2147483646 w 1721"/>
                <a:gd name="T61" fmla="*/ 2147483646 h 1302"/>
                <a:gd name="T62" fmla="*/ 2147483646 w 1721"/>
                <a:gd name="T63" fmla="*/ 2147483646 h 1302"/>
                <a:gd name="T64" fmla="*/ 2147483646 w 1721"/>
                <a:gd name="T65" fmla="*/ 2147483646 h 1302"/>
                <a:gd name="T66" fmla="*/ 2147483646 w 1721"/>
                <a:gd name="T67" fmla="*/ 2147483646 h 1302"/>
                <a:gd name="T68" fmla="*/ 2147483646 w 1721"/>
                <a:gd name="T69" fmla="*/ 2147483646 h 1302"/>
                <a:gd name="T70" fmla="*/ 2147483646 w 1721"/>
                <a:gd name="T71" fmla="*/ 2147483646 h 1302"/>
                <a:gd name="T72" fmla="*/ 2147483646 w 1721"/>
                <a:gd name="T73" fmla="*/ 2147483646 h 1302"/>
                <a:gd name="T74" fmla="*/ 2147483646 w 1721"/>
                <a:gd name="T75" fmla="*/ 2147483646 h 1302"/>
                <a:gd name="T76" fmla="*/ 2147483646 w 1721"/>
                <a:gd name="T77" fmla="*/ 2147483646 h 1302"/>
                <a:gd name="T78" fmla="*/ 2147483646 w 1721"/>
                <a:gd name="T79" fmla="*/ 2147483646 h 1302"/>
                <a:gd name="T80" fmla="*/ 2147483646 w 1721"/>
                <a:gd name="T81" fmla="*/ 2147483646 h 1302"/>
                <a:gd name="T82" fmla="*/ 2147483646 w 1721"/>
                <a:gd name="T83" fmla="*/ 2147483646 h 1302"/>
                <a:gd name="T84" fmla="*/ 2147483646 w 1721"/>
                <a:gd name="T85" fmla="*/ 2147483646 h 1302"/>
                <a:gd name="T86" fmla="*/ 2147483646 w 1721"/>
                <a:gd name="T87" fmla="*/ 2147483646 h 1302"/>
                <a:gd name="T88" fmla="*/ 2147483646 w 1721"/>
                <a:gd name="T89" fmla="*/ 2147483646 h 1302"/>
                <a:gd name="T90" fmla="*/ 2147483646 w 1721"/>
                <a:gd name="T91" fmla="*/ 2147483646 h 1302"/>
                <a:gd name="T92" fmla="*/ 2147483646 w 1721"/>
                <a:gd name="T93" fmla="*/ 2147483646 h 1302"/>
                <a:gd name="T94" fmla="*/ 2147483646 w 1721"/>
                <a:gd name="T95" fmla="*/ 2147483646 h 1302"/>
                <a:gd name="T96" fmla="*/ 2147483646 w 1721"/>
                <a:gd name="T97" fmla="*/ 2147483646 h 1302"/>
                <a:gd name="T98" fmla="*/ 2147483646 w 1721"/>
                <a:gd name="T99" fmla="*/ 2147483646 h 1302"/>
                <a:gd name="T100" fmla="*/ 2147483646 w 1721"/>
                <a:gd name="T101" fmla="*/ 2147483646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39" name="chenying0907 9"/>
            <p:cNvSpPr>
              <a:spLocks/>
            </p:cNvSpPr>
            <p:nvPr/>
          </p:nvSpPr>
          <p:spPr bwMode="auto">
            <a:xfrm>
              <a:off x="2322373" y="3410920"/>
              <a:ext cx="1240718" cy="884092"/>
            </a:xfrm>
            <a:custGeom>
              <a:avLst/>
              <a:gdLst>
                <a:gd name="T0" fmla="*/ 2147483646 w 1071"/>
                <a:gd name="T1" fmla="*/ 2147483646 h 769"/>
                <a:gd name="T2" fmla="*/ 2147483646 w 1071"/>
                <a:gd name="T3" fmla="*/ 2147483646 h 769"/>
                <a:gd name="T4" fmla="*/ 2147483646 w 1071"/>
                <a:gd name="T5" fmla="*/ 2147483646 h 769"/>
                <a:gd name="T6" fmla="*/ 2147483646 w 1071"/>
                <a:gd name="T7" fmla="*/ 2147483646 h 769"/>
                <a:gd name="T8" fmla="*/ 2147483646 w 1071"/>
                <a:gd name="T9" fmla="*/ 2147483646 h 769"/>
                <a:gd name="T10" fmla="*/ 2147483646 w 1071"/>
                <a:gd name="T11" fmla="*/ 2147483646 h 769"/>
                <a:gd name="T12" fmla="*/ 2147483646 w 1071"/>
                <a:gd name="T13" fmla="*/ 2147483646 h 769"/>
                <a:gd name="T14" fmla="*/ 2147483646 w 1071"/>
                <a:gd name="T15" fmla="*/ 2147483646 h 769"/>
                <a:gd name="T16" fmla="*/ 2147483646 w 1071"/>
                <a:gd name="T17" fmla="*/ 2147483646 h 769"/>
                <a:gd name="T18" fmla="*/ 2147483646 w 1071"/>
                <a:gd name="T19" fmla="*/ 2147483646 h 769"/>
                <a:gd name="T20" fmla="*/ 2147483646 w 1071"/>
                <a:gd name="T21" fmla="*/ 2147483646 h 769"/>
                <a:gd name="T22" fmla="*/ 2147483646 w 1071"/>
                <a:gd name="T23" fmla="*/ 2147483646 h 769"/>
                <a:gd name="T24" fmla="*/ 2147483646 w 1071"/>
                <a:gd name="T25" fmla="*/ 2147483646 h 769"/>
                <a:gd name="T26" fmla="*/ 2147483646 w 1071"/>
                <a:gd name="T27" fmla="*/ 2147483646 h 769"/>
                <a:gd name="T28" fmla="*/ 2147483646 w 1071"/>
                <a:gd name="T29" fmla="*/ 2147483646 h 769"/>
                <a:gd name="T30" fmla="*/ 2147483646 w 1071"/>
                <a:gd name="T31" fmla="*/ 2147483646 h 769"/>
                <a:gd name="T32" fmla="*/ 2147483646 w 1071"/>
                <a:gd name="T33" fmla="*/ 2147483646 h 769"/>
                <a:gd name="T34" fmla="*/ 2147483646 w 1071"/>
                <a:gd name="T35" fmla="*/ 2147483646 h 769"/>
                <a:gd name="T36" fmla="*/ 2147483646 w 1071"/>
                <a:gd name="T37" fmla="*/ 2147483646 h 769"/>
                <a:gd name="T38" fmla="*/ 2147483646 w 1071"/>
                <a:gd name="T39" fmla="*/ 2147483646 h 769"/>
                <a:gd name="T40" fmla="*/ 2147483646 w 1071"/>
                <a:gd name="T41" fmla="*/ 2147483646 h 769"/>
                <a:gd name="T42" fmla="*/ 2147483646 w 1071"/>
                <a:gd name="T43" fmla="*/ 2147483646 h 769"/>
                <a:gd name="T44" fmla="*/ 2147483646 w 1071"/>
                <a:gd name="T45" fmla="*/ 2147483646 h 769"/>
                <a:gd name="T46" fmla="*/ 2147483646 w 1071"/>
                <a:gd name="T47" fmla="*/ 2147483646 h 769"/>
                <a:gd name="T48" fmla="*/ 2147483646 w 1071"/>
                <a:gd name="T49" fmla="*/ 2147483646 h 769"/>
                <a:gd name="T50" fmla="*/ 2147483646 w 1071"/>
                <a:gd name="T51" fmla="*/ 2147483646 h 769"/>
                <a:gd name="T52" fmla="*/ 2147483646 w 1071"/>
                <a:gd name="T53" fmla="*/ 2147483646 h 769"/>
                <a:gd name="T54" fmla="*/ 2147483646 w 1071"/>
                <a:gd name="T55" fmla="*/ 2147483646 h 769"/>
                <a:gd name="T56" fmla="*/ 2147483646 w 1071"/>
                <a:gd name="T57" fmla="*/ 2147483646 h 769"/>
                <a:gd name="T58" fmla="*/ 2147483646 w 1071"/>
                <a:gd name="T59" fmla="*/ 2147483646 h 769"/>
                <a:gd name="T60" fmla="*/ 2147483646 w 1071"/>
                <a:gd name="T61" fmla="*/ 2147483646 h 769"/>
                <a:gd name="T62" fmla="*/ 2147483646 w 1071"/>
                <a:gd name="T63" fmla="*/ 2147483646 h 769"/>
                <a:gd name="T64" fmla="*/ 2147483646 w 1071"/>
                <a:gd name="T65" fmla="*/ 2147483646 h 769"/>
                <a:gd name="T66" fmla="*/ 2147483646 w 1071"/>
                <a:gd name="T67" fmla="*/ 2147483646 h 769"/>
                <a:gd name="T68" fmla="*/ 2147483646 w 1071"/>
                <a:gd name="T69" fmla="*/ 2147483646 h 769"/>
                <a:gd name="T70" fmla="*/ 2147483646 w 1071"/>
                <a:gd name="T71" fmla="*/ 2147483646 h 769"/>
                <a:gd name="T72" fmla="*/ 2147483646 w 1071"/>
                <a:gd name="T73" fmla="*/ 2147483646 h 769"/>
                <a:gd name="T74" fmla="*/ 2147483646 w 1071"/>
                <a:gd name="T75" fmla="*/ 2147483646 h 769"/>
                <a:gd name="T76" fmla="*/ 2147483646 w 1071"/>
                <a:gd name="T77" fmla="*/ 2147483646 h 769"/>
                <a:gd name="T78" fmla="*/ 2147483646 w 1071"/>
                <a:gd name="T79" fmla="*/ 2147483646 h 769"/>
                <a:gd name="T80" fmla="*/ 2147483646 w 1071"/>
                <a:gd name="T81" fmla="*/ 2147483646 h 769"/>
                <a:gd name="T82" fmla="*/ 2147483646 w 1071"/>
                <a:gd name="T83" fmla="*/ 2147483646 h 769"/>
                <a:gd name="T84" fmla="*/ 2147483646 w 1071"/>
                <a:gd name="T85" fmla="*/ 2147483646 h 769"/>
                <a:gd name="T86" fmla="*/ 2147483646 w 1071"/>
                <a:gd name="T87" fmla="*/ 2147483646 h 769"/>
                <a:gd name="T88" fmla="*/ 2147483646 w 1071"/>
                <a:gd name="T89" fmla="*/ 2147483646 h 769"/>
                <a:gd name="T90" fmla="*/ 2147483646 w 1071"/>
                <a:gd name="T91" fmla="*/ 2147483646 h 769"/>
                <a:gd name="T92" fmla="*/ 2147483646 w 1071"/>
                <a:gd name="T93" fmla="*/ 2147483646 h 769"/>
                <a:gd name="T94" fmla="*/ 2147483646 w 1071"/>
                <a:gd name="T95" fmla="*/ 2147483646 h 769"/>
                <a:gd name="T96" fmla="*/ 2147483646 w 1071"/>
                <a:gd name="T97" fmla="*/ 2147483646 h 769"/>
                <a:gd name="T98" fmla="*/ 2147483646 w 1071"/>
                <a:gd name="T99" fmla="*/ 2147483646 h 769"/>
                <a:gd name="T100" fmla="*/ 2147483646 w 1071"/>
                <a:gd name="T101" fmla="*/ 2147483646 h 769"/>
                <a:gd name="T102" fmla="*/ 2147483646 w 1071"/>
                <a:gd name="T103" fmla="*/ 2147483646 h 769"/>
                <a:gd name="T104" fmla="*/ 2147483646 w 1071"/>
                <a:gd name="T105" fmla="*/ 2147483646 h 769"/>
                <a:gd name="T106" fmla="*/ 2147483646 w 1071"/>
                <a:gd name="T107" fmla="*/ 2147483646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0" name="chenying0907 10"/>
            <p:cNvSpPr>
              <a:spLocks/>
            </p:cNvSpPr>
            <p:nvPr/>
          </p:nvSpPr>
          <p:spPr bwMode="auto">
            <a:xfrm>
              <a:off x="3034568" y="4031270"/>
              <a:ext cx="1073914" cy="936096"/>
            </a:xfrm>
            <a:custGeom>
              <a:avLst/>
              <a:gdLst>
                <a:gd name="T0" fmla="*/ 2147483646 w 928"/>
                <a:gd name="T1" fmla="*/ 2147483646 h 814"/>
                <a:gd name="T2" fmla="*/ 2147483646 w 928"/>
                <a:gd name="T3" fmla="*/ 2147483646 h 814"/>
                <a:gd name="T4" fmla="*/ 2147483646 w 928"/>
                <a:gd name="T5" fmla="*/ 2147483646 h 814"/>
                <a:gd name="T6" fmla="*/ 2147483646 w 928"/>
                <a:gd name="T7" fmla="*/ 2147483646 h 814"/>
                <a:gd name="T8" fmla="*/ 2147483646 w 928"/>
                <a:gd name="T9" fmla="*/ 2147483646 h 814"/>
                <a:gd name="T10" fmla="*/ 2147483646 w 928"/>
                <a:gd name="T11" fmla="*/ 2147483646 h 814"/>
                <a:gd name="T12" fmla="*/ 2147483646 w 928"/>
                <a:gd name="T13" fmla="*/ 2147483646 h 814"/>
                <a:gd name="T14" fmla="*/ 2147483646 w 928"/>
                <a:gd name="T15" fmla="*/ 2147483646 h 814"/>
                <a:gd name="T16" fmla="*/ 2147483646 w 928"/>
                <a:gd name="T17" fmla="*/ 2147483646 h 814"/>
                <a:gd name="T18" fmla="*/ 2147483646 w 928"/>
                <a:gd name="T19" fmla="*/ 2147483646 h 814"/>
                <a:gd name="T20" fmla="*/ 2147483646 w 928"/>
                <a:gd name="T21" fmla="*/ 2147483646 h 814"/>
                <a:gd name="T22" fmla="*/ 2147483646 w 928"/>
                <a:gd name="T23" fmla="*/ 2147483646 h 814"/>
                <a:gd name="T24" fmla="*/ 2147483646 w 928"/>
                <a:gd name="T25" fmla="*/ 2147483646 h 814"/>
                <a:gd name="T26" fmla="*/ 2147483646 w 928"/>
                <a:gd name="T27" fmla="*/ 2147483646 h 814"/>
                <a:gd name="T28" fmla="*/ 2147483646 w 928"/>
                <a:gd name="T29" fmla="*/ 2147483646 h 814"/>
                <a:gd name="T30" fmla="*/ 2147483646 w 928"/>
                <a:gd name="T31" fmla="*/ 2147483646 h 814"/>
                <a:gd name="T32" fmla="*/ 2147483646 w 928"/>
                <a:gd name="T33" fmla="*/ 2147483646 h 814"/>
                <a:gd name="T34" fmla="*/ 2147483646 w 928"/>
                <a:gd name="T35" fmla="*/ 2147483646 h 814"/>
                <a:gd name="T36" fmla="*/ 2147483646 w 928"/>
                <a:gd name="T37" fmla="*/ 2147483646 h 814"/>
                <a:gd name="T38" fmla="*/ 2147483646 w 928"/>
                <a:gd name="T39" fmla="*/ 2147483646 h 814"/>
                <a:gd name="T40" fmla="*/ 2147483646 w 928"/>
                <a:gd name="T41" fmla="*/ 2147483646 h 814"/>
                <a:gd name="T42" fmla="*/ 2147483646 w 928"/>
                <a:gd name="T43" fmla="*/ 2147483646 h 814"/>
                <a:gd name="T44" fmla="*/ 2147483646 w 928"/>
                <a:gd name="T45" fmla="*/ 2147483646 h 814"/>
                <a:gd name="T46" fmla="*/ 2147483646 w 928"/>
                <a:gd name="T47" fmla="*/ 2147483646 h 814"/>
                <a:gd name="T48" fmla="*/ 2147483646 w 928"/>
                <a:gd name="T49" fmla="*/ 2147483646 h 814"/>
                <a:gd name="T50" fmla="*/ 2147483646 w 928"/>
                <a:gd name="T51" fmla="*/ 2147483646 h 814"/>
                <a:gd name="T52" fmla="*/ 2147483646 w 928"/>
                <a:gd name="T53" fmla="*/ 2147483646 h 814"/>
                <a:gd name="T54" fmla="*/ 2147483646 w 928"/>
                <a:gd name="T55" fmla="*/ 2147483646 h 814"/>
                <a:gd name="T56" fmla="*/ 2147483646 w 928"/>
                <a:gd name="T57" fmla="*/ 2147483646 h 814"/>
                <a:gd name="T58" fmla="*/ 2147483646 w 928"/>
                <a:gd name="T59" fmla="*/ 2147483646 h 814"/>
                <a:gd name="T60" fmla="*/ 2147483646 w 928"/>
                <a:gd name="T61" fmla="*/ 2147483646 h 814"/>
                <a:gd name="T62" fmla="*/ 2147483646 w 928"/>
                <a:gd name="T63" fmla="*/ 2147483646 h 814"/>
                <a:gd name="T64" fmla="*/ 2147483646 w 928"/>
                <a:gd name="T65" fmla="*/ 2147483646 h 814"/>
                <a:gd name="T66" fmla="*/ 2147483646 w 928"/>
                <a:gd name="T67" fmla="*/ 2147483646 h 814"/>
                <a:gd name="T68" fmla="*/ 2147483646 w 928"/>
                <a:gd name="T69" fmla="*/ 2147483646 h 814"/>
                <a:gd name="T70" fmla="*/ 2147483646 w 928"/>
                <a:gd name="T71" fmla="*/ 2147483646 h 814"/>
                <a:gd name="T72" fmla="*/ 2147483646 w 928"/>
                <a:gd name="T73" fmla="*/ 2147483646 h 814"/>
                <a:gd name="T74" fmla="*/ 2147483646 w 928"/>
                <a:gd name="T75" fmla="*/ 2147483646 h 814"/>
                <a:gd name="T76" fmla="*/ 2147483646 w 928"/>
                <a:gd name="T77" fmla="*/ 2147483646 h 814"/>
                <a:gd name="T78" fmla="*/ 2147483646 w 928"/>
                <a:gd name="T79" fmla="*/ 2147483646 h 814"/>
                <a:gd name="T80" fmla="*/ 2147483646 w 928"/>
                <a:gd name="T81" fmla="*/ 2147483646 h 814"/>
                <a:gd name="T82" fmla="*/ 2147483646 w 928"/>
                <a:gd name="T83" fmla="*/ 2147483646 h 814"/>
                <a:gd name="T84" fmla="*/ 2147483646 w 928"/>
                <a:gd name="T85" fmla="*/ 2147483646 h 814"/>
                <a:gd name="T86" fmla="*/ 2147483646 w 928"/>
                <a:gd name="T87" fmla="*/ 2147483646 h 814"/>
                <a:gd name="T88" fmla="*/ 2147483646 w 928"/>
                <a:gd name="T89" fmla="*/ 2147483646 h 814"/>
                <a:gd name="T90" fmla="*/ 2147483646 w 928"/>
                <a:gd name="T91" fmla="*/ 2147483646 h 814"/>
                <a:gd name="T92" fmla="*/ 2147483646 w 928"/>
                <a:gd name="T93" fmla="*/ 2147483646 h 814"/>
                <a:gd name="T94" fmla="*/ 2147483646 w 928"/>
                <a:gd name="T95" fmla="*/ 2147483646 h 814"/>
                <a:gd name="T96" fmla="*/ 2147483646 w 928"/>
                <a:gd name="T97" fmla="*/ 2147483646 h 814"/>
                <a:gd name="T98" fmla="*/ 2147483646 w 928"/>
                <a:gd name="T99" fmla="*/ 2147483646 h 814"/>
                <a:gd name="T100" fmla="*/ 2147483646 w 928"/>
                <a:gd name="T101" fmla="*/ 2147483646 h 814"/>
                <a:gd name="T102" fmla="*/ 2147483646 w 928"/>
                <a:gd name="T103" fmla="*/ 2147483646 h 814"/>
                <a:gd name="T104" fmla="*/ 2147483646 w 928"/>
                <a:gd name="T105" fmla="*/ 2147483646 h 814"/>
                <a:gd name="T106" fmla="*/ 2147483646 w 928"/>
                <a:gd name="T107" fmla="*/ 2147483646 h 814"/>
                <a:gd name="T108" fmla="*/ 2147483646 w 928"/>
                <a:gd name="T109" fmla="*/ 2147483646 h 814"/>
                <a:gd name="T110" fmla="*/ 2147483646 w 928"/>
                <a:gd name="T111" fmla="*/ 2147483646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1" name="chenying0907 11"/>
            <p:cNvSpPr>
              <a:spLocks/>
            </p:cNvSpPr>
            <p:nvPr/>
          </p:nvSpPr>
          <p:spPr bwMode="auto">
            <a:xfrm>
              <a:off x="1252208" y="3652374"/>
              <a:ext cx="1921049" cy="1158978"/>
            </a:xfrm>
            <a:custGeom>
              <a:avLst/>
              <a:gdLst>
                <a:gd name="T0" fmla="*/ 2147483646 w 1661"/>
                <a:gd name="T1" fmla="*/ 2147483646 h 1007"/>
                <a:gd name="T2" fmla="*/ 2147483646 w 1661"/>
                <a:gd name="T3" fmla="*/ 2147483646 h 1007"/>
                <a:gd name="T4" fmla="*/ 2147483646 w 1661"/>
                <a:gd name="T5" fmla="*/ 2147483646 h 1007"/>
                <a:gd name="T6" fmla="*/ 2147483646 w 1661"/>
                <a:gd name="T7" fmla="*/ 2147483646 h 1007"/>
                <a:gd name="T8" fmla="*/ 2147483646 w 1661"/>
                <a:gd name="T9" fmla="*/ 2147483646 h 1007"/>
                <a:gd name="T10" fmla="*/ 2147483646 w 1661"/>
                <a:gd name="T11" fmla="*/ 2147483646 h 1007"/>
                <a:gd name="T12" fmla="*/ 2147483646 w 1661"/>
                <a:gd name="T13" fmla="*/ 2147483646 h 1007"/>
                <a:gd name="T14" fmla="*/ 2147483646 w 1661"/>
                <a:gd name="T15" fmla="*/ 2147483646 h 1007"/>
                <a:gd name="T16" fmla="*/ 2147483646 w 1661"/>
                <a:gd name="T17" fmla="*/ 2147483646 h 1007"/>
                <a:gd name="T18" fmla="*/ 2147483646 w 1661"/>
                <a:gd name="T19" fmla="*/ 2147483646 h 1007"/>
                <a:gd name="T20" fmla="*/ 2147483646 w 1661"/>
                <a:gd name="T21" fmla="*/ 2147483646 h 1007"/>
                <a:gd name="T22" fmla="*/ 2147483646 w 1661"/>
                <a:gd name="T23" fmla="*/ 2147483646 h 1007"/>
                <a:gd name="T24" fmla="*/ 2147483646 w 1661"/>
                <a:gd name="T25" fmla="*/ 2147483646 h 1007"/>
                <a:gd name="T26" fmla="*/ 2147483646 w 1661"/>
                <a:gd name="T27" fmla="*/ 2147483646 h 1007"/>
                <a:gd name="T28" fmla="*/ 2147483646 w 1661"/>
                <a:gd name="T29" fmla="*/ 2147483646 h 1007"/>
                <a:gd name="T30" fmla="*/ 2147483646 w 1661"/>
                <a:gd name="T31" fmla="*/ 2147483646 h 1007"/>
                <a:gd name="T32" fmla="*/ 2147483646 w 1661"/>
                <a:gd name="T33" fmla="*/ 2147483646 h 1007"/>
                <a:gd name="T34" fmla="*/ 2147483646 w 1661"/>
                <a:gd name="T35" fmla="*/ 2147483646 h 1007"/>
                <a:gd name="T36" fmla="*/ 2147483646 w 1661"/>
                <a:gd name="T37" fmla="*/ 2147483646 h 1007"/>
                <a:gd name="T38" fmla="*/ 2147483646 w 1661"/>
                <a:gd name="T39" fmla="*/ 2147483646 h 1007"/>
                <a:gd name="T40" fmla="*/ 2147483646 w 1661"/>
                <a:gd name="T41" fmla="*/ 2147483646 h 1007"/>
                <a:gd name="T42" fmla="*/ 2147483646 w 1661"/>
                <a:gd name="T43" fmla="*/ 2147483646 h 1007"/>
                <a:gd name="T44" fmla="*/ 2147483646 w 1661"/>
                <a:gd name="T45" fmla="*/ 2147483646 h 1007"/>
                <a:gd name="T46" fmla="*/ 2147483646 w 1661"/>
                <a:gd name="T47" fmla="*/ 2147483646 h 1007"/>
                <a:gd name="T48" fmla="*/ 2147483646 w 1661"/>
                <a:gd name="T49" fmla="*/ 2147483646 h 1007"/>
                <a:gd name="T50" fmla="*/ 2147483646 w 1661"/>
                <a:gd name="T51" fmla="*/ 2147483646 h 1007"/>
                <a:gd name="T52" fmla="*/ 2147483646 w 1661"/>
                <a:gd name="T53" fmla="*/ 2147483646 h 1007"/>
                <a:gd name="T54" fmla="*/ 2147483646 w 1661"/>
                <a:gd name="T55" fmla="*/ 2147483646 h 1007"/>
                <a:gd name="T56" fmla="*/ 2147483646 w 1661"/>
                <a:gd name="T57" fmla="*/ 2147483646 h 1007"/>
                <a:gd name="T58" fmla="*/ 2147483646 w 1661"/>
                <a:gd name="T59" fmla="*/ 2147483646 h 1007"/>
                <a:gd name="T60" fmla="*/ 2147483646 w 1661"/>
                <a:gd name="T61" fmla="*/ 2147483646 h 1007"/>
                <a:gd name="T62" fmla="*/ 2147483646 w 1661"/>
                <a:gd name="T63" fmla="*/ 2147483646 h 1007"/>
                <a:gd name="T64" fmla="*/ 2147483646 w 1661"/>
                <a:gd name="T65" fmla="*/ 2147483646 h 1007"/>
                <a:gd name="T66" fmla="*/ 2147483646 w 1661"/>
                <a:gd name="T67" fmla="*/ 2147483646 h 1007"/>
                <a:gd name="T68" fmla="*/ 2147483646 w 1661"/>
                <a:gd name="T69" fmla="*/ 2147483646 h 1007"/>
                <a:gd name="T70" fmla="*/ 2147483646 w 1661"/>
                <a:gd name="T71" fmla="*/ 2147483646 h 1007"/>
                <a:gd name="T72" fmla="*/ 2147483646 w 1661"/>
                <a:gd name="T73" fmla="*/ 2147483646 h 1007"/>
                <a:gd name="T74" fmla="*/ 2147483646 w 1661"/>
                <a:gd name="T75" fmla="*/ 2147483646 h 1007"/>
                <a:gd name="T76" fmla="*/ 2147483646 w 1661"/>
                <a:gd name="T77" fmla="*/ 2147483646 h 1007"/>
                <a:gd name="T78" fmla="*/ 2147483646 w 1661"/>
                <a:gd name="T79" fmla="*/ 2147483646 h 1007"/>
                <a:gd name="T80" fmla="*/ 2147483646 w 1661"/>
                <a:gd name="T81" fmla="*/ 2147483646 h 1007"/>
                <a:gd name="T82" fmla="*/ 2147483646 w 1661"/>
                <a:gd name="T83" fmla="*/ 2147483646 h 1007"/>
                <a:gd name="T84" fmla="*/ 2147483646 w 1661"/>
                <a:gd name="T85" fmla="*/ 2147483646 h 1007"/>
                <a:gd name="T86" fmla="*/ 2147483646 w 1661"/>
                <a:gd name="T87" fmla="*/ 2147483646 h 1007"/>
                <a:gd name="T88" fmla="*/ 2147483646 w 1661"/>
                <a:gd name="T89" fmla="*/ 2147483646 h 1007"/>
                <a:gd name="T90" fmla="*/ 2147483646 w 1661"/>
                <a:gd name="T91" fmla="*/ 2147483646 h 1007"/>
                <a:gd name="T92" fmla="*/ 2147483646 w 1661"/>
                <a:gd name="T93" fmla="*/ 2147483646 h 1007"/>
                <a:gd name="T94" fmla="*/ 2147483646 w 1661"/>
                <a:gd name="T95" fmla="*/ 2147483646 h 1007"/>
                <a:gd name="T96" fmla="*/ 2147483646 w 1661"/>
                <a:gd name="T97" fmla="*/ 0 h 1007"/>
                <a:gd name="T98" fmla="*/ 2147483646 w 1661"/>
                <a:gd name="T99" fmla="*/ 2147483646 h 1007"/>
                <a:gd name="T100" fmla="*/ 2147483646 w 1661"/>
                <a:gd name="T101" fmla="*/ 2147483646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2" name="chenying0907 12"/>
            <p:cNvSpPr>
              <a:spLocks/>
            </p:cNvSpPr>
            <p:nvPr/>
          </p:nvSpPr>
          <p:spPr bwMode="auto">
            <a:xfrm>
              <a:off x="3002707" y="4616332"/>
              <a:ext cx="865878" cy="902666"/>
            </a:xfrm>
            <a:custGeom>
              <a:avLst/>
              <a:gdLst>
                <a:gd name="T0" fmla="*/ 2147483646 w 749"/>
                <a:gd name="T1" fmla="*/ 2147483646 h 782"/>
                <a:gd name="T2" fmla="*/ 2147483646 w 749"/>
                <a:gd name="T3" fmla="*/ 2147483646 h 782"/>
                <a:gd name="T4" fmla="*/ 2147483646 w 749"/>
                <a:gd name="T5" fmla="*/ 2147483646 h 782"/>
                <a:gd name="T6" fmla="*/ 2147483646 w 749"/>
                <a:gd name="T7" fmla="*/ 2147483646 h 782"/>
                <a:gd name="T8" fmla="*/ 2147483646 w 749"/>
                <a:gd name="T9" fmla="*/ 2147483646 h 782"/>
                <a:gd name="T10" fmla="*/ 2147483646 w 749"/>
                <a:gd name="T11" fmla="*/ 2147483646 h 782"/>
                <a:gd name="T12" fmla="*/ 2147483646 w 749"/>
                <a:gd name="T13" fmla="*/ 2147483646 h 782"/>
                <a:gd name="T14" fmla="*/ 2147483646 w 749"/>
                <a:gd name="T15" fmla="*/ 2147483646 h 782"/>
                <a:gd name="T16" fmla="*/ 2147483646 w 749"/>
                <a:gd name="T17" fmla="*/ 2147483646 h 782"/>
                <a:gd name="T18" fmla="*/ 2147483646 w 749"/>
                <a:gd name="T19" fmla="*/ 2147483646 h 782"/>
                <a:gd name="T20" fmla="*/ 2147483646 w 749"/>
                <a:gd name="T21" fmla="*/ 2147483646 h 782"/>
                <a:gd name="T22" fmla="*/ 2147483646 w 749"/>
                <a:gd name="T23" fmla="*/ 2147483646 h 782"/>
                <a:gd name="T24" fmla="*/ 2147483646 w 749"/>
                <a:gd name="T25" fmla="*/ 2147483646 h 782"/>
                <a:gd name="T26" fmla="*/ 2147483646 w 749"/>
                <a:gd name="T27" fmla="*/ 2147483646 h 782"/>
                <a:gd name="T28" fmla="*/ 2147483646 w 749"/>
                <a:gd name="T29" fmla="*/ 2147483646 h 782"/>
                <a:gd name="T30" fmla="*/ 2147483646 w 749"/>
                <a:gd name="T31" fmla="*/ 2147483646 h 782"/>
                <a:gd name="T32" fmla="*/ 2147483646 w 749"/>
                <a:gd name="T33" fmla="*/ 2147483646 h 782"/>
                <a:gd name="T34" fmla="*/ 2147483646 w 749"/>
                <a:gd name="T35" fmla="*/ 2147483646 h 782"/>
                <a:gd name="T36" fmla="*/ 2147483646 w 749"/>
                <a:gd name="T37" fmla="*/ 2147483646 h 782"/>
                <a:gd name="T38" fmla="*/ 2147483646 w 749"/>
                <a:gd name="T39" fmla="*/ 2147483646 h 782"/>
                <a:gd name="T40" fmla="*/ 2147483646 w 749"/>
                <a:gd name="T41" fmla="*/ 2147483646 h 782"/>
                <a:gd name="T42" fmla="*/ 2147483646 w 749"/>
                <a:gd name="T43" fmla="*/ 2147483646 h 782"/>
                <a:gd name="T44" fmla="*/ 2147483646 w 749"/>
                <a:gd name="T45" fmla="*/ 2147483646 h 782"/>
                <a:gd name="T46" fmla="*/ 2147483646 w 749"/>
                <a:gd name="T47" fmla="*/ 2147483646 h 782"/>
                <a:gd name="T48" fmla="*/ 2147483646 w 749"/>
                <a:gd name="T49" fmla="*/ 2147483646 h 782"/>
                <a:gd name="T50" fmla="*/ 2147483646 w 749"/>
                <a:gd name="T51" fmla="*/ 2147483646 h 782"/>
                <a:gd name="T52" fmla="*/ 2147483646 w 749"/>
                <a:gd name="T53" fmla="*/ 2147483646 h 782"/>
                <a:gd name="T54" fmla="*/ 2147483646 w 749"/>
                <a:gd name="T55" fmla="*/ 2147483646 h 782"/>
                <a:gd name="T56" fmla="*/ 2147483646 w 749"/>
                <a:gd name="T57" fmla="*/ 2147483646 h 782"/>
                <a:gd name="T58" fmla="*/ 2147483646 w 749"/>
                <a:gd name="T59" fmla="*/ 2147483646 h 782"/>
                <a:gd name="T60" fmla="*/ 2147483646 w 749"/>
                <a:gd name="T61" fmla="*/ 2147483646 h 782"/>
                <a:gd name="T62" fmla="*/ 2147483646 w 749"/>
                <a:gd name="T63" fmla="*/ 2147483646 h 782"/>
                <a:gd name="T64" fmla="*/ 2147483646 w 749"/>
                <a:gd name="T65" fmla="*/ 2147483646 h 782"/>
                <a:gd name="T66" fmla="*/ 2147483646 w 749"/>
                <a:gd name="T67" fmla="*/ 2147483646 h 782"/>
                <a:gd name="T68" fmla="*/ 2147483646 w 749"/>
                <a:gd name="T69" fmla="*/ 2147483646 h 782"/>
                <a:gd name="T70" fmla="*/ 2147483646 w 749"/>
                <a:gd name="T71" fmla="*/ 2147483646 h 782"/>
                <a:gd name="T72" fmla="*/ 2147483646 w 749"/>
                <a:gd name="T73" fmla="*/ 2147483646 h 782"/>
                <a:gd name="T74" fmla="*/ 2147483646 w 749"/>
                <a:gd name="T75" fmla="*/ 2147483646 h 782"/>
                <a:gd name="T76" fmla="*/ 2147483646 w 749"/>
                <a:gd name="T77" fmla="*/ 2147483646 h 782"/>
                <a:gd name="T78" fmla="*/ 2147483646 w 749"/>
                <a:gd name="T79" fmla="*/ 2147483646 h 782"/>
                <a:gd name="T80" fmla="*/ 2147483646 w 749"/>
                <a:gd name="T81" fmla="*/ 2147483646 h 782"/>
                <a:gd name="T82" fmla="*/ 2147483646 w 749"/>
                <a:gd name="T83" fmla="*/ 2147483646 h 782"/>
                <a:gd name="T84" fmla="*/ 2147483646 w 749"/>
                <a:gd name="T85" fmla="*/ 2147483646 h 782"/>
                <a:gd name="T86" fmla="*/ 2147483646 w 749"/>
                <a:gd name="T87" fmla="*/ 2147483646 h 782"/>
                <a:gd name="T88" fmla="*/ 2147483646 w 749"/>
                <a:gd name="T89" fmla="*/ 2147483646 h 782"/>
                <a:gd name="T90" fmla="*/ 2147483646 w 749"/>
                <a:gd name="T91" fmla="*/ 2147483646 h 782"/>
                <a:gd name="T92" fmla="*/ 2147483646 w 749"/>
                <a:gd name="T93" fmla="*/ 2147483646 h 782"/>
                <a:gd name="T94" fmla="*/ 2147483646 w 749"/>
                <a:gd name="T95" fmla="*/ 2147483646 h 782"/>
                <a:gd name="T96" fmla="*/ 2147483646 w 749"/>
                <a:gd name="T97" fmla="*/ 2147483646 h 782"/>
                <a:gd name="T98" fmla="*/ 2147483646 w 749"/>
                <a:gd name="T99" fmla="*/ 2147483646 h 782"/>
                <a:gd name="T100" fmla="*/ 2147483646 w 749"/>
                <a:gd name="T101" fmla="*/ 2147483646 h 782"/>
                <a:gd name="T102" fmla="*/ 2147483646 w 749"/>
                <a:gd name="T103" fmla="*/ 2147483646 h 782"/>
                <a:gd name="T104" fmla="*/ 2147483646 w 749"/>
                <a:gd name="T105" fmla="*/ 2147483646 h 782"/>
                <a:gd name="T106" fmla="*/ 2147483646 w 749"/>
                <a:gd name="T107" fmla="*/ 2147483646 h 782"/>
                <a:gd name="T108" fmla="*/ 2147483646 w 749"/>
                <a:gd name="T109" fmla="*/ 2147483646 h 782"/>
                <a:gd name="T110" fmla="*/ 2147483646 w 749"/>
                <a:gd name="T111" fmla="*/ 2147483646 h 782"/>
                <a:gd name="T112" fmla="*/ 2147483646 w 749"/>
                <a:gd name="T113" fmla="*/ 2147483646 h 782"/>
                <a:gd name="T114" fmla="*/ 2147483646 w 749"/>
                <a:gd name="T115" fmla="*/ 2147483646 h 782"/>
                <a:gd name="T116" fmla="*/ 2147483646 w 749"/>
                <a:gd name="T117" fmla="*/ 2147483646 h 782"/>
                <a:gd name="T118" fmla="*/ 2147483646 w 749"/>
                <a:gd name="T119" fmla="*/ 2147483646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3" name="chenying0907 13"/>
            <p:cNvSpPr>
              <a:spLocks/>
            </p:cNvSpPr>
            <p:nvPr/>
          </p:nvSpPr>
          <p:spPr bwMode="auto">
            <a:xfrm>
              <a:off x="3623064" y="4603329"/>
              <a:ext cx="584749" cy="505195"/>
            </a:xfrm>
            <a:custGeom>
              <a:avLst/>
              <a:gdLst>
                <a:gd name="T0" fmla="*/ 2147483646 w 506"/>
                <a:gd name="T1" fmla="*/ 2147483646 h 438"/>
                <a:gd name="T2" fmla="*/ 2147483646 w 506"/>
                <a:gd name="T3" fmla="*/ 2147483646 h 438"/>
                <a:gd name="T4" fmla="*/ 2147483646 w 506"/>
                <a:gd name="T5" fmla="*/ 897794066 h 438"/>
                <a:gd name="T6" fmla="*/ 2147483646 w 506"/>
                <a:gd name="T7" fmla="*/ 2147483646 h 438"/>
                <a:gd name="T8" fmla="*/ 2147483646 w 506"/>
                <a:gd name="T9" fmla="*/ 2147483646 h 438"/>
                <a:gd name="T10" fmla="*/ 2147483646 w 506"/>
                <a:gd name="T11" fmla="*/ 2147483646 h 438"/>
                <a:gd name="T12" fmla="*/ 2147483646 w 506"/>
                <a:gd name="T13" fmla="*/ 2147483646 h 438"/>
                <a:gd name="T14" fmla="*/ 2147483646 w 506"/>
                <a:gd name="T15" fmla="*/ 2147483646 h 438"/>
                <a:gd name="T16" fmla="*/ 2147483646 w 506"/>
                <a:gd name="T17" fmla="*/ 2147483646 h 438"/>
                <a:gd name="T18" fmla="*/ 2147483646 w 506"/>
                <a:gd name="T19" fmla="*/ 2147483646 h 438"/>
                <a:gd name="T20" fmla="*/ 2147483646 w 506"/>
                <a:gd name="T21" fmla="*/ 2147483646 h 438"/>
                <a:gd name="T22" fmla="*/ 2147483646 w 506"/>
                <a:gd name="T23" fmla="*/ 2147483646 h 438"/>
                <a:gd name="T24" fmla="*/ 2147483646 w 506"/>
                <a:gd name="T25" fmla="*/ 2147483646 h 438"/>
                <a:gd name="T26" fmla="*/ 2147483646 w 506"/>
                <a:gd name="T27" fmla="*/ 2147483646 h 438"/>
                <a:gd name="T28" fmla="*/ 2147483646 w 506"/>
                <a:gd name="T29" fmla="*/ 2147483646 h 438"/>
                <a:gd name="T30" fmla="*/ 2147483646 w 506"/>
                <a:gd name="T31" fmla="*/ 2147483646 h 438"/>
                <a:gd name="T32" fmla="*/ 2147483646 w 506"/>
                <a:gd name="T33" fmla="*/ 2147483646 h 438"/>
                <a:gd name="T34" fmla="*/ 2147483646 w 506"/>
                <a:gd name="T35" fmla="*/ 2147483646 h 438"/>
                <a:gd name="T36" fmla="*/ 2147483646 w 506"/>
                <a:gd name="T37" fmla="*/ 2147483646 h 438"/>
                <a:gd name="T38" fmla="*/ 2147483646 w 506"/>
                <a:gd name="T39" fmla="*/ 2147483646 h 438"/>
                <a:gd name="T40" fmla="*/ 2147483646 w 506"/>
                <a:gd name="T41" fmla="*/ 2147483646 h 438"/>
                <a:gd name="T42" fmla="*/ 2147483646 w 506"/>
                <a:gd name="T43" fmla="*/ 2147483646 h 438"/>
                <a:gd name="T44" fmla="*/ 2147483646 w 506"/>
                <a:gd name="T45" fmla="*/ 2147483646 h 438"/>
                <a:gd name="T46" fmla="*/ 2147483646 w 506"/>
                <a:gd name="T47" fmla="*/ 2147483646 h 438"/>
                <a:gd name="T48" fmla="*/ 2147483646 w 506"/>
                <a:gd name="T49" fmla="*/ 2147483646 h 438"/>
                <a:gd name="T50" fmla="*/ 2147483646 w 506"/>
                <a:gd name="T51" fmla="*/ 2147483646 h 438"/>
                <a:gd name="T52" fmla="*/ 2147483646 w 506"/>
                <a:gd name="T53" fmla="*/ 2147483646 h 438"/>
                <a:gd name="T54" fmla="*/ 2147483646 w 506"/>
                <a:gd name="T55" fmla="*/ 2147483646 h 438"/>
                <a:gd name="T56" fmla="*/ 2147483646 w 506"/>
                <a:gd name="T57" fmla="*/ 2147483646 h 438"/>
                <a:gd name="T58" fmla="*/ 2147483646 w 506"/>
                <a:gd name="T59" fmla="*/ 2147483646 h 438"/>
                <a:gd name="T60" fmla="*/ 2147483646 w 506"/>
                <a:gd name="T61" fmla="*/ 2147483646 h 438"/>
                <a:gd name="T62" fmla="*/ 2147483646 w 506"/>
                <a:gd name="T63" fmla="*/ 2147483646 h 438"/>
                <a:gd name="T64" fmla="*/ 2147483646 w 506"/>
                <a:gd name="T65" fmla="*/ 2147483646 h 438"/>
                <a:gd name="T66" fmla="*/ 2147483646 w 506"/>
                <a:gd name="T67" fmla="*/ 2147483646 h 438"/>
                <a:gd name="T68" fmla="*/ 2147483646 w 506"/>
                <a:gd name="T69" fmla="*/ 2147483646 h 438"/>
                <a:gd name="T70" fmla="*/ 2147483646 w 506"/>
                <a:gd name="T71" fmla="*/ 2147483646 h 438"/>
                <a:gd name="T72" fmla="*/ 2147483646 w 506"/>
                <a:gd name="T73" fmla="*/ 2147483646 h 438"/>
                <a:gd name="T74" fmla="*/ 2147483646 w 506"/>
                <a:gd name="T75" fmla="*/ 2147483646 h 438"/>
                <a:gd name="T76" fmla="*/ 2147483646 w 506"/>
                <a:gd name="T77" fmla="*/ 2147483646 h 438"/>
                <a:gd name="T78" fmla="*/ 2147483646 w 506"/>
                <a:gd name="T79" fmla="*/ 2147483646 h 438"/>
                <a:gd name="T80" fmla="*/ 2147483646 w 506"/>
                <a:gd name="T81" fmla="*/ 2147483646 h 438"/>
                <a:gd name="T82" fmla="*/ 2147483646 w 506"/>
                <a:gd name="T83" fmla="*/ 2147483646 h 438"/>
                <a:gd name="T84" fmla="*/ 2147483646 w 506"/>
                <a:gd name="T85" fmla="*/ 2147483646 h 438"/>
                <a:gd name="T86" fmla="*/ 2147483646 w 506"/>
                <a:gd name="T87" fmla="*/ 2147483646 h 438"/>
                <a:gd name="T88" fmla="*/ 2147483646 w 506"/>
                <a:gd name="T89" fmla="*/ 2147483646 h 438"/>
                <a:gd name="T90" fmla="*/ 2147483646 w 506"/>
                <a:gd name="T91" fmla="*/ 2147483646 h 438"/>
                <a:gd name="T92" fmla="*/ 2147483646 w 506"/>
                <a:gd name="T93" fmla="*/ 2147483646 h 438"/>
                <a:gd name="T94" fmla="*/ 2147483646 w 506"/>
                <a:gd name="T95" fmla="*/ 2147483646 h 438"/>
                <a:gd name="T96" fmla="*/ 2147483646 w 506"/>
                <a:gd name="T97" fmla="*/ 2147483646 h 438"/>
                <a:gd name="T98" fmla="*/ 2147483646 w 506"/>
                <a:gd name="T99" fmla="*/ 2147483646 h 438"/>
                <a:gd name="T100" fmla="*/ 2147483646 w 506"/>
                <a:gd name="T101" fmla="*/ 2147483646 h 438"/>
                <a:gd name="T102" fmla="*/ 2147483646 w 506"/>
                <a:gd name="T103" fmla="*/ 2147483646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4" name="chenying0907 14"/>
            <p:cNvSpPr>
              <a:spLocks/>
            </p:cNvSpPr>
            <p:nvPr/>
          </p:nvSpPr>
          <p:spPr bwMode="auto">
            <a:xfrm>
              <a:off x="3718649" y="4913505"/>
              <a:ext cx="764672" cy="583203"/>
            </a:xfrm>
            <a:custGeom>
              <a:avLst/>
              <a:gdLst>
                <a:gd name="T0" fmla="*/ 2147483646 w 662"/>
                <a:gd name="T1" fmla="*/ 2147483646 h 506"/>
                <a:gd name="T2" fmla="*/ 2147483646 w 662"/>
                <a:gd name="T3" fmla="*/ 2147483646 h 506"/>
                <a:gd name="T4" fmla="*/ 2147483646 w 662"/>
                <a:gd name="T5" fmla="*/ 2147483646 h 506"/>
                <a:gd name="T6" fmla="*/ 2147483646 w 662"/>
                <a:gd name="T7" fmla="*/ 2147483646 h 506"/>
                <a:gd name="T8" fmla="*/ 2147483646 w 662"/>
                <a:gd name="T9" fmla="*/ 2147483646 h 506"/>
                <a:gd name="T10" fmla="*/ 2147483646 w 662"/>
                <a:gd name="T11" fmla="*/ 2147483646 h 506"/>
                <a:gd name="T12" fmla="*/ 2147483646 w 662"/>
                <a:gd name="T13" fmla="*/ 2147483646 h 506"/>
                <a:gd name="T14" fmla="*/ 2147483646 w 662"/>
                <a:gd name="T15" fmla="*/ 2147483646 h 506"/>
                <a:gd name="T16" fmla="*/ 2147483646 w 662"/>
                <a:gd name="T17" fmla="*/ 2147483646 h 506"/>
                <a:gd name="T18" fmla="*/ 2147483646 w 662"/>
                <a:gd name="T19" fmla="*/ 2147483646 h 506"/>
                <a:gd name="T20" fmla="*/ 2147483646 w 662"/>
                <a:gd name="T21" fmla="*/ 2147483646 h 506"/>
                <a:gd name="T22" fmla="*/ 2147483646 w 662"/>
                <a:gd name="T23" fmla="*/ 2147483646 h 506"/>
                <a:gd name="T24" fmla="*/ 2147483646 w 662"/>
                <a:gd name="T25" fmla="*/ 2147483646 h 506"/>
                <a:gd name="T26" fmla="*/ 2147483646 w 662"/>
                <a:gd name="T27" fmla="*/ 2147483646 h 506"/>
                <a:gd name="T28" fmla="*/ 2147483646 w 662"/>
                <a:gd name="T29" fmla="*/ 2147483646 h 506"/>
                <a:gd name="T30" fmla="*/ 2147483646 w 662"/>
                <a:gd name="T31" fmla="*/ 2147483646 h 506"/>
                <a:gd name="T32" fmla="*/ 2147483646 w 662"/>
                <a:gd name="T33" fmla="*/ 2147483646 h 506"/>
                <a:gd name="T34" fmla="*/ 2147483646 w 662"/>
                <a:gd name="T35" fmla="*/ 2147483646 h 506"/>
                <a:gd name="T36" fmla="*/ 1811222124 w 662"/>
                <a:gd name="T37" fmla="*/ 2147483646 h 506"/>
                <a:gd name="T38" fmla="*/ 2147483646 w 662"/>
                <a:gd name="T39" fmla="*/ 2147483646 h 506"/>
                <a:gd name="T40" fmla="*/ 2147483646 w 662"/>
                <a:gd name="T41" fmla="*/ 2147483646 h 506"/>
                <a:gd name="T42" fmla="*/ 2147483646 w 662"/>
                <a:gd name="T43" fmla="*/ 2147483646 h 506"/>
                <a:gd name="T44" fmla="*/ 2147483646 w 662"/>
                <a:gd name="T45" fmla="*/ 2147483646 h 506"/>
                <a:gd name="T46" fmla="*/ 2147483646 w 662"/>
                <a:gd name="T47" fmla="*/ 2147483646 h 506"/>
                <a:gd name="T48" fmla="*/ 2147483646 w 662"/>
                <a:gd name="T49" fmla="*/ 2147483646 h 506"/>
                <a:gd name="T50" fmla="*/ 2147483646 w 662"/>
                <a:gd name="T51" fmla="*/ 2147483646 h 506"/>
                <a:gd name="T52" fmla="*/ 2147483646 w 662"/>
                <a:gd name="T53" fmla="*/ 2147483646 h 506"/>
                <a:gd name="T54" fmla="*/ 2147483646 w 662"/>
                <a:gd name="T55" fmla="*/ 2147483646 h 506"/>
                <a:gd name="T56" fmla="*/ 2147483646 w 662"/>
                <a:gd name="T57" fmla="*/ 2147483646 h 506"/>
                <a:gd name="T58" fmla="*/ 2147483646 w 662"/>
                <a:gd name="T59" fmla="*/ 2147483646 h 506"/>
                <a:gd name="T60" fmla="*/ 2147483646 w 662"/>
                <a:gd name="T61" fmla="*/ 2147483646 h 506"/>
                <a:gd name="T62" fmla="*/ 2147483646 w 662"/>
                <a:gd name="T63" fmla="*/ 2147483646 h 506"/>
                <a:gd name="T64" fmla="*/ 2147483646 w 662"/>
                <a:gd name="T65" fmla="*/ 2147483646 h 506"/>
                <a:gd name="T66" fmla="*/ 2147483646 w 662"/>
                <a:gd name="T67" fmla="*/ 2147483646 h 506"/>
                <a:gd name="T68" fmla="*/ 2147483646 w 662"/>
                <a:gd name="T69" fmla="*/ 2147483646 h 506"/>
                <a:gd name="T70" fmla="*/ 2147483646 w 662"/>
                <a:gd name="T71" fmla="*/ 2147483646 h 506"/>
                <a:gd name="T72" fmla="*/ 2147483646 w 662"/>
                <a:gd name="T73" fmla="*/ 2147483646 h 506"/>
                <a:gd name="T74" fmla="*/ 2147483646 w 662"/>
                <a:gd name="T75" fmla="*/ 2147483646 h 506"/>
                <a:gd name="T76" fmla="*/ 2147483646 w 662"/>
                <a:gd name="T77" fmla="*/ 2147483646 h 506"/>
                <a:gd name="T78" fmla="*/ 2147483646 w 662"/>
                <a:gd name="T79" fmla="*/ 2147483646 h 506"/>
                <a:gd name="T80" fmla="*/ 2147483646 w 662"/>
                <a:gd name="T81" fmla="*/ 2147483646 h 506"/>
                <a:gd name="T82" fmla="*/ 2147483646 w 662"/>
                <a:gd name="T83" fmla="*/ 2147483646 h 506"/>
                <a:gd name="T84" fmla="*/ 2147483646 w 662"/>
                <a:gd name="T85" fmla="*/ 2147483646 h 506"/>
                <a:gd name="T86" fmla="*/ 2147483646 w 662"/>
                <a:gd name="T87" fmla="*/ 2147483646 h 506"/>
                <a:gd name="T88" fmla="*/ 2147483646 w 662"/>
                <a:gd name="T89" fmla="*/ 2147483646 h 506"/>
                <a:gd name="T90" fmla="*/ 2147483646 w 662"/>
                <a:gd name="T91" fmla="*/ 2147483646 h 506"/>
                <a:gd name="T92" fmla="*/ 2147483646 w 662"/>
                <a:gd name="T93" fmla="*/ 2147483646 h 506"/>
                <a:gd name="T94" fmla="*/ 2147483646 w 662"/>
                <a:gd name="T95" fmla="*/ 2147483646 h 506"/>
                <a:gd name="T96" fmla="*/ 2147483646 w 662"/>
                <a:gd name="T97" fmla="*/ 2147483646 h 506"/>
                <a:gd name="T98" fmla="*/ 2147483646 w 662"/>
                <a:gd name="T99" fmla="*/ 2147483646 h 506"/>
                <a:gd name="T100" fmla="*/ 2147483646 w 662"/>
                <a:gd name="T101" fmla="*/ 2147483646 h 506"/>
                <a:gd name="T102" fmla="*/ 2147483646 w 662"/>
                <a:gd name="T103" fmla="*/ 2147483646 h 506"/>
                <a:gd name="T104" fmla="*/ 2147483646 w 662"/>
                <a:gd name="T105" fmla="*/ 2147483646 h 506"/>
                <a:gd name="T106" fmla="*/ 2147483646 w 662"/>
                <a:gd name="T107" fmla="*/ 2147483646 h 506"/>
                <a:gd name="T108" fmla="*/ 2147483646 w 662"/>
                <a:gd name="T109" fmla="*/ 2147483646 h 506"/>
                <a:gd name="T110" fmla="*/ 2147483646 w 662"/>
                <a:gd name="T111" fmla="*/ 2147483646 h 506"/>
                <a:gd name="T112" fmla="*/ 2147483646 w 662"/>
                <a:gd name="T113" fmla="*/ 2147483646 h 506"/>
                <a:gd name="T114" fmla="*/ 2147483646 w 662"/>
                <a:gd name="T115" fmla="*/ 0 h 506"/>
                <a:gd name="T116" fmla="*/ 2147483646 w 662"/>
                <a:gd name="T117" fmla="*/ 2147483646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5" name="chenying0907 15"/>
            <p:cNvSpPr>
              <a:spLocks/>
            </p:cNvSpPr>
            <p:nvPr/>
          </p:nvSpPr>
          <p:spPr bwMode="auto">
            <a:xfrm>
              <a:off x="3825477" y="4274581"/>
              <a:ext cx="432940" cy="440187"/>
            </a:xfrm>
            <a:custGeom>
              <a:avLst/>
              <a:gdLst>
                <a:gd name="T0" fmla="*/ 2147483646 w 374"/>
                <a:gd name="T1" fmla="*/ 2147483646 h 381"/>
                <a:gd name="T2" fmla="*/ 2147483646 w 374"/>
                <a:gd name="T3" fmla="*/ 2147483646 h 381"/>
                <a:gd name="T4" fmla="*/ 2147483646 w 374"/>
                <a:gd name="T5" fmla="*/ 2147483646 h 381"/>
                <a:gd name="T6" fmla="*/ 2147483646 w 374"/>
                <a:gd name="T7" fmla="*/ 2147483646 h 381"/>
                <a:gd name="T8" fmla="*/ 2147483646 w 374"/>
                <a:gd name="T9" fmla="*/ 2147483646 h 381"/>
                <a:gd name="T10" fmla="*/ 2147483646 w 374"/>
                <a:gd name="T11" fmla="*/ 2147483646 h 381"/>
                <a:gd name="T12" fmla="*/ 2147483646 w 374"/>
                <a:gd name="T13" fmla="*/ 2147483646 h 381"/>
                <a:gd name="T14" fmla="*/ 2147483646 w 374"/>
                <a:gd name="T15" fmla="*/ 2147483646 h 381"/>
                <a:gd name="T16" fmla="*/ 2147483646 w 374"/>
                <a:gd name="T17" fmla="*/ 2147483646 h 381"/>
                <a:gd name="T18" fmla="*/ 2147483646 w 374"/>
                <a:gd name="T19" fmla="*/ 2147483646 h 381"/>
                <a:gd name="T20" fmla="*/ 2147483646 w 374"/>
                <a:gd name="T21" fmla="*/ 2147483646 h 381"/>
                <a:gd name="T22" fmla="*/ 2147483646 w 374"/>
                <a:gd name="T23" fmla="*/ 2147483646 h 381"/>
                <a:gd name="T24" fmla="*/ 2147483646 w 374"/>
                <a:gd name="T25" fmla="*/ 2147483646 h 381"/>
                <a:gd name="T26" fmla="*/ 2147483646 w 374"/>
                <a:gd name="T27" fmla="*/ 2147483646 h 381"/>
                <a:gd name="T28" fmla="*/ 0 w 374"/>
                <a:gd name="T29" fmla="*/ 2147483646 h 381"/>
                <a:gd name="T30" fmla="*/ 2147483646 w 374"/>
                <a:gd name="T31" fmla="*/ 2147483646 h 381"/>
                <a:gd name="T32" fmla="*/ 2147483646 w 374"/>
                <a:gd name="T33" fmla="*/ 2147483646 h 381"/>
                <a:gd name="T34" fmla="*/ 2147483646 w 374"/>
                <a:gd name="T35" fmla="*/ 2147483646 h 381"/>
                <a:gd name="T36" fmla="*/ 2147483646 w 374"/>
                <a:gd name="T37" fmla="*/ 2147483646 h 381"/>
                <a:gd name="T38" fmla="*/ 2147483646 w 374"/>
                <a:gd name="T39" fmla="*/ 2147483646 h 381"/>
                <a:gd name="T40" fmla="*/ 2147483646 w 374"/>
                <a:gd name="T41" fmla="*/ 2147483646 h 381"/>
                <a:gd name="T42" fmla="*/ 2147483646 w 374"/>
                <a:gd name="T43" fmla="*/ 2147483646 h 381"/>
                <a:gd name="T44" fmla="*/ 2147483646 w 374"/>
                <a:gd name="T45" fmla="*/ 2147483646 h 381"/>
                <a:gd name="T46" fmla="*/ 2147483646 w 374"/>
                <a:gd name="T47" fmla="*/ 2147483646 h 381"/>
                <a:gd name="T48" fmla="*/ 2147483646 w 374"/>
                <a:gd name="T49" fmla="*/ 2147483646 h 381"/>
                <a:gd name="T50" fmla="*/ 2147483646 w 374"/>
                <a:gd name="T51" fmla="*/ 2147483646 h 381"/>
                <a:gd name="T52" fmla="*/ 2147483646 w 374"/>
                <a:gd name="T53" fmla="*/ 2147483646 h 381"/>
                <a:gd name="T54" fmla="*/ 2147483646 w 374"/>
                <a:gd name="T55" fmla="*/ 2147483646 h 381"/>
                <a:gd name="T56" fmla="*/ 2147483646 w 374"/>
                <a:gd name="T57" fmla="*/ 2147483646 h 381"/>
                <a:gd name="T58" fmla="*/ 2147483646 w 374"/>
                <a:gd name="T59" fmla="*/ 2147483646 h 381"/>
                <a:gd name="T60" fmla="*/ 2147483646 w 374"/>
                <a:gd name="T61" fmla="*/ 2147483646 h 381"/>
                <a:gd name="T62" fmla="*/ 2147483646 w 374"/>
                <a:gd name="T63" fmla="*/ 2147483646 h 381"/>
                <a:gd name="T64" fmla="*/ 2147483646 w 374"/>
                <a:gd name="T65" fmla="*/ 2147483646 h 381"/>
                <a:gd name="T66" fmla="*/ 2147483646 w 374"/>
                <a:gd name="T67" fmla="*/ 2147483646 h 381"/>
                <a:gd name="T68" fmla="*/ 2147483646 w 374"/>
                <a:gd name="T69" fmla="*/ 2147483646 h 381"/>
                <a:gd name="T70" fmla="*/ 2147483646 w 374"/>
                <a:gd name="T71" fmla="*/ 2147483646 h 381"/>
                <a:gd name="T72" fmla="*/ 2147483646 w 374"/>
                <a:gd name="T73" fmla="*/ 2147483646 h 381"/>
                <a:gd name="T74" fmla="*/ 2147483646 w 374"/>
                <a:gd name="T75" fmla="*/ 2147483646 h 381"/>
                <a:gd name="T76" fmla="*/ 2147483646 w 374"/>
                <a:gd name="T77" fmla="*/ 2147483646 h 381"/>
                <a:gd name="T78" fmla="*/ 2147483646 w 374"/>
                <a:gd name="T79" fmla="*/ 2147483646 h 381"/>
                <a:gd name="T80" fmla="*/ 2147483646 w 374"/>
                <a:gd name="T81" fmla="*/ 2147483646 h 381"/>
                <a:gd name="T82" fmla="*/ 2147483646 w 374"/>
                <a:gd name="T83" fmla="*/ 2147483646 h 381"/>
                <a:gd name="T84" fmla="*/ 2147483646 w 374"/>
                <a:gd name="T85" fmla="*/ 2147483646 h 381"/>
                <a:gd name="T86" fmla="*/ 2147483646 w 374"/>
                <a:gd name="T87" fmla="*/ 2147483646 h 381"/>
                <a:gd name="T88" fmla="*/ 2147483646 w 374"/>
                <a:gd name="T89" fmla="*/ 2147483646 h 381"/>
                <a:gd name="T90" fmla="*/ 2147483646 w 374"/>
                <a:gd name="T91" fmla="*/ 2147483646 h 381"/>
                <a:gd name="T92" fmla="*/ 2147483646 w 374"/>
                <a:gd name="T93" fmla="*/ 2147483646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6" name="chenying0907 16"/>
            <p:cNvSpPr>
              <a:spLocks/>
            </p:cNvSpPr>
            <p:nvPr/>
          </p:nvSpPr>
          <p:spPr bwMode="auto">
            <a:xfrm>
              <a:off x="3825477" y="3423922"/>
              <a:ext cx="492913" cy="878518"/>
            </a:xfrm>
            <a:custGeom>
              <a:avLst/>
              <a:gdLst>
                <a:gd name="T0" fmla="*/ 2147483646 w 425"/>
                <a:gd name="T1" fmla="*/ 2147483646 h 763"/>
                <a:gd name="T2" fmla="*/ 2147483646 w 425"/>
                <a:gd name="T3" fmla="*/ 2147483646 h 763"/>
                <a:gd name="T4" fmla="*/ 2147483646 w 425"/>
                <a:gd name="T5" fmla="*/ 2147483646 h 763"/>
                <a:gd name="T6" fmla="*/ 2147483646 w 425"/>
                <a:gd name="T7" fmla="*/ 2147483646 h 763"/>
                <a:gd name="T8" fmla="*/ 2147483646 w 425"/>
                <a:gd name="T9" fmla="*/ 2147483646 h 763"/>
                <a:gd name="T10" fmla="*/ 2147483646 w 425"/>
                <a:gd name="T11" fmla="*/ 2147483646 h 763"/>
                <a:gd name="T12" fmla="*/ 2147483646 w 425"/>
                <a:gd name="T13" fmla="*/ 2147483646 h 763"/>
                <a:gd name="T14" fmla="*/ 2147483646 w 425"/>
                <a:gd name="T15" fmla="*/ 2147483646 h 763"/>
                <a:gd name="T16" fmla="*/ 2147483646 w 425"/>
                <a:gd name="T17" fmla="*/ 2147483646 h 763"/>
                <a:gd name="T18" fmla="*/ 2147483646 w 425"/>
                <a:gd name="T19" fmla="*/ 2147483646 h 763"/>
                <a:gd name="T20" fmla="*/ 2147483646 w 425"/>
                <a:gd name="T21" fmla="*/ 2147483646 h 763"/>
                <a:gd name="T22" fmla="*/ 2147483646 w 425"/>
                <a:gd name="T23" fmla="*/ 2147483646 h 763"/>
                <a:gd name="T24" fmla="*/ 2147483646 w 425"/>
                <a:gd name="T25" fmla="*/ 2147483646 h 763"/>
                <a:gd name="T26" fmla="*/ 2147483646 w 425"/>
                <a:gd name="T27" fmla="*/ 2147483646 h 763"/>
                <a:gd name="T28" fmla="*/ 2147483646 w 425"/>
                <a:gd name="T29" fmla="*/ 2147483646 h 763"/>
                <a:gd name="T30" fmla="*/ 2147483646 w 425"/>
                <a:gd name="T31" fmla="*/ 2147483646 h 763"/>
                <a:gd name="T32" fmla="*/ 2147483646 w 425"/>
                <a:gd name="T33" fmla="*/ 2147483646 h 763"/>
                <a:gd name="T34" fmla="*/ 2147483646 w 425"/>
                <a:gd name="T35" fmla="*/ 2147483646 h 763"/>
                <a:gd name="T36" fmla="*/ 2147483646 w 425"/>
                <a:gd name="T37" fmla="*/ 2147483646 h 763"/>
                <a:gd name="T38" fmla="*/ 2147483646 w 425"/>
                <a:gd name="T39" fmla="*/ 2147483646 h 763"/>
                <a:gd name="T40" fmla="*/ 2147483646 w 425"/>
                <a:gd name="T41" fmla="*/ 2147483646 h 763"/>
                <a:gd name="T42" fmla="*/ 2147483646 w 425"/>
                <a:gd name="T43" fmla="*/ 2147483646 h 763"/>
                <a:gd name="T44" fmla="*/ 2147483646 w 425"/>
                <a:gd name="T45" fmla="*/ 2147483646 h 763"/>
                <a:gd name="T46" fmla="*/ 2147483646 w 425"/>
                <a:gd name="T47" fmla="*/ 2147483646 h 763"/>
                <a:gd name="T48" fmla="*/ 2147483646 w 425"/>
                <a:gd name="T49" fmla="*/ 2147483646 h 763"/>
                <a:gd name="T50" fmla="*/ 2147483646 w 425"/>
                <a:gd name="T51" fmla="*/ 2147483646 h 763"/>
                <a:gd name="T52" fmla="*/ 2147483646 w 425"/>
                <a:gd name="T53" fmla="*/ 2147483646 h 763"/>
                <a:gd name="T54" fmla="*/ 2147483646 w 425"/>
                <a:gd name="T55" fmla="*/ 2147483646 h 763"/>
                <a:gd name="T56" fmla="*/ 2147483646 w 425"/>
                <a:gd name="T57" fmla="*/ 2147483646 h 763"/>
                <a:gd name="T58" fmla="*/ 2147483646 w 425"/>
                <a:gd name="T59" fmla="*/ 2147483646 h 763"/>
                <a:gd name="T60" fmla="*/ 2147483646 w 425"/>
                <a:gd name="T61" fmla="*/ 2147483646 h 763"/>
                <a:gd name="T62" fmla="*/ 2147483646 w 425"/>
                <a:gd name="T63" fmla="*/ 2147483646 h 763"/>
                <a:gd name="T64" fmla="*/ 2147483646 w 425"/>
                <a:gd name="T65" fmla="*/ 2147483646 h 763"/>
                <a:gd name="T66" fmla="*/ 2147483646 w 425"/>
                <a:gd name="T67" fmla="*/ 2147483646 h 763"/>
                <a:gd name="T68" fmla="*/ 2147483646 w 425"/>
                <a:gd name="T69" fmla="*/ 2147483646 h 763"/>
                <a:gd name="T70" fmla="*/ 2147483646 w 425"/>
                <a:gd name="T71" fmla="*/ 2147483646 h 763"/>
                <a:gd name="T72" fmla="*/ 2147483646 w 425"/>
                <a:gd name="T73" fmla="*/ 2147483646 h 763"/>
                <a:gd name="T74" fmla="*/ 2147483646 w 425"/>
                <a:gd name="T75" fmla="*/ 2147483646 h 763"/>
                <a:gd name="T76" fmla="*/ 2147483646 w 425"/>
                <a:gd name="T77" fmla="*/ 2147483646 h 763"/>
                <a:gd name="T78" fmla="*/ 2147483646 w 425"/>
                <a:gd name="T79" fmla="*/ 2147483646 h 763"/>
                <a:gd name="T80" fmla="*/ 2147483646 w 425"/>
                <a:gd name="T81" fmla="*/ 2147483646 h 763"/>
                <a:gd name="T82" fmla="*/ 2147483646 w 425"/>
                <a:gd name="T83" fmla="*/ 2147483646 h 763"/>
                <a:gd name="T84" fmla="*/ 2147483646 w 425"/>
                <a:gd name="T85" fmla="*/ 2147483646 h 763"/>
                <a:gd name="T86" fmla="*/ 2147483646 w 425"/>
                <a:gd name="T87" fmla="*/ 2147483646 h 763"/>
                <a:gd name="T88" fmla="*/ 2147483646 w 425"/>
                <a:gd name="T89" fmla="*/ 2147483646 h 763"/>
                <a:gd name="T90" fmla="*/ 2147483646 w 425"/>
                <a:gd name="T91" fmla="*/ 2147483646 h 763"/>
                <a:gd name="T92" fmla="*/ 2147483646 w 425"/>
                <a:gd name="T93" fmla="*/ 2147483646 h 763"/>
                <a:gd name="T94" fmla="*/ 2147483646 w 425"/>
                <a:gd name="T95" fmla="*/ 2147483646 h 763"/>
                <a:gd name="T96" fmla="*/ 2147483646 w 425"/>
                <a:gd name="T97" fmla="*/ 2147483646 h 763"/>
                <a:gd name="T98" fmla="*/ 2147483646 w 425"/>
                <a:gd name="T99" fmla="*/ 2147483646 h 763"/>
                <a:gd name="T100" fmla="*/ 2147483646 w 425"/>
                <a:gd name="T101" fmla="*/ 2147483646 h 763"/>
                <a:gd name="T102" fmla="*/ 2147483646 w 425"/>
                <a:gd name="T103" fmla="*/ 0 h 763"/>
                <a:gd name="T104" fmla="*/ 2147483646 w 425"/>
                <a:gd name="T105" fmla="*/ 2147483646 h 763"/>
                <a:gd name="T106" fmla="*/ 2147483646 w 425"/>
                <a:gd name="T107" fmla="*/ 2147483646 h 763"/>
                <a:gd name="T108" fmla="*/ 2147483646 w 425"/>
                <a:gd name="T109" fmla="*/ 2147483646 h 763"/>
                <a:gd name="T110" fmla="*/ 2147483646 w 425"/>
                <a:gd name="T111" fmla="*/ 2147483646 h 763"/>
                <a:gd name="T112" fmla="*/ 2147483646 w 425"/>
                <a:gd name="T113" fmla="*/ 2147483646 h 763"/>
                <a:gd name="T114" fmla="*/ 2147483646 w 425"/>
                <a:gd name="T115" fmla="*/ 2147483646 h 763"/>
                <a:gd name="T116" fmla="*/ 2147483646 w 425"/>
                <a:gd name="T117" fmla="*/ 2147483646 h 763"/>
                <a:gd name="T118" fmla="*/ 2147483646 w 425"/>
                <a:gd name="T119" fmla="*/ 2147483646 h 763"/>
                <a:gd name="T120" fmla="*/ 2147483646 w 425"/>
                <a:gd name="T121" fmla="*/ 2147483646 h 763"/>
                <a:gd name="T122" fmla="*/ 2147483646 w 425"/>
                <a:gd name="T123" fmla="*/ 2147483646 h 763"/>
                <a:gd name="T124" fmla="*/ 2147483646 w 425"/>
                <a:gd name="T125" fmla="*/ 2147483646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7" name="chenying0907 17"/>
            <p:cNvSpPr>
              <a:spLocks/>
            </p:cNvSpPr>
            <p:nvPr/>
          </p:nvSpPr>
          <p:spPr bwMode="auto">
            <a:xfrm>
              <a:off x="4252794" y="3264192"/>
              <a:ext cx="331733" cy="718788"/>
            </a:xfrm>
            <a:custGeom>
              <a:avLst/>
              <a:gdLst>
                <a:gd name="T0" fmla="*/ 2147483646 w 286"/>
                <a:gd name="T1" fmla="*/ 2147483646 h 625"/>
                <a:gd name="T2" fmla="*/ 2147483646 w 286"/>
                <a:gd name="T3" fmla="*/ 2147483646 h 625"/>
                <a:gd name="T4" fmla="*/ 2147483646 w 286"/>
                <a:gd name="T5" fmla="*/ 2147483646 h 625"/>
                <a:gd name="T6" fmla="*/ 2147483646 w 286"/>
                <a:gd name="T7" fmla="*/ 2147483646 h 625"/>
                <a:gd name="T8" fmla="*/ 2147483646 w 286"/>
                <a:gd name="T9" fmla="*/ 2147483646 h 625"/>
                <a:gd name="T10" fmla="*/ 2147483646 w 286"/>
                <a:gd name="T11" fmla="*/ 2147483646 h 625"/>
                <a:gd name="T12" fmla="*/ 2147483646 w 286"/>
                <a:gd name="T13" fmla="*/ 2147483646 h 625"/>
                <a:gd name="T14" fmla="*/ 2147483646 w 286"/>
                <a:gd name="T15" fmla="*/ 2147483646 h 625"/>
                <a:gd name="T16" fmla="*/ 2147483646 w 286"/>
                <a:gd name="T17" fmla="*/ 2147483646 h 625"/>
                <a:gd name="T18" fmla="*/ 2147483646 w 286"/>
                <a:gd name="T19" fmla="*/ 2147483646 h 625"/>
                <a:gd name="T20" fmla="*/ 2147483646 w 286"/>
                <a:gd name="T21" fmla="*/ 2147483646 h 625"/>
                <a:gd name="T22" fmla="*/ 2147483646 w 286"/>
                <a:gd name="T23" fmla="*/ 2147483646 h 625"/>
                <a:gd name="T24" fmla="*/ 2147483646 w 286"/>
                <a:gd name="T25" fmla="*/ 2147483646 h 625"/>
                <a:gd name="T26" fmla="*/ 2147483646 w 286"/>
                <a:gd name="T27" fmla="*/ 2147483646 h 625"/>
                <a:gd name="T28" fmla="*/ 2147483646 w 286"/>
                <a:gd name="T29" fmla="*/ 2147483646 h 625"/>
                <a:gd name="T30" fmla="*/ 2147483646 w 286"/>
                <a:gd name="T31" fmla="*/ 2147483646 h 625"/>
                <a:gd name="T32" fmla="*/ 2147483646 w 286"/>
                <a:gd name="T33" fmla="*/ 2147483646 h 625"/>
                <a:gd name="T34" fmla="*/ 2147483646 w 286"/>
                <a:gd name="T35" fmla="*/ 2147483646 h 625"/>
                <a:gd name="T36" fmla="*/ 2147483646 w 286"/>
                <a:gd name="T37" fmla="*/ 2147483646 h 625"/>
                <a:gd name="T38" fmla="*/ 2147483646 w 286"/>
                <a:gd name="T39" fmla="*/ 2147483646 h 625"/>
                <a:gd name="T40" fmla="*/ 2147483646 w 286"/>
                <a:gd name="T41" fmla="*/ 2147483646 h 625"/>
                <a:gd name="T42" fmla="*/ 2147483646 w 286"/>
                <a:gd name="T43" fmla="*/ 2147483646 h 625"/>
                <a:gd name="T44" fmla="*/ 2147483646 w 286"/>
                <a:gd name="T45" fmla="*/ 2147483646 h 625"/>
                <a:gd name="T46" fmla="*/ 2147483646 w 286"/>
                <a:gd name="T47" fmla="*/ 2147483646 h 625"/>
                <a:gd name="T48" fmla="*/ 2147483646 w 286"/>
                <a:gd name="T49" fmla="*/ 2147483646 h 625"/>
                <a:gd name="T50" fmla="*/ 2147483646 w 286"/>
                <a:gd name="T51" fmla="*/ 2147483646 h 625"/>
                <a:gd name="T52" fmla="*/ 2147483646 w 286"/>
                <a:gd name="T53" fmla="*/ 2147483646 h 625"/>
                <a:gd name="T54" fmla="*/ 2147483646 w 286"/>
                <a:gd name="T55" fmla="*/ 2147483646 h 625"/>
                <a:gd name="T56" fmla="*/ 2147483646 w 286"/>
                <a:gd name="T57" fmla="*/ 2147483646 h 625"/>
                <a:gd name="T58" fmla="*/ 2147483646 w 286"/>
                <a:gd name="T59" fmla="*/ 2147483646 h 625"/>
                <a:gd name="T60" fmla="*/ 2147483646 w 286"/>
                <a:gd name="T61" fmla="*/ 2147483646 h 625"/>
                <a:gd name="T62" fmla="*/ 2147483646 w 286"/>
                <a:gd name="T63" fmla="*/ 2147483646 h 625"/>
                <a:gd name="T64" fmla="*/ 2147483646 w 286"/>
                <a:gd name="T65" fmla="*/ 2147483646 h 625"/>
                <a:gd name="T66" fmla="*/ 2147483646 w 286"/>
                <a:gd name="T67" fmla="*/ 2147483646 h 625"/>
                <a:gd name="T68" fmla="*/ 2147483646 w 286"/>
                <a:gd name="T69" fmla="*/ 2147483646 h 625"/>
                <a:gd name="T70" fmla="*/ 2147483646 w 286"/>
                <a:gd name="T71" fmla="*/ 2147483646 h 625"/>
                <a:gd name="T72" fmla="*/ 2147483646 w 286"/>
                <a:gd name="T73" fmla="*/ 2147483646 h 625"/>
                <a:gd name="T74" fmla="*/ 2147483646 w 286"/>
                <a:gd name="T75" fmla="*/ 2147483646 h 625"/>
                <a:gd name="T76" fmla="*/ 2147483646 w 286"/>
                <a:gd name="T77" fmla="*/ 2147483646 h 625"/>
                <a:gd name="T78" fmla="*/ 2147483646 w 286"/>
                <a:gd name="T79" fmla="*/ 2147483646 h 625"/>
                <a:gd name="T80" fmla="*/ 2147483646 w 286"/>
                <a:gd name="T81" fmla="*/ 2147483646 h 625"/>
                <a:gd name="T82" fmla="*/ 2147483646 w 286"/>
                <a:gd name="T83" fmla="*/ 2147483646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8" name="chenying0907 18"/>
            <p:cNvSpPr>
              <a:spLocks/>
            </p:cNvSpPr>
            <p:nvPr/>
          </p:nvSpPr>
          <p:spPr bwMode="auto">
            <a:xfrm>
              <a:off x="4168456" y="4488174"/>
              <a:ext cx="528523" cy="609207"/>
            </a:xfrm>
            <a:custGeom>
              <a:avLst/>
              <a:gdLst>
                <a:gd name="T0" fmla="*/ 2147483646 w 457"/>
                <a:gd name="T1" fmla="*/ 2147483646 h 529"/>
                <a:gd name="T2" fmla="*/ 2147483646 w 457"/>
                <a:gd name="T3" fmla="*/ 2147483646 h 529"/>
                <a:gd name="T4" fmla="*/ 2147483646 w 457"/>
                <a:gd name="T5" fmla="*/ 2147483646 h 529"/>
                <a:gd name="T6" fmla="*/ 2147483646 w 457"/>
                <a:gd name="T7" fmla="*/ 2147483646 h 529"/>
                <a:gd name="T8" fmla="*/ 2147483646 w 457"/>
                <a:gd name="T9" fmla="*/ 2147483646 h 529"/>
                <a:gd name="T10" fmla="*/ 2147483646 w 457"/>
                <a:gd name="T11" fmla="*/ 2147483646 h 529"/>
                <a:gd name="T12" fmla="*/ 2147483646 w 457"/>
                <a:gd name="T13" fmla="*/ 2147483646 h 529"/>
                <a:gd name="T14" fmla="*/ 2147483646 w 457"/>
                <a:gd name="T15" fmla="*/ 2147483646 h 529"/>
                <a:gd name="T16" fmla="*/ 2147483646 w 457"/>
                <a:gd name="T17" fmla="*/ 2147483646 h 529"/>
                <a:gd name="T18" fmla="*/ 2147483646 w 457"/>
                <a:gd name="T19" fmla="*/ 2147483646 h 529"/>
                <a:gd name="T20" fmla="*/ 2147483646 w 457"/>
                <a:gd name="T21" fmla="*/ 2147483646 h 529"/>
                <a:gd name="T22" fmla="*/ 2147483646 w 457"/>
                <a:gd name="T23" fmla="*/ 2147483646 h 529"/>
                <a:gd name="T24" fmla="*/ 2147483646 w 457"/>
                <a:gd name="T25" fmla="*/ 2147483646 h 529"/>
                <a:gd name="T26" fmla="*/ 2147483646 w 457"/>
                <a:gd name="T27" fmla="*/ 895910898 h 529"/>
                <a:gd name="T28" fmla="*/ 2147483646 w 457"/>
                <a:gd name="T29" fmla="*/ 2147483646 h 529"/>
                <a:gd name="T30" fmla="*/ 2147483646 w 457"/>
                <a:gd name="T31" fmla="*/ 2147483646 h 529"/>
                <a:gd name="T32" fmla="*/ 2147483646 w 457"/>
                <a:gd name="T33" fmla="*/ 2147483646 h 529"/>
                <a:gd name="T34" fmla="*/ 2147483646 w 457"/>
                <a:gd name="T35" fmla="*/ 2147483646 h 529"/>
                <a:gd name="T36" fmla="*/ 2147483646 w 457"/>
                <a:gd name="T37" fmla="*/ 2147483646 h 529"/>
                <a:gd name="T38" fmla="*/ 1814727673 w 457"/>
                <a:gd name="T39" fmla="*/ 2147483646 h 529"/>
                <a:gd name="T40" fmla="*/ 2147483646 w 457"/>
                <a:gd name="T41" fmla="*/ 2147483646 h 529"/>
                <a:gd name="T42" fmla="*/ 2147483646 w 457"/>
                <a:gd name="T43" fmla="*/ 2147483646 h 529"/>
                <a:gd name="T44" fmla="*/ 2147483646 w 457"/>
                <a:gd name="T45" fmla="*/ 2147483646 h 529"/>
                <a:gd name="T46" fmla="*/ 2147483646 w 457"/>
                <a:gd name="T47" fmla="*/ 2147483646 h 529"/>
                <a:gd name="T48" fmla="*/ 2147483646 w 457"/>
                <a:gd name="T49" fmla="*/ 2147483646 h 529"/>
                <a:gd name="T50" fmla="*/ 2147483646 w 457"/>
                <a:gd name="T51" fmla="*/ 2147483646 h 529"/>
                <a:gd name="T52" fmla="*/ 2147483646 w 457"/>
                <a:gd name="T53" fmla="*/ 2147483646 h 529"/>
                <a:gd name="T54" fmla="*/ 2147483646 w 457"/>
                <a:gd name="T55" fmla="*/ 2147483646 h 529"/>
                <a:gd name="T56" fmla="*/ 2147483646 w 457"/>
                <a:gd name="T57" fmla="*/ 2147483646 h 529"/>
                <a:gd name="T58" fmla="*/ 2147483646 w 457"/>
                <a:gd name="T59" fmla="*/ 2147483646 h 529"/>
                <a:gd name="T60" fmla="*/ 2147483646 w 457"/>
                <a:gd name="T61" fmla="*/ 2147483646 h 529"/>
                <a:gd name="T62" fmla="*/ 2147483646 w 457"/>
                <a:gd name="T63" fmla="*/ 2147483646 h 529"/>
                <a:gd name="T64" fmla="*/ 2147483646 w 457"/>
                <a:gd name="T65" fmla="*/ 2147483646 h 529"/>
                <a:gd name="T66" fmla="*/ 2147483646 w 457"/>
                <a:gd name="T67" fmla="*/ 2147483646 h 529"/>
                <a:gd name="T68" fmla="*/ 2147483646 w 457"/>
                <a:gd name="T69" fmla="*/ 2147483646 h 529"/>
                <a:gd name="T70" fmla="*/ 2147483646 w 457"/>
                <a:gd name="T71" fmla="*/ 2147483646 h 529"/>
                <a:gd name="T72" fmla="*/ 2147483646 w 457"/>
                <a:gd name="T73" fmla="*/ 2147483646 h 529"/>
                <a:gd name="T74" fmla="*/ 2147483646 w 457"/>
                <a:gd name="T75" fmla="*/ 2147483646 h 529"/>
                <a:gd name="T76" fmla="*/ 2147483646 w 457"/>
                <a:gd name="T77" fmla="*/ 2147483646 h 529"/>
                <a:gd name="T78" fmla="*/ 2147483646 w 457"/>
                <a:gd name="T79" fmla="*/ 2147483646 h 529"/>
                <a:gd name="T80" fmla="*/ 2147483646 w 457"/>
                <a:gd name="T81" fmla="*/ 2147483646 h 529"/>
                <a:gd name="T82" fmla="*/ 2147483646 w 457"/>
                <a:gd name="T83" fmla="*/ 2147483646 h 529"/>
                <a:gd name="T84" fmla="*/ 2147483646 w 457"/>
                <a:gd name="T85" fmla="*/ 2147483646 h 529"/>
                <a:gd name="T86" fmla="*/ 2147483646 w 457"/>
                <a:gd name="T87" fmla="*/ 2147483646 h 529"/>
                <a:gd name="T88" fmla="*/ 2147483646 w 457"/>
                <a:gd name="T89" fmla="*/ 2147483646 h 529"/>
                <a:gd name="T90" fmla="*/ 2147483646 w 457"/>
                <a:gd name="T91" fmla="*/ 2147483646 h 529"/>
                <a:gd name="T92" fmla="*/ 2147483646 w 457"/>
                <a:gd name="T93" fmla="*/ 2147483646 h 529"/>
                <a:gd name="T94" fmla="*/ 2147483646 w 457"/>
                <a:gd name="T95" fmla="*/ 2147483646 h 529"/>
                <a:gd name="T96" fmla="*/ 2147483646 w 457"/>
                <a:gd name="T97" fmla="*/ 2147483646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49" name="chenying0907 19"/>
            <p:cNvSpPr>
              <a:spLocks/>
            </p:cNvSpPr>
            <p:nvPr/>
          </p:nvSpPr>
          <p:spPr bwMode="auto">
            <a:xfrm>
              <a:off x="4106607" y="4140852"/>
              <a:ext cx="745929" cy="462477"/>
            </a:xfrm>
            <a:custGeom>
              <a:avLst/>
              <a:gdLst>
                <a:gd name="T0" fmla="*/ 2147483646 w 645"/>
                <a:gd name="T1" fmla="*/ 2147483646 h 402"/>
                <a:gd name="T2" fmla="*/ 2147483646 w 645"/>
                <a:gd name="T3" fmla="*/ 2147483646 h 402"/>
                <a:gd name="T4" fmla="*/ 2147483646 w 645"/>
                <a:gd name="T5" fmla="*/ 2147483646 h 402"/>
                <a:gd name="T6" fmla="*/ 2147483646 w 645"/>
                <a:gd name="T7" fmla="*/ 2147483646 h 402"/>
                <a:gd name="T8" fmla="*/ 2147483646 w 645"/>
                <a:gd name="T9" fmla="*/ 2147483646 h 402"/>
                <a:gd name="T10" fmla="*/ 2147483646 w 645"/>
                <a:gd name="T11" fmla="*/ 2147483646 h 402"/>
                <a:gd name="T12" fmla="*/ 2147483646 w 645"/>
                <a:gd name="T13" fmla="*/ 2147483646 h 402"/>
                <a:gd name="T14" fmla="*/ 2147483646 w 645"/>
                <a:gd name="T15" fmla="*/ 2147483646 h 402"/>
                <a:gd name="T16" fmla="*/ 2147483646 w 645"/>
                <a:gd name="T17" fmla="*/ 2147483646 h 402"/>
                <a:gd name="T18" fmla="*/ 2147483646 w 645"/>
                <a:gd name="T19" fmla="*/ 2147483646 h 402"/>
                <a:gd name="T20" fmla="*/ 2147483646 w 645"/>
                <a:gd name="T21" fmla="*/ 2147483646 h 402"/>
                <a:gd name="T22" fmla="*/ 2147483646 w 645"/>
                <a:gd name="T23" fmla="*/ 2147483646 h 402"/>
                <a:gd name="T24" fmla="*/ 2147483646 w 645"/>
                <a:gd name="T25" fmla="*/ 2147483646 h 402"/>
                <a:gd name="T26" fmla="*/ 2147483646 w 645"/>
                <a:gd name="T27" fmla="*/ 2147483646 h 402"/>
                <a:gd name="T28" fmla="*/ 2147483646 w 645"/>
                <a:gd name="T29" fmla="*/ 2147483646 h 402"/>
                <a:gd name="T30" fmla="*/ 2147483646 w 645"/>
                <a:gd name="T31" fmla="*/ 2147483646 h 402"/>
                <a:gd name="T32" fmla="*/ 2147483646 w 645"/>
                <a:gd name="T33" fmla="*/ 2147483646 h 402"/>
                <a:gd name="T34" fmla="*/ 2147483646 w 645"/>
                <a:gd name="T35" fmla="*/ 2147483646 h 402"/>
                <a:gd name="T36" fmla="*/ 2147483646 w 645"/>
                <a:gd name="T37" fmla="*/ 2147483646 h 402"/>
                <a:gd name="T38" fmla="*/ 2147483646 w 645"/>
                <a:gd name="T39" fmla="*/ 2147483646 h 402"/>
                <a:gd name="T40" fmla="*/ 2147483646 w 645"/>
                <a:gd name="T41" fmla="*/ 2147483646 h 402"/>
                <a:gd name="T42" fmla="*/ 2147483646 w 645"/>
                <a:gd name="T43" fmla="*/ 2147483646 h 402"/>
                <a:gd name="T44" fmla="*/ 2147483646 w 645"/>
                <a:gd name="T45" fmla="*/ 2147483646 h 402"/>
                <a:gd name="T46" fmla="*/ 2147483646 w 645"/>
                <a:gd name="T47" fmla="*/ 2147483646 h 402"/>
                <a:gd name="T48" fmla="*/ 2147483646 w 645"/>
                <a:gd name="T49" fmla="*/ 2147483646 h 402"/>
                <a:gd name="T50" fmla="*/ 2147483646 w 645"/>
                <a:gd name="T51" fmla="*/ 2147483646 h 402"/>
                <a:gd name="T52" fmla="*/ 2147483646 w 645"/>
                <a:gd name="T53" fmla="*/ 2147483646 h 402"/>
                <a:gd name="T54" fmla="*/ 2147483646 w 645"/>
                <a:gd name="T55" fmla="*/ 2147483646 h 402"/>
                <a:gd name="T56" fmla="*/ 2147483646 w 645"/>
                <a:gd name="T57" fmla="*/ 2147483646 h 402"/>
                <a:gd name="T58" fmla="*/ 2147483646 w 645"/>
                <a:gd name="T59" fmla="*/ 2147483646 h 402"/>
                <a:gd name="T60" fmla="*/ 2147483646 w 645"/>
                <a:gd name="T61" fmla="*/ 2147483646 h 402"/>
                <a:gd name="T62" fmla="*/ 2147483646 w 645"/>
                <a:gd name="T63" fmla="*/ 2147483646 h 402"/>
                <a:gd name="T64" fmla="*/ 2147483646 w 645"/>
                <a:gd name="T65" fmla="*/ 2147483646 h 402"/>
                <a:gd name="T66" fmla="*/ 2147483646 w 645"/>
                <a:gd name="T67" fmla="*/ 2147483646 h 402"/>
                <a:gd name="T68" fmla="*/ 2147483646 w 645"/>
                <a:gd name="T69" fmla="*/ 2147483646 h 402"/>
                <a:gd name="T70" fmla="*/ 2147483646 w 645"/>
                <a:gd name="T71" fmla="*/ 2147483646 h 402"/>
                <a:gd name="T72" fmla="*/ 2147483646 w 645"/>
                <a:gd name="T73" fmla="*/ 2147483646 h 402"/>
                <a:gd name="T74" fmla="*/ 2147483646 w 645"/>
                <a:gd name="T75" fmla="*/ 2147483646 h 402"/>
                <a:gd name="T76" fmla="*/ 2147483646 w 645"/>
                <a:gd name="T77" fmla="*/ 2147483646 h 402"/>
                <a:gd name="T78" fmla="*/ 2147483646 w 645"/>
                <a:gd name="T79" fmla="*/ 2147483646 h 402"/>
                <a:gd name="T80" fmla="*/ 2147483646 w 645"/>
                <a:gd name="T81" fmla="*/ 2147483646 h 402"/>
                <a:gd name="T82" fmla="*/ 2147483646 w 645"/>
                <a:gd name="T83" fmla="*/ 2147483646 h 402"/>
                <a:gd name="T84" fmla="*/ 2147483646 w 645"/>
                <a:gd name="T85" fmla="*/ 2147483646 h 402"/>
                <a:gd name="T86" fmla="*/ 2147483646 w 645"/>
                <a:gd name="T87" fmla="*/ 2147483646 h 402"/>
                <a:gd name="T88" fmla="*/ 2147483646 w 645"/>
                <a:gd name="T89" fmla="*/ 2147483646 h 402"/>
                <a:gd name="T90" fmla="*/ 2147483646 w 645"/>
                <a:gd name="T91" fmla="*/ 0 h 402"/>
                <a:gd name="T92" fmla="*/ 2147483646 w 645"/>
                <a:gd name="T93" fmla="*/ 2147483646 h 402"/>
                <a:gd name="T94" fmla="*/ 2147483646 w 645"/>
                <a:gd name="T95" fmla="*/ 893168760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0" name="chenying0907 20"/>
            <p:cNvSpPr>
              <a:spLocks/>
            </p:cNvSpPr>
            <p:nvPr/>
          </p:nvSpPr>
          <p:spPr bwMode="auto">
            <a:xfrm>
              <a:off x="4271536" y="4993371"/>
              <a:ext cx="774043" cy="612921"/>
            </a:xfrm>
            <a:custGeom>
              <a:avLst/>
              <a:gdLst>
                <a:gd name="T0" fmla="*/ 2147483646 w 669"/>
                <a:gd name="T1" fmla="*/ 2147483646 h 532"/>
                <a:gd name="T2" fmla="*/ 2147483646 w 669"/>
                <a:gd name="T3" fmla="*/ 2147483646 h 532"/>
                <a:gd name="T4" fmla="*/ 2147483646 w 669"/>
                <a:gd name="T5" fmla="*/ 2147483646 h 532"/>
                <a:gd name="T6" fmla="*/ 2147483646 w 669"/>
                <a:gd name="T7" fmla="*/ 2147483646 h 532"/>
                <a:gd name="T8" fmla="*/ 2147483646 w 669"/>
                <a:gd name="T9" fmla="*/ 2147483646 h 532"/>
                <a:gd name="T10" fmla="*/ 2147483646 w 669"/>
                <a:gd name="T11" fmla="*/ 2147483646 h 532"/>
                <a:gd name="T12" fmla="*/ 2147483646 w 669"/>
                <a:gd name="T13" fmla="*/ 2147483646 h 532"/>
                <a:gd name="T14" fmla="*/ 2147483646 w 669"/>
                <a:gd name="T15" fmla="*/ 2147483646 h 532"/>
                <a:gd name="T16" fmla="*/ 2147483646 w 669"/>
                <a:gd name="T17" fmla="*/ 2147483646 h 532"/>
                <a:gd name="T18" fmla="*/ 2147483646 w 669"/>
                <a:gd name="T19" fmla="*/ 2147483646 h 532"/>
                <a:gd name="T20" fmla="*/ 2147483646 w 669"/>
                <a:gd name="T21" fmla="*/ 2147483646 h 532"/>
                <a:gd name="T22" fmla="*/ 2147483646 w 669"/>
                <a:gd name="T23" fmla="*/ 2147483646 h 532"/>
                <a:gd name="T24" fmla="*/ 2147483646 w 669"/>
                <a:gd name="T25" fmla="*/ 2147483646 h 532"/>
                <a:gd name="T26" fmla="*/ 2147483646 w 669"/>
                <a:gd name="T27" fmla="*/ 2147483646 h 532"/>
                <a:gd name="T28" fmla="*/ 2147483646 w 669"/>
                <a:gd name="T29" fmla="*/ 2147483646 h 532"/>
                <a:gd name="T30" fmla="*/ 2147483646 w 669"/>
                <a:gd name="T31" fmla="*/ 2147483646 h 532"/>
                <a:gd name="T32" fmla="*/ 2147483646 w 669"/>
                <a:gd name="T33" fmla="*/ 2147483646 h 532"/>
                <a:gd name="T34" fmla="*/ 2147483646 w 669"/>
                <a:gd name="T35" fmla="*/ 2147483646 h 532"/>
                <a:gd name="T36" fmla="*/ 2147483646 w 669"/>
                <a:gd name="T37" fmla="*/ 2147483646 h 532"/>
                <a:gd name="T38" fmla="*/ 2147483646 w 669"/>
                <a:gd name="T39" fmla="*/ 2147483646 h 532"/>
                <a:gd name="T40" fmla="*/ 2147483646 w 669"/>
                <a:gd name="T41" fmla="*/ 2147483646 h 532"/>
                <a:gd name="T42" fmla="*/ 2147483646 w 669"/>
                <a:gd name="T43" fmla="*/ 2147483646 h 532"/>
                <a:gd name="T44" fmla="*/ 2147483646 w 669"/>
                <a:gd name="T45" fmla="*/ 2147483646 h 532"/>
                <a:gd name="T46" fmla="*/ 2147483646 w 669"/>
                <a:gd name="T47" fmla="*/ 2147483646 h 532"/>
                <a:gd name="T48" fmla="*/ 2147483646 w 669"/>
                <a:gd name="T49" fmla="*/ 2147483646 h 532"/>
                <a:gd name="T50" fmla="*/ 2147483646 w 669"/>
                <a:gd name="T51" fmla="*/ 2147483646 h 532"/>
                <a:gd name="T52" fmla="*/ 2147483646 w 669"/>
                <a:gd name="T53" fmla="*/ 2147483646 h 532"/>
                <a:gd name="T54" fmla="*/ 2147483646 w 669"/>
                <a:gd name="T55" fmla="*/ 2147483646 h 532"/>
                <a:gd name="T56" fmla="*/ 2147483646 w 669"/>
                <a:gd name="T57" fmla="*/ 2147483646 h 532"/>
                <a:gd name="T58" fmla="*/ 2147483646 w 669"/>
                <a:gd name="T59" fmla="*/ 2147483646 h 532"/>
                <a:gd name="T60" fmla="*/ 2147483646 w 669"/>
                <a:gd name="T61" fmla="*/ 2147483646 h 532"/>
                <a:gd name="T62" fmla="*/ 2147483646 w 669"/>
                <a:gd name="T63" fmla="*/ 2147483646 h 532"/>
                <a:gd name="T64" fmla="*/ 2147483646 w 669"/>
                <a:gd name="T65" fmla="*/ 2147483646 h 532"/>
                <a:gd name="T66" fmla="*/ 2147483646 w 669"/>
                <a:gd name="T67" fmla="*/ 2147483646 h 532"/>
                <a:gd name="T68" fmla="*/ 2147483646 w 669"/>
                <a:gd name="T69" fmla="*/ 2147483646 h 532"/>
                <a:gd name="T70" fmla="*/ 2147483646 w 669"/>
                <a:gd name="T71" fmla="*/ 2147483646 h 532"/>
                <a:gd name="T72" fmla="*/ 2147483646 w 669"/>
                <a:gd name="T73" fmla="*/ 2147483646 h 532"/>
                <a:gd name="T74" fmla="*/ 2147483646 w 669"/>
                <a:gd name="T75" fmla="*/ 2147483646 h 532"/>
                <a:gd name="T76" fmla="*/ 2147483646 w 669"/>
                <a:gd name="T77" fmla="*/ 2147483646 h 532"/>
                <a:gd name="T78" fmla="*/ 2147483646 w 669"/>
                <a:gd name="T79" fmla="*/ 2147483646 h 532"/>
                <a:gd name="T80" fmla="*/ 2147483646 w 669"/>
                <a:gd name="T81" fmla="*/ 2147483646 h 532"/>
                <a:gd name="T82" fmla="*/ 2147483646 w 669"/>
                <a:gd name="T83" fmla="*/ 2147483646 h 532"/>
                <a:gd name="T84" fmla="*/ 2147483646 w 669"/>
                <a:gd name="T85" fmla="*/ 2147483646 h 532"/>
                <a:gd name="T86" fmla="*/ 2147483646 w 669"/>
                <a:gd name="T87" fmla="*/ 2147483646 h 532"/>
                <a:gd name="T88" fmla="*/ 2147483646 w 669"/>
                <a:gd name="T89" fmla="*/ 2147483646 h 532"/>
                <a:gd name="T90" fmla="*/ 2147483646 w 669"/>
                <a:gd name="T91" fmla="*/ 2147483646 h 532"/>
                <a:gd name="T92" fmla="*/ 2147483646 w 669"/>
                <a:gd name="T93" fmla="*/ 2147483646 h 532"/>
                <a:gd name="T94" fmla="*/ 2147483646 w 669"/>
                <a:gd name="T95" fmla="*/ 2147483646 h 532"/>
                <a:gd name="T96" fmla="*/ 2147483646 w 669"/>
                <a:gd name="T97" fmla="*/ 2147483646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1" name="chenying0907 21"/>
            <p:cNvSpPr>
              <a:spLocks/>
            </p:cNvSpPr>
            <p:nvPr/>
          </p:nvSpPr>
          <p:spPr bwMode="auto">
            <a:xfrm>
              <a:off x="4637004" y="4465887"/>
              <a:ext cx="466675" cy="627779"/>
            </a:xfrm>
            <a:custGeom>
              <a:avLst/>
              <a:gdLst>
                <a:gd name="T0" fmla="*/ 2147483646 w 403"/>
                <a:gd name="T1" fmla="*/ 2147483646 h 545"/>
                <a:gd name="T2" fmla="*/ 2147483646 w 403"/>
                <a:gd name="T3" fmla="*/ 2147483646 h 545"/>
                <a:gd name="T4" fmla="*/ 2147483646 w 403"/>
                <a:gd name="T5" fmla="*/ 2147483646 h 545"/>
                <a:gd name="T6" fmla="*/ 2147483646 w 403"/>
                <a:gd name="T7" fmla="*/ 2147483646 h 545"/>
                <a:gd name="T8" fmla="*/ 2147483646 w 403"/>
                <a:gd name="T9" fmla="*/ 2147483646 h 545"/>
                <a:gd name="T10" fmla="*/ 2147483646 w 403"/>
                <a:gd name="T11" fmla="*/ 2147483646 h 545"/>
                <a:gd name="T12" fmla="*/ 2147483646 w 403"/>
                <a:gd name="T13" fmla="*/ 2147483646 h 545"/>
                <a:gd name="T14" fmla="*/ 2147483646 w 403"/>
                <a:gd name="T15" fmla="*/ 2147483646 h 545"/>
                <a:gd name="T16" fmla="*/ 2147483646 w 403"/>
                <a:gd name="T17" fmla="*/ 2147483646 h 545"/>
                <a:gd name="T18" fmla="*/ 2147483646 w 403"/>
                <a:gd name="T19" fmla="*/ 2147483646 h 545"/>
                <a:gd name="T20" fmla="*/ 2147483646 w 403"/>
                <a:gd name="T21" fmla="*/ 2147483646 h 545"/>
                <a:gd name="T22" fmla="*/ 2147483646 w 403"/>
                <a:gd name="T23" fmla="*/ 2147483646 h 545"/>
                <a:gd name="T24" fmla="*/ 2147483646 w 403"/>
                <a:gd name="T25" fmla="*/ 2147483646 h 545"/>
                <a:gd name="T26" fmla="*/ 2147483646 w 403"/>
                <a:gd name="T27" fmla="*/ 2147483646 h 545"/>
                <a:gd name="T28" fmla="*/ 0 w 403"/>
                <a:gd name="T29" fmla="*/ 2147483646 h 545"/>
                <a:gd name="T30" fmla="*/ 2147483646 w 403"/>
                <a:gd name="T31" fmla="*/ 2147483646 h 545"/>
                <a:gd name="T32" fmla="*/ 2147483646 w 403"/>
                <a:gd name="T33" fmla="*/ 2147483646 h 545"/>
                <a:gd name="T34" fmla="*/ 2147483646 w 403"/>
                <a:gd name="T35" fmla="*/ 2147483646 h 545"/>
                <a:gd name="T36" fmla="*/ 2147483646 w 403"/>
                <a:gd name="T37" fmla="*/ 2147483646 h 545"/>
                <a:gd name="T38" fmla="*/ 2147483646 w 403"/>
                <a:gd name="T39" fmla="*/ 2147483646 h 545"/>
                <a:gd name="T40" fmla="*/ 2147483646 w 403"/>
                <a:gd name="T41" fmla="*/ 2147483646 h 545"/>
                <a:gd name="T42" fmla="*/ 2147483646 w 403"/>
                <a:gd name="T43" fmla="*/ 2147483646 h 545"/>
                <a:gd name="T44" fmla="*/ 2147483646 w 403"/>
                <a:gd name="T45" fmla="*/ 2147483646 h 545"/>
                <a:gd name="T46" fmla="*/ 2147483646 w 403"/>
                <a:gd name="T47" fmla="*/ 2147483646 h 545"/>
                <a:gd name="T48" fmla="*/ 2147483646 w 403"/>
                <a:gd name="T49" fmla="*/ 2147483646 h 545"/>
                <a:gd name="T50" fmla="*/ 2147483646 w 403"/>
                <a:gd name="T51" fmla="*/ 2147483646 h 545"/>
                <a:gd name="T52" fmla="*/ 2147483646 w 403"/>
                <a:gd name="T53" fmla="*/ 2147483646 h 545"/>
                <a:gd name="T54" fmla="*/ 2147483646 w 403"/>
                <a:gd name="T55" fmla="*/ 2147483646 h 545"/>
                <a:gd name="T56" fmla="*/ 2147483646 w 403"/>
                <a:gd name="T57" fmla="*/ 2147483646 h 545"/>
                <a:gd name="T58" fmla="*/ 2147483646 w 403"/>
                <a:gd name="T59" fmla="*/ 2147483646 h 545"/>
                <a:gd name="T60" fmla="*/ 2147483646 w 403"/>
                <a:gd name="T61" fmla="*/ 2147483646 h 545"/>
                <a:gd name="T62" fmla="*/ 2147483646 w 403"/>
                <a:gd name="T63" fmla="*/ 2147483646 h 545"/>
                <a:gd name="T64" fmla="*/ 2147483646 w 403"/>
                <a:gd name="T65" fmla="*/ 2147483646 h 545"/>
                <a:gd name="T66" fmla="*/ 2147483646 w 403"/>
                <a:gd name="T67" fmla="*/ 2147483646 h 545"/>
                <a:gd name="T68" fmla="*/ 2147483646 w 403"/>
                <a:gd name="T69" fmla="*/ 2147483646 h 545"/>
                <a:gd name="T70" fmla="*/ 2147483646 w 403"/>
                <a:gd name="T71" fmla="*/ 2147483646 h 545"/>
                <a:gd name="T72" fmla="*/ 2147483646 w 403"/>
                <a:gd name="T73" fmla="*/ 2147483646 h 545"/>
                <a:gd name="T74" fmla="*/ 2147483646 w 403"/>
                <a:gd name="T75" fmla="*/ 2147483646 h 545"/>
                <a:gd name="T76" fmla="*/ 2147483646 w 403"/>
                <a:gd name="T77" fmla="*/ 2147483646 h 545"/>
                <a:gd name="T78" fmla="*/ 2147483646 w 403"/>
                <a:gd name="T79" fmla="*/ 2147483646 h 545"/>
                <a:gd name="T80" fmla="*/ 2147483646 w 403"/>
                <a:gd name="T81" fmla="*/ 2147483646 h 545"/>
                <a:gd name="T82" fmla="*/ 2147483646 w 403"/>
                <a:gd name="T83" fmla="*/ 2147483646 h 545"/>
                <a:gd name="T84" fmla="*/ 2147483646 w 403"/>
                <a:gd name="T85" fmla="*/ 2147483646 h 545"/>
                <a:gd name="T86" fmla="*/ 2147483646 w 403"/>
                <a:gd name="T87" fmla="*/ 2147483646 h 545"/>
                <a:gd name="T88" fmla="*/ 2147483646 w 403"/>
                <a:gd name="T89" fmla="*/ 2147483646 h 545"/>
                <a:gd name="T90" fmla="*/ 2147483646 w 403"/>
                <a:gd name="T91" fmla="*/ 2147483646 h 545"/>
                <a:gd name="T92" fmla="*/ 2147483646 w 403"/>
                <a:gd name="T93" fmla="*/ 2147483646 h 545"/>
                <a:gd name="T94" fmla="*/ 2147483646 w 403"/>
                <a:gd name="T95" fmla="*/ 2147483646 h 545"/>
                <a:gd name="T96" fmla="*/ 2147483646 w 403"/>
                <a:gd name="T97" fmla="*/ 2147483646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2" name="chenying0907 22"/>
            <p:cNvSpPr>
              <a:spLocks/>
            </p:cNvSpPr>
            <p:nvPr/>
          </p:nvSpPr>
          <p:spPr bwMode="auto">
            <a:xfrm>
              <a:off x="4878775" y="4631190"/>
              <a:ext cx="429191" cy="523769"/>
            </a:xfrm>
            <a:custGeom>
              <a:avLst/>
              <a:gdLst>
                <a:gd name="T0" fmla="*/ 2147483646 w 371"/>
                <a:gd name="T1" fmla="*/ 2147483646 h 456"/>
                <a:gd name="T2" fmla="*/ 2147483646 w 371"/>
                <a:gd name="T3" fmla="*/ 2147483646 h 456"/>
                <a:gd name="T4" fmla="*/ 2147483646 w 371"/>
                <a:gd name="T5" fmla="*/ 2147483646 h 456"/>
                <a:gd name="T6" fmla="*/ 2147483646 w 371"/>
                <a:gd name="T7" fmla="*/ 2147483646 h 456"/>
                <a:gd name="T8" fmla="*/ 2147483646 w 371"/>
                <a:gd name="T9" fmla="*/ 2147483646 h 456"/>
                <a:gd name="T10" fmla="*/ 2147483646 w 371"/>
                <a:gd name="T11" fmla="*/ 2147483646 h 456"/>
                <a:gd name="T12" fmla="*/ 2147483646 w 371"/>
                <a:gd name="T13" fmla="*/ 2147483646 h 456"/>
                <a:gd name="T14" fmla="*/ 2147483646 w 371"/>
                <a:gd name="T15" fmla="*/ 2147483646 h 456"/>
                <a:gd name="T16" fmla="*/ 2147483646 w 371"/>
                <a:gd name="T17" fmla="*/ 2147483646 h 456"/>
                <a:gd name="T18" fmla="*/ 2147483646 w 371"/>
                <a:gd name="T19" fmla="*/ 2147483646 h 456"/>
                <a:gd name="T20" fmla="*/ 2147483646 w 371"/>
                <a:gd name="T21" fmla="*/ 2147483646 h 456"/>
                <a:gd name="T22" fmla="*/ 2147483646 w 371"/>
                <a:gd name="T23" fmla="*/ 2147483646 h 456"/>
                <a:gd name="T24" fmla="*/ 2147483646 w 371"/>
                <a:gd name="T25" fmla="*/ 2147483646 h 456"/>
                <a:gd name="T26" fmla="*/ 2147483646 w 371"/>
                <a:gd name="T27" fmla="*/ 2147483646 h 456"/>
                <a:gd name="T28" fmla="*/ 2147483646 w 371"/>
                <a:gd name="T29" fmla="*/ 2147483646 h 456"/>
                <a:gd name="T30" fmla="*/ 2147483646 w 371"/>
                <a:gd name="T31" fmla="*/ 2147483646 h 456"/>
                <a:gd name="T32" fmla="*/ 0 w 371"/>
                <a:gd name="T33" fmla="*/ 2147483646 h 456"/>
                <a:gd name="T34" fmla="*/ 2147483646 w 371"/>
                <a:gd name="T35" fmla="*/ 2147483646 h 456"/>
                <a:gd name="T36" fmla="*/ 2147483646 w 371"/>
                <a:gd name="T37" fmla="*/ 2147483646 h 456"/>
                <a:gd name="T38" fmla="*/ 2147483646 w 371"/>
                <a:gd name="T39" fmla="*/ 2147483646 h 456"/>
                <a:gd name="T40" fmla="*/ 2147483646 w 371"/>
                <a:gd name="T41" fmla="*/ 2147483646 h 456"/>
                <a:gd name="T42" fmla="*/ 2147483646 w 371"/>
                <a:gd name="T43" fmla="*/ 2147483646 h 456"/>
                <a:gd name="T44" fmla="*/ 2147483646 w 371"/>
                <a:gd name="T45" fmla="*/ 2147483646 h 456"/>
                <a:gd name="T46" fmla="*/ 2147483646 w 371"/>
                <a:gd name="T47" fmla="*/ 2147483646 h 456"/>
                <a:gd name="T48" fmla="*/ 2147483646 w 371"/>
                <a:gd name="T49" fmla="*/ 2147483646 h 456"/>
                <a:gd name="T50" fmla="*/ 2147483646 w 371"/>
                <a:gd name="T51" fmla="*/ 2147483646 h 456"/>
                <a:gd name="T52" fmla="*/ 2147483646 w 371"/>
                <a:gd name="T53" fmla="*/ 2147483646 h 456"/>
                <a:gd name="T54" fmla="*/ 2147483646 w 371"/>
                <a:gd name="T55" fmla="*/ 2147483646 h 456"/>
                <a:gd name="T56" fmla="*/ 2147483646 w 371"/>
                <a:gd name="T57" fmla="*/ 2147483646 h 456"/>
                <a:gd name="T58" fmla="*/ 2147483646 w 371"/>
                <a:gd name="T59" fmla="*/ 2147483646 h 456"/>
                <a:gd name="T60" fmla="*/ 2147483646 w 371"/>
                <a:gd name="T61" fmla="*/ 2147483646 h 456"/>
                <a:gd name="T62" fmla="*/ 2147483646 w 371"/>
                <a:gd name="T63" fmla="*/ 2147483646 h 456"/>
                <a:gd name="T64" fmla="*/ 2147483646 w 371"/>
                <a:gd name="T65" fmla="*/ 2147483646 h 456"/>
                <a:gd name="T66" fmla="*/ 2147483646 w 371"/>
                <a:gd name="T67" fmla="*/ 2147483646 h 456"/>
                <a:gd name="T68" fmla="*/ 2147483646 w 371"/>
                <a:gd name="T69" fmla="*/ 2147483646 h 456"/>
                <a:gd name="T70" fmla="*/ 2147483646 w 371"/>
                <a:gd name="T71" fmla="*/ 2147483646 h 456"/>
                <a:gd name="T72" fmla="*/ 2147483646 w 371"/>
                <a:gd name="T73" fmla="*/ 2147483646 h 456"/>
                <a:gd name="T74" fmla="*/ 2147483646 w 371"/>
                <a:gd name="T75" fmla="*/ 2147483646 h 456"/>
                <a:gd name="T76" fmla="*/ 2147483646 w 371"/>
                <a:gd name="T77" fmla="*/ 2147483646 h 456"/>
                <a:gd name="T78" fmla="*/ 2147483646 w 371"/>
                <a:gd name="T79" fmla="*/ 2147483646 h 456"/>
                <a:gd name="T80" fmla="*/ 2147483646 w 371"/>
                <a:gd name="T81" fmla="*/ 2147483646 h 456"/>
                <a:gd name="T82" fmla="*/ 2147483646 w 371"/>
                <a:gd name="T83" fmla="*/ 2147483646 h 456"/>
                <a:gd name="T84" fmla="*/ 2147483646 w 371"/>
                <a:gd name="T85" fmla="*/ 2147483646 h 456"/>
                <a:gd name="T86" fmla="*/ 2147483646 w 371"/>
                <a:gd name="T87" fmla="*/ 2147483646 h 456"/>
                <a:gd name="T88" fmla="*/ 2147483646 w 371"/>
                <a:gd name="T89" fmla="*/ 2147483646 h 456"/>
                <a:gd name="T90" fmla="*/ 2147483646 w 371"/>
                <a:gd name="T91" fmla="*/ 2147483646 h 456"/>
                <a:gd name="T92" fmla="*/ 2147483646 w 371"/>
                <a:gd name="T93" fmla="*/ 2147483646 h 456"/>
                <a:gd name="T94" fmla="*/ 2147483646 w 371"/>
                <a:gd name="T95" fmla="*/ 2147483646 h 456"/>
                <a:gd name="T96" fmla="*/ 2147483646 w 371"/>
                <a:gd name="T97" fmla="*/ 2147483646 h 456"/>
                <a:gd name="T98" fmla="*/ 2147483646 w 371"/>
                <a:gd name="T99" fmla="*/ 2147483646 h 456"/>
                <a:gd name="T100" fmla="*/ 2147483646 w 371"/>
                <a:gd name="T101" fmla="*/ 2147483646 h 456"/>
                <a:gd name="T102" fmla="*/ 2147483646 w 371"/>
                <a:gd name="T103" fmla="*/ 889434824 h 456"/>
                <a:gd name="T104" fmla="*/ 2147483646 w 371"/>
                <a:gd name="T105" fmla="*/ 2147483646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3" name="chenying0907 23"/>
            <p:cNvSpPr>
              <a:spLocks/>
            </p:cNvSpPr>
            <p:nvPr/>
          </p:nvSpPr>
          <p:spPr bwMode="auto">
            <a:xfrm>
              <a:off x="5066194" y="4298725"/>
              <a:ext cx="372965" cy="429044"/>
            </a:xfrm>
            <a:custGeom>
              <a:avLst/>
              <a:gdLst>
                <a:gd name="T0" fmla="*/ 2147483646 w 322"/>
                <a:gd name="T1" fmla="*/ 2147483646 h 372"/>
                <a:gd name="T2" fmla="*/ 2147483646 w 322"/>
                <a:gd name="T3" fmla="*/ 2147483646 h 372"/>
                <a:gd name="T4" fmla="*/ 2147483646 w 322"/>
                <a:gd name="T5" fmla="*/ 2147483646 h 372"/>
                <a:gd name="T6" fmla="*/ 2147483646 w 322"/>
                <a:gd name="T7" fmla="*/ 2147483646 h 372"/>
                <a:gd name="T8" fmla="*/ 2147483646 w 322"/>
                <a:gd name="T9" fmla="*/ 2147483646 h 372"/>
                <a:gd name="T10" fmla="*/ 2147483646 w 322"/>
                <a:gd name="T11" fmla="*/ 2147483646 h 372"/>
                <a:gd name="T12" fmla="*/ 2147483646 w 322"/>
                <a:gd name="T13" fmla="*/ 2147483646 h 372"/>
                <a:gd name="T14" fmla="*/ 2147483646 w 322"/>
                <a:gd name="T15" fmla="*/ 2147483646 h 372"/>
                <a:gd name="T16" fmla="*/ 2147483646 w 322"/>
                <a:gd name="T17" fmla="*/ 2147483646 h 372"/>
                <a:gd name="T18" fmla="*/ 2147483646 w 322"/>
                <a:gd name="T19" fmla="*/ 2147483646 h 372"/>
                <a:gd name="T20" fmla="*/ 2147483646 w 322"/>
                <a:gd name="T21" fmla="*/ 2147483646 h 372"/>
                <a:gd name="T22" fmla="*/ 2147483646 w 322"/>
                <a:gd name="T23" fmla="*/ 2147483646 h 372"/>
                <a:gd name="T24" fmla="*/ 2147483646 w 322"/>
                <a:gd name="T25" fmla="*/ 2147483646 h 372"/>
                <a:gd name="T26" fmla="*/ 2147483646 w 322"/>
                <a:gd name="T27" fmla="*/ 2147483646 h 372"/>
                <a:gd name="T28" fmla="*/ 2147483646 w 322"/>
                <a:gd name="T29" fmla="*/ 2147483646 h 372"/>
                <a:gd name="T30" fmla="*/ 2147483646 w 322"/>
                <a:gd name="T31" fmla="*/ 2147483646 h 372"/>
                <a:gd name="T32" fmla="*/ 2147483646 w 322"/>
                <a:gd name="T33" fmla="*/ 2147483646 h 372"/>
                <a:gd name="T34" fmla="*/ 2147483646 w 322"/>
                <a:gd name="T35" fmla="*/ 2147483646 h 372"/>
                <a:gd name="T36" fmla="*/ 2147483646 w 322"/>
                <a:gd name="T37" fmla="*/ 2147483646 h 372"/>
                <a:gd name="T38" fmla="*/ 2147483646 w 322"/>
                <a:gd name="T39" fmla="*/ 2147483646 h 372"/>
                <a:gd name="T40" fmla="*/ 2147483646 w 322"/>
                <a:gd name="T41" fmla="*/ 2147483646 h 372"/>
                <a:gd name="T42" fmla="*/ 2147483646 w 322"/>
                <a:gd name="T43" fmla="*/ 2147483646 h 372"/>
                <a:gd name="T44" fmla="*/ 2147483646 w 322"/>
                <a:gd name="T45" fmla="*/ 2147483646 h 372"/>
                <a:gd name="T46" fmla="*/ 2147483646 w 322"/>
                <a:gd name="T47" fmla="*/ 2147483646 h 372"/>
                <a:gd name="T48" fmla="*/ 2147483646 w 322"/>
                <a:gd name="T49" fmla="*/ 2147483646 h 372"/>
                <a:gd name="T50" fmla="*/ 2147483646 w 322"/>
                <a:gd name="T51" fmla="*/ 2147483646 h 372"/>
                <a:gd name="T52" fmla="*/ 2147483646 w 322"/>
                <a:gd name="T53" fmla="*/ 2147483646 h 372"/>
                <a:gd name="T54" fmla="*/ 2147483646 w 322"/>
                <a:gd name="T55" fmla="*/ 2147483646 h 372"/>
                <a:gd name="T56" fmla="*/ 2147483646 w 322"/>
                <a:gd name="T57" fmla="*/ 2147483646 h 372"/>
                <a:gd name="T58" fmla="*/ 2147483646 w 322"/>
                <a:gd name="T59" fmla="*/ 2147483646 h 372"/>
                <a:gd name="T60" fmla="*/ 2147483646 w 322"/>
                <a:gd name="T61" fmla="*/ 2147483646 h 372"/>
                <a:gd name="T62" fmla="*/ 2147483646 w 322"/>
                <a:gd name="T63" fmla="*/ 2147483646 h 372"/>
                <a:gd name="T64" fmla="*/ 2147483646 w 322"/>
                <a:gd name="T65" fmla="*/ 2147483646 h 372"/>
                <a:gd name="T66" fmla="*/ 2147483646 w 322"/>
                <a:gd name="T67" fmla="*/ 2147483646 h 372"/>
                <a:gd name="T68" fmla="*/ 2147483646 w 322"/>
                <a:gd name="T69" fmla="*/ 2147483646 h 372"/>
                <a:gd name="T70" fmla="*/ 2147483646 w 322"/>
                <a:gd name="T71" fmla="*/ 2147483646 h 372"/>
                <a:gd name="T72" fmla="*/ 2147483646 w 322"/>
                <a:gd name="T73" fmla="*/ 2147483646 h 372"/>
                <a:gd name="T74" fmla="*/ 2147483646 w 322"/>
                <a:gd name="T75" fmla="*/ 2147483646 h 372"/>
                <a:gd name="T76" fmla="*/ 2147483646 w 322"/>
                <a:gd name="T77" fmla="*/ 2147483646 h 372"/>
                <a:gd name="T78" fmla="*/ 2147483646 w 322"/>
                <a:gd name="T79" fmla="*/ 2147483646 h 372"/>
                <a:gd name="T80" fmla="*/ 2147483646 w 322"/>
                <a:gd name="T81" fmla="*/ 2147483646 h 372"/>
                <a:gd name="T82" fmla="*/ 2147483646 w 322"/>
                <a:gd name="T83" fmla="*/ 2147483646 h 372"/>
                <a:gd name="T84" fmla="*/ 2147483646 w 322"/>
                <a:gd name="T85" fmla="*/ 2147483646 h 372"/>
                <a:gd name="T86" fmla="*/ 2147483646 w 322"/>
                <a:gd name="T87" fmla="*/ 2147483646 h 372"/>
                <a:gd name="T88" fmla="*/ 2147483646 w 322"/>
                <a:gd name="T89" fmla="*/ 2147483646 h 372"/>
                <a:gd name="T90" fmla="*/ 2147483646 w 322"/>
                <a:gd name="T91" fmla="*/ 2147483646 h 372"/>
                <a:gd name="T92" fmla="*/ 2147483646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4" name="chenying0907 24"/>
            <p:cNvSpPr>
              <a:spLocks/>
            </p:cNvSpPr>
            <p:nvPr/>
          </p:nvSpPr>
          <p:spPr bwMode="auto">
            <a:xfrm>
              <a:off x="4710097" y="3932833"/>
              <a:ext cx="468549" cy="568344"/>
            </a:xfrm>
            <a:custGeom>
              <a:avLst/>
              <a:gdLst>
                <a:gd name="T0" fmla="*/ 2147483646 w 403"/>
                <a:gd name="T1" fmla="*/ 2147483646 h 494"/>
                <a:gd name="T2" fmla="*/ 2147483646 w 403"/>
                <a:gd name="T3" fmla="*/ 2147483646 h 494"/>
                <a:gd name="T4" fmla="*/ 2147483646 w 403"/>
                <a:gd name="T5" fmla="*/ 2147483646 h 494"/>
                <a:gd name="T6" fmla="*/ 2147483646 w 403"/>
                <a:gd name="T7" fmla="*/ 0 h 494"/>
                <a:gd name="T8" fmla="*/ 2147483646 w 403"/>
                <a:gd name="T9" fmla="*/ 2147483646 h 494"/>
                <a:gd name="T10" fmla="*/ 2147483646 w 403"/>
                <a:gd name="T11" fmla="*/ 2147483646 h 494"/>
                <a:gd name="T12" fmla="*/ 2147483646 w 403"/>
                <a:gd name="T13" fmla="*/ 2147483646 h 494"/>
                <a:gd name="T14" fmla="*/ 2147483646 w 403"/>
                <a:gd name="T15" fmla="*/ 2147483646 h 494"/>
                <a:gd name="T16" fmla="*/ 2147483646 w 403"/>
                <a:gd name="T17" fmla="*/ 2147483646 h 494"/>
                <a:gd name="T18" fmla="*/ 2147483646 w 403"/>
                <a:gd name="T19" fmla="*/ 2147483646 h 494"/>
                <a:gd name="T20" fmla="*/ 2147483646 w 403"/>
                <a:gd name="T21" fmla="*/ 2147483646 h 494"/>
                <a:gd name="T22" fmla="*/ 2147483646 w 403"/>
                <a:gd name="T23" fmla="*/ 2147483646 h 494"/>
                <a:gd name="T24" fmla="*/ 2147483646 w 403"/>
                <a:gd name="T25" fmla="*/ 2147483646 h 494"/>
                <a:gd name="T26" fmla="*/ 2147483646 w 403"/>
                <a:gd name="T27" fmla="*/ 2147483646 h 494"/>
                <a:gd name="T28" fmla="*/ 2147483646 w 403"/>
                <a:gd name="T29" fmla="*/ 2147483646 h 494"/>
                <a:gd name="T30" fmla="*/ 2147483646 w 403"/>
                <a:gd name="T31" fmla="*/ 2147483646 h 494"/>
                <a:gd name="T32" fmla="*/ 2147483646 w 403"/>
                <a:gd name="T33" fmla="*/ 2147483646 h 494"/>
                <a:gd name="T34" fmla="*/ 2147483646 w 403"/>
                <a:gd name="T35" fmla="*/ 2147483646 h 494"/>
                <a:gd name="T36" fmla="*/ 2147483646 w 403"/>
                <a:gd name="T37" fmla="*/ 2147483646 h 494"/>
                <a:gd name="T38" fmla="*/ 2147483646 w 403"/>
                <a:gd name="T39" fmla="*/ 2147483646 h 494"/>
                <a:gd name="T40" fmla="*/ 2147483646 w 403"/>
                <a:gd name="T41" fmla="*/ 2147483646 h 494"/>
                <a:gd name="T42" fmla="*/ 2147483646 w 403"/>
                <a:gd name="T43" fmla="*/ 2147483646 h 494"/>
                <a:gd name="T44" fmla="*/ 2147483646 w 403"/>
                <a:gd name="T45" fmla="*/ 2147483646 h 494"/>
                <a:gd name="T46" fmla="*/ 2147483646 w 403"/>
                <a:gd name="T47" fmla="*/ 2147483646 h 494"/>
                <a:gd name="T48" fmla="*/ 2147483646 w 403"/>
                <a:gd name="T49" fmla="*/ 2147483646 h 494"/>
                <a:gd name="T50" fmla="*/ 2147483646 w 403"/>
                <a:gd name="T51" fmla="*/ 2147483646 h 494"/>
                <a:gd name="T52" fmla="*/ 2147483646 w 403"/>
                <a:gd name="T53" fmla="*/ 2147483646 h 494"/>
                <a:gd name="T54" fmla="*/ 2147483646 w 403"/>
                <a:gd name="T55" fmla="*/ 2147483646 h 494"/>
                <a:gd name="T56" fmla="*/ 2147483646 w 403"/>
                <a:gd name="T57" fmla="*/ 2147483646 h 494"/>
                <a:gd name="T58" fmla="*/ 2147483646 w 403"/>
                <a:gd name="T59" fmla="*/ 2147483646 h 494"/>
                <a:gd name="T60" fmla="*/ 2147483646 w 403"/>
                <a:gd name="T61" fmla="*/ 2147483646 h 494"/>
                <a:gd name="T62" fmla="*/ 2147483646 w 403"/>
                <a:gd name="T63" fmla="*/ 2147483646 h 494"/>
                <a:gd name="T64" fmla="*/ 2147483646 w 403"/>
                <a:gd name="T65" fmla="*/ 2147483646 h 494"/>
                <a:gd name="T66" fmla="*/ 2147483646 w 403"/>
                <a:gd name="T67" fmla="*/ 2147483646 h 494"/>
                <a:gd name="T68" fmla="*/ 2147483646 w 403"/>
                <a:gd name="T69" fmla="*/ 2147483646 h 494"/>
                <a:gd name="T70" fmla="*/ 2147483646 w 403"/>
                <a:gd name="T71" fmla="*/ 2147483646 h 494"/>
                <a:gd name="T72" fmla="*/ 2147483646 w 403"/>
                <a:gd name="T73" fmla="*/ 2147483646 h 494"/>
                <a:gd name="T74" fmla="*/ 2147483646 w 403"/>
                <a:gd name="T75" fmla="*/ 2147483646 h 494"/>
                <a:gd name="T76" fmla="*/ 2147483646 w 403"/>
                <a:gd name="T77" fmla="*/ 2147483646 h 494"/>
                <a:gd name="T78" fmla="*/ 2147483646 w 403"/>
                <a:gd name="T79" fmla="*/ 2147483646 h 494"/>
                <a:gd name="T80" fmla="*/ 2147483646 w 403"/>
                <a:gd name="T81" fmla="*/ 2147483646 h 494"/>
                <a:gd name="T82" fmla="*/ 2147483646 w 403"/>
                <a:gd name="T83" fmla="*/ 2147483646 h 494"/>
                <a:gd name="T84" fmla="*/ 2147483646 w 403"/>
                <a:gd name="T85" fmla="*/ 2147483646 h 494"/>
                <a:gd name="T86" fmla="*/ 2147483646 w 403"/>
                <a:gd name="T87" fmla="*/ 2147483646 h 494"/>
                <a:gd name="T88" fmla="*/ 2147483646 w 403"/>
                <a:gd name="T89" fmla="*/ 2147483646 h 494"/>
                <a:gd name="T90" fmla="*/ 2147483646 w 403"/>
                <a:gd name="T91" fmla="*/ 2147483646 h 494"/>
                <a:gd name="T92" fmla="*/ 2147483646 w 403"/>
                <a:gd name="T93" fmla="*/ 2147483646 h 494"/>
                <a:gd name="T94" fmla="*/ 2147483646 w 403"/>
                <a:gd name="T95" fmla="*/ 2147483646 h 494"/>
                <a:gd name="T96" fmla="*/ 2147483646 w 403"/>
                <a:gd name="T97" fmla="*/ 2147483646 h 494"/>
                <a:gd name="T98" fmla="*/ 2147483646 w 403"/>
                <a:gd name="T99" fmla="*/ 2147483646 h 494"/>
                <a:gd name="T100" fmla="*/ 2147483646 w 403"/>
                <a:gd name="T101" fmla="*/ 2147483646 h 494"/>
                <a:gd name="T102" fmla="*/ 2147483646 w 403"/>
                <a:gd name="T103" fmla="*/ 2147483646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5" name="chenying0907 25"/>
            <p:cNvSpPr>
              <a:spLocks/>
            </p:cNvSpPr>
            <p:nvPr/>
          </p:nvSpPr>
          <p:spPr bwMode="auto">
            <a:xfrm>
              <a:off x="4800058" y="3277192"/>
              <a:ext cx="123697" cy="176447"/>
            </a:xfrm>
            <a:custGeom>
              <a:avLst/>
              <a:gdLst>
                <a:gd name="T0" fmla="*/ 2147483646 w 107"/>
                <a:gd name="T1" fmla="*/ 2147483646 h 154"/>
                <a:gd name="T2" fmla="*/ 2147483646 w 107"/>
                <a:gd name="T3" fmla="*/ 0 h 154"/>
                <a:gd name="T4" fmla="*/ 2147483646 w 107"/>
                <a:gd name="T5" fmla="*/ 2147483646 h 154"/>
                <a:gd name="T6" fmla="*/ 2147483646 w 107"/>
                <a:gd name="T7" fmla="*/ 2147483646 h 154"/>
                <a:gd name="T8" fmla="*/ 2147483646 w 107"/>
                <a:gd name="T9" fmla="*/ 2147483646 h 154"/>
                <a:gd name="T10" fmla="*/ 2147483646 w 107"/>
                <a:gd name="T11" fmla="*/ 2147483646 h 154"/>
                <a:gd name="T12" fmla="*/ 2147483646 w 107"/>
                <a:gd name="T13" fmla="*/ 2147483646 h 154"/>
                <a:gd name="T14" fmla="*/ 2147483646 w 107"/>
                <a:gd name="T15" fmla="*/ 2147483646 h 154"/>
                <a:gd name="T16" fmla="*/ 2147483646 w 107"/>
                <a:gd name="T17" fmla="*/ 2147483646 h 154"/>
                <a:gd name="T18" fmla="*/ 2147483646 w 107"/>
                <a:gd name="T19" fmla="*/ 2147483646 h 154"/>
                <a:gd name="T20" fmla="*/ 2147483646 w 107"/>
                <a:gd name="T21" fmla="*/ 2147483646 h 154"/>
                <a:gd name="T22" fmla="*/ 1802171503 w 107"/>
                <a:gd name="T23" fmla="*/ 2147483646 h 154"/>
                <a:gd name="T24" fmla="*/ 900623042 w 107"/>
                <a:gd name="T25" fmla="*/ 2147483646 h 154"/>
                <a:gd name="T26" fmla="*/ 2147483646 w 107"/>
                <a:gd name="T27" fmla="*/ 2147483646 h 154"/>
                <a:gd name="T28" fmla="*/ 2147483646 w 107"/>
                <a:gd name="T29" fmla="*/ 2147483646 h 154"/>
                <a:gd name="T30" fmla="*/ 2147483646 w 107"/>
                <a:gd name="T31" fmla="*/ 2147483646 h 154"/>
                <a:gd name="T32" fmla="*/ 2147483646 w 107"/>
                <a:gd name="T33" fmla="*/ 2147483646 h 154"/>
                <a:gd name="T34" fmla="*/ 2147483646 w 107"/>
                <a:gd name="T35" fmla="*/ 2147483646 h 154"/>
                <a:gd name="T36" fmla="*/ 2147483646 w 107"/>
                <a:gd name="T37" fmla="*/ 2147483646 h 154"/>
                <a:gd name="T38" fmla="*/ 2147483646 w 107"/>
                <a:gd name="T39" fmla="*/ 2147483646 h 154"/>
                <a:gd name="T40" fmla="*/ 2147483646 w 107"/>
                <a:gd name="T41" fmla="*/ 2147483646 h 154"/>
                <a:gd name="T42" fmla="*/ 2147483646 w 107"/>
                <a:gd name="T43" fmla="*/ 2147483646 h 154"/>
                <a:gd name="T44" fmla="*/ 2147483646 w 107"/>
                <a:gd name="T45" fmla="*/ 2147483646 h 154"/>
                <a:gd name="T46" fmla="*/ 2147483646 w 107"/>
                <a:gd name="T47" fmla="*/ 2147483646 h 154"/>
                <a:gd name="T48" fmla="*/ 2147483646 w 107"/>
                <a:gd name="T49" fmla="*/ 2147483646 h 154"/>
                <a:gd name="T50" fmla="*/ 2147483646 w 107"/>
                <a:gd name="T51" fmla="*/ 2147483646 h 154"/>
                <a:gd name="T52" fmla="*/ 2147483646 w 107"/>
                <a:gd name="T53" fmla="*/ 2147483646 h 154"/>
                <a:gd name="T54" fmla="*/ 2147483646 w 107"/>
                <a:gd name="T55" fmla="*/ 2147483646 h 154"/>
                <a:gd name="T56" fmla="*/ 2147483646 w 107"/>
                <a:gd name="T57" fmla="*/ 2147483646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6" name="chenying0907 26"/>
            <p:cNvSpPr>
              <a:spLocks/>
            </p:cNvSpPr>
            <p:nvPr/>
          </p:nvSpPr>
          <p:spPr bwMode="auto">
            <a:xfrm>
              <a:off x="4680110" y="3197327"/>
              <a:ext cx="163055" cy="174589"/>
            </a:xfrm>
            <a:custGeom>
              <a:avLst/>
              <a:gdLst>
                <a:gd name="T0" fmla="*/ 2147483646 w 141"/>
                <a:gd name="T1" fmla="*/ 2147483646 h 152"/>
                <a:gd name="T2" fmla="*/ 2147483646 w 141"/>
                <a:gd name="T3" fmla="*/ 2147483646 h 152"/>
                <a:gd name="T4" fmla="*/ 2147483646 w 141"/>
                <a:gd name="T5" fmla="*/ 2147483646 h 152"/>
                <a:gd name="T6" fmla="*/ 2147483646 w 141"/>
                <a:gd name="T7" fmla="*/ 2147483646 h 152"/>
                <a:gd name="T8" fmla="*/ 2147483646 w 141"/>
                <a:gd name="T9" fmla="*/ 2147483646 h 152"/>
                <a:gd name="T10" fmla="*/ 2147483646 w 141"/>
                <a:gd name="T11" fmla="*/ 2147483646 h 152"/>
                <a:gd name="T12" fmla="*/ 2147483646 w 141"/>
                <a:gd name="T13" fmla="*/ 2147483646 h 152"/>
                <a:gd name="T14" fmla="*/ 2147483646 w 141"/>
                <a:gd name="T15" fmla="*/ 2147483646 h 152"/>
                <a:gd name="T16" fmla="*/ 2147483646 w 141"/>
                <a:gd name="T17" fmla="*/ 2147483646 h 152"/>
                <a:gd name="T18" fmla="*/ 2147483646 w 141"/>
                <a:gd name="T19" fmla="*/ 2147483646 h 152"/>
                <a:gd name="T20" fmla="*/ 2147483646 w 141"/>
                <a:gd name="T21" fmla="*/ 2147483646 h 152"/>
                <a:gd name="T22" fmla="*/ 2147483646 w 141"/>
                <a:gd name="T23" fmla="*/ 2147483646 h 152"/>
                <a:gd name="T24" fmla="*/ 2147483646 w 141"/>
                <a:gd name="T25" fmla="*/ 2147483646 h 152"/>
                <a:gd name="T26" fmla="*/ 0 w 141"/>
                <a:gd name="T27" fmla="*/ 2147483646 h 152"/>
                <a:gd name="T28" fmla="*/ 2147483646 w 141"/>
                <a:gd name="T29" fmla="*/ 2147483646 h 152"/>
                <a:gd name="T30" fmla="*/ 2147483646 w 141"/>
                <a:gd name="T31" fmla="*/ 2147483646 h 152"/>
                <a:gd name="T32" fmla="*/ 2147483646 w 141"/>
                <a:gd name="T33" fmla="*/ 2147483646 h 152"/>
                <a:gd name="T34" fmla="*/ 2147483646 w 141"/>
                <a:gd name="T35" fmla="*/ 2147483646 h 152"/>
                <a:gd name="T36" fmla="*/ 2147483646 w 141"/>
                <a:gd name="T37" fmla="*/ 2147483646 h 152"/>
                <a:gd name="T38" fmla="*/ 2147483646 w 141"/>
                <a:gd name="T39" fmla="*/ 2147483646 h 152"/>
                <a:gd name="T40" fmla="*/ 2147483646 w 141"/>
                <a:gd name="T41" fmla="*/ 2147483646 h 152"/>
                <a:gd name="T42" fmla="*/ 2147483646 w 141"/>
                <a:gd name="T43" fmla="*/ 2147483646 h 152"/>
                <a:gd name="T44" fmla="*/ 2147483646 w 141"/>
                <a:gd name="T45" fmla="*/ 2147483646 h 152"/>
                <a:gd name="T46" fmla="*/ 2147483646 w 141"/>
                <a:gd name="T47" fmla="*/ 2147483646 h 152"/>
                <a:gd name="T48" fmla="*/ 2147483646 w 141"/>
                <a:gd name="T49" fmla="*/ 2147483646 h 152"/>
                <a:gd name="T50" fmla="*/ 2147483646 w 141"/>
                <a:gd name="T51" fmla="*/ 2147483646 h 152"/>
                <a:gd name="T52" fmla="*/ 2147483646 w 141"/>
                <a:gd name="T53" fmla="*/ 2147483646 h 152"/>
                <a:gd name="T54" fmla="*/ 2147483646 w 141"/>
                <a:gd name="T55" fmla="*/ 2147483646 h 152"/>
                <a:gd name="T56" fmla="*/ 2147483646 w 141"/>
                <a:gd name="T57" fmla="*/ 2147483646 h 152"/>
                <a:gd name="T58" fmla="*/ 2147483646 w 141"/>
                <a:gd name="T59" fmla="*/ 2147483646 h 152"/>
                <a:gd name="T60" fmla="*/ 2147483646 w 141"/>
                <a:gd name="T61" fmla="*/ 2147483646 h 152"/>
                <a:gd name="T62" fmla="*/ 2147483646 w 141"/>
                <a:gd name="T63" fmla="*/ 2147483646 h 152"/>
                <a:gd name="T64" fmla="*/ 2147483646 w 141"/>
                <a:gd name="T65" fmla="*/ 2147483646 h 152"/>
                <a:gd name="T66" fmla="*/ 2147483646 w 141"/>
                <a:gd name="T67" fmla="*/ 2147483646 h 152"/>
                <a:gd name="T68" fmla="*/ 2147483646 w 141"/>
                <a:gd name="T69" fmla="*/ 2147483646 h 152"/>
                <a:gd name="T70" fmla="*/ 2147483646 w 141"/>
                <a:gd name="T71" fmla="*/ 2147483646 h 152"/>
                <a:gd name="T72" fmla="*/ 2147483646 w 141"/>
                <a:gd name="T73" fmla="*/ 1787908903 h 152"/>
                <a:gd name="T74" fmla="*/ 2147483646 w 141"/>
                <a:gd name="T75" fmla="*/ 2147483646 h 152"/>
                <a:gd name="T76" fmla="*/ 2147483646 w 141"/>
                <a:gd name="T77" fmla="*/ 2147483646 h 152"/>
                <a:gd name="T78" fmla="*/ 2147483646 w 141"/>
                <a:gd name="T79" fmla="*/ 2147483646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7" name="chenying0907 27"/>
            <p:cNvSpPr>
              <a:spLocks/>
            </p:cNvSpPr>
            <p:nvPr/>
          </p:nvSpPr>
          <p:spPr bwMode="auto">
            <a:xfrm>
              <a:off x="4953743" y="2853719"/>
              <a:ext cx="573504" cy="544199"/>
            </a:xfrm>
            <a:custGeom>
              <a:avLst/>
              <a:gdLst>
                <a:gd name="T0" fmla="*/ 2147483646 w 496"/>
                <a:gd name="T1" fmla="*/ 2147483646 h 473"/>
                <a:gd name="T2" fmla="*/ 2147483646 w 496"/>
                <a:gd name="T3" fmla="*/ 2147483646 h 473"/>
                <a:gd name="T4" fmla="*/ 2147483646 w 496"/>
                <a:gd name="T5" fmla="*/ 2147483646 h 473"/>
                <a:gd name="T6" fmla="*/ 2147483646 w 496"/>
                <a:gd name="T7" fmla="*/ 2147483646 h 473"/>
                <a:gd name="T8" fmla="*/ 2147483646 w 496"/>
                <a:gd name="T9" fmla="*/ 2147483646 h 473"/>
                <a:gd name="T10" fmla="*/ 2147483646 w 496"/>
                <a:gd name="T11" fmla="*/ 2147483646 h 473"/>
                <a:gd name="T12" fmla="*/ 2147483646 w 496"/>
                <a:gd name="T13" fmla="*/ 2147483646 h 473"/>
                <a:gd name="T14" fmla="*/ 2147483646 w 496"/>
                <a:gd name="T15" fmla="*/ 2147483646 h 473"/>
                <a:gd name="T16" fmla="*/ 2147483646 w 496"/>
                <a:gd name="T17" fmla="*/ 2147483646 h 473"/>
                <a:gd name="T18" fmla="*/ 2147483646 w 496"/>
                <a:gd name="T19" fmla="*/ 2147483646 h 473"/>
                <a:gd name="T20" fmla="*/ 0 w 496"/>
                <a:gd name="T21" fmla="*/ 2147483646 h 473"/>
                <a:gd name="T22" fmla="*/ 2147483646 w 496"/>
                <a:gd name="T23" fmla="*/ 2147483646 h 473"/>
                <a:gd name="T24" fmla="*/ 2147483646 w 496"/>
                <a:gd name="T25" fmla="*/ 2147483646 h 473"/>
                <a:gd name="T26" fmla="*/ 2147483646 w 496"/>
                <a:gd name="T27" fmla="*/ 2147483646 h 473"/>
                <a:gd name="T28" fmla="*/ 2147483646 w 496"/>
                <a:gd name="T29" fmla="*/ 2147483646 h 473"/>
                <a:gd name="T30" fmla="*/ 2147483646 w 496"/>
                <a:gd name="T31" fmla="*/ 2147483646 h 473"/>
                <a:gd name="T32" fmla="*/ 2147483646 w 496"/>
                <a:gd name="T33" fmla="*/ 2147483646 h 473"/>
                <a:gd name="T34" fmla="*/ 2147483646 w 496"/>
                <a:gd name="T35" fmla="*/ 2147483646 h 473"/>
                <a:gd name="T36" fmla="*/ 2147483646 w 496"/>
                <a:gd name="T37" fmla="*/ 2147483646 h 473"/>
                <a:gd name="T38" fmla="*/ 2147483646 w 496"/>
                <a:gd name="T39" fmla="*/ 2147483646 h 473"/>
                <a:gd name="T40" fmla="*/ 2147483646 w 496"/>
                <a:gd name="T41" fmla="*/ 2147483646 h 473"/>
                <a:gd name="T42" fmla="*/ 2147483646 w 496"/>
                <a:gd name="T43" fmla="*/ 2147483646 h 473"/>
                <a:gd name="T44" fmla="*/ 2147483646 w 496"/>
                <a:gd name="T45" fmla="*/ 2147483646 h 473"/>
                <a:gd name="T46" fmla="*/ 2147483646 w 496"/>
                <a:gd name="T47" fmla="*/ 2147483646 h 473"/>
                <a:gd name="T48" fmla="*/ 2147483646 w 496"/>
                <a:gd name="T49" fmla="*/ 2147483646 h 473"/>
                <a:gd name="T50" fmla="*/ 2147483646 w 496"/>
                <a:gd name="T51" fmla="*/ 2147483646 h 473"/>
                <a:gd name="T52" fmla="*/ 2147483646 w 496"/>
                <a:gd name="T53" fmla="*/ 2147483646 h 473"/>
                <a:gd name="T54" fmla="*/ 2147483646 w 496"/>
                <a:gd name="T55" fmla="*/ 2147483646 h 473"/>
                <a:gd name="T56" fmla="*/ 2147483646 w 496"/>
                <a:gd name="T57" fmla="*/ 2147483646 h 473"/>
                <a:gd name="T58" fmla="*/ 2147483646 w 496"/>
                <a:gd name="T59" fmla="*/ 2147483646 h 473"/>
                <a:gd name="T60" fmla="*/ 2147483646 w 496"/>
                <a:gd name="T61" fmla="*/ 2147483646 h 473"/>
                <a:gd name="T62" fmla="*/ 2147483646 w 496"/>
                <a:gd name="T63" fmla="*/ 2147483646 h 473"/>
                <a:gd name="T64" fmla="*/ 2147483646 w 496"/>
                <a:gd name="T65" fmla="*/ 2147483646 h 473"/>
                <a:gd name="T66" fmla="*/ 2147483646 w 496"/>
                <a:gd name="T67" fmla="*/ 2147483646 h 473"/>
                <a:gd name="T68" fmla="*/ 2147483646 w 496"/>
                <a:gd name="T69" fmla="*/ 2147483646 h 473"/>
                <a:gd name="T70" fmla="*/ 2147483646 w 496"/>
                <a:gd name="T71" fmla="*/ 2147483646 h 473"/>
                <a:gd name="T72" fmla="*/ 2147483646 w 496"/>
                <a:gd name="T73" fmla="*/ 2147483646 h 473"/>
                <a:gd name="T74" fmla="*/ 2147483646 w 496"/>
                <a:gd name="T75" fmla="*/ 2147483646 h 473"/>
                <a:gd name="T76" fmla="*/ 2147483646 w 496"/>
                <a:gd name="T77" fmla="*/ 2147483646 h 473"/>
                <a:gd name="T78" fmla="*/ 2147483646 w 496"/>
                <a:gd name="T79" fmla="*/ 2147483646 h 473"/>
                <a:gd name="T80" fmla="*/ 2147483646 w 496"/>
                <a:gd name="T81" fmla="*/ 2147483646 h 473"/>
                <a:gd name="T82" fmla="*/ 2147483646 w 496"/>
                <a:gd name="T83" fmla="*/ 2147483646 h 473"/>
                <a:gd name="T84" fmla="*/ 2147483646 w 496"/>
                <a:gd name="T85" fmla="*/ 2147483646 h 473"/>
                <a:gd name="T86" fmla="*/ 2147483646 w 496"/>
                <a:gd name="T87" fmla="*/ 2147483646 h 473"/>
                <a:gd name="T88" fmla="*/ 2147483646 w 496"/>
                <a:gd name="T89" fmla="*/ 2147483646 h 473"/>
                <a:gd name="T90" fmla="*/ 2147483646 w 496"/>
                <a:gd name="T91" fmla="*/ 2147483646 h 473"/>
                <a:gd name="T92" fmla="*/ 2147483646 w 496"/>
                <a:gd name="T93" fmla="*/ 2147483646 h 473"/>
                <a:gd name="T94" fmla="*/ 2147483646 w 496"/>
                <a:gd name="T95" fmla="*/ 2147483646 h 473"/>
                <a:gd name="T96" fmla="*/ 2147483646 w 496"/>
                <a:gd name="T97" fmla="*/ 2147483646 h 473"/>
                <a:gd name="T98" fmla="*/ 2147483646 w 496"/>
                <a:gd name="T99" fmla="*/ 2147483646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8" name="chenying0907 28"/>
            <p:cNvSpPr>
              <a:spLocks/>
            </p:cNvSpPr>
            <p:nvPr/>
          </p:nvSpPr>
          <p:spPr bwMode="auto">
            <a:xfrm>
              <a:off x="5084936" y="2526828"/>
              <a:ext cx="817149" cy="555344"/>
            </a:xfrm>
            <a:custGeom>
              <a:avLst/>
              <a:gdLst>
                <a:gd name="T0" fmla="*/ 2147483646 w 707"/>
                <a:gd name="T1" fmla="*/ 2147483646 h 481"/>
                <a:gd name="T2" fmla="*/ 2147483646 w 707"/>
                <a:gd name="T3" fmla="*/ 2147483646 h 481"/>
                <a:gd name="T4" fmla="*/ 2147483646 w 707"/>
                <a:gd name="T5" fmla="*/ 2147483646 h 481"/>
                <a:gd name="T6" fmla="*/ 2147483646 w 707"/>
                <a:gd name="T7" fmla="*/ 2147483646 h 481"/>
                <a:gd name="T8" fmla="*/ 2147483646 w 707"/>
                <a:gd name="T9" fmla="*/ 2147483646 h 481"/>
                <a:gd name="T10" fmla="*/ 2147483646 w 707"/>
                <a:gd name="T11" fmla="*/ 2147483646 h 481"/>
                <a:gd name="T12" fmla="*/ 0 w 707"/>
                <a:gd name="T13" fmla="*/ 2147483646 h 481"/>
                <a:gd name="T14" fmla="*/ 2147483646 w 707"/>
                <a:gd name="T15" fmla="*/ 2147483646 h 481"/>
                <a:gd name="T16" fmla="*/ 2147483646 w 707"/>
                <a:gd name="T17" fmla="*/ 2147483646 h 481"/>
                <a:gd name="T18" fmla="*/ 2147483646 w 707"/>
                <a:gd name="T19" fmla="*/ 2147483646 h 481"/>
                <a:gd name="T20" fmla="*/ 2147483646 w 707"/>
                <a:gd name="T21" fmla="*/ 2147483646 h 481"/>
                <a:gd name="T22" fmla="*/ 2147483646 w 707"/>
                <a:gd name="T23" fmla="*/ 2147483646 h 481"/>
                <a:gd name="T24" fmla="*/ 2147483646 w 707"/>
                <a:gd name="T25" fmla="*/ 2147483646 h 481"/>
                <a:gd name="T26" fmla="*/ 2147483646 w 707"/>
                <a:gd name="T27" fmla="*/ 2147483646 h 481"/>
                <a:gd name="T28" fmla="*/ 2147483646 w 707"/>
                <a:gd name="T29" fmla="*/ 2147483646 h 481"/>
                <a:gd name="T30" fmla="*/ 2147483646 w 707"/>
                <a:gd name="T31" fmla="*/ 2147483646 h 481"/>
                <a:gd name="T32" fmla="*/ 2147483646 w 707"/>
                <a:gd name="T33" fmla="*/ 2147483646 h 481"/>
                <a:gd name="T34" fmla="*/ 2147483646 w 707"/>
                <a:gd name="T35" fmla="*/ 2147483646 h 481"/>
                <a:gd name="T36" fmla="*/ 2147483646 w 707"/>
                <a:gd name="T37" fmla="*/ 2147483646 h 481"/>
                <a:gd name="T38" fmla="*/ 2147483646 w 707"/>
                <a:gd name="T39" fmla="*/ 2147483646 h 481"/>
                <a:gd name="T40" fmla="*/ 2147483646 w 707"/>
                <a:gd name="T41" fmla="*/ 2147483646 h 481"/>
                <a:gd name="T42" fmla="*/ 2147483646 w 707"/>
                <a:gd name="T43" fmla="*/ 2147483646 h 481"/>
                <a:gd name="T44" fmla="*/ 2147483646 w 707"/>
                <a:gd name="T45" fmla="*/ 2147483646 h 481"/>
                <a:gd name="T46" fmla="*/ 2147483646 w 707"/>
                <a:gd name="T47" fmla="*/ 2147483646 h 481"/>
                <a:gd name="T48" fmla="*/ 2147483646 w 707"/>
                <a:gd name="T49" fmla="*/ 2147483646 h 481"/>
                <a:gd name="T50" fmla="*/ 2147483646 w 707"/>
                <a:gd name="T51" fmla="*/ 2147483646 h 481"/>
                <a:gd name="T52" fmla="*/ 2147483646 w 707"/>
                <a:gd name="T53" fmla="*/ 2147483646 h 481"/>
                <a:gd name="T54" fmla="*/ 2147483646 w 707"/>
                <a:gd name="T55" fmla="*/ 2147483646 h 481"/>
                <a:gd name="T56" fmla="*/ 2147483646 w 707"/>
                <a:gd name="T57" fmla="*/ 2147483646 h 481"/>
                <a:gd name="T58" fmla="*/ 2147483646 w 707"/>
                <a:gd name="T59" fmla="*/ 2147483646 h 481"/>
                <a:gd name="T60" fmla="*/ 2147483646 w 707"/>
                <a:gd name="T61" fmla="*/ 2147483646 h 481"/>
                <a:gd name="T62" fmla="*/ 2147483646 w 707"/>
                <a:gd name="T63" fmla="*/ 2147483646 h 481"/>
                <a:gd name="T64" fmla="*/ 2147483646 w 707"/>
                <a:gd name="T65" fmla="*/ 2147483646 h 481"/>
                <a:gd name="T66" fmla="*/ 2147483646 w 707"/>
                <a:gd name="T67" fmla="*/ 2147483646 h 481"/>
                <a:gd name="T68" fmla="*/ 2147483646 w 707"/>
                <a:gd name="T69" fmla="*/ 2147483646 h 481"/>
                <a:gd name="T70" fmla="*/ 2147483646 w 707"/>
                <a:gd name="T71" fmla="*/ 2147483646 h 481"/>
                <a:gd name="T72" fmla="*/ 2147483646 w 707"/>
                <a:gd name="T73" fmla="*/ 2147483646 h 481"/>
                <a:gd name="T74" fmla="*/ 2147483646 w 707"/>
                <a:gd name="T75" fmla="*/ 2147483646 h 481"/>
                <a:gd name="T76" fmla="*/ 2147483646 w 707"/>
                <a:gd name="T77" fmla="*/ 2147483646 h 481"/>
                <a:gd name="T78" fmla="*/ 2147483646 w 707"/>
                <a:gd name="T79" fmla="*/ 2147483646 h 481"/>
                <a:gd name="T80" fmla="*/ 2147483646 w 707"/>
                <a:gd name="T81" fmla="*/ 2147483646 h 481"/>
                <a:gd name="T82" fmla="*/ 2147483646 w 707"/>
                <a:gd name="T83" fmla="*/ 2147483646 h 481"/>
                <a:gd name="T84" fmla="*/ 2147483646 w 707"/>
                <a:gd name="T85" fmla="*/ 2147483646 h 481"/>
                <a:gd name="T86" fmla="*/ 2147483646 w 707"/>
                <a:gd name="T87" fmla="*/ 2147483646 h 481"/>
                <a:gd name="T88" fmla="*/ 2147483646 w 707"/>
                <a:gd name="T89" fmla="*/ 2147483646 h 481"/>
                <a:gd name="T90" fmla="*/ 2147483646 w 707"/>
                <a:gd name="T91" fmla="*/ 2147483646 h 481"/>
                <a:gd name="T92" fmla="*/ 2147483646 w 707"/>
                <a:gd name="T93" fmla="*/ 2147483646 h 481"/>
                <a:gd name="T94" fmla="*/ 2147483646 w 707"/>
                <a:gd name="T95" fmla="*/ 2147483646 h 481"/>
                <a:gd name="T96" fmla="*/ 2147483646 w 707"/>
                <a:gd name="T97" fmla="*/ 2147483646 h 481"/>
                <a:gd name="T98" fmla="*/ 2147483646 w 707"/>
                <a:gd name="T99" fmla="*/ 2147483646 h 481"/>
                <a:gd name="T100" fmla="*/ 2147483646 w 707"/>
                <a:gd name="T101" fmla="*/ 2147483646 h 481"/>
                <a:gd name="T102" fmla="*/ 2147483646 w 707"/>
                <a:gd name="T103" fmla="*/ 2147483646 h 481"/>
                <a:gd name="T104" fmla="*/ 2147483646 w 707"/>
                <a:gd name="T105" fmla="*/ 2147483646 h 481"/>
                <a:gd name="T106" fmla="*/ 2147483646 w 707"/>
                <a:gd name="T107" fmla="*/ 2147483646 h 481"/>
                <a:gd name="T108" fmla="*/ 2147483646 w 707"/>
                <a:gd name="T109" fmla="*/ 2147483646 h 481"/>
                <a:gd name="T110" fmla="*/ 2147483646 w 707"/>
                <a:gd name="T111" fmla="*/ 2147483646 h 481"/>
                <a:gd name="T112" fmla="*/ 2147483646 w 707"/>
                <a:gd name="T113" fmla="*/ 2147483646 h 481"/>
                <a:gd name="T114" fmla="*/ 2147483646 w 707"/>
                <a:gd name="T115" fmla="*/ 2147483646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59" name="chenying0907 30"/>
            <p:cNvSpPr>
              <a:spLocks/>
            </p:cNvSpPr>
            <p:nvPr/>
          </p:nvSpPr>
          <p:spPr bwMode="auto">
            <a:xfrm>
              <a:off x="4691355" y="3522360"/>
              <a:ext cx="663465" cy="414186"/>
            </a:xfrm>
            <a:custGeom>
              <a:avLst/>
              <a:gdLst>
                <a:gd name="T0" fmla="*/ 2147483646 w 573"/>
                <a:gd name="T1" fmla="*/ 2147483646 h 361"/>
                <a:gd name="T2" fmla="*/ 2147483646 w 573"/>
                <a:gd name="T3" fmla="*/ 2147483646 h 361"/>
                <a:gd name="T4" fmla="*/ 2147483646 w 573"/>
                <a:gd name="T5" fmla="*/ 2147483646 h 361"/>
                <a:gd name="T6" fmla="*/ 2147483646 w 573"/>
                <a:gd name="T7" fmla="*/ 2147483646 h 361"/>
                <a:gd name="T8" fmla="*/ 2147483646 w 573"/>
                <a:gd name="T9" fmla="*/ 2147483646 h 361"/>
                <a:gd name="T10" fmla="*/ 2147483646 w 573"/>
                <a:gd name="T11" fmla="*/ 1776698668 h 361"/>
                <a:gd name="T12" fmla="*/ 2147483646 w 573"/>
                <a:gd name="T13" fmla="*/ 2147483646 h 361"/>
                <a:gd name="T14" fmla="*/ 2147483646 w 573"/>
                <a:gd name="T15" fmla="*/ 2147483646 h 361"/>
                <a:gd name="T16" fmla="*/ 2147483646 w 573"/>
                <a:gd name="T17" fmla="*/ 2147483646 h 361"/>
                <a:gd name="T18" fmla="*/ 2147483646 w 573"/>
                <a:gd name="T19" fmla="*/ 2147483646 h 361"/>
                <a:gd name="T20" fmla="*/ 2147483646 w 573"/>
                <a:gd name="T21" fmla="*/ 2147483646 h 361"/>
                <a:gd name="T22" fmla="*/ 2147483646 w 573"/>
                <a:gd name="T23" fmla="*/ 2147483646 h 361"/>
                <a:gd name="T24" fmla="*/ 2147483646 w 573"/>
                <a:gd name="T25" fmla="*/ 2147483646 h 361"/>
                <a:gd name="T26" fmla="*/ 2147483646 w 573"/>
                <a:gd name="T27" fmla="*/ 2147483646 h 361"/>
                <a:gd name="T28" fmla="*/ 0 w 573"/>
                <a:gd name="T29" fmla="*/ 2147483646 h 361"/>
                <a:gd name="T30" fmla="*/ 2147483646 w 573"/>
                <a:gd name="T31" fmla="*/ 2147483646 h 361"/>
                <a:gd name="T32" fmla="*/ 2147483646 w 573"/>
                <a:gd name="T33" fmla="*/ 2147483646 h 361"/>
                <a:gd name="T34" fmla="*/ 2147483646 w 573"/>
                <a:gd name="T35" fmla="*/ 2147483646 h 361"/>
                <a:gd name="T36" fmla="*/ 2147483646 w 573"/>
                <a:gd name="T37" fmla="*/ 2147483646 h 361"/>
                <a:gd name="T38" fmla="*/ 2147483646 w 573"/>
                <a:gd name="T39" fmla="*/ 2147483646 h 361"/>
                <a:gd name="T40" fmla="*/ 2147483646 w 573"/>
                <a:gd name="T41" fmla="*/ 2147483646 h 361"/>
                <a:gd name="T42" fmla="*/ 2147483646 w 573"/>
                <a:gd name="T43" fmla="*/ 2147483646 h 361"/>
                <a:gd name="T44" fmla="*/ 2147483646 w 573"/>
                <a:gd name="T45" fmla="*/ 2147483646 h 361"/>
                <a:gd name="T46" fmla="*/ 2147483646 w 573"/>
                <a:gd name="T47" fmla="*/ 2147483646 h 361"/>
                <a:gd name="T48" fmla="*/ 2147483646 w 573"/>
                <a:gd name="T49" fmla="*/ 2147483646 h 361"/>
                <a:gd name="T50" fmla="*/ 2147483646 w 573"/>
                <a:gd name="T51" fmla="*/ 2147483646 h 361"/>
                <a:gd name="T52" fmla="*/ 2147483646 w 573"/>
                <a:gd name="T53" fmla="*/ 2147483646 h 361"/>
                <a:gd name="T54" fmla="*/ 2147483646 w 573"/>
                <a:gd name="T55" fmla="*/ 2147483646 h 361"/>
                <a:gd name="T56" fmla="*/ 2147483646 w 573"/>
                <a:gd name="T57" fmla="*/ 2147483646 h 361"/>
                <a:gd name="T58" fmla="*/ 2147483646 w 573"/>
                <a:gd name="T59" fmla="*/ 2147483646 h 361"/>
                <a:gd name="T60" fmla="*/ 2147483646 w 573"/>
                <a:gd name="T61" fmla="*/ 2147483646 h 361"/>
                <a:gd name="T62" fmla="*/ 2147483646 w 573"/>
                <a:gd name="T63" fmla="*/ 2147483646 h 361"/>
                <a:gd name="T64" fmla="*/ 2147483646 w 573"/>
                <a:gd name="T65" fmla="*/ 2147483646 h 361"/>
                <a:gd name="T66" fmla="*/ 2147483646 w 573"/>
                <a:gd name="T67" fmla="*/ 2147483646 h 361"/>
                <a:gd name="T68" fmla="*/ 2147483646 w 573"/>
                <a:gd name="T69" fmla="*/ 2147483646 h 361"/>
                <a:gd name="T70" fmla="*/ 2147483646 w 573"/>
                <a:gd name="T71" fmla="*/ 2147483646 h 361"/>
                <a:gd name="T72" fmla="*/ 2147483646 w 573"/>
                <a:gd name="T73" fmla="*/ 2147483646 h 361"/>
                <a:gd name="T74" fmla="*/ 2147483646 w 573"/>
                <a:gd name="T75" fmla="*/ 2147483646 h 361"/>
                <a:gd name="T76" fmla="*/ 2147483646 w 573"/>
                <a:gd name="T77" fmla="*/ 2147483646 h 361"/>
                <a:gd name="T78" fmla="*/ 2147483646 w 573"/>
                <a:gd name="T79" fmla="*/ 2147483646 h 361"/>
                <a:gd name="T80" fmla="*/ 2147483646 w 573"/>
                <a:gd name="T81" fmla="*/ 2147483646 h 361"/>
                <a:gd name="T82" fmla="*/ 2147483646 w 573"/>
                <a:gd name="T83" fmla="*/ 2147483646 h 361"/>
                <a:gd name="T84" fmla="*/ 2147483646 w 573"/>
                <a:gd name="T85" fmla="*/ 2147483646 h 361"/>
                <a:gd name="T86" fmla="*/ 2147483646 w 573"/>
                <a:gd name="T87" fmla="*/ 2147483646 h 361"/>
                <a:gd name="T88" fmla="*/ 2147483646 w 573"/>
                <a:gd name="T89" fmla="*/ 2147483646 h 361"/>
                <a:gd name="T90" fmla="*/ 2147483646 w 573"/>
                <a:gd name="T91" fmla="*/ 2147483646 h 361"/>
                <a:gd name="T92" fmla="*/ 2147483646 w 573"/>
                <a:gd name="T93" fmla="*/ 2147483646 h 361"/>
                <a:gd name="T94" fmla="*/ 2147483646 w 573"/>
                <a:gd name="T95" fmla="*/ 2147483646 h 361"/>
                <a:gd name="T96" fmla="*/ 2147483646 w 573"/>
                <a:gd name="T97" fmla="*/ 2147483646 h 361"/>
                <a:gd name="T98" fmla="*/ 2147483646 w 573"/>
                <a:gd name="T99" fmla="*/ 2147483646 h 361"/>
                <a:gd name="T100" fmla="*/ 2147483646 w 573"/>
                <a:gd name="T101" fmla="*/ 2147483646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solidFill>
              <a:schemeClr val="accent6">
                <a:lumMod val="60000"/>
                <a:lumOff val="40000"/>
              </a:schemeClr>
            </a:solid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0" name="chenying0907 31"/>
            <p:cNvSpPr>
              <a:spLocks/>
            </p:cNvSpPr>
            <p:nvPr/>
          </p:nvSpPr>
          <p:spPr bwMode="auto">
            <a:xfrm>
              <a:off x="5313589" y="4207718"/>
              <a:ext cx="101206" cy="91009"/>
            </a:xfrm>
            <a:custGeom>
              <a:avLst/>
              <a:gdLst>
                <a:gd name="T0" fmla="*/ 2147483646 w 88"/>
                <a:gd name="T1" fmla="*/ 2147483646 h 80"/>
                <a:gd name="T2" fmla="*/ 2147483646 w 88"/>
                <a:gd name="T3" fmla="*/ 2147483646 h 80"/>
                <a:gd name="T4" fmla="*/ 2147483646 w 88"/>
                <a:gd name="T5" fmla="*/ 2147483646 h 80"/>
                <a:gd name="T6" fmla="*/ 2147483646 w 88"/>
                <a:gd name="T7" fmla="*/ 2147483646 h 80"/>
                <a:gd name="T8" fmla="*/ 2147483646 w 88"/>
                <a:gd name="T9" fmla="*/ 2147483646 h 80"/>
                <a:gd name="T10" fmla="*/ 2147483646 w 88"/>
                <a:gd name="T11" fmla="*/ 2147483646 h 80"/>
                <a:gd name="T12" fmla="*/ 2147483646 w 88"/>
                <a:gd name="T13" fmla="*/ 873360744 h 80"/>
                <a:gd name="T14" fmla="*/ 2147483646 w 88"/>
                <a:gd name="T15" fmla="*/ 2147483646 h 80"/>
                <a:gd name="T16" fmla="*/ 2147483646 w 88"/>
                <a:gd name="T17" fmla="*/ 2147483646 h 80"/>
                <a:gd name="T18" fmla="*/ 2147483646 w 88"/>
                <a:gd name="T19" fmla="*/ 2147483646 h 80"/>
                <a:gd name="T20" fmla="*/ 0 w 88"/>
                <a:gd name="T21" fmla="*/ 2147483646 h 80"/>
                <a:gd name="T22" fmla="*/ 2147483646 w 88"/>
                <a:gd name="T23" fmla="*/ 2147483646 h 80"/>
                <a:gd name="T24" fmla="*/ 2147483646 w 88"/>
                <a:gd name="T25" fmla="*/ 2147483646 h 80"/>
                <a:gd name="T26" fmla="*/ 2147483646 w 88"/>
                <a:gd name="T27" fmla="*/ 2147483646 h 80"/>
                <a:gd name="T28" fmla="*/ 2147483646 w 88"/>
                <a:gd name="T29" fmla="*/ 2147483646 h 80"/>
                <a:gd name="T30" fmla="*/ 2147483646 w 88"/>
                <a:gd name="T31" fmla="*/ 2147483646 h 80"/>
                <a:gd name="T32" fmla="*/ 2147483646 w 88"/>
                <a:gd name="T33" fmla="*/ 2147483646 h 80"/>
                <a:gd name="T34" fmla="*/ 2147483646 w 88"/>
                <a:gd name="T35" fmla="*/ 2147483646 h 80"/>
                <a:gd name="T36" fmla="*/ 2147483646 w 88"/>
                <a:gd name="T37" fmla="*/ 2147483646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80"/>
                <a:gd name="T59" fmla="*/ 88 w 88"/>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1" name="chenying0907 32"/>
            <p:cNvSpPr>
              <a:spLocks/>
            </p:cNvSpPr>
            <p:nvPr/>
          </p:nvSpPr>
          <p:spPr bwMode="auto">
            <a:xfrm>
              <a:off x="4826297" y="3860395"/>
              <a:ext cx="577252" cy="443903"/>
            </a:xfrm>
            <a:custGeom>
              <a:avLst/>
              <a:gdLst>
                <a:gd name="T0" fmla="*/ 2147483646 w 498"/>
                <a:gd name="T1" fmla="*/ 2147483646 h 385"/>
                <a:gd name="T2" fmla="*/ 2147483646 w 498"/>
                <a:gd name="T3" fmla="*/ 2147483646 h 385"/>
                <a:gd name="T4" fmla="*/ 2147483646 w 498"/>
                <a:gd name="T5" fmla="*/ 2147483646 h 385"/>
                <a:gd name="T6" fmla="*/ 2147483646 w 498"/>
                <a:gd name="T7" fmla="*/ 0 h 385"/>
                <a:gd name="T8" fmla="*/ 2147483646 w 498"/>
                <a:gd name="T9" fmla="*/ 2147483646 h 385"/>
                <a:gd name="T10" fmla="*/ 2147483646 w 498"/>
                <a:gd name="T11" fmla="*/ 2147483646 h 385"/>
                <a:gd name="T12" fmla="*/ 2147483646 w 498"/>
                <a:gd name="T13" fmla="*/ 2147483646 h 385"/>
                <a:gd name="T14" fmla="*/ 2147483646 w 498"/>
                <a:gd name="T15" fmla="*/ 2147483646 h 385"/>
                <a:gd name="T16" fmla="*/ 2147483646 w 498"/>
                <a:gd name="T17" fmla="*/ 2147483646 h 385"/>
                <a:gd name="T18" fmla="*/ 2147483646 w 498"/>
                <a:gd name="T19" fmla="*/ 2147483646 h 385"/>
                <a:gd name="T20" fmla="*/ 2147483646 w 498"/>
                <a:gd name="T21" fmla="*/ 2147483646 h 385"/>
                <a:gd name="T22" fmla="*/ 0 w 498"/>
                <a:gd name="T23" fmla="*/ 2147483646 h 385"/>
                <a:gd name="T24" fmla="*/ 2147483646 w 498"/>
                <a:gd name="T25" fmla="*/ 2147483646 h 385"/>
                <a:gd name="T26" fmla="*/ 2147483646 w 498"/>
                <a:gd name="T27" fmla="*/ 2147483646 h 385"/>
                <a:gd name="T28" fmla="*/ 2147483646 w 498"/>
                <a:gd name="T29" fmla="*/ 2147483646 h 385"/>
                <a:gd name="T30" fmla="*/ 2147483646 w 498"/>
                <a:gd name="T31" fmla="*/ 2147483646 h 385"/>
                <a:gd name="T32" fmla="*/ 2147483646 w 498"/>
                <a:gd name="T33" fmla="*/ 2147483646 h 385"/>
                <a:gd name="T34" fmla="*/ 2147483646 w 498"/>
                <a:gd name="T35" fmla="*/ 2147483646 h 385"/>
                <a:gd name="T36" fmla="*/ 2147483646 w 498"/>
                <a:gd name="T37" fmla="*/ 2147483646 h 385"/>
                <a:gd name="T38" fmla="*/ 2147483646 w 498"/>
                <a:gd name="T39" fmla="*/ 2147483646 h 385"/>
                <a:gd name="T40" fmla="*/ 2147483646 w 498"/>
                <a:gd name="T41" fmla="*/ 2147483646 h 385"/>
                <a:gd name="T42" fmla="*/ 2147483646 w 498"/>
                <a:gd name="T43" fmla="*/ 2147483646 h 385"/>
                <a:gd name="T44" fmla="*/ 2147483646 w 498"/>
                <a:gd name="T45" fmla="*/ 2147483646 h 385"/>
                <a:gd name="T46" fmla="*/ 2147483646 w 498"/>
                <a:gd name="T47" fmla="*/ 2147483646 h 385"/>
                <a:gd name="T48" fmla="*/ 2147483646 w 498"/>
                <a:gd name="T49" fmla="*/ 2147483646 h 385"/>
                <a:gd name="T50" fmla="*/ 2147483646 w 498"/>
                <a:gd name="T51" fmla="*/ 2147483646 h 385"/>
                <a:gd name="T52" fmla="*/ 2147483646 w 498"/>
                <a:gd name="T53" fmla="*/ 2147483646 h 385"/>
                <a:gd name="T54" fmla="*/ 2147483646 w 498"/>
                <a:gd name="T55" fmla="*/ 2147483646 h 385"/>
                <a:gd name="T56" fmla="*/ 2147483646 w 498"/>
                <a:gd name="T57" fmla="*/ 2147483646 h 385"/>
                <a:gd name="T58" fmla="*/ 2147483646 w 498"/>
                <a:gd name="T59" fmla="*/ 2147483646 h 385"/>
                <a:gd name="T60" fmla="*/ 2147483646 w 498"/>
                <a:gd name="T61" fmla="*/ 2147483646 h 385"/>
                <a:gd name="T62" fmla="*/ 2147483646 w 498"/>
                <a:gd name="T63" fmla="*/ 2147483646 h 385"/>
                <a:gd name="T64" fmla="*/ 2147483646 w 498"/>
                <a:gd name="T65" fmla="*/ 2147483646 h 385"/>
                <a:gd name="T66" fmla="*/ 2147483646 w 498"/>
                <a:gd name="T67" fmla="*/ 2147483646 h 385"/>
                <a:gd name="T68" fmla="*/ 2147483646 w 498"/>
                <a:gd name="T69" fmla="*/ 2147483646 h 385"/>
                <a:gd name="T70" fmla="*/ 2147483646 w 498"/>
                <a:gd name="T71" fmla="*/ 2147483646 h 385"/>
                <a:gd name="T72" fmla="*/ 2147483646 w 498"/>
                <a:gd name="T73" fmla="*/ 2147483646 h 385"/>
                <a:gd name="T74" fmla="*/ 2147483646 w 498"/>
                <a:gd name="T75" fmla="*/ 2147483646 h 385"/>
                <a:gd name="T76" fmla="*/ 2147483646 w 498"/>
                <a:gd name="T77" fmla="*/ 2147483646 h 385"/>
                <a:gd name="T78" fmla="*/ 2147483646 w 498"/>
                <a:gd name="T79" fmla="*/ 2147483646 h 385"/>
                <a:gd name="T80" fmla="*/ 2147483646 w 498"/>
                <a:gd name="T81" fmla="*/ 2147483646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2" name="chenying0907 33"/>
            <p:cNvSpPr>
              <a:spLocks/>
            </p:cNvSpPr>
            <p:nvPr/>
          </p:nvSpPr>
          <p:spPr bwMode="auto">
            <a:xfrm>
              <a:off x="4524553" y="3011595"/>
              <a:ext cx="536019" cy="763365"/>
            </a:xfrm>
            <a:custGeom>
              <a:avLst/>
              <a:gdLst>
                <a:gd name="T0" fmla="*/ 2147483646 w 463"/>
                <a:gd name="T1" fmla="*/ 2147483646 h 662"/>
                <a:gd name="T2" fmla="*/ 2147483646 w 463"/>
                <a:gd name="T3" fmla="*/ 2147483646 h 662"/>
                <a:gd name="T4" fmla="*/ 2147483646 w 463"/>
                <a:gd name="T5" fmla="*/ 2147483646 h 662"/>
                <a:gd name="T6" fmla="*/ 2147483646 w 463"/>
                <a:gd name="T7" fmla="*/ 2147483646 h 662"/>
                <a:gd name="T8" fmla="*/ 2147483646 w 463"/>
                <a:gd name="T9" fmla="*/ 2147483646 h 662"/>
                <a:gd name="T10" fmla="*/ 2147483646 w 463"/>
                <a:gd name="T11" fmla="*/ 2147483646 h 662"/>
                <a:gd name="T12" fmla="*/ 2147483646 w 463"/>
                <a:gd name="T13" fmla="*/ 2147483646 h 662"/>
                <a:gd name="T14" fmla="*/ 2147483646 w 463"/>
                <a:gd name="T15" fmla="*/ 2147483646 h 662"/>
                <a:gd name="T16" fmla="*/ 2147483646 w 463"/>
                <a:gd name="T17" fmla="*/ 0 h 662"/>
                <a:gd name="T18" fmla="*/ 2147483646 w 463"/>
                <a:gd name="T19" fmla="*/ 2147483646 h 662"/>
                <a:gd name="T20" fmla="*/ 2147483646 w 463"/>
                <a:gd name="T21" fmla="*/ 2147483646 h 662"/>
                <a:gd name="T22" fmla="*/ 2147483646 w 463"/>
                <a:gd name="T23" fmla="*/ 2147483646 h 662"/>
                <a:gd name="T24" fmla="*/ 2147483646 w 463"/>
                <a:gd name="T25" fmla="*/ 2147483646 h 662"/>
                <a:gd name="T26" fmla="*/ 2147483646 w 463"/>
                <a:gd name="T27" fmla="*/ 2147483646 h 662"/>
                <a:gd name="T28" fmla="*/ 2147483646 w 463"/>
                <a:gd name="T29" fmla="*/ 2147483646 h 662"/>
                <a:gd name="T30" fmla="*/ 2147483646 w 463"/>
                <a:gd name="T31" fmla="*/ 2147483646 h 662"/>
                <a:gd name="T32" fmla="*/ 2147483646 w 463"/>
                <a:gd name="T33" fmla="*/ 2147483646 h 662"/>
                <a:gd name="T34" fmla="*/ 2147483646 w 463"/>
                <a:gd name="T35" fmla="*/ 2147483646 h 662"/>
                <a:gd name="T36" fmla="*/ 2147483646 w 463"/>
                <a:gd name="T37" fmla="*/ 2147483646 h 662"/>
                <a:gd name="T38" fmla="*/ 2147483646 w 463"/>
                <a:gd name="T39" fmla="*/ 2147483646 h 662"/>
                <a:gd name="T40" fmla="*/ 2147483646 w 463"/>
                <a:gd name="T41" fmla="*/ 2147483646 h 662"/>
                <a:gd name="T42" fmla="*/ 2147483646 w 463"/>
                <a:gd name="T43" fmla="*/ 2147483646 h 662"/>
                <a:gd name="T44" fmla="*/ 2147483646 w 463"/>
                <a:gd name="T45" fmla="*/ 2147483646 h 662"/>
                <a:gd name="T46" fmla="*/ 2147483646 w 463"/>
                <a:gd name="T47" fmla="*/ 2147483646 h 662"/>
                <a:gd name="T48" fmla="*/ 2147483646 w 463"/>
                <a:gd name="T49" fmla="*/ 2147483646 h 662"/>
                <a:gd name="T50" fmla="*/ 2147483646 w 463"/>
                <a:gd name="T51" fmla="*/ 2147483646 h 662"/>
                <a:gd name="T52" fmla="*/ 2147483646 w 463"/>
                <a:gd name="T53" fmla="*/ 2147483646 h 662"/>
                <a:gd name="T54" fmla="*/ 2147483646 w 463"/>
                <a:gd name="T55" fmla="*/ 2147483646 h 662"/>
                <a:gd name="T56" fmla="*/ 2147483646 w 463"/>
                <a:gd name="T57" fmla="*/ 2147483646 h 662"/>
                <a:gd name="T58" fmla="*/ 2147483646 w 463"/>
                <a:gd name="T59" fmla="*/ 2147483646 h 662"/>
                <a:gd name="T60" fmla="*/ 2147483646 w 463"/>
                <a:gd name="T61" fmla="*/ 2147483646 h 662"/>
                <a:gd name="T62" fmla="*/ 2147483646 w 463"/>
                <a:gd name="T63" fmla="*/ 2147483646 h 662"/>
                <a:gd name="T64" fmla="*/ 2147483646 w 463"/>
                <a:gd name="T65" fmla="*/ 2147483646 h 662"/>
                <a:gd name="T66" fmla="*/ 2147483646 w 463"/>
                <a:gd name="T67" fmla="*/ 2147483646 h 662"/>
                <a:gd name="T68" fmla="*/ 2147483646 w 463"/>
                <a:gd name="T69" fmla="*/ 2147483646 h 662"/>
                <a:gd name="T70" fmla="*/ 2147483646 w 463"/>
                <a:gd name="T71" fmla="*/ 2147483646 h 662"/>
                <a:gd name="T72" fmla="*/ 2147483646 w 463"/>
                <a:gd name="T73" fmla="*/ 2147483646 h 662"/>
                <a:gd name="T74" fmla="*/ 2147483646 w 463"/>
                <a:gd name="T75" fmla="*/ 2147483646 h 662"/>
                <a:gd name="T76" fmla="*/ 2147483646 w 463"/>
                <a:gd name="T77" fmla="*/ 2147483646 h 662"/>
                <a:gd name="T78" fmla="*/ 2147483646 w 463"/>
                <a:gd name="T79" fmla="*/ 2147483646 h 662"/>
                <a:gd name="T80" fmla="*/ 2147483646 w 463"/>
                <a:gd name="T81" fmla="*/ 2147483646 h 662"/>
                <a:gd name="T82" fmla="*/ 2147483646 w 463"/>
                <a:gd name="T83" fmla="*/ 2147483646 h 662"/>
                <a:gd name="T84" fmla="*/ 2147483646 w 463"/>
                <a:gd name="T85" fmla="*/ 2147483646 h 662"/>
                <a:gd name="T86" fmla="*/ 2147483646 w 463"/>
                <a:gd name="T87" fmla="*/ 2147483646 h 662"/>
                <a:gd name="T88" fmla="*/ 2147483646 w 463"/>
                <a:gd name="T89" fmla="*/ 2147483646 h 662"/>
                <a:gd name="T90" fmla="*/ 2147483646 w 463"/>
                <a:gd name="T91" fmla="*/ 2147483646 h 662"/>
                <a:gd name="T92" fmla="*/ 2147483646 w 463"/>
                <a:gd name="T93" fmla="*/ 2147483646 h 662"/>
                <a:gd name="T94" fmla="*/ 2147483646 w 463"/>
                <a:gd name="T95" fmla="*/ 2147483646 h 662"/>
                <a:gd name="T96" fmla="*/ 2147483646 w 463"/>
                <a:gd name="T97" fmla="*/ 2147483646 h 662"/>
                <a:gd name="T98" fmla="*/ 2147483646 w 463"/>
                <a:gd name="T99" fmla="*/ 2147483646 h 662"/>
                <a:gd name="T100" fmla="*/ 2147483646 w 463"/>
                <a:gd name="T101" fmla="*/ 2147483646 h 662"/>
                <a:gd name="T102" fmla="*/ 2147483646 w 463"/>
                <a:gd name="T103" fmla="*/ 2147483646 h 662"/>
                <a:gd name="T104" fmla="*/ 2147483646 w 463"/>
                <a:gd name="T105" fmla="*/ 2147483646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3" name="chenying0907 34"/>
            <p:cNvSpPr>
              <a:spLocks/>
            </p:cNvSpPr>
            <p:nvPr/>
          </p:nvSpPr>
          <p:spPr bwMode="auto">
            <a:xfrm>
              <a:off x="4277159" y="3745240"/>
              <a:ext cx="569755" cy="555344"/>
            </a:xfrm>
            <a:custGeom>
              <a:avLst/>
              <a:gdLst>
                <a:gd name="T0" fmla="*/ 2147483646 w 491"/>
                <a:gd name="T1" fmla="*/ 2147483646 h 483"/>
                <a:gd name="T2" fmla="*/ 2147483646 w 491"/>
                <a:gd name="T3" fmla="*/ 2147483646 h 483"/>
                <a:gd name="T4" fmla="*/ 2147483646 w 491"/>
                <a:gd name="T5" fmla="*/ 2147483646 h 483"/>
                <a:gd name="T6" fmla="*/ 2147483646 w 491"/>
                <a:gd name="T7" fmla="*/ 2147483646 h 483"/>
                <a:gd name="T8" fmla="*/ 2147483646 w 491"/>
                <a:gd name="T9" fmla="*/ 2147483646 h 483"/>
                <a:gd name="T10" fmla="*/ 2147483646 w 491"/>
                <a:gd name="T11" fmla="*/ 2147483646 h 483"/>
                <a:gd name="T12" fmla="*/ 2147483646 w 491"/>
                <a:gd name="T13" fmla="*/ 2147483646 h 483"/>
                <a:gd name="T14" fmla="*/ 2147483646 w 491"/>
                <a:gd name="T15" fmla="*/ 2147483646 h 483"/>
                <a:gd name="T16" fmla="*/ 2147483646 w 491"/>
                <a:gd name="T17" fmla="*/ 2147483646 h 483"/>
                <a:gd name="T18" fmla="*/ 2147483646 w 491"/>
                <a:gd name="T19" fmla="*/ 2147483646 h 483"/>
                <a:gd name="T20" fmla="*/ 2147483646 w 491"/>
                <a:gd name="T21" fmla="*/ 2147483646 h 483"/>
                <a:gd name="T22" fmla="*/ 2147483646 w 491"/>
                <a:gd name="T23" fmla="*/ 2147483646 h 483"/>
                <a:gd name="T24" fmla="*/ 2147483646 w 491"/>
                <a:gd name="T25" fmla="*/ 2147483646 h 483"/>
                <a:gd name="T26" fmla="*/ 2147483646 w 491"/>
                <a:gd name="T27" fmla="*/ 2147483646 h 483"/>
                <a:gd name="T28" fmla="*/ 2147483646 w 491"/>
                <a:gd name="T29" fmla="*/ 2147483646 h 483"/>
                <a:gd name="T30" fmla="*/ 2147483646 w 491"/>
                <a:gd name="T31" fmla="*/ 2147483646 h 483"/>
                <a:gd name="T32" fmla="*/ 2147483646 w 491"/>
                <a:gd name="T33" fmla="*/ 2147483646 h 483"/>
                <a:gd name="T34" fmla="*/ 2147483646 w 491"/>
                <a:gd name="T35" fmla="*/ 2147483646 h 483"/>
                <a:gd name="T36" fmla="*/ 2147483646 w 491"/>
                <a:gd name="T37" fmla="*/ 2147483646 h 483"/>
                <a:gd name="T38" fmla="*/ 2147483646 w 491"/>
                <a:gd name="T39" fmla="*/ 2147483646 h 483"/>
                <a:gd name="T40" fmla="*/ 2147483646 w 491"/>
                <a:gd name="T41" fmla="*/ 2147483646 h 483"/>
                <a:gd name="T42" fmla="*/ 2147483646 w 491"/>
                <a:gd name="T43" fmla="*/ 2147483646 h 483"/>
                <a:gd name="T44" fmla="*/ 2147483646 w 491"/>
                <a:gd name="T45" fmla="*/ 2147483646 h 483"/>
                <a:gd name="T46" fmla="*/ 2147483646 w 491"/>
                <a:gd name="T47" fmla="*/ 2147483646 h 483"/>
                <a:gd name="T48" fmla="*/ 2147483646 w 491"/>
                <a:gd name="T49" fmla="*/ 2147483646 h 483"/>
                <a:gd name="T50" fmla="*/ 2147483646 w 491"/>
                <a:gd name="T51" fmla="*/ 2147483646 h 483"/>
                <a:gd name="T52" fmla="*/ 2147483646 w 491"/>
                <a:gd name="T53" fmla="*/ 2147483646 h 483"/>
                <a:gd name="T54" fmla="*/ 2147483646 w 491"/>
                <a:gd name="T55" fmla="*/ 2147483646 h 483"/>
                <a:gd name="T56" fmla="*/ 2147483646 w 491"/>
                <a:gd name="T57" fmla="*/ 2147483646 h 483"/>
                <a:gd name="T58" fmla="*/ 2147483646 w 491"/>
                <a:gd name="T59" fmla="*/ 2147483646 h 483"/>
                <a:gd name="T60" fmla="*/ 2147483646 w 491"/>
                <a:gd name="T61" fmla="*/ 2147483646 h 483"/>
                <a:gd name="T62" fmla="*/ 2147483646 w 491"/>
                <a:gd name="T63" fmla="*/ 2147483646 h 483"/>
                <a:gd name="T64" fmla="*/ 2147483646 w 491"/>
                <a:gd name="T65" fmla="*/ 2147483646 h 483"/>
                <a:gd name="T66" fmla="*/ 2147483646 w 491"/>
                <a:gd name="T67" fmla="*/ 2147483646 h 483"/>
                <a:gd name="T68" fmla="*/ 2147483646 w 491"/>
                <a:gd name="T69" fmla="*/ 2147483646 h 483"/>
                <a:gd name="T70" fmla="*/ 2147483646 w 491"/>
                <a:gd name="T71" fmla="*/ 2147483646 h 483"/>
                <a:gd name="T72" fmla="*/ 2147483646 w 491"/>
                <a:gd name="T73" fmla="*/ 2147483646 h 483"/>
                <a:gd name="T74" fmla="*/ 2147483646 w 491"/>
                <a:gd name="T75" fmla="*/ 2147483646 h 483"/>
                <a:gd name="T76" fmla="*/ 2147483646 w 491"/>
                <a:gd name="T77" fmla="*/ 0 h 483"/>
                <a:gd name="T78" fmla="*/ 2147483646 w 491"/>
                <a:gd name="T79" fmla="*/ 2147483646 h 483"/>
                <a:gd name="T80" fmla="*/ 2147483646 w 491"/>
                <a:gd name="T81" fmla="*/ 2147483646 h 483"/>
                <a:gd name="T82" fmla="*/ 2147483646 w 491"/>
                <a:gd name="T83" fmla="*/ 2147483646 h 483"/>
                <a:gd name="T84" fmla="*/ 2147483646 w 491"/>
                <a:gd name="T85" fmla="*/ 2147483646 h 483"/>
                <a:gd name="T86" fmla="*/ 2147483646 w 491"/>
                <a:gd name="T87" fmla="*/ 2147483646 h 483"/>
                <a:gd name="T88" fmla="*/ 2147483646 w 491"/>
                <a:gd name="T89" fmla="*/ 2147483646 h 483"/>
                <a:gd name="T90" fmla="*/ 2147483646 w 491"/>
                <a:gd name="T91" fmla="*/ 2147483646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4" name="chenying0907 35"/>
            <p:cNvSpPr>
              <a:spLocks/>
            </p:cNvSpPr>
            <p:nvPr/>
          </p:nvSpPr>
          <p:spPr bwMode="auto">
            <a:xfrm>
              <a:off x="5341701" y="4933935"/>
              <a:ext cx="163054" cy="388184"/>
            </a:xfrm>
            <a:custGeom>
              <a:avLst/>
              <a:gdLst>
                <a:gd name="T0" fmla="*/ 2147483646 w 139"/>
                <a:gd name="T1" fmla="*/ 0 h 338"/>
                <a:gd name="T2" fmla="*/ 2147483646 w 139"/>
                <a:gd name="T3" fmla="*/ 2147483646 h 338"/>
                <a:gd name="T4" fmla="*/ 0 w 139"/>
                <a:gd name="T5" fmla="*/ 2147483646 h 338"/>
                <a:gd name="T6" fmla="*/ 2147483646 w 139"/>
                <a:gd name="T7" fmla="*/ 2147483646 h 338"/>
                <a:gd name="T8" fmla="*/ 2147483646 w 139"/>
                <a:gd name="T9" fmla="*/ 2147483646 h 338"/>
                <a:gd name="T10" fmla="*/ 2147483646 w 139"/>
                <a:gd name="T11" fmla="*/ 2147483646 h 338"/>
                <a:gd name="T12" fmla="*/ 1881324819 w 139"/>
                <a:gd name="T13" fmla="*/ 2147483646 h 338"/>
                <a:gd name="T14" fmla="*/ 2147483646 w 139"/>
                <a:gd name="T15" fmla="*/ 2147483646 h 338"/>
                <a:gd name="T16" fmla="*/ 2147483646 w 139"/>
                <a:gd name="T17" fmla="*/ 2147483646 h 338"/>
                <a:gd name="T18" fmla="*/ 2147483646 w 139"/>
                <a:gd name="T19" fmla="*/ 2147483646 h 338"/>
                <a:gd name="T20" fmla="*/ 2147483646 w 139"/>
                <a:gd name="T21" fmla="*/ 2147483646 h 338"/>
                <a:gd name="T22" fmla="*/ 2147483646 w 139"/>
                <a:gd name="T23" fmla="*/ 2147483646 h 338"/>
                <a:gd name="T24" fmla="*/ 2147483646 w 139"/>
                <a:gd name="T25" fmla="*/ 2147483646 h 338"/>
                <a:gd name="T26" fmla="*/ 2147483646 w 139"/>
                <a:gd name="T27" fmla="*/ 2147483646 h 338"/>
                <a:gd name="T28" fmla="*/ 2147483646 w 139"/>
                <a:gd name="T29" fmla="*/ 2147483646 h 338"/>
                <a:gd name="T30" fmla="*/ 2147483646 w 139"/>
                <a:gd name="T31" fmla="*/ 2147483646 h 338"/>
                <a:gd name="T32" fmla="*/ 2147483646 w 139"/>
                <a:gd name="T33" fmla="*/ 2147483646 h 338"/>
                <a:gd name="T34" fmla="*/ 2147483646 w 139"/>
                <a:gd name="T35" fmla="*/ 2147483646 h 338"/>
                <a:gd name="T36" fmla="*/ 2147483646 w 139"/>
                <a:gd name="T37" fmla="*/ 2147483646 h 338"/>
                <a:gd name="T38" fmla="*/ 2147483646 w 139"/>
                <a:gd name="T39" fmla="*/ 2147483646 h 338"/>
                <a:gd name="T40" fmla="*/ 2147483646 w 139"/>
                <a:gd name="T41" fmla="*/ 2147483646 h 338"/>
                <a:gd name="T42" fmla="*/ 2147483646 w 139"/>
                <a:gd name="T43" fmla="*/ 2147483646 h 338"/>
                <a:gd name="T44" fmla="*/ 2147483646 w 139"/>
                <a:gd name="T45" fmla="*/ 2147483646 h 338"/>
                <a:gd name="T46" fmla="*/ 2147483646 w 139"/>
                <a:gd name="T47" fmla="*/ 2147483646 h 338"/>
                <a:gd name="T48" fmla="*/ 2147483646 w 139"/>
                <a:gd name="T49" fmla="*/ 2147483646 h 338"/>
                <a:gd name="T50" fmla="*/ 2147483646 w 139"/>
                <a:gd name="T51" fmla="*/ 2147483646 h 338"/>
                <a:gd name="T52" fmla="*/ 2147483646 w 139"/>
                <a:gd name="T53" fmla="*/ 2147483646 h 338"/>
                <a:gd name="T54" fmla="*/ 2147483646 w 139"/>
                <a:gd name="T55" fmla="*/ 2147483646 h 338"/>
                <a:gd name="T56" fmla="*/ 2147483646 w 139"/>
                <a:gd name="T57" fmla="*/ 2147483646 h 338"/>
                <a:gd name="T58" fmla="*/ 2147483646 w 139"/>
                <a:gd name="T59" fmla="*/ 2147483646 h 338"/>
                <a:gd name="T60" fmla="*/ 2147483646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solidFill>
              <a:schemeClr val="accent6">
                <a:lumMod val="60000"/>
                <a:lumOff val="40000"/>
              </a:schemeClr>
            </a:solid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5" name="chenying0907 36"/>
            <p:cNvSpPr>
              <a:spLocks/>
            </p:cNvSpPr>
            <p:nvPr/>
          </p:nvSpPr>
          <p:spPr bwMode="auto">
            <a:xfrm>
              <a:off x="4149714" y="5623007"/>
              <a:ext cx="249267" cy="211736"/>
            </a:xfrm>
            <a:custGeom>
              <a:avLst/>
              <a:gdLst>
                <a:gd name="T0" fmla="*/ 2147483646 w 216"/>
                <a:gd name="T1" fmla="*/ 2147483646 h 184"/>
                <a:gd name="T2" fmla="*/ 2147483646 w 216"/>
                <a:gd name="T3" fmla="*/ 2147483646 h 184"/>
                <a:gd name="T4" fmla="*/ 2147483646 w 216"/>
                <a:gd name="T5" fmla="*/ 2147483646 h 184"/>
                <a:gd name="T6" fmla="*/ 2147483646 w 216"/>
                <a:gd name="T7" fmla="*/ 2147483646 h 184"/>
                <a:gd name="T8" fmla="*/ 2147483646 w 216"/>
                <a:gd name="T9" fmla="*/ 2147483646 h 184"/>
                <a:gd name="T10" fmla="*/ 2147483646 w 216"/>
                <a:gd name="T11" fmla="*/ 2147483646 h 184"/>
                <a:gd name="T12" fmla="*/ 2147483646 w 216"/>
                <a:gd name="T13" fmla="*/ 2147483646 h 184"/>
                <a:gd name="T14" fmla="*/ 2147483646 w 216"/>
                <a:gd name="T15" fmla="*/ 2147483646 h 184"/>
                <a:gd name="T16" fmla="*/ 2147483646 w 216"/>
                <a:gd name="T17" fmla="*/ 2147483646 h 184"/>
                <a:gd name="T18" fmla="*/ 2147483646 w 216"/>
                <a:gd name="T19" fmla="*/ 2147483646 h 184"/>
                <a:gd name="T20" fmla="*/ 2147483646 w 216"/>
                <a:gd name="T21" fmla="*/ 2147483646 h 184"/>
                <a:gd name="T22" fmla="*/ 2147483646 w 216"/>
                <a:gd name="T23" fmla="*/ 2147483646 h 184"/>
                <a:gd name="T24" fmla="*/ 2147483646 w 216"/>
                <a:gd name="T25" fmla="*/ 2147483646 h 184"/>
                <a:gd name="T26" fmla="*/ 2147483646 w 216"/>
                <a:gd name="T27" fmla="*/ 2147483646 h 184"/>
                <a:gd name="T28" fmla="*/ 2147483646 w 216"/>
                <a:gd name="T29" fmla="*/ 2147483646 h 184"/>
                <a:gd name="T30" fmla="*/ 2147483646 w 216"/>
                <a:gd name="T31" fmla="*/ 2147483646 h 184"/>
                <a:gd name="T32" fmla="*/ 2147483646 w 216"/>
                <a:gd name="T33" fmla="*/ 2147483646 h 184"/>
                <a:gd name="T34" fmla="*/ 2147483646 w 216"/>
                <a:gd name="T35" fmla="*/ 2147483646 h 184"/>
                <a:gd name="T36" fmla="*/ 2147483646 w 216"/>
                <a:gd name="T37" fmla="*/ 2147483646 h 184"/>
                <a:gd name="T38" fmla="*/ 2147483646 w 216"/>
                <a:gd name="T39" fmla="*/ 2147483646 h 184"/>
                <a:gd name="T40" fmla="*/ 2147483646 w 216"/>
                <a:gd name="T41" fmla="*/ 2147483646 h 184"/>
                <a:gd name="T42" fmla="*/ 2147483646 w 216"/>
                <a:gd name="T43" fmla="*/ 2147483646 h 184"/>
                <a:gd name="T44" fmla="*/ 2147483646 w 216"/>
                <a:gd name="T45" fmla="*/ 2147483646 h 184"/>
                <a:gd name="T46" fmla="*/ 2147483646 w 216"/>
                <a:gd name="T47" fmla="*/ 2147483646 h 184"/>
                <a:gd name="T48" fmla="*/ 2147483646 w 216"/>
                <a:gd name="T49" fmla="*/ 2147483646 h 184"/>
                <a:gd name="T50" fmla="*/ 2147483646 w 216"/>
                <a:gd name="T51" fmla="*/ 2147483646 h 184"/>
                <a:gd name="T52" fmla="*/ 2147483646 w 216"/>
                <a:gd name="T53" fmla="*/ 2147483646 h 184"/>
                <a:gd name="T54" fmla="*/ 2147483646 w 216"/>
                <a:gd name="T55" fmla="*/ 0 h 184"/>
                <a:gd name="T56" fmla="*/ 2147483646 w 216"/>
                <a:gd name="T57" fmla="*/ 2147483646 h 184"/>
                <a:gd name="T58" fmla="*/ 2147483646 w 216"/>
                <a:gd name="T59" fmla="*/ 2147483646 h 184"/>
                <a:gd name="T60" fmla="*/ 2147483646 w 216"/>
                <a:gd name="T61" fmla="*/ 2147483646 h 184"/>
                <a:gd name="T62" fmla="*/ 2147483646 w 216"/>
                <a:gd name="T63" fmla="*/ 2147483646 h 184"/>
                <a:gd name="T64" fmla="*/ 2147483646 w 216"/>
                <a:gd name="T65" fmla="*/ 2147483646 h 184"/>
                <a:gd name="T66" fmla="*/ 2147483646 w 216"/>
                <a:gd name="T67" fmla="*/ 2147483646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noFill/>
            <a:ln w="9525">
              <a:solidFill>
                <a:schemeClr val="tx1"/>
              </a:solidFill>
              <a:miter lim="800000"/>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sp>
          <p:nvSpPr>
            <p:cNvPr id="266" name="chenying0907 29"/>
            <p:cNvSpPr>
              <a:spLocks/>
            </p:cNvSpPr>
            <p:nvPr/>
          </p:nvSpPr>
          <p:spPr bwMode="auto">
            <a:xfrm>
              <a:off x="4908762" y="1739318"/>
              <a:ext cx="1100153" cy="997391"/>
            </a:xfrm>
            <a:custGeom>
              <a:avLst/>
              <a:gdLst>
                <a:gd name="T0" fmla="*/ 882527 w 950"/>
                <a:gd name="T1" fmla="*/ 372426 h 866"/>
                <a:gd name="T2" fmla="*/ 865483 w 950"/>
                <a:gd name="T3" fmla="*/ 291103 h 866"/>
                <a:gd name="T4" fmla="*/ 784995 w 950"/>
                <a:gd name="T5" fmla="*/ 372426 h 866"/>
                <a:gd name="T6" fmla="*/ 771738 w 950"/>
                <a:gd name="T7" fmla="*/ 395530 h 866"/>
                <a:gd name="T8" fmla="*/ 669471 w 950"/>
                <a:gd name="T9" fmla="*/ 413088 h 866"/>
                <a:gd name="T10" fmla="*/ 646745 w 950"/>
                <a:gd name="T11" fmla="*/ 372426 h 866"/>
                <a:gd name="T12" fmla="*/ 620231 w 950"/>
                <a:gd name="T13" fmla="*/ 346551 h 866"/>
                <a:gd name="T14" fmla="*/ 588983 w 950"/>
                <a:gd name="T15" fmla="*/ 320675 h 866"/>
                <a:gd name="T16" fmla="*/ 419485 w 950"/>
                <a:gd name="T17" fmla="*/ 289254 h 866"/>
                <a:gd name="T18" fmla="*/ 321952 w 950"/>
                <a:gd name="T19" fmla="*/ 138620 h 866"/>
                <a:gd name="T20" fmla="*/ 135409 w 950"/>
                <a:gd name="T21" fmla="*/ 19407 h 866"/>
                <a:gd name="T22" fmla="*/ 10416 w 950"/>
                <a:gd name="T23" fmla="*/ 34193 h 866"/>
                <a:gd name="T24" fmla="*/ 11363 w 950"/>
                <a:gd name="T25" fmla="*/ 49903 h 866"/>
                <a:gd name="T26" fmla="*/ 1894 w 950"/>
                <a:gd name="T27" fmla="*/ 68386 h 866"/>
                <a:gd name="T28" fmla="*/ 12310 w 950"/>
                <a:gd name="T29" fmla="*/ 110896 h 866"/>
                <a:gd name="T30" fmla="*/ 52080 w 950"/>
                <a:gd name="T31" fmla="*/ 91489 h 866"/>
                <a:gd name="T32" fmla="*/ 93745 w 950"/>
                <a:gd name="T33" fmla="*/ 120138 h 866"/>
                <a:gd name="T34" fmla="*/ 150560 w 950"/>
                <a:gd name="T35" fmla="*/ 187599 h 866"/>
                <a:gd name="T36" fmla="*/ 184649 w 950"/>
                <a:gd name="T37" fmla="*/ 159875 h 866"/>
                <a:gd name="T38" fmla="*/ 244305 w 950"/>
                <a:gd name="T39" fmla="*/ 126607 h 866"/>
                <a:gd name="T40" fmla="*/ 286916 w 950"/>
                <a:gd name="T41" fmla="*/ 172813 h 866"/>
                <a:gd name="T42" fmla="*/ 299226 w 950"/>
                <a:gd name="T43" fmla="*/ 243972 h 866"/>
                <a:gd name="T44" fmla="*/ 302067 w 950"/>
                <a:gd name="T45" fmla="*/ 320675 h 866"/>
                <a:gd name="T46" fmla="*/ 289757 w 950"/>
                <a:gd name="T47" fmla="*/ 351171 h 866"/>
                <a:gd name="T48" fmla="*/ 280288 w 950"/>
                <a:gd name="T49" fmla="*/ 364109 h 866"/>
                <a:gd name="T50" fmla="*/ 285969 w 950"/>
                <a:gd name="T51" fmla="*/ 409392 h 866"/>
                <a:gd name="T52" fmla="*/ 273659 w 950"/>
                <a:gd name="T53" fmla="*/ 449130 h 866"/>
                <a:gd name="T54" fmla="*/ 237676 w 950"/>
                <a:gd name="T55" fmla="*/ 442661 h 866"/>
                <a:gd name="T56" fmla="*/ 210216 w 950"/>
                <a:gd name="T57" fmla="*/ 498109 h 866"/>
                <a:gd name="T58" fmla="*/ 170445 w 950"/>
                <a:gd name="T59" fmla="*/ 533226 h 866"/>
                <a:gd name="T60" fmla="*/ 199800 w 950"/>
                <a:gd name="T61" fmla="*/ 574812 h 866"/>
                <a:gd name="T62" fmla="*/ 226313 w 950"/>
                <a:gd name="T63" fmla="*/ 606233 h 866"/>
                <a:gd name="T64" fmla="*/ 273659 w 950"/>
                <a:gd name="T65" fmla="*/ 617322 h 866"/>
                <a:gd name="T66" fmla="*/ 295438 w 950"/>
                <a:gd name="T67" fmla="*/ 662605 h 866"/>
                <a:gd name="T68" fmla="*/ 334262 w 950"/>
                <a:gd name="T69" fmla="*/ 692177 h 866"/>
                <a:gd name="T70" fmla="*/ 385396 w 950"/>
                <a:gd name="T71" fmla="*/ 677391 h 866"/>
                <a:gd name="T72" fmla="*/ 418538 w 950"/>
                <a:gd name="T73" fmla="*/ 669074 h 866"/>
                <a:gd name="T74" fmla="*/ 443158 w 950"/>
                <a:gd name="T75" fmla="*/ 705115 h 866"/>
                <a:gd name="T76" fmla="*/ 449786 w 950"/>
                <a:gd name="T77" fmla="*/ 705115 h 866"/>
                <a:gd name="T78" fmla="*/ 499973 w 950"/>
                <a:gd name="T79" fmla="*/ 689405 h 866"/>
                <a:gd name="T80" fmla="*/ 515123 w 950"/>
                <a:gd name="T81" fmla="*/ 711584 h 866"/>
                <a:gd name="T82" fmla="*/ 527433 w 950"/>
                <a:gd name="T83" fmla="*/ 725446 h 866"/>
                <a:gd name="T84" fmla="*/ 572885 w 950"/>
                <a:gd name="T85" fmla="*/ 751322 h 866"/>
                <a:gd name="T86" fmla="*/ 588036 w 950"/>
                <a:gd name="T87" fmla="*/ 739308 h 866"/>
                <a:gd name="T88" fmla="*/ 608868 w 950"/>
                <a:gd name="T89" fmla="*/ 725446 h 866"/>
                <a:gd name="T90" fmla="*/ 638223 w 950"/>
                <a:gd name="T91" fmla="*/ 767032 h 866"/>
                <a:gd name="T92" fmla="*/ 671365 w 950"/>
                <a:gd name="T93" fmla="*/ 800301 h 866"/>
                <a:gd name="T94" fmla="*/ 695038 w 950"/>
                <a:gd name="T95" fmla="*/ 756867 h 866"/>
                <a:gd name="T96" fmla="*/ 739543 w 950"/>
                <a:gd name="T97" fmla="*/ 734687 h 866"/>
                <a:gd name="T98" fmla="*/ 765110 w 950"/>
                <a:gd name="T99" fmla="*/ 743005 h 866"/>
                <a:gd name="T100" fmla="*/ 786889 w 950"/>
                <a:gd name="T101" fmla="*/ 767032 h 866"/>
                <a:gd name="T102" fmla="*/ 794464 w 950"/>
                <a:gd name="T103" fmla="*/ 701419 h 866"/>
                <a:gd name="T104" fmla="*/ 811509 w 950"/>
                <a:gd name="T105" fmla="*/ 593295 h 866"/>
                <a:gd name="T106" fmla="*/ 839916 w 950"/>
                <a:gd name="T107" fmla="*/ 597915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solidFill>
              <a:schemeClr val="accent6">
                <a:lumMod val="60000"/>
                <a:lumOff val="40000"/>
              </a:schemeClr>
            </a:solidFill>
            <a:ln w="9525">
              <a:solidFill>
                <a:schemeClr val="tx1"/>
              </a:solidFill>
              <a:round/>
              <a:headEnd/>
              <a:tailEnd/>
            </a:ln>
          </p:spPr>
          <p:txBody>
            <a:bodyPr/>
            <a:lstStyle/>
            <a:p>
              <a:endParaRPr lang="zh-CN" altLang="en-US" sz="3200">
                <a:latin typeface="方正静蕾简体" panose="02000000000000000000" pitchFamily="2" charset="-122"/>
                <a:ea typeface="方正静蕾简体" panose="02000000000000000000" pitchFamily="2" charset="-122"/>
              </a:endParaRPr>
            </a:p>
          </p:txBody>
        </p:sp>
      </p:grpSp>
      <p:sp>
        <p:nvSpPr>
          <p:cNvPr id="267" name="PA_任意多边形 266"/>
          <p:cNvSpPr/>
          <p:nvPr>
            <p:custDataLst>
              <p:tags r:id="rId2"/>
            </p:custDataLst>
          </p:nvPr>
        </p:nvSpPr>
        <p:spPr>
          <a:xfrm>
            <a:off x="4503487" y="1827845"/>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317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8" name="PA_任意多边形 267"/>
          <p:cNvSpPr/>
          <p:nvPr>
            <p:custDataLst>
              <p:tags r:id="rId3"/>
            </p:custDataLst>
          </p:nvPr>
        </p:nvSpPr>
        <p:spPr>
          <a:xfrm>
            <a:off x="4068143" y="2971235"/>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317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9" name="PA_任意多边形 268"/>
          <p:cNvSpPr/>
          <p:nvPr>
            <p:custDataLst>
              <p:tags r:id="rId4"/>
            </p:custDataLst>
          </p:nvPr>
        </p:nvSpPr>
        <p:spPr>
          <a:xfrm>
            <a:off x="4427423" y="4182028"/>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317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72" name="PA_文本框 271"/>
          <p:cNvSpPr txBox="1"/>
          <p:nvPr>
            <p:custDataLst>
              <p:tags r:id="rId5"/>
            </p:custDataLst>
          </p:nvPr>
        </p:nvSpPr>
        <p:spPr>
          <a:xfrm>
            <a:off x="7164288" y="1458513"/>
            <a:ext cx="1454244" cy="646331"/>
          </a:xfrm>
          <a:prstGeom prst="rect">
            <a:avLst/>
          </a:prstGeom>
          <a:noFill/>
        </p:spPr>
        <p:txBody>
          <a:bodyPr wrap="none" rtlCol="0">
            <a:spAutoFit/>
          </a:bodyPr>
          <a:lstStyle/>
          <a:p>
            <a:r>
              <a:rPr lang="en-US" altLang="zh-CN" dirty="0" smtClean="0">
                <a:latin typeface="落落补 汤圆" pitchFamily="2" charset="-128"/>
                <a:ea typeface="落落补 汤圆" pitchFamily="2" charset="-128"/>
                <a:cs typeface="落落补 汤圆" pitchFamily="2" charset="-128"/>
              </a:rPr>
              <a:t>POWERPOINT </a:t>
            </a:r>
          </a:p>
          <a:p>
            <a:r>
              <a:rPr lang="en-US" altLang="zh-CN" dirty="0" smtClean="0">
                <a:latin typeface="落落补 汤圆" pitchFamily="2" charset="-128"/>
                <a:ea typeface="落落补 汤圆" pitchFamily="2" charset="-128"/>
                <a:cs typeface="落落补 汤圆" pitchFamily="2" charset="-128"/>
              </a:rPr>
              <a:t>MY 2019</a:t>
            </a:r>
            <a:endParaRPr lang="zh-CN" altLang="en-US" dirty="0">
              <a:latin typeface="落落补 汤圆" pitchFamily="2" charset="-128"/>
              <a:ea typeface="落落补 汤圆" pitchFamily="2" charset="-128"/>
              <a:cs typeface="落落补 汤圆" pitchFamily="2" charset="-128"/>
            </a:endParaRPr>
          </a:p>
        </p:txBody>
      </p:sp>
      <p:sp>
        <p:nvSpPr>
          <p:cNvPr id="273" name="PA_文本框 272"/>
          <p:cNvSpPr txBox="1"/>
          <p:nvPr>
            <p:custDataLst>
              <p:tags r:id="rId6"/>
            </p:custDataLst>
          </p:nvPr>
        </p:nvSpPr>
        <p:spPr>
          <a:xfrm>
            <a:off x="6804248" y="2566685"/>
            <a:ext cx="1454244" cy="646331"/>
          </a:xfrm>
          <a:prstGeom prst="rect">
            <a:avLst/>
          </a:prstGeom>
          <a:noFill/>
        </p:spPr>
        <p:txBody>
          <a:bodyPr wrap="none" rtlCol="0">
            <a:spAutoFit/>
          </a:bodyPr>
          <a:lstStyle/>
          <a:p>
            <a:r>
              <a:rPr lang="en-US" altLang="zh-CN" dirty="0" smtClean="0">
                <a:latin typeface="落落补 汤圆" pitchFamily="2" charset="-128"/>
                <a:ea typeface="落落补 汤圆" pitchFamily="2" charset="-128"/>
                <a:cs typeface="落落补 汤圆" pitchFamily="2" charset="-128"/>
              </a:rPr>
              <a:t>POWERPOINT </a:t>
            </a:r>
          </a:p>
          <a:p>
            <a:r>
              <a:rPr lang="en-US" altLang="zh-CN" dirty="0" smtClean="0">
                <a:latin typeface="落落补 汤圆" pitchFamily="2" charset="-128"/>
                <a:ea typeface="落落补 汤圆" pitchFamily="2" charset="-128"/>
                <a:cs typeface="落落补 汤圆" pitchFamily="2" charset="-128"/>
              </a:rPr>
              <a:t>MY 2019</a:t>
            </a:r>
            <a:endParaRPr lang="zh-CN" altLang="en-US" dirty="0">
              <a:latin typeface="落落补 汤圆" pitchFamily="2" charset="-128"/>
              <a:ea typeface="落落补 汤圆" pitchFamily="2" charset="-128"/>
              <a:cs typeface="落落补 汤圆" pitchFamily="2" charset="-128"/>
            </a:endParaRPr>
          </a:p>
        </p:txBody>
      </p:sp>
      <p:sp>
        <p:nvSpPr>
          <p:cNvPr id="274" name="PA_文本框 273"/>
          <p:cNvSpPr txBox="1"/>
          <p:nvPr>
            <p:custDataLst>
              <p:tags r:id="rId7"/>
            </p:custDataLst>
          </p:nvPr>
        </p:nvSpPr>
        <p:spPr>
          <a:xfrm>
            <a:off x="7006588" y="3841388"/>
            <a:ext cx="1454244" cy="646331"/>
          </a:xfrm>
          <a:prstGeom prst="rect">
            <a:avLst/>
          </a:prstGeom>
          <a:noFill/>
        </p:spPr>
        <p:txBody>
          <a:bodyPr wrap="none" rtlCol="0">
            <a:spAutoFit/>
          </a:bodyPr>
          <a:lstStyle/>
          <a:p>
            <a:r>
              <a:rPr lang="en-US" altLang="zh-CN" dirty="0" smtClean="0">
                <a:latin typeface="落落补 汤圆" pitchFamily="2" charset="-128"/>
                <a:ea typeface="落落补 汤圆" pitchFamily="2" charset="-128"/>
                <a:cs typeface="落落补 汤圆" pitchFamily="2" charset="-128"/>
              </a:rPr>
              <a:t>POWERPOINT </a:t>
            </a:r>
          </a:p>
          <a:p>
            <a:r>
              <a:rPr lang="en-US" altLang="zh-CN" dirty="0" smtClean="0">
                <a:latin typeface="落落补 汤圆" pitchFamily="2" charset="-128"/>
                <a:ea typeface="落落补 汤圆" pitchFamily="2" charset="-128"/>
                <a:cs typeface="落落补 汤圆" pitchFamily="2" charset="-128"/>
              </a:rPr>
              <a:t>MY 2019</a:t>
            </a:r>
            <a:endParaRPr lang="zh-CN" altLang="en-US" dirty="0">
              <a:latin typeface="落落补 汤圆" pitchFamily="2" charset="-128"/>
              <a:ea typeface="落落补 汤圆" pitchFamily="2" charset="-128"/>
              <a:cs typeface="落落补 汤圆" pitchFamily="2" charset="-128"/>
            </a:endParaRPr>
          </a:p>
        </p:txBody>
      </p:sp>
      <p:grpSp>
        <p:nvGrpSpPr>
          <p:cNvPr id="49" name="PA_chenying0907 48"/>
          <p:cNvGrpSpPr/>
          <p:nvPr>
            <p:custDataLst>
              <p:tags r:id="rId8"/>
            </p:custDataLst>
          </p:nvPr>
        </p:nvGrpSpPr>
        <p:grpSpPr>
          <a:xfrm>
            <a:off x="1403648" y="267494"/>
            <a:ext cx="6192688" cy="767437"/>
            <a:chOff x="1492256" y="411510"/>
            <a:chExt cx="6192688" cy="767437"/>
          </a:xfrm>
        </p:grpSpPr>
        <p:sp>
          <p:nvSpPr>
            <p:cNvPr id="50" name="任意多边形 4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5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52"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 name="PA_矩形 1"/>
          <p:cNvSpPr/>
          <p:nvPr>
            <p:custDataLst>
              <p:tags r:id="rId9"/>
            </p:custDataLst>
          </p:nvPr>
        </p:nvSpPr>
        <p:spPr>
          <a:xfrm>
            <a:off x="4919409" y="3262482"/>
            <a:ext cx="3013096" cy="52944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请在这里输入文字信息请在这里输入文字信息请在这里请在这里输入文字信息请在这里输入。 </a:t>
            </a:r>
            <a:endParaRPr lang="zh-CN" altLang="en-US" sz="1000" dirty="0"/>
          </a:p>
        </p:txBody>
      </p:sp>
      <p:sp>
        <p:nvSpPr>
          <p:cNvPr id="54" name="PA_矩形 53"/>
          <p:cNvSpPr/>
          <p:nvPr>
            <p:custDataLst>
              <p:tags r:id="rId10"/>
            </p:custDataLst>
          </p:nvPr>
        </p:nvSpPr>
        <p:spPr>
          <a:xfrm>
            <a:off x="5100258" y="2050333"/>
            <a:ext cx="3013096" cy="52944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a:t>
            </a:r>
            <a:r>
              <a:rPr lang="zh-CN" altLang="en-US" sz="1000" dirty="0" smtClean="0">
                <a:solidFill>
                  <a:schemeClr val="tx1">
                    <a:lumMod val="75000"/>
                    <a:lumOff val="25000"/>
                  </a:schemeClr>
                </a:solidFill>
                <a:latin typeface="微软雅黑" pitchFamily="34" charset="-122"/>
                <a:ea typeface="微软雅黑" pitchFamily="34" charset="-122"/>
              </a:rPr>
              <a:t>信息</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a:t>
            </a:r>
            <a:r>
              <a:rPr lang="zh-CN" altLang="en-US" sz="1000" dirty="0" smtClean="0">
                <a:solidFill>
                  <a:schemeClr val="tx1">
                    <a:lumMod val="75000"/>
                    <a:lumOff val="25000"/>
                  </a:schemeClr>
                </a:solidFill>
                <a:latin typeface="微软雅黑" pitchFamily="34" charset="-122"/>
                <a:ea typeface="微软雅黑" pitchFamily="34" charset="-122"/>
              </a:rPr>
              <a:t>这里</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a:t>
            </a:r>
            <a:r>
              <a:rPr lang="zh-CN" altLang="en-US" sz="1000" dirty="0" smtClean="0">
                <a:solidFill>
                  <a:schemeClr val="tx1">
                    <a:lumMod val="75000"/>
                    <a:lumOff val="25000"/>
                  </a:schemeClr>
                </a:solidFill>
                <a:latin typeface="微软雅黑" pitchFamily="34" charset="-122"/>
                <a:ea typeface="微软雅黑" pitchFamily="34" charset="-122"/>
              </a:rPr>
              <a:t>输入</a:t>
            </a:r>
            <a:r>
              <a:rPr lang="zh-CN" altLang="en-US" sz="1000" dirty="0">
                <a:solidFill>
                  <a:schemeClr val="tx1">
                    <a:lumMod val="75000"/>
                    <a:lumOff val="25000"/>
                  </a:schemeClr>
                </a:solidFill>
                <a:latin typeface="微软雅黑" pitchFamily="34" charset="-122"/>
                <a:ea typeface="微软雅黑" pitchFamily="34" charset="-122"/>
              </a:rPr>
              <a:t>。 </a:t>
            </a:r>
            <a:endParaRPr lang="zh-CN" altLang="en-US" sz="1000" dirty="0"/>
          </a:p>
        </p:txBody>
      </p:sp>
    </p:spTree>
    <p:extLst>
      <p:ext uri="{BB962C8B-B14F-4D97-AF65-F5344CB8AC3E}">
        <p14:creationId xmlns:p14="http://schemas.microsoft.com/office/powerpoint/2010/main" val="3758237118"/>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67"/>
                                        </p:tgtEl>
                                        <p:attrNameLst>
                                          <p:attrName>style.visibility</p:attrName>
                                        </p:attrNameLst>
                                      </p:cBhvr>
                                      <p:to>
                                        <p:strVal val="visible"/>
                                      </p:to>
                                    </p:set>
                                    <p:anim calcmode="lin" valueType="num">
                                      <p:cBhvr>
                                        <p:cTn id="10" dur="500" fill="hold"/>
                                        <p:tgtEl>
                                          <p:spTgt spid="267"/>
                                        </p:tgtEl>
                                        <p:attrNameLst>
                                          <p:attrName>ppt_w</p:attrName>
                                        </p:attrNameLst>
                                      </p:cBhvr>
                                      <p:tavLst>
                                        <p:tav tm="0">
                                          <p:val>
                                            <p:fltVal val="0"/>
                                          </p:val>
                                        </p:tav>
                                        <p:tav tm="100000">
                                          <p:val>
                                            <p:strVal val="#ppt_w"/>
                                          </p:val>
                                        </p:tav>
                                      </p:tavLst>
                                    </p:anim>
                                    <p:anim calcmode="lin" valueType="num">
                                      <p:cBhvr>
                                        <p:cTn id="11" dur="500" fill="hold"/>
                                        <p:tgtEl>
                                          <p:spTgt spid="267"/>
                                        </p:tgtEl>
                                        <p:attrNameLst>
                                          <p:attrName>ppt_h</p:attrName>
                                        </p:attrNameLst>
                                      </p:cBhvr>
                                      <p:tavLst>
                                        <p:tav tm="0">
                                          <p:val>
                                            <p:fltVal val="0"/>
                                          </p:val>
                                        </p:tav>
                                        <p:tav tm="100000">
                                          <p:val>
                                            <p:strVal val="#ppt_h"/>
                                          </p:val>
                                        </p:tav>
                                      </p:tavLst>
                                    </p:anim>
                                    <p:animEffect transition="in" filter="fade">
                                      <p:cBhvr>
                                        <p:cTn id="12" dur="500"/>
                                        <p:tgtEl>
                                          <p:spTgt spid="267"/>
                                        </p:tgtEl>
                                      </p:cBhvr>
                                    </p:animEffect>
                                  </p:childTnLst>
                                </p:cTn>
                              </p:par>
                              <p:par>
                                <p:cTn id="13" presetID="53" presetClass="entr" presetSubtype="16" fill="hold" nodeType="withEffect">
                                  <p:stCondLst>
                                    <p:cond delay="600"/>
                                  </p:stCondLst>
                                  <p:childTnLst>
                                    <p:set>
                                      <p:cBhvr>
                                        <p:cTn id="14" dur="1" fill="hold">
                                          <p:stCondLst>
                                            <p:cond delay="0"/>
                                          </p:stCondLst>
                                        </p:cTn>
                                        <p:tgtEl>
                                          <p:spTgt spid="234"/>
                                        </p:tgtEl>
                                        <p:attrNameLst>
                                          <p:attrName>style.visibility</p:attrName>
                                        </p:attrNameLst>
                                      </p:cBhvr>
                                      <p:to>
                                        <p:strVal val="visible"/>
                                      </p:to>
                                    </p:set>
                                    <p:anim calcmode="lin" valueType="num">
                                      <p:cBhvr>
                                        <p:cTn id="15" dur="500" fill="hold"/>
                                        <p:tgtEl>
                                          <p:spTgt spid="234"/>
                                        </p:tgtEl>
                                        <p:attrNameLst>
                                          <p:attrName>ppt_w</p:attrName>
                                        </p:attrNameLst>
                                      </p:cBhvr>
                                      <p:tavLst>
                                        <p:tav tm="0">
                                          <p:val>
                                            <p:fltVal val="0"/>
                                          </p:val>
                                        </p:tav>
                                        <p:tav tm="100000">
                                          <p:val>
                                            <p:strVal val="#ppt_w"/>
                                          </p:val>
                                        </p:tav>
                                      </p:tavLst>
                                    </p:anim>
                                    <p:anim calcmode="lin" valueType="num">
                                      <p:cBhvr>
                                        <p:cTn id="16" dur="500" fill="hold"/>
                                        <p:tgtEl>
                                          <p:spTgt spid="234"/>
                                        </p:tgtEl>
                                        <p:attrNameLst>
                                          <p:attrName>ppt_h</p:attrName>
                                        </p:attrNameLst>
                                      </p:cBhvr>
                                      <p:tavLst>
                                        <p:tav tm="0">
                                          <p:val>
                                            <p:fltVal val="0"/>
                                          </p:val>
                                        </p:tav>
                                        <p:tav tm="100000">
                                          <p:val>
                                            <p:strVal val="#ppt_h"/>
                                          </p:val>
                                        </p:tav>
                                      </p:tavLst>
                                    </p:anim>
                                    <p:animEffect transition="in" filter="fade">
                                      <p:cBhvr>
                                        <p:cTn id="17" dur="500"/>
                                        <p:tgtEl>
                                          <p:spTgt spid="23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68"/>
                                        </p:tgtEl>
                                        <p:attrNameLst>
                                          <p:attrName>style.visibility</p:attrName>
                                        </p:attrNameLst>
                                      </p:cBhvr>
                                      <p:to>
                                        <p:strVal val="visible"/>
                                      </p:to>
                                    </p:set>
                                    <p:anim calcmode="lin" valueType="num">
                                      <p:cBhvr>
                                        <p:cTn id="20" dur="500" fill="hold"/>
                                        <p:tgtEl>
                                          <p:spTgt spid="268"/>
                                        </p:tgtEl>
                                        <p:attrNameLst>
                                          <p:attrName>ppt_w</p:attrName>
                                        </p:attrNameLst>
                                      </p:cBhvr>
                                      <p:tavLst>
                                        <p:tav tm="0">
                                          <p:val>
                                            <p:fltVal val="0"/>
                                          </p:val>
                                        </p:tav>
                                        <p:tav tm="100000">
                                          <p:val>
                                            <p:strVal val="#ppt_w"/>
                                          </p:val>
                                        </p:tav>
                                      </p:tavLst>
                                    </p:anim>
                                    <p:anim calcmode="lin" valueType="num">
                                      <p:cBhvr>
                                        <p:cTn id="21" dur="500" fill="hold"/>
                                        <p:tgtEl>
                                          <p:spTgt spid="268"/>
                                        </p:tgtEl>
                                        <p:attrNameLst>
                                          <p:attrName>ppt_h</p:attrName>
                                        </p:attrNameLst>
                                      </p:cBhvr>
                                      <p:tavLst>
                                        <p:tav tm="0">
                                          <p:val>
                                            <p:fltVal val="0"/>
                                          </p:val>
                                        </p:tav>
                                        <p:tav tm="100000">
                                          <p:val>
                                            <p:strVal val="#ppt_h"/>
                                          </p:val>
                                        </p:tav>
                                      </p:tavLst>
                                    </p:anim>
                                    <p:animEffect transition="in" filter="fade">
                                      <p:cBhvr>
                                        <p:cTn id="22" dur="500"/>
                                        <p:tgtEl>
                                          <p:spTgt spid="268"/>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69"/>
                                        </p:tgtEl>
                                        <p:attrNameLst>
                                          <p:attrName>style.visibility</p:attrName>
                                        </p:attrNameLst>
                                      </p:cBhvr>
                                      <p:to>
                                        <p:strVal val="visible"/>
                                      </p:to>
                                    </p:set>
                                    <p:animEffect transition="in" filter="wipe(left)">
                                      <p:cBhvr>
                                        <p:cTn id="25" dur="500"/>
                                        <p:tgtEl>
                                          <p:spTgt spid="269"/>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72"/>
                                        </p:tgtEl>
                                        <p:attrNameLst>
                                          <p:attrName>style.visibility</p:attrName>
                                        </p:attrNameLst>
                                      </p:cBhvr>
                                      <p:to>
                                        <p:strVal val="visible"/>
                                      </p:to>
                                    </p:set>
                                    <p:animEffect transition="in" filter="wipe(left)">
                                      <p:cBhvr>
                                        <p:cTn id="28" dur="500"/>
                                        <p:tgtEl>
                                          <p:spTgt spid="272"/>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73"/>
                                        </p:tgtEl>
                                        <p:attrNameLst>
                                          <p:attrName>style.visibility</p:attrName>
                                        </p:attrNameLst>
                                      </p:cBhvr>
                                      <p:to>
                                        <p:strVal val="visible"/>
                                      </p:to>
                                    </p:set>
                                    <p:animEffect transition="in" filter="wipe(left)">
                                      <p:cBhvr>
                                        <p:cTn id="31" dur="500"/>
                                        <p:tgtEl>
                                          <p:spTgt spid="273"/>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74"/>
                                        </p:tgtEl>
                                        <p:attrNameLst>
                                          <p:attrName>style.visibility</p:attrName>
                                        </p:attrNameLst>
                                      </p:cBhvr>
                                      <p:to>
                                        <p:strVal val="visible"/>
                                      </p:to>
                                    </p:set>
                                    <p:animEffect transition="in" filter="wipe(left)">
                                      <p:cBhvr>
                                        <p:cTn id="34" dur="500"/>
                                        <p:tgtEl>
                                          <p:spTgt spid="274"/>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54"/>
                                        </p:tgtEl>
                                        <p:attrNameLst>
                                          <p:attrName>style.visibility</p:attrName>
                                        </p:attrNameLst>
                                      </p:cBhvr>
                                      <p:to>
                                        <p:strVal val="visible"/>
                                      </p:to>
                                    </p:set>
                                    <p:animEffect transition="in" filter="wipe(left)">
                                      <p:cBhvr>
                                        <p:cTn id="4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 grpId="0" animBg="1"/>
      <p:bldP spid="268" grpId="0" animBg="1"/>
      <p:bldP spid="269" grpId="0" animBg="1" autoUpdateAnimBg="0"/>
      <p:bldP spid="272" grpId="0"/>
      <p:bldP spid="273" grpId="0"/>
      <p:bldP spid="274" grpId="0" animBg="1" autoUpdateAnimBg="0"/>
      <p:bldP spid="2" grpId="0"/>
      <p:bldP spid="5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756723" y="3293275"/>
            <a:ext cx="168708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547664" y="3619587"/>
            <a:ext cx="1774926" cy="71558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a:p>
            <a:pPr>
              <a:lnSpc>
                <a:spcPct val="150000"/>
              </a:lnSpc>
            </a:pPr>
            <a:r>
              <a:rPr lang="zh-CN" altLang="en-US" sz="900" dirty="0" smtClean="0">
                <a:solidFill>
                  <a:schemeClr val="tx1">
                    <a:lumMod val="75000"/>
                    <a:lumOff val="25000"/>
                  </a:schemeClr>
                </a:solidFill>
                <a:latin typeface="微软雅黑" pitchFamily="34" charset="-122"/>
                <a:ea typeface="微软雅黑" pitchFamily="34" charset="-122"/>
              </a:rPr>
              <a:t>。 </a:t>
            </a:r>
            <a:endParaRPr lang="zh-CN" altLang="en-US" sz="900" dirty="0"/>
          </a:p>
        </p:txBody>
      </p:sp>
      <p:sp>
        <p:nvSpPr>
          <p:cNvPr id="25" name="PA_文本框 226"/>
          <p:cNvSpPr txBox="1"/>
          <p:nvPr>
            <p:custDataLst>
              <p:tags r:id="rId8"/>
            </p:custDataLst>
          </p:nvPr>
        </p:nvSpPr>
        <p:spPr>
          <a:xfrm>
            <a:off x="1635504" y="3291830"/>
            <a:ext cx="168708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6027992" y="3291830"/>
            <a:ext cx="168708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任意多边形 5"/>
          <p:cNvSpPr>
            <a:spLocks noEditPoints="1" noChangeArrowheads="1"/>
          </p:cNvSpPr>
          <p:nvPr>
            <p:custDataLst>
              <p:tags r:id="rId1"/>
            </p:custDataLst>
          </p:nvPr>
        </p:nvSpPr>
        <p:spPr bwMode="auto">
          <a:xfrm>
            <a:off x="1331640" y="1088489"/>
            <a:ext cx="6416058" cy="3110538"/>
          </a:xfrm>
          <a:custGeom>
            <a:avLst/>
            <a:gdLst>
              <a:gd name="T0" fmla="*/ 342 w 2787"/>
              <a:gd name="T1" fmla="*/ 280 h 1349"/>
              <a:gd name="T2" fmla="*/ 170 w 2787"/>
              <a:gd name="T3" fmla="*/ 344 h 1349"/>
              <a:gd name="T4" fmla="*/ 143 w 2787"/>
              <a:gd name="T5" fmla="*/ 698 h 1349"/>
              <a:gd name="T6" fmla="*/ 214 w 2787"/>
              <a:gd name="T7" fmla="*/ 912 h 1349"/>
              <a:gd name="T8" fmla="*/ 230 w 2787"/>
              <a:gd name="T9" fmla="*/ 1199 h 1349"/>
              <a:gd name="T10" fmla="*/ 506 w 2787"/>
              <a:gd name="T11" fmla="*/ 1115 h 1349"/>
              <a:gd name="T12" fmla="*/ 727 w 2787"/>
              <a:gd name="T13" fmla="*/ 1124 h 1349"/>
              <a:gd name="T14" fmla="*/ 944 w 2787"/>
              <a:gd name="T15" fmla="*/ 1141 h 1349"/>
              <a:gd name="T16" fmla="*/ 1129 w 2787"/>
              <a:gd name="T17" fmla="*/ 1226 h 1349"/>
              <a:gd name="T18" fmla="*/ 1335 w 2787"/>
              <a:gd name="T19" fmla="*/ 1185 h 1349"/>
              <a:gd name="T20" fmla="*/ 1521 w 2787"/>
              <a:gd name="T21" fmla="*/ 1247 h 1349"/>
              <a:gd name="T22" fmla="*/ 1690 w 2787"/>
              <a:gd name="T23" fmla="*/ 1203 h 1349"/>
              <a:gd name="T24" fmla="*/ 1912 w 2787"/>
              <a:gd name="T25" fmla="*/ 1176 h 1349"/>
              <a:gd name="T26" fmla="*/ 2077 w 2787"/>
              <a:gd name="T27" fmla="*/ 1212 h 1349"/>
              <a:gd name="T28" fmla="*/ 2177 w 2787"/>
              <a:gd name="T29" fmla="*/ 1253 h 1349"/>
              <a:gd name="T30" fmla="*/ 2397 w 2787"/>
              <a:gd name="T31" fmla="*/ 1269 h 1349"/>
              <a:gd name="T32" fmla="*/ 2570 w 2787"/>
              <a:gd name="T33" fmla="*/ 1313 h 1349"/>
              <a:gd name="T34" fmla="*/ 2721 w 2787"/>
              <a:gd name="T35" fmla="*/ 1127 h 1349"/>
              <a:gd name="T36" fmla="*/ 2731 w 2787"/>
              <a:gd name="T37" fmla="*/ 940 h 1349"/>
              <a:gd name="T38" fmla="*/ 2713 w 2787"/>
              <a:gd name="T39" fmla="*/ 775 h 1349"/>
              <a:gd name="T40" fmla="*/ 2754 w 2787"/>
              <a:gd name="T41" fmla="*/ 619 h 1349"/>
              <a:gd name="T42" fmla="*/ 2679 w 2787"/>
              <a:gd name="T43" fmla="*/ 606 h 1349"/>
              <a:gd name="T44" fmla="*/ 2628 w 2787"/>
              <a:gd name="T45" fmla="*/ 456 h 1349"/>
              <a:gd name="T46" fmla="*/ 2656 w 2787"/>
              <a:gd name="T47" fmla="*/ 409 h 1349"/>
              <a:gd name="T48" fmla="*/ 2663 w 2787"/>
              <a:gd name="T49" fmla="*/ 320 h 1349"/>
              <a:gd name="T50" fmla="*/ 2553 w 2787"/>
              <a:gd name="T51" fmla="*/ 287 h 1349"/>
              <a:gd name="T52" fmla="*/ 2432 w 2787"/>
              <a:gd name="T53" fmla="*/ 203 h 1349"/>
              <a:gd name="T54" fmla="*/ 2270 w 2787"/>
              <a:gd name="T55" fmla="*/ 177 h 1349"/>
              <a:gd name="T56" fmla="*/ 2019 w 2787"/>
              <a:gd name="T57" fmla="*/ 176 h 1349"/>
              <a:gd name="T58" fmla="*/ 1872 w 2787"/>
              <a:gd name="T59" fmla="*/ 84 h 1349"/>
              <a:gd name="T60" fmla="*/ 1773 w 2787"/>
              <a:gd name="T61" fmla="*/ 58 h 1349"/>
              <a:gd name="T62" fmla="*/ 1403 w 2787"/>
              <a:gd name="T63" fmla="*/ 190 h 1349"/>
              <a:gd name="T64" fmla="*/ 1482 w 2787"/>
              <a:gd name="T65" fmla="*/ 56 h 1349"/>
              <a:gd name="T66" fmla="*/ 922 w 2787"/>
              <a:gd name="T67" fmla="*/ 148 h 1349"/>
              <a:gd name="T68" fmla="*/ 311 w 2787"/>
              <a:gd name="T69" fmla="*/ 791 h 1349"/>
              <a:gd name="T70" fmla="*/ 784 w 2787"/>
              <a:gd name="T71" fmla="*/ 160 h 1349"/>
              <a:gd name="T72" fmla="*/ 404 w 2787"/>
              <a:gd name="T73" fmla="*/ 437 h 1349"/>
              <a:gd name="T74" fmla="*/ 758 w 2787"/>
              <a:gd name="T75" fmla="*/ 62 h 1349"/>
              <a:gd name="T76" fmla="*/ 1093 w 2787"/>
              <a:gd name="T77" fmla="*/ 148 h 1349"/>
              <a:gd name="T78" fmla="*/ 1230 w 2787"/>
              <a:gd name="T79" fmla="*/ 120 h 1349"/>
              <a:gd name="T80" fmla="*/ 494 w 2787"/>
              <a:gd name="T81" fmla="*/ 771 h 1349"/>
              <a:gd name="T82" fmla="*/ 665 w 2787"/>
              <a:gd name="T83" fmla="*/ 689 h 1349"/>
              <a:gd name="T84" fmla="*/ 633 w 2787"/>
              <a:gd name="T85" fmla="*/ 1098 h 1349"/>
              <a:gd name="T86" fmla="*/ 1051 w 2787"/>
              <a:gd name="T87" fmla="*/ 834 h 1349"/>
              <a:gd name="T88" fmla="*/ 1129 w 2787"/>
              <a:gd name="T89" fmla="*/ 605 h 1349"/>
              <a:gd name="T90" fmla="*/ 1207 w 2787"/>
              <a:gd name="T91" fmla="*/ 805 h 1349"/>
              <a:gd name="T92" fmla="*/ 1880 w 2787"/>
              <a:gd name="T93" fmla="*/ 220 h 1349"/>
              <a:gd name="T94" fmla="*/ 1469 w 2787"/>
              <a:gd name="T95" fmla="*/ 729 h 1349"/>
              <a:gd name="T96" fmla="*/ 1829 w 2787"/>
              <a:gd name="T97" fmla="*/ 257 h 1349"/>
              <a:gd name="T98" fmla="*/ 1600 w 2787"/>
              <a:gd name="T99" fmla="*/ 706 h 1349"/>
              <a:gd name="T100" fmla="*/ 2342 w 2787"/>
              <a:gd name="T101" fmla="*/ 327 h 1349"/>
              <a:gd name="T102" fmla="*/ 2264 w 2787"/>
              <a:gd name="T103" fmla="*/ 375 h 1349"/>
              <a:gd name="T104" fmla="*/ 1893 w 2787"/>
              <a:gd name="T105" fmla="*/ 989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7" h="1349">
                <a:moveTo>
                  <a:pt x="573" y="70"/>
                </a:moveTo>
                <a:cubicBezTo>
                  <a:pt x="569" y="74"/>
                  <a:pt x="565" y="78"/>
                  <a:pt x="561" y="82"/>
                </a:cubicBezTo>
                <a:cubicBezTo>
                  <a:pt x="556" y="85"/>
                  <a:pt x="552" y="88"/>
                  <a:pt x="548" y="92"/>
                </a:cubicBezTo>
                <a:cubicBezTo>
                  <a:pt x="537" y="102"/>
                  <a:pt x="527" y="112"/>
                  <a:pt x="517" y="123"/>
                </a:cubicBezTo>
                <a:cubicBezTo>
                  <a:pt x="494" y="144"/>
                  <a:pt x="472" y="163"/>
                  <a:pt x="450" y="183"/>
                </a:cubicBezTo>
                <a:cubicBezTo>
                  <a:pt x="415" y="213"/>
                  <a:pt x="379" y="245"/>
                  <a:pt x="342" y="280"/>
                </a:cubicBezTo>
                <a:cubicBezTo>
                  <a:pt x="387" y="230"/>
                  <a:pt x="436" y="183"/>
                  <a:pt x="486" y="135"/>
                </a:cubicBezTo>
                <a:cubicBezTo>
                  <a:pt x="495" y="127"/>
                  <a:pt x="500" y="115"/>
                  <a:pt x="500" y="103"/>
                </a:cubicBezTo>
                <a:cubicBezTo>
                  <a:pt x="500" y="92"/>
                  <a:pt x="496" y="81"/>
                  <a:pt x="488" y="72"/>
                </a:cubicBezTo>
                <a:cubicBezTo>
                  <a:pt x="471" y="54"/>
                  <a:pt x="442" y="53"/>
                  <a:pt x="424" y="70"/>
                </a:cubicBezTo>
                <a:cubicBezTo>
                  <a:pt x="345" y="144"/>
                  <a:pt x="270" y="218"/>
                  <a:pt x="206" y="304"/>
                </a:cubicBezTo>
                <a:cubicBezTo>
                  <a:pt x="200" y="312"/>
                  <a:pt x="185" y="328"/>
                  <a:pt x="170" y="344"/>
                </a:cubicBezTo>
                <a:cubicBezTo>
                  <a:pt x="98" y="420"/>
                  <a:pt x="0" y="524"/>
                  <a:pt x="52" y="605"/>
                </a:cubicBezTo>
                <a:cubicBezTo>
                  <a:pt x="60" y="617"/>
                  <a:pt x="74" y="625"/>
                  <a:pt x="89" y="626"/>
                </a:cubicBezTo>
                <a:cubicBezTo>
                  <a:pt x="136" y="627"/>
                  <a:pt x="166" y="586"/>
                  <a:pt x="186" y="558"/>
                </a:cubicBezTo>
                <a:cubicBezTo>
                  <a:pt x="190" y="552"/>
                  <a:pt x="194" y="547"/>
                  <a:pt x="197" y="544"/>
                </a:cubicBezTo>
                <a:cubicBezTo>
                  <a:pt x="216" y="522"/>
                  <a:pt x="237" y="501"/>
                  <a:pt x="259" y="479"/>
                </a:cubicBezTo>
                <a:cubicBezTo>
                  <a:pt x="211" y="547"/>
                  <a:pt x="167" y="621"/>
                  <a:pt x="143" y="698"/>
                </a:cubicBezTo>
                <a:cubicBezTo>
                  <a:pt x="142" y="703"/>
                  <a:pt x="138" y="712"/>
                  <a:pt x="134" y="720"/>
                </a:cubicBezTo>
                <a:cubicBezTo>
                  <a:pt x="122" y="746"/>
                  <a:pt x="105" y="785"/>
                  <a:pt x="105" y="822"/>
                </a:cubicBezTo>
                <a:cubicBezTo>
                  <a:pt x="105" y="847"/>
                  <a:pt x="113" y="872"/>
                  <a:pt x="136" y="890"/>
                </a:cubicBezTo>
                <a:cubicBezTo>
                  <a:pt x="151" y="901"/>
                  <a:pt x="168" y="905"/>
                  <a:pt x="187" y="901"/>
                </a:cubicBezTo>
                <a:cubicBezTo>
                  <a:pt x="191" y="900"/>
                  <a:pt x="196" y="899"/>
                  <a:pt x="200" y="897"/>
                </a:cubicBezTo>
                <a:cubicBezTo>
                  <a:pt x="204" y="903"/>
                  <a:pt x="208" y="908"/>
                  <a:pt x="214" y="912"/>
                </a:cubicBezTo>
                <a:cubicBezTo>
                  <a:pt x="229" y="924"/>
                  <a:pt x="247" y="929"/>
                  <a:pt x="267" y="926"/>
                </a:cubicBezTo>
                <a:cubicBezTo>
                  <a:pt x="273" y="925"/>
                  <a:pt x="280" y="924"/>
                  <a:pt x="287" y="921"/>
                </a:cubicBezTo>
                <a:cubicBezTo>
                  <a:pt x="274" y="955"/>
                  <a:pt x="262" y="989"/>
                  <a:pt x="251" y="1024"/>
                </a:cubicBezTo>
                <a:cubicBezTo>
                  <a:pt x="251" y="1024"/>
                  <a:pt x="244" y="1044"/>
                  <a:pt x="244" y="1044"/>
                </a:cubicBezTo>
                <a:cubicBezTo>
                  <a:pt x="233" y="1075"/>
                  <a:pt x="219" y="1115"/>
                  <a:pt x="219" y="1151"/>
                </a:cubicBezTo>
                <a:cubicBezTo>
                  <a:pt x="219" y="1168"/>
                  <a:pt x="222" y="1184"/>
                  <a:pt x="230" y="1199"/>
                </a:cubicBezTo>
                <a:cubicBezTo>
                  <a:pt x="236" y="1209"/>
                  <a:pt x="246" y="1216"/>
                  <a:pt x="258" y="1219"/>
                </a:cubicBezTo>
                <a:cubicBezTo>
                  <a:pt x="270" y="1222"/>
                  <a:pt x="282" y="1220"/>
                  <a:pt x="293" y="1214"/>
                </a:cubicBezTo>
                <a:cubicBezTo>
                  <a:pt x="310" y="1203"/>
                  <a:pt x="326" y="1188"/>
                  <a:pt x="340" y="1172"/>
                </a:cubicBezTo>
                <a:cubicBezTo>
                  <a:pt x="340" y="1180"/>
                  <a:pt x="342" y="1188"/>
                  <a:pt x="345" y="1196"/>
                </a:cubicBezTo>
                <a:cubicBezTo>
                  <a:pt x="353" y="1216"/>
                  <a:pt x="374" y="1228"/>
                  <a:pt x="396" y="1223"/>
                </a:cubicBezTo>
                <a:cubicBezTo>
                  <a:pt x="447" y="1213"/>
                  <a:pt x="481" y="1156"/>
                  <a:pt x="506" y="1115"/>
                </a:cubicBezTo>
                <a:cubicBezTo>
                  <a:pt x="506" y="1115"/>
                  <a:pt x="508" y="1112"/>
                  <a:pt x="508" y="1111"/>
                </a:cubicBezTo>
                <a:cubicBezTo>
                  <a:pt x="514" y="1118"/>
                  <a:pt x="521" y="1124"/>
                  <a:pt x="529" y="1127"/>
                </a:cubicBezTo>
                <a:cubicBezTo>
                  <a:pt x="526" y="1142"/>
                  <a:pt x="524" y="1156"/>
                  <a:pt x="524" y="1169"/>
                </a:cubicBezTo>
                <a:cubicBezTo>
                  <a:pt x="524" y="1195"/>
                  <a:pt x="531" y="1216"/>
                  <a:pt x="549" y="1231"/>
                </a:cubicBezTo>
                <a:cubicBezTo>
                  <a:pt x="560" y="1241"/>
                  <a:pt x="575" y="1244"/>
                  <a:pt x="590" y="1241"/>
                </a:cubicBezTo>
                <a:cubicBezTo>
                  <a:pt x="649" y="1225"/>
                  <a:pt x="694" y="1167"/>
                  <a:pt x="727" y="1124"/>
                </a:cubicBezTo>
                <a:cubicBezTo>
                  <a:pt x="740" y="1107"/>
                  <a:pt x="740" y="1107"/>
                  <a:pt x="740" y="1107"/>
                </a:cubicBezTo>
                <a:cubicBezTo>
                  <a:pt x="763" y="1079"/>
                  <a:pt x="784" y="1050"/>
                  <a:pt x="806" y="1021"/>
                </a:cubicBezTo>
                <a:cubicBezTo>
                  <a:pt x="790" y="1064"/>
                  <a:pt x="778" y="1106"/>
                  <a:pt x="778" y="1142"/>
                </a:cubicBezTo>
                <a:cubicBezTo>
                  <a:pt x="778" y="1166"/>
                  <a:pt x="783" y="1187"/>
                  <a:pt x="796" y="1204"/>
                </a:cubicBezTo>
                <a:cubicBezTo>
                  <a:pt x="807" y="1217"/>
                  <a:pt x="824" y="1223"/>
                  <a:pt x="840" y="1220"/>
                </a:cubicBezTo>
                <a:cubicBezTo>
                  <a:pt x="883" y="1212"/>
                  <a:pt x="917" y="1176"/>
                  <a:pt x="944" y="1141"/>
                </a:cubicBezTo>
                <a:cubicBezTo>
                  <a:pt x="944" y="1156"/>
                  <a:pt x="947" y="1169"/>
                  <a:pt x="952" y="1181"/>
                </a:cubicBezTo>
                <a:cubicBezTo>
                  <a:pt x="959" y="1199"/>
                  <a:pt x="977" y="1210"/>
                  <a:pt x="997" y="1208"/>
                </a:cubicBezTo>
                <a:cubicBezTo>
                  <a:pt x="1015" y="1207"/>
                  <a:pt x="1032" y="1200"/>
                  <a:pt x="1046" y="1190"/>
                </a:cubicBezTo>
                <a:cubicBezTo>
                  <a:pt x="1051" y="1191"/>
                  <a:pt x="1056" y="1191"/>
                  <a:pt x="1062" y="1191"/>
                </a:cubicBezTo>
                <a:cubicBezTo>
                  <a:pt x="1075" y="1190"/>
                  <a:pt x="1088" y="1186"/>
                  <a:pt x="1100" y="1180"/>
                </a:cubicBezTo>
                <a:cubicBezTo>
                  <a:pt x="1103" y="1199"/>
                  <a:pt x="1112" y="1215"/>
                  <a:pt x="1129" y="1226"/>
                </a:cubicBezTo>
                <a:cubicBezTo>
                  <a:pt x="1146" y="1237"/>
                  <a:pt x="1163" y="1238"/>
                  <a:pt x="1180" y="1233"/>
                </a:cubicBezTo>
                <a:cubicBezTo>
                  <a:pt x="1182" y="1239"/>
                  <a:pt x="1185" y="1244"/>
                  <a:pt x="1190" y="1248"/>
                </a:cubicBezTo>
                <a:cubicBezTo>
                  <a:pt x="1200" y="1258"/>
                  <a:pt x="1214" y="1262"/>
                  <a:pt x="1228" y="1260"/>
                </a:cubicBezTo>
                <a:cubicBezTo>
                  <a:pt x="1275" y="1253"/>
                  <a:pt x="1308" y="1210"/>
                  <a:pt x="1331" y="1179"/>
                </a:cubicBezTo>
                <a:cubicBezTo>
                  <a:pt x="1331" y="1179"/>
                  <a:pt x="1332" y="1179"/>
                  <a:pt x="1332" y="1179"/>
                </a:cubicBezTo>
                <a:cubicBezTo>
                  <a:pt x="1333" y="1181"/>
                  <a:pt x="1334" y="1183"/>
                  <a:pt x="1335" y="1185"/>
                </a:cubicBezTo>
                <a:cubicBezTo>
                  <a:pt x="1339" y="1190"/>
                  <a:pt x="1343" y="1194"/>
                  <a:pt x="1349" y="1198"/>
                </a:cubicBezTo>
                <a:cubicBezTo>
                  <a:pt x="1343" y="1218"/>
                  <a:pt x="1339" y="1238"/>
                  <a:pt x="1339" y="1258"/>
                </a:cubicBezTo>
                <a:cubicBezTo>
                  <a:pt x="1339" y="1259"/>
                  <a:pt x="1339" y="1260"/>
                  <a:pt x="1339" y="1262"/>
                </a:cubicBezTo>
                <a:cubicBezTo>
                  <a:pt x="1340" y="1284"/>
                  <a:pt x="1357" y="1303"/>
                  <a:pt x="1379" y="1305"/>
                </a:cubicBezTo>
                <a:cubicBezTo>
                  <a:pt x="1426" y="1311"/>
                  <a:pt x="1465" y="1273"/>
                  <a:pt x="1506" y="1222"/>
                </a:cubicBezTo>
                <a:cubicBezTo>
                  <a:pt x="1508" y="1232"/>
                  <a:pt x="1513" y="1240"/>
                  <a:pt x="1521" y="1247"/>
                </a:cubicBezTo>
                <a:cubicBezTo>
                  <a:pt x="1532" y="1256"/>
                  <a:pt x="1547" y="1259"/>
                  <a:pt x="1561" y="1256"/>
                </a:cubicBezTo>
                <a:cubicBezTo>
                  <a:pt x="1597" y="1246"/>
                  <a:pt x="1622" y="1213"/>
                  <a:pt x="1639" y="1189"/>
                </a:cubicBezTo>
                <a:cubicBezTo>
                  <a:pt x="1648" y="1177"/>
                  <a:pt x="1648" y="1177"/>
                  <a:pt x="1648" y="1177"/>
                </a:cubicBezTo>
                <a:cubicBezTo>
                  <a:pt x="1673" y="1147"/>
                  <a:pt x="1698" y="1117"/>
                  <a:pt x="1722" y="1088"/>
                </a:cubicBezTo>
                <a:cubicBezTo>
                  <a:pt x="1722" y="1089"/>
                  <a:pt x="1721" y="1091"/>
                  <a:pt x="1721" y="1092"/>
                </a:cubicBezTo>
                <a:cubicBezTo>
                  <a:pt x="1707" y="1126"/>
                  <a:pt x="1690" y="1166"/>
                  <a:pt x="1690" y="1203"/>
                </a:cubicBezTo>
                <a:cubicBezTo>
                  <a:pt x="1690" y="1217"/>
                  <a:pt x="1692" y="1230"/>
                  <a:pt x="1698" y="1243"/>
                </a:cubicBezTo>
                <a:cubicBezTo>
                  <a:pt x="1703" y="1255"/>
                  <a:pt x="1713" y="1264"/>
                  <a:pt x="1726" y="1268"/>
                </a:cubicBezTo>
                <a:cubicBezTo>
                  <a:pt x="1738" y="1272"/>
                  <a:pt x="1752" y="1270"/>
                  <a:pt x="1763" y="1263"/>
                </a:cubicBezTo>
                <a:cubicBezTo>
                  <a:pt x="1784" y="1249"/>
                  <a:pt x="1803" y="1231"/>
                  <a:pt x="1821" y="1211"/>
                </a:cubicBezTo>
                <a:cubicBezTo>
                  <a:pt x="1823" y="1212"/>
                  <a:pt x="1826" y="1212"/>
                  <a:pt x="1829" y="1213"/>
                </a:cubicBezTo>
                <a:cubicBezTo>
                  <a:pt x="1862" y="1216"/>
                  <a:pt x="1889" y="1196"/>
                  <a:pt x="1912" y="1176"/>
                </a:cubicBezTo>
                <a:cubicBezTo>
                  <a:pt x="1913" y="1183"/>
                  <a:pt x="1916" y="1190"/>
                  <a:pt x="1921" y="1196"/>
                </a:cubicBezTo>
                <a:cubicBezTo>
                  <a:pt x="1933" y="1210"/>
                  <a:pt x="1952" y="1216"/>
                  <a:pt x="1969" y="1210"/>
                </a:cubicBezTo>
                <a:cubicBezTo>
                  <a:pt x="1992" y="1203"/>
                  <a:pt x="2012" y="1188"/>
                  <a:pt x="2029" y="1172"/>
                </a:cubicBezTo>
                <a:cubicBezTo>
                  <a:pt x="2038" y="1184"/>
                  <a:pt x="2052" y="1191"/>
                  <a:pt x="2067" y="1190"/>
                </a:cubicBezTo>
                <a:cubicBezTo>
                  <a:pt x="2072" y="1190"/>
                  <a:pt x="2078" y="1189"/>
                  <a:pt x="2083" y="1188"/>
                </a:cubicBezTo>
                <a:cubicBezTo>
                  <a:pt x="2080" y="1196"/>
                  <a:pt x="2078" y="1204"/>
                  <a:pt x="2077" y="1212"/>
                </a:cubicBezTo>
                <a:cubicBezTo>
                  <a:pt x="2077" y="1214"/>
                  <a:pt x="2077" y="1215"/>
                  <a:pt x="2077" y="1216"/>
                </a:cubicBezTo>
                <a:cubicBezTo>
                  <a:pt x="2077" y="1231"/>
                  <a:pt x="2084" y="1245"/>
                  <a:pt x="2096" y="1253"/>
                </a:cubicBezTo>
                <a:cubicBezTo>
                  <a:pt x="2110" y="1263"/>
                  <a:pt x="2127" y="1264"/>
                  <a:pt x="2142" y="1257"/>
                </a:cubicBezTo>
                <a:cubicBezTo>
                  <a:pt x="2157" y="1249"/>
                  <a:pt x="2171" y="1240"/>
                  <a:pt x="2183" y="1229"/>
                </a:cubicBezTo>
                <a:cubicBezTo>
                  <a:pt x="2181" y="1233"/>
                  <a:pt x="2180" y="1237"/>
                  <a:pt x="2179" y="1241"/>
                </a:cubicBezTo>
                <a:cubicBezTo>
                  <a:pt x="2178" y="1245"/>
                  <a:pt x="2177" y="1249"/>
                  <a:pt x="2177" y="1253"/>
                </a:cubicBezTo>
                <a:cubicBezTo>
                  <a:pt x="2177" y="1264"/>
                  <a:pt x="2182" y="1276"/>
                  <a:pt x="2190" y="1284"/>
                </a:cubicBezTo>
                <a:cubicBezTo>
                  <a:pt x="2201" y="1296"/>
                  <a:pt x="2218" y="1300"/>
                  <a:pt x="2233" y="1296"/>
                </a:cubicBezTo>
                <a:cubicBezTo>
                  <a:pt x="2235" y="1296"/>
                  <a:pt x="2237" y="1295"/>
                  <a:pt x="2239" y="1295"/>
                </a:cubicBezTo>
                <a:cubicBezTo>
                  <a:pt x="2239" y="1297"/>
                  <a:pt x="2240" y="1300"/>
                  <a:pt x="2242" y="1303"/>
                </a:cubicBezTo>
                <a:cubicBezTo>
                  <a:pt x="2250" y="1317"/>
                  <a:pt x="2264" y="1325"/>
                  <a:pt x="2280" y="1326"/>
                </a:cubicBezTo>
                <a:cubicBezTo>
                  <a:pt x="2319" y="1326"/>
                  <a:pt x="2357" y="1304"/>
                  <a:pt x="2397" y="1269"/>
                </a:cubicBezTo>
                <a:cubicBezTo>
                  <a:pt x="2397" y="1281"/>
                  <a:pt x="2402" y="1292"/>
                  <a:pt x="2411" y="1301"/>
                </a:cubicBezTo>
                <a:cubicBezTo>
                  <a:pt x="2428" y="1316"/>
                  <a:pt x="2454" y="1316"/>
                  <a:pt x="2471" y="1301"/>
                </a:cubicBezTo>
                <a:cubicBezTo>
                  <a:pt x="2472" y="1301"/>
                  <a:pt x="2473" y="1300"/>
                  <a:pt x="2473" y="1300"/>
                </a:cubicBezTo>
                <a:cubicBezTo>
                  <a:pt x="2473" y="1311"/>
                  <a:pt x="2477" y="1322"/>
                  <a:pt x="2485" y="1330"/>
                </a:cubicBezTo>
                <a:cubicBezTo>
                  <a:pt x="2502" y="1348"/>
                  <a:pt x="2530" y="1349"/>
                  <a:pt x="2548" y="1333"/>
                </a:cubicBezTo>
                <a:cubicBezTo>
                  <a:pt x="2570" y="1313"/>
                  <a:pt x="2570" y="1313"/>
                  <a:pt x="2570" y="1313"/>
                </a:cubicBezTo>
                <a:cubicBezTo>
                  <a:pt x="2595" y="1290"/>
                  <a:pt x="2628" y="1260"/>
                  <a:pt x="2660" y="1239"/>
                </a:cubicBezTo>
                <a:cubicBezTo>
                  <a:pt x="2675" y="1254"/>
                  <a:pt x="2698" y="1258"/>
                  <a:pt x="2716" y="1247"/>
                </a:cubicBezTo>
                <a:cubicBezTo>
                  <a:pt x="2744" y="1230"/>
                  <a:pt x="2762" y="1203"/>
                  <a:pt x="2763" y="1174"/>
                </a:cubicBezTo>
                <a:cubicBezTo>
                  <a:pt x="2763" y="1174"/>
                  <a:pt x="2763" y="1173"/>
                  <a:pt x="2763" y="1172"/>
                </a:cubicBezTo>
                <a:cubicBezTo>
                  <a:pt x="2763" y="1160"/>
                  <a:pt x="2759" y="1149"/>
                  <a:pt x="2751" y="1140"/>
                </a:cubicBezTo>
                <a:cubicBezTo>
                  <a:pt x="2743" y="1132"/>
                  <a:pt x="2732" y="1127"/>
                  <a:pt x="2721" y="1127"/>
                </a:cubicBezTo>
                <a:cubicBezTo>
                  <a:pt x="2741" y="1097"/>
                  <a:pt x="2759" y="1065"/>
                  <a:pt x="2766" y="1032"/>
                </a:cubicBezTo>
                <a:cubicBezTo>
                  <a:pt x="2766" y="1029"/>
                  <a:pt x="2767" y="1025"/>
                  <a:pt x="2767" y="1022"/>
                </a:cubicBezTo>
                <a:cubicBezTo>
                  <a:pt x="2767" y="1011"/>
                  <a:pt x="2763" y="1001"/>
                  <a:pt x="2755" y="992"/>
                </a:cubicBezTo>
                <a:cubicBezTo>
                  <a:pt x="2747" y="984"/>
                  <a:pt x="2737" y="979"/>
                  <a:pt x="2725" y="978"/>
                </a:cubicBezTo>
                <a:cubicBezTo>
                  <a:pt x="2729" y="967"/>
                  <a:pt x="2731" y="956"/>
                  <a:pt x="2731" y="945"/>
                </a:cubicBezTo>
                <a:cubicBezTo>
                  <a:pt x="2731" y="944"/>
                  <a:pt x="2731" y="942"/>
                  <a:pt x="2731" y="940"/>
                </a:cubicBezTo>
                <a:cubicBezTo>
                  <a:pt x="2731" y="928"/>
                  <a:pt x="2725" y="917"/>
                  <a:pt x="2716" y="909"/>
                </a:cubicBezTo>
                <a:cubicBezTo>
                  <a:pt x="2716" y="909"/>
                  <a:pt x="2716" y="909"/>
                  <a:pt x="2715" y="909"/>
                </a:cubicBezTo>
                <a:cubicBezTo>
                  <a:pt x="2737" y="885"/>
                  <a:pt x="2758" y="862"/>
                  <a:pt x="2777" y="837"/>
                </a:cubicBezTo>
                <a:cubicBezTo>
                  <a:pt x="2784" y="829"/>
                  <a:pt x="2787" y="819"/>
                  <a:pt x="2787" y="809"/>
                </a:cubicBezTo>
                <a:cubicBezTo>
                  <a:pt x="2787" y="797"/>
                  <a:pt x="2783" y="785"/>
                  <a:pt x="2774" y="777"/>
                </a:cubicBezTo>
                <a:cubicBezTo>
                  <a:pt x="2757" y="760"/>
                  <a:pt x="2731" y="760"/>
                  <a:pt x="2713" y="775"/>
                </a:cubicBezTo>
                <a:cubicBezTo>
                  <a:pt x="2663" y="818"/>
                  <a:pt x="2609" y="858"/>
                  <a:pt x="2556" y="896"/>
                </a:cubicBezTo>
                <a:cubicBezTo>
                  <a:pt x="2552" y="899"/>
                  <a:pt x="2548" y="902"/>
                  <a:pt x="2544" y="905"/>
                </a:cubicBezTo>
                <a:cubicBezTo>
                  <a:pt x="2595" y="839"/>
                  <a:pt x="2648" y="771"/>
                  <a:pt x="2709" y="715"/>
                </a:cubicBezTo>
                <a:cubicBezTo>
                  <a:pt x="2722" y="704"/>
                  <a:pt x="2735" y="693"/>
                  <a:pt x="2748" y="682"/>
                </a:cubicBezTo>
                <a:cubicBezTo>
                  <a:pt x="2759" y="673"/>
                  <a:pt x="2764" y="660"/>
                  <a:pt x="2764" y="647"/>
                </a:cubicBezTo>
                <a:cubicBezTo>
                  <a:pt x="2764" y="637"/>
                  <a:pt x="2761" y="627"/>
                  <a:pt x="2754" y="619"/>
                </a:cubicBezTo>
                <a:cubicBezTo>
                  <a:pt x="2738" y="600"/>
                  <a:pt x="2711" y="597"/>
                  <a:pt x="2691" y="612"/>
                </a:cubicBezTo>
                <a:cubicBezTo>
                  <a:pt x="2691" y="612"/>
                  <a:pt x="2690" y="613"/>
                  <a:pt x="2690" y="613"/>
                </a:cubicBezTo>
                <a:cubicBezTo>
                  <a:pt x="2690" y="613"/>
                  <a:pt x="2690" y="613"/>
                  <a:pt x="2690" y="613"/>
                </a:cubicBezTo>
                <a:cubicBezTo>
                  <a:pt x="2690" y="614"/>
                  <a:pt x="2689" y="614"/>
                  <a:pt x="2689" y="614"/>
                </a:cubicBezTo>
                <a:cubicBezTo>
                  <a:pt x="2684" y="618"/>
                  <a:pt x="2678" y="623"/>
                  <a:pt x="2673" y="627"/>
                </a:cubicBezTo>
                <a:cubicBezTo>
                  <a:pt x="2677" y="621"/>
                  <a:pt x="2679" y="614"/>
                  <a:pt x="2679" y="606"/>
                </a:cubicBezTo>
                <a:cubicBezTo>
                  <a:pt x="2679" y="598"/>
                  <a:pt x="2676" y="589"/>
                  <a:pt x="2671" y="582"/>
                </a:cubicBezTo>
                <a:cubicBezTo>
                  <a:pt x="2662" y="568"/>
                  <a:pt x="2647" y="561"/>
                  <a:pt x="2631" y="562"/>
                </a:cubicBezTo>
                <a:cubicBezTo>
                  <a:pt x="2645" y="551"/>
                  <a:pt x="2660" y="542"/>
                  <a:pt x="2674" y="533"/>
                </a:cubicBezTo>
                <a:cubicBezTo>
                  <a:pt x="2688" y="524"/>
                  <a:pt x="2696" y="509"/>
                  <a:pt x="2696" y="494"/>
                </a:cubicBezTo>
                <a:cubicBezTo>
                  <a:pt x="2696" y="486"/>
                  <a:pt x="2694" y="478"/>
                  <a:pt x="2689" y="471"/>
                </a:cubicBezTo>
                <a:cubicBezTo>
                  <a:pt x="2676" y="450"/>
                  <a:pt x="2649" y="443"/>
                  <a:pt x="2628" y="456"/>
                </a:cubicBezTo>
                <a:cubicBezTo>
                  <a:pt x="2628" y="456"/>
                  <a:pt x="2627" y="456"/>
                  <a:pt x="2627" y="456"/>
                </a:cubicBezTo>
                <a:cubicBezTo>
                  <a:pt x="2627" y="456"/>
                  <a:pt x="2627" y="456"/>
                  <a:pt x="2627" y="456"/>
                </a:cubicBezTo>
                <a:cubicBezTo>
                  <a:pt x="2627" y="456"/>
                  <a:pt x="2627" y="456"/>
                  <a:pt x="2627" y="456"/>
                </a:cubicBezTo>
                <a:cubicBezTo>
                  <a:pt x="2624" y="458"/>
                  <a:pt x="2620" y="460"/>
                  <a:pt x="2617" y="462"/>
                </a:cubicBezTo>
                <a:cubicBezTo>
                  <a:pt x="2625" y="456"/>
                  <a:pt x="2632" y="450"/>
                  <a:pt x="2640" y="443"/>
                </a:cubicBezTo>
                <a:cubicBezTo>
                  <a:pt x="2650" y="435"/>
                  <a:pt x="2656" y="422"/>
                  <a:pt x="2656" y="409"/>
                </a:cubicBezTo>
                <a:cubicBezTo>
                  <a:pt x="2656" y="400"/>
                  <a:pt x="2654" y="392"/>
                  <a:pt x="2649" y="384"/>
                </a:cubicBezTo>
                <a:cubicBezTo>
                  <a:pt x="2644" y="376"/>
                  <a:pt x="2636" y="371"/>
                  <a:pt x="2628" y="367"/>
                </a:cubicBezTo>
                <a:cubicBezTo>
                  <a:pt x="2633" y="364"/>
                  <a:pt x="2638" y="360"/>
                  <a:pt x="2643" y="357"/>
                </a:cubicBezTo>
                <a:cubicBezTo>
                  <a:pt x="2643" y="357"/>
                  <a:pt x="2642" y="357"/>
                  <a:pt x="2642" y="358"/>
                </a:cubicBezTo>
                <a:cubicBezTo>
                  <a:pt x="2643" y="357"/>
                  <a:pt x="2644" y="357"/>
                  <a:pt x="2644" y="356"/>
                </a:cubicBezTo>
                <a:cubicBezTo>
                  <a:pt x="2657" y="348"/>
                  <a:pt x="2663" y="334"/>
                  <a:pt x="2663" y="320"/>
                </a:cubicBezTo>
                <a:cubicBezTo>
                  <a:pt x="2663" y="311"/>
                  <a:pt x="2661" y="302"/>
                  <a:pt x="2656" y="294"/>
                </a:cubicBezTo>
                <a:cubicBezTo>
                  <a:pt x="2642" y="274"/>
                  <a:pt x="2614" y="269"/>
                  <a:pt x="2594" y="282"/>
                </a:cubicBezTo>
                <a:cubicBezTo>
                  <a:pt x="2593" y="282"/>
                  <a:pt x="2593" y="283"/>
                  <a:pt x="2592" y="283"/>
                </a:cubicBezTo>
                <a:cubicBezTo>
                  <a:pt x="2572" y="298"/>
                  <a:pt x="2547" y="309"/>
                  <a:pt x="2521" y="321"/>
                </a:cubicBezTo>
                <a:cubicBezTo>
                  <a:pt x="2516" y="323"/>
                  <a:pt x="2512" y="325"/>
                  <a:pt x="2508" y="327"/>
                </a:cubicBezTo>
                <a:cubicBezTo>
                  <a:pt x="2524" y="315"/>
                  <a:pt x="2540" y="302"/>
                  <a:pt x="2553" y="287"/>
                </a:cubicBezTo>
                <a:cubicBezTo>
                  <a:pt x="2561" y="278"/>
                  <a:pt x="2566" y="267"/>
                  <a:pt x="2566" y="256"/>
                </a:cubicBezTo>
                <a:cubicBezTo>
                  <a:pt x="2566" y="249"/>
                  <a:pt x="2564" y="241"/>
                  <a:pt x="2560" y="234"/>
                </a:cubicBezTo>
                <a:cubicBezTo>
                  <a:pt x="2550" y="217"/>
                  <a:pt x="2531" y="208"/>
                  <a:pt x="2512" y="212"/>
                </a:cubicBezTo>
                <a:cubicBezTo>
                  <a:pt x="2484" y="218"/>
                  <a:pt x="2457" y="232"/>
                  <a:pt x="2431" y="249"/>
                </a:cubicBezTo>
                <a:cubicBezTo>
                  <a:pt x="2436" y="242"/>
                  <a:pt x="2438" y="234"/>
                  <a:pt x="2438" y="226"/>
                </a:cubicBezTo>
                <a:cubicBezTo>
                  <a:pt x="2438" y="218"/>
                  <a:pt x="2436" y="210"/>
                  <a:pt x="2432" y="203"/>
                </a:cubicBezTo>
                <a:cubicBezTo>
                  <a:pt x="2421" y="184"/>
                  <a:pt x="2399" y="176"/>
                  <a:pt x="2378" y="183"/>
                </a:cubicBezTo>
                <a:cubicBezTo>
                  <a:pt x="2301" y="211"/>
                  <a:pt x="2231" y="266"/>
                  <a:pt x="2175" y="310"/>
                </a:cubicBezTo>
                <a:cubicBezTo>
                  <a:pt x="2086" y="380"/>
                  <a:pt x="2003" y="462"/>
                  <a:pt x="1913" y="568"/>
                </a:cubicBezTo>
                <a:cubicBezTo>
                  <a:pt x="1982" y="478"/>
                  <a:pt x="2056" y="390"/>
                  <a:pt x="2141" y="311"/>
                </a:cubicBezTo>
                <a:cubicBezTo>
                  <a:pt x="2148" y="305"/>
                  <a:pt x="2159" y="296"/>
                  <a:pt x="2172" y="286"/>
                </a:cubicBezTo>
                <a:cubicBezTo>
                  <a:pt x="2213" y="255"/>
                  <a:pt x="2259" y="219"/>
                  <a:pt x="2270" y="177"/>
                </a:cubicBezTo>
                <a:cubicBezTo>
                  <a:pt x="2271" y="174"/>
                  <a:pt x="2271" y="170"/>
                  <a:pt x="2271" y="166"/>
                </a:cubicBezTo>
                <a:cubicBezTo>
                  <a:pt x="2271" y="154"/>
                  <a:pt x="2266" y="142"/>
                  <a:pt x="2257" y="133"/>
                </a:cubicBezTo>
                <a:cubicBezTo>
                  <a:pt x="2246" y="122"/>
                  <a:pt x="2228" y="118"/>
                  <a:pt x="2213" y="123"/>
                </a:cubicBezTo>
                <a:cubicBezTo>
                  <a:pt x="2201" y="127"/>
                  <a:pt x="2189" y="132"/>
                  <a:pt x="2177" y="138"/>
                </a:cubicBezTo>
                <a:cubicBezTo>
                  <a:pt x="2175" y="136"/>
                  <a:pt x="2173" y="135"/>
                  <a:pt x="2170" y="135"/>
                </a:cubicBezTo>
                <a:cubicBezTo>
                  <a:pt x="2126" y="119"/>
                  <a:pt x="2074" y="143"/>
                  <a:pt x="2019" y="176"/>
                </a:cubicBezTo>
                <a:cubicBezTo>
                  <a:pt x="2025" y="160"/>
                  <a:pt x="2029" y="145"/>
                  <a:pt x="2029" y="130"/>
                </a:cubicBezTo>
                <a:cubicBezTo>
                  <a:pt x="2029" y="126"/>
                  <a:pt x="2028" y="122"/>
                  <a:pt x="2028" y="119"/>
                </a:cubicBezTo>
                <a:cubicBezTo>
                  <a:pt x="2025" y="98"/>
                  <a:pt x="2009" y="82"/>
                  <a:pt x="1988" y="80"/>
                </a:cubicBezTo>
                <a:cubicBezTo>
                  <a:pt x="1970" y="78"/>
                  <a:pt x="1952" y="81"/>
                  <a:pt x="1934" y="86"/>
                </a:cubicBezTo>
                <a:cubicBezTo>
                  <a:pt x="1934" y="86"/>
                  <a:pt x="1934" y="86"/>
                  <a:pt x="1934" y="86"/>
                </a:cubicBezTo>
                <a:cubicBezTo>
                  <a:pt x="1918" y="69"/>
                  <a:pt x="1890" y="68"/>
                  <a:pt x="1872" y="84"/>
                </a:cubicBezTo>
                <a:cubicBezTo>
                  <a:pt x="1866" y="88"/>
                  <a:pt x="1861" y="94"/>
                  <a:pt x="1856" y="99"/>
                </a:cubicBezTo>
                <a:cubicBezTo>
                  <a:pt x="1845" y="108"/>
                  <a:pt x="1833" y="117"/>
                  <a:pt x="1821" y="126"/>
                </a:cubicBezTo>
                <a:cubicBezTo>
                  <a:pt x="1823" y="121"/>
                  <a:pt x="1824" y="115"/>
                  <a:pt x="1825" y="109"/>
                </a:cubicBezTo>
                <a:cubicBezTo>
                  <a:pt x="1825" y="107"/>
                  <a:pt x="1825" y="105"/>
                  <a:pt x="1825" y="102"/>
                </a:cubicBezTo>
                <a:cubicBezTo>
                  <a:pt x="1825" y="90"/>
                  <a:pt x="1821" y="79"/>
                  <a:pt x="1812" y="70"/>
                </a:cubicBezTo>
                <a:cubicBezTo>
                  <a:pt x="1802" y="60"/>
                  <a:pt x="1787" y="56"/>
                  <a:pt x="1773" y="58"/>
                </a:cubicBezTo>
                <a:cubicBezTo>
                  <a:pt x="1714" y="68"/>
                  <a:pt x="1657" y="106"/>
                  <a:pt x="1611" y="136"/>
                </a:cubicBezTo>
                <a:cubicBezTo>
                  <a:pt x="1611" y="136"/>
                  <a:pt x="1610" y="137"/>
                  <a:pt x="1610" y="137"/>
                </a:cubicBezTo>
                <a:cubicBezTo>
                  <a:pt x="1610" y="135"/>
                  <a:pt x="1610" y="134"/>
                  <a:pt x="1610" y="132"/>
                </a:cubicBezTo>
                <a:cubicBezTo>
                  <a:pt x="1610" y="124"/>
                  <a:pt x="1608" y="116"/>
                  <a:pt x="1603" y="109"/>
                </a:cubicBezTo>
                <a:cubicBezTo>
                  <a:pt x="1593" y="91"/>
                  <a:pt x="1571" y="83"/>
                  <a:pt x="1551" y="89"/>
                </a:cubicBezTo>
                <a:cubicBezTo>
                  <a:pt x="1495" y="108"/>
                  <a:pt x="1446" y="151"/>
                  <a:pt x="1403" y="190"/>
                </a:cubicBezTo>
                <a:cubicBezTo>
                  <a:pt x="1405" y="183"/>
                  <a:pt x="1407" y="176"/>
                  <a:pt x="1408" y="169"/>
                </a:cubicBezTo>
                <a:cubicBezTo>
                  <a:pt x="1408" y="167"/>
                  <a:pt x="1408" y="165"/>
                  <a:pt x="1408" y="163"/>
                </a:cubicBezTo>
                <a:cubicBezTo>
                  <a:pt x="1408" y="162"/>
                  <a:pt x="1408" y="160"/>
                  <a:pt x="1408" y="159"/>
                </a:cubicBezTo>
                <a:cubicBezTo>
                  <a:pt x="1429" y="143"/>
                  <a:pt x="1450" y="127"/>
                  <a:pt x="1470" y="110"/>
                </a:cubicBezTo>
                <a:cubicBezTo>
                  <a:pt x="1481" y="101"/>
                  <a:pt x="1486" y="88"/>
                  <a:pt x="1486" y="76"/>
                </a:cubicBezTo>
                <a:cubicBezTo>
                  <a:pt x="1486" y="69"/>
                  <a:pt x="1485" y="62"/>
                  <a:pt x="1482" y="56"/>
                </a:cubicBezTo>
                <a:cubicBezTo>
                  <a:pt x="1472" y="37"/>
                  <a:pt x="1452" y="27"/>
                  <a:pt x="1431" y="32"/>
                </a:cubicBezTo>
                <a:cubicBezTo>
                  <a:pt x="1397" y="39"/>
                  <a:pt x="1365" y="56"/>
                  <a:pt x="1334" y="77"/>
                </a:cubicBezTo>
                <a:cubicBezTo>
                  <a:pt x="1321" y="43"/>
                  <a:pt x="1293" y="22"/>
                  <a:pt x="1254" y="17"/>
                </a:cubicBezTo>
                <a:cubicBezTo>
                  <a:pt x="1228" y="13"/>
                  <a:pt x="1202" y="17"/>
                  <a:pt x="1180" y="21"/>
                </a:cubicBezTo>
                <a:cubicBezTo>
                  <a:pt x="1084" y="39"/>
                  <a:pt x="1001" y="92"/>
                  <a:pt x="927" y="156"/>
                </a:cubicBezTo>
                <a:cubicBezTo>
                  <a:pt x="926" y="153"/>
                  <a:pt x="924" y="151"/>
                  <a:pt x="922" y="148"/>
                </a:cubicBezTo>
                <a:cubicBezTo>
                  <a:pt x="911" y="134"/>
                  <a:pt x="892" y="128"/>
                  <a:pt x="874" y="133"/>
                </a:cubicBezTo>
                <a:cubicBezTo>
                  <a:pt x="800" y="155"/>
                  <a:pt x="699" y="288"/>
                  <a:pt x="540" y="502"/>
                </a:cubicBezTo>
                <a:cubicBezTo>
                  <a:pt x="538" y="506"/>
                  <a:pt x="535" y="509"/>
                  <a:pt x="533" y="512"/>
                </a:cubicBezTo>
                <a:cubicBezTo>
                  <a:pt x="510" y="542"/>
                  <a:pt x="487" y="573"/>
                  <a:pt x="466" y="603"/>
                </a:cubicBezTo>
                <a:cubicBezTo>
                  <a:pt x="430" y="651"/>
                  <a:pt x="394" y="696"/>
                  <a:pt x="363" y="734"/>
                </a:cubicBezTo>
                <a:cubicBezTo>
                  <a:pt x="342" y="758"/>
                  <a:pt x="325" y="777"/>
                  <a:pt x="311" y="791"/>
                </a:cubicBezTo>
                <a:cubicBezTo>
                  <a:pt x="353" y="736"/>
                  <a:pt x="406" y="656"/>
                  <a:pt x="474" y="545"/>
                </a:cubicBezTo>
                <a:cubicBezTo>
                  <a:pt x="490" y="519"/>
                  <a:pt x="505" y="495"/>
                  <a:pt x="509" y="489"/>
                </a:cubicBezTo>
                <a:cubicBezTo>
                  <a:pt x="576" y="398"/>
                  <a:pt x="634" y="324"/>
                  <a:pt x="705" y="260"/>
                </a:cubicBezTo>
                <a:cubicBezTo>
                  <a:pt x="717" y="249"/>
                  <a:pt x="717" y="249"/>
                  <a:pt x="717" y="249"/>
                </a:cubicBezTo>
                <a:cubicBezTo>
                  <a:pt x="739" y="231"/>
                  <a:pt x="763" y="210"/>
                  <a:pt x="778" y="182"/>
                </a:cubicBezTo>
                <a:cubicBezTo>
                  <a:pt x="782" y="175"/>
                  <a:pt x="784" y="167"/>
                  <a:pt x="784" y="160"/>
                </a:cubicBezTo>
                <a:cubicBezTo>
                  <a:pt x="784" y="148"/>
                  <a:pt x="779" y="136"/>
                  <a:pt x="770" y="127"/>
                </a:cubicBezTo>
                <a:cubicBezTo>
                  <a:pt x="755" y="113"/>
                  <a:pt x="732" y="111"/>
                  <a:pt x="715" y="122"/>
                </a:cubicBezTo>
                <a:cubicBezTo>
                  <a:pt x="605" y="192"/>
                  <a:pt x="514" y="303"/>
                  <a:pt x="433" y="402"/>
                </a:cubicBezTo>
                <a:cubicBezTo>
                  <a:pt x="420" y="418"/>
                  <a:pt x="420" y="418"/>
                  <a:pt x="420" y="418"/>
                </a:cubicBezTo>
                <a:cubicBezTo>
                  <a:pt x="376" y="472"/>
                  <a:pt x="332" y="529"/>
                  <a:pt x="293" y="590"/>
                </a:cubicBezTo>
                <a:cubicBezTo>
                  <a:pt x="327" y="536"/>
                  <a:pt x="367" y="484"/>
                  <a:pt x="404" y="437"/>
                </a:cubicBezTo>
                <a:cubicBezTo>
                  <a:pt x="433" y="400"/>
                  <a:pt x="459" y="360"/>
                  <a:pt x="484" y="321"/>
                </a:cubicBezTo>
                <a:cubicBezTo>
                  <a:pt x="515" y="272"/>
                  <a:pt x="545" y="226"/>
                  <a:pt x="580" y="187"/>
                </a:cubicBezTo>
                <a:cubicBezTo>
                  <a:pt x="592" y="177"/>
                  <a:pt x="603" y="166"/>
                  <a:pt x="615" y="155"/>
                </a:cubicBezTo>
                <a:cubicBezTo>
                  <a:pt x="625" y="150"/>
                  <a:pt x="640" y="146"/>
                  <a:pt x="651" y="143"/>
                </a:cubicBezTo>
                <a:cubicBezTo>
                  <a:pt x="687" y="134"/>
                  <a:pt x="732" y="122"/>
                  <a:pt x="753" y="82"/>
                </a:cubicBezTo>
                <a:cubicBezTo>
                  <a:pt x="756" y="76"/>
                  <a:pt x="758" y="69"/>
                  <a:pt x="758" y="62"/>
                </a:cubicBezTo>
                <a:cubicBezTo>
                  <a:pt x="758" y="56"/>
                  <a:pt x="757" y="50"/>
                  <a:pt x="754" y="44"/>
                </a:cubicBezTo>
                <a:cubicBezTo>
                  <a:pt x="749" y="32"/>
                  <a:pt x="739" y="23"/>
                  <a:pt x="726" y="19"/>
                </a:cubicBezTo>
                <a:cubicBezTo>
                  <a:pt x="669" y="0"/>
                  <a:pt x="594" y="50"/>
                  <a:pt x="573" y="70"/>
                </a:cubicBezTo>
                <a:close/>
                <a:moveTo>
                  <a:pt x="1117" y="136"/>
                </a:moveTo>
                <a:cubicBezTo>
                  <a:pt x="1109" y="140"/>
                  <a:pt x="1102" y="144"/>
                  <a:pt x="1095" y="149"/>
                </a:cubicBezTo>
                <a:cubicBezTo>
                  <a:pt x="1094" y="149"/>
                  <a:pt x="1094" y="148"/>
                  <a:pt x="1093" y="148"/>
                </a:cubicBezTo>
                <a:cubicBezTo>
                  <a:pt x="1101" y="143"/>
                  <a:pt x="1109" y="139"/>
                  <a:pt x="1117" y="136"/>
                </a:cubicBezTo>
                <a:close/>
                <a:moveTo>
                  <a:pt x="1249" y="107"/>
                </a:moveTo>
                <a:cubicBezTo>
                  <a:pt x="1250" y="108"/>
                  <a:pt x="1250" y="108"/>
                  <a:pt x="1250" y="108"/>
                </a:cubicBezTo>
                <a:cubicBezTo>
                  <a:pt x="1250" y="108"/>
                  <a:pt x="1250" y="109"/>
                  <a:pt x="1250" y="110"/>
                </a:cubicBezTo>
                <a:cubicBezTo>
                  <a:pt x="1250" y="115"/>
                  <a:pt x="1249" y="125"/>
                  <a:pt x="1240" y="146"/>
                </a:cubicBezTo>
                <a:cubicBezTo>
                  <a:pt x="1239" y="137"/>
                  <a:pt x="1236" y="128"/>
                  <a:pt x="1230" y="120"/>
                </a:cubicBezTo>
                <a:cubicBezTo>
                  <a:pt x="1225" y="114"/>
                  <a:pt x="1218" y="110"/>
                  <a:pt x="1211" y="107"/>
                </a:cubicBezTo>
                <a:cubicBezTo>
                  <a:pt x="1237" y="104"/>
                  <a:pt x="1246" y="105"/>
                  <a:pt x="1249" y="107"/>
                </a:cubicBezTo>
                <a:close/>
                <a:moveTo>
                  <a:pt x="590" y="586"/>
                </a:moveTo>
                <a:cubicBezTo>
                  <a:pt x="580" y="605"/>
                  <a:pt x="569" y="624"/>
                  <a:pt x="559" y="643"/>
                </a:cubicBezTo>
                <a:cubicBezTo>
                  <a:pt x="543" y="673"/>
                  <a:pt x="543" y="673"/>
                  <a:pt x="543" y="673"/>
                </a:cubicBezTo>
                <a:cubicBezTo>
                  <a:pt x="527" y="702"/>
                  <a:pt x="509" y="735"/>
                  <a:pt x="494" y="771"/>
                </a:cubicBezTo>
                <a:cubicBezTo>
                  <a:pt x="473" y="803"/>
                  <a:pt x="452" y="836"/>
                  <a:pt x="432" y="869"/>
                </a:cubicBezTo>
                <a:cubicBezTo>
                  <a:pt x="409" y="905"/>
                  <a:pt x="385" y="942"/>
                  <a:pt x="361" y="979"/>
                </a:cubicBezTo>
                <a:cubicBezTo>
                  <a:pt x="395" y="888"/>
                  <a:pt x="440" y="801"/>
                  <a:pt x="496" y="717"/>
                </a:cubicBezTo>
                <a:cubicBezTo>
                  <a:pt x="510" y="695"/>
                  <a:pt x="526" y="674"/>
                  <a:pt x="541" y="652"/>
                </a:cubicBezTo>
                <a:cubicBezTo>
                  <a:pt x="557" y="631"/>
                  <a:pt x="573" y="609"/>
                  <a:pt x="590" y="586"/>
                </a:cubicBezTo>
                <a:close/>
                <a:moveTo>
                  <a:pt x="665" y="689"/>
                </a:moveTo>
                <a:cubicBezTo>
                  <a:pt x="675" y="674"/>
                  <a:pt x="684" y="659"/>
                  <a:pt x="694" y="645"/>
                </a:cubicBezTo>
                <a:cubicBezTo>
                  <a:pt x="667" y="690"/>
                  <a:pt x="642" y="734"/>
                  <a:pt x="620" y="775"/>
                </a:cubicBezTo>
                <a:cubicBezTo>
                  <a:pt x="615" y="779"/>
                  <a:pt x="611" y="783"/>
                  <a:pt x="606" y="787"/>
                </a:cubicBezTo>
                <a:cubicBezTo>
                  <a:pt x="625" y="755"/>
                  <a:pt x="645" y="722"/>
                  <a:pt x="665" y="689"/>
                </a:cubicBezTo>
                <a:close/>
                <a:moveTo>
                  <a:pt x="636" y="1095"/>
                </a:moveTo>
                <a:cubicBezTo>
                  <a:pt x="635" y="1096"/>
                  <a:pt x="634" y="1097"/>
                  <a:pt x="633" y="1098"/>
                </a:cubicBezTo>
                <a:cubicBezTo>
                  <a:pt x="633" y="1098"/>
                  <a:pt x="633" y="1097"/>
                  <a:pt x="633" y="1097"/>
                </a:cubicBezTo>
                <a:cubicBezTo>
                  <a:pt x="634" y="1096"/>
                  <a:pt x="635" y="1095"/>
                  <a:pt x="636" y="1095"/>
                </a:cubicBezTo>
                <a:close/>
                <a:moveTo>
                  <a:pt x="1275" y="453"/>
                </a:moveTo>
                <a:cubicBezTo>
                  <a:pt x="1244" y="495"/>
                  <a:pt x="1217" y="535"/>
                  <a:pt x="1196" y="569"/>
                </a:cubicBezTo>
                <a:cubicBezTo>
                  <a:pt x="1154" y="636"/>
                  <a:pt x="1115" y="711"/>
                  <a:pt x="1074" y="800"/>
                </a:cubicBezTo>
                <a:cubicBezTo>
                  <a:pt x="1066" y="811"/>
                  <a:pt x="1059" y="823"/>
                  <a:pt x="1051" y="834"/>
                </a:cubicBezTo>
                <a:cubicBezTo>
                  <a:pt x="1004" y="903"/>
                  <a:pt x="956" y="975"/>
                  <a:pt x="905" y="1042"/>
                </a:cubicBezTo>
                <a:cubicBezTo>
                  <a:pt x="891" y="1061"/>
                  <a:pt x="891" y="1061"/>
                  <a:pt x="891" y="1061"/>
                </a:cubicBezTo>
                <a:cubicBezTo>
                  <a:pt x="889" y="1064"/>
                  <a:pt x="886" y="1068"/>
                  <a:pt x="882" y="1073"/>
                </a:cubicBezTo>
                <a:cubicBezTo>
                  <a:pt x="893" y="1042"/>
                  <a:pt x="906" y="1011"/>
                  <a:pt x="916" y="988"/>
                </a:cubicBezTo>
                <a:cubicBezTo>
                  <a:pt x="926" y="964"/>
                  <a:pt x="926" y="964"/>
                  <a:pt x="926" y="964"/>
                </a:cubicBezTo>
                <a:cubicBezTo>
                  <a:pt x="974" y="842"/>
                  <a:pt x="1042" y="721"/>
                  <a:pt x="1129" y="605"/>
                </a:cubicBezTo>
                <a:cubicBezTo>
                  <a:pt x="1145" y="584"/>
                  <a:pt x="1162" y="563"/>
                  <a:pt x="1179" y="542"/>
                </a:cubicBezTo>
                <a:cubicBezTo>
                  <a:pt x="1210" y="511"/>
                  <a:pt x="1242" y="482"/>
                  <a:pt x="1275" y="453"/>
                </a:cubicBezTo>
                <a:close/>
                <a:moveTo>
                  <a:pt x="1253" y="701"/>
                </a:moveTo>
                <a:cubicBezTo>
                  <a:pt x="1290" y="652"/>
                  <a:pt x="1332" y="597"/>
                  <a:pt x="1378" y="541"/>
                </a:cubicBezTo>
                <a:cubicBezTo>
                  <a:pt x="1360" y="567"/>
                  <a:pt x="1341" y="594"/>
                  <a:pt x="1322" y="623"/>
                </a:cubicBezTo>
                <a:cubicBezTo>
                  <a:pt x="1282" y="683"/>
                  <a:pt x="1244" y="745"/>
                  <a:pt x="1207" y="805"/>
                </a:cubicBezTo>
                <a:cubicBezTo>
                  <a:pt x="1198" y="820"/>
                  <a:pt x="1188" y="836"/>
                  <a:pt x="1179" y="851"/>
                </a:cubicBezTo>
                <a:cubicBezTo>
                  <a:pt x="1190" y="819"/>
                  <a:pt x="1202" y="787"/>
                  <a:pt x="1214" y="755"/>
                </a:cubicBezTo>
                <a:cubicBezTo>
                  <a:pt x="1227" y="737"/>
                  <a:pt x="1240" y="719"/>
                  <a:pt x="1253" y="701"/>
                </a:cubicBezTo>
                <a:close/>
                <a:moveTo>
                  <a:pt x="1852" y="240"/>
                </a:moveTo>
                <a:cubicBezTo>
                  <a:pt x="1872" y="226"/>
                  <a:pt x="1872" y="226"/>
                  <a:pt x="1872" y="226"/>
                </a:cubicBezTo>
                <a:cubicBezTo>
                  <a:pt x="1874" y="224"/>
                  <a:pt x="1877" y="222"/>
                  <a:pt x="1880" y="220"/>
                </a:cubicBezTo>
                <a:cubicBezTo>
                  <a:pt x="1866" y="236"/>
                  <a:pt x="1852" y="251"/>
                  <a:pt x="1839" y="264"/>
                </a:cubicBezTo>
                <a:cubicBezTo>
                  <a:pt x="1825" y="279"/>
                  <a:pt x="1813" y="292"/>
                  <a:pt x="1805" y="302"/>
                </a:cubicBezTo>
                <a:cubicBezTo>
                  <a:pt x="1788" y="323"/>
                  <a:pt x="1771" y="345"/>
                  <a:pt x="1753" y="367"/>
                </a:cubicBezTo>
                <a:cubicBezTo>
                  <a:pt x="1683" y="431"/>
                  <a:pt x="1622" y="502"/>
                  <a:pt x="1572" y="578"/>
                </a:cubicBezTo>
                <a:cubicBezTo>
                  <a:pt x="1555" y="603"/>
                  <a:pt x="1539" y="629"/>
                  <a:pt x="1525" y="656"/>
                </a:cubicBezTo>
                <a:cubicBezTo>
                  <a:pt x="1506" y="680"/>
                  <a:pt x="1487" y="704"/>
                  <a:pt x="1469" y="729"/>
                </a:cubicBezTo>
                <a:cubicBezTo>
                  <a:pt x="1449" y="756"/>
                  <a:pt x="1429" y="783"/>
                  <a:pt x="1410" y="811"/>
                </a:cubicBezTo>
                <a:cubicBezTo>
                  <a:pt x="1419" y="788"/>
                  <a:pt x="1428" y="766"/>
                  <a:pt x="1438" y="743"/>
                </a:cubicBezTo>
                <a:cubicBezTo>
                  <a:pt x="1444" y="735"/>
                  <a:pt x="1450" y="727"/>
                  <a:pt x="1455" y="719"/>
                </a:cubicBezTo>
                <a:cubicBezTo>
                  <a:pt x="1549" y="587"/>
                  <a:pt x="1647" y="462"/>
                  <a:pt x="1749" y="349"/>
                </a:cubicBezTo>
                <a:cubicBezTo>
                  <a:pt x="1749" y="349"/>
                  <a:pt x="1797" y="294"/>
                  <a:pt x="1797" y="294"/>
                </a:cubicBezTo>
                <a:cubicBezTo>
                  <a:pt x="1807" y="281"/>
                  <a:pt x="1818" y="269"/>
                  <a:pt x="1829" y="257"/>
                </a:cubicBezTo>
                <a:cubicBezTo>
                  <a:pt x="1837" y="251"/>
                  <a:pt x="1844" y="245"/>
                  <a:pt x="1852" y="240"/>
                </a:cubicBezTo>
                <a:close/>
                <a:moveTo>
                  <a:pt x="1894" y="365"/>
                </a:moveTo>
                <a:cubicBezTo>
                  <a:pt x="1808" y="450"/>
                  <a:pt x="1732" y="541"/>
                  <a:pt x="1666" y="637"/>
                </a:cubicBezTo>
                <a:cubicBezTo>
                  <a:pt x="1654" y="654"/>
                  <a:pt x="1643" y="672"/>
                  <a:pt x="1632" y="689"/>
                </a:cubicBezTo>
                <a:cubicBezTo>
                  <a:pt x="1613" y="709"/>
                  <a:pt x="1595" y="729"/>
                  <a:pt x="1577" y="748"/>
                </a:cubicBezTo>
                <a:cubicBezTo>
                  <a:pt x="1584" y="734"/>
                  <a:pt x="1592" y="720"/>
                  <a:pt x="1600" y="706"/>
                </a:cubicBezTo>
                <a:cubicBezTo>
                  <a:pt x="1674" y="609"/>
                  <a:pt x="1749" y="515"/>
                  <a:pt x="1818" y="429"/>
                </a:cubicBezTo>
                <a:cubicBezTo>
                  <a:pt x="1842" y="407"/>
                  <a:pt x="1868" y="386"/>
                  <a:pt x="1894" y="365"/>
                </a:cubicBezTo>
                <a:close/>
                <a:moveTo>
                  <a:pt x="2264" y="375"/>
                </a:moveTo>
                <a:cubicBezTo>
                  <a:pt x="2282" y="361"/>
                  <a:pt x="2301" y="348"/>
                  <a:pt x="2321" y="335"/>
                </a:cubicBezTo>
                <a:cubicBezTo>
                  <a:pt x="2335" y="325"/>
                  <a:pt x="2350" y="315"/>
                  <a:pt x="2364" y="305"/>
                </a:cubicBezTo>
                <a:cubicBezTo>
                  <a:pt x="2357" y="312"/>
                  <a:pt x="2349" y="320"/>
                  <a:pt x="2342" y="327"/>
                </a:cubicBezTo>
                <a:cubicBezTo>
                  <a:pt x="2336" y="331"/>
                  <a:pt x="2329" y="335"/>
                  <a:pt x="2323" y="340"/>
                </a:cubicBezTo>
                <a:cubicBezTo>
                  <a:pt x="2134" y="479"/>
                  <a:pt x="1989" y="622"/>
                  <a:pt x="1879" y="775"/>
                </a:cubicBezTo>
                <a:cubicBezTo>
                  <a:pt x="1873" y="785"/>
                  <a:pt x="1866" y="795"/>
                  <a:pt x="1859" y="805"/>
                </a:cubicBezTo>
                <a:cubicBezTo>
                  <a:pt x="1837" y="827"/>
                  <a:pt x="1816" y="850"/>
                  <a:pt x="1794" y="873"/>
                </a:cubicBezTo>
                <a:cubicBezTo>
                  <a:pt x="1822" y="832"/>
                  <a:pt x="1852" y="791"/>
                  <a:pt x="1883" y="751"/>
                </a:cubicBezTo>
                <a:cubicBezTo>
                  <a:pt x="1979" y="634"/>
                  <a:pt x="2107" y="491"/>
                  <a:pt x="2264" y="375"/>
                </a:cubicBezTo>
                <a:close/>
                <a:moveTo>
                  <a:pt x="1932" y="859"/>
                </a:moveTo>
                <a:cubicBezTo>
                  <a:pt x="2029" y="762"/>
                  <a:pt x="2029" y="762"/>
                  <a:pt x="2029" y="762"/>
                </a:cubicBezTo>
                <a:cubicBezTo>
                  <a:pt x="2033" y="757"/>
                  <a:pt x="2038" y="752"/>
                  <a:pt x="2043" y="748"/>
                </a:cubicBezTo>
                <a:cubicBezTo>
                  <a:pt x="2009" y="799"/>
                  <a:pt x="1977" y="852"/>
                  <a:pt x="1946" y="903"/>
                </a:cubicBezTo>
                <a:cubicBezTo>
                  <a:pt x="1923" y="943"/>
                  <a:pt x="1923" y="943"/>
                  <a:pt x="1923" y="943"/>
                </a:cubicBezTo>
                <a:cubicBezTo>
                  <a:pt x="1914" y="958"/>
                  <a:pt x="1903" y="973"/>
                  <a:pt x="1893" y="989"/>
                </a:cubicBezTo>
                <a:cubicBezTo>
                  <a:pt x="1871" y="1013"/>
                  <a:pt x="1849" y="1037"/>
                  <a:pt x="1829" y="1060"/>
                </a:cubicBezTo>
                <a:cubicBezTo>
                  <a:pt x="1856" y="989"/>
                  <a:pt x="1889" y="923"/>
                  <a:pt x="1929" y="862"/>
                </a:cubicBezTo>
                <a:cubicBezTo>
                  <a:pt x="1930" y="861"/>
                  <a:pt x="1931" y="860"/>
                  <a:pt x="1932" y="859"/>
                </a:cubicBezTo>
                <a:close/>
              </a:path>
            </a:pathLst>
          </a:custGeom>
          <a:solidFill>
            <a:schemeClr val="accent6">
              <a:lumMod val="40000"/>
              <a:lumOff val="60000"/>
            </a:schemeClr>
          </a:solidFill>
          <a:ln>
            <a:noFill/>
          </a:ln>
        </p:spPr>
        <p:txBody>
          <a:bodyPr/>
          <a:lstStyle/>
          <a:p>
            <a:endParaRPr lang="zh-CN" altLang="en-US"/>
          </a:p>
        </p:txBody>
      </p:sp>
      <p:sp>
        <p:nvSpPr>
          <p:cNvPr id="12" name="PA_文本框 7"/>
          <p:cNvSpPr txBox="1">
            <a:spLocks noChangeArrowheads="1"/>
          </p:cNvSpPr>
          <p:nvPr>
            <p:custDataLst>
              <p:tags r:id="rId2"/>
            </p:custDataLst>
          </p:nvPr>
        </p:nvSpPr>
        <p:spPr bwMode="auto">
          <a:xfrm>
            <a:off x="2915816" y="2480915"/>
            <a:ext cx="34300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dirty="0">
                <a:latin typeface="微软雅黑" panose="020B0503020204020204" pitchFamily="34" charset="-122"/>
                <a:ea typeface="微软雅黑" panose="020B0503020204020204" pitchFamily="34" charset="-122"/>
              </a:rPr>
              <a:t>请在此添加您的标题</a:t>
            </a:r>
          </a:p>
        </p:txBody>
      </p:sp>
      <p:sp>
        <p:nvSpPr>
          <p:cNvPr id="13" name="PA_文本框 5"/>
          <p:cNvSpPr txBox="1"/>
          <p:nvPr>
            <p:custDataLst>
              <p:tags r:id="rId3"/>
            </p:custDataLst>
          </p:nvPr>
        </p:nvSpPr>
        <p:spPr>
          <a:xfrm>
            <a:off x="3422014" y="1812761"/>
            <a:ext cx="2533066" cy="830997"/>
          </a:xfrm>
          <a:prstGeom prst="rect">
            <a:avLst/>
          </a:prstGeom>
          <a:noFill/>
        </p:spPr>
        <p:txBody>
          <a:bodyPr wrap="none" rtlCol="0">
            <a:spAutoFit/>
          </a:bodyPr>
          <a:lstStyle/>
          <a:p>
            <a:r>
              <a:rPr lang="en-US" altLang="zh-CN" sz="4800" dirty="0" smtClean="0">
                <a:latin typeface="落落补 汤圆" pitchFamily="2" charset="-128"/>
                <a:ea typeface="落落补 汤圆" pitchFamily="2" charset="-128"/>
                <a:cs typeface="落落补 汤圆" pitchFamily="2" charset="-128"/>
              </a:rPr>
              <a:t>THE TWO</a:t>
            </a:r>
            <a:endParaRPr lang="zh-CN" altLang="en-US" sz="4800" dirty="0">
              <a:latin typeface="落落补 汤圆" pitchFamily="2" charset="-128"/>
              <a:ea typeface="落落补 汤圆" pitchFamily="2" charset="-128"/>
              <a:cs typeface="落落补 汤圆" pitchFamily="2" charset="-128"/>
            </a:endParaRPr>
          </a:p>
        </p:txBody>
      </p:sp>
      <p:sp>
        <p:nvSpPr>
          <p:cNvPr id="14" name="PA_文本框 5"/>
          <p:cNvSpPr txBox="1"/>
          <p:nvPr>
            <p:custDataLst>
              <p:tags r:id="rId4"/>
            </p:custDataLst>
          </p:nvPr>
        </p:nvSpPr>
        <p:spPr>
          <a:xfrm>
            <a:off x="3126849" y="3000937"/>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536408071"/>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PA_chenying0907 7"/>
          <p:cNvGrpSpPr/>
          <p:nvPr>
            <p:custDataLst>
              <p:tags r:id="rId1"/>
            </p:custDataLst>
          </p:nvPr>
        </p:nvGrpSpPr>
        <p:grpSpPr>
          <a:xfrm>
            <a:off x="1264766" y="1635646"/>
            <a:ext cx="3786823" cy="2592288"/>
            <a:chOff x="1096807" y="771550"/>
            <a:chExt cx="6911261" cy="3633873"/>
          </a:xfrm>
        </p:grpSpPr>
        <p:sp>
          <p:nvSpPr>
            <p:cNvPr id="4" name="椭圆 31"/>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 name="椭圆 31"/>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6" name="椭圆 31"/>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3"/>
            </p:custDataLst>
          </p:nvPr>
        </p:nvPicPr>
        <p:blipFill>
          <a:blip r:embed="rId9" cstate="print">
            <a:extLst>
              <a:ext uri="{28A0092B-C50C-407E-A947-70E740481C1C}">
                <a14:useLocalDpi xmlns:a14="http://schemas.microsoft.com/office/drawing/2010/main" val="0"/>
              </a:ext>
            </a:extLst>
          </a:blip>
          <a:stretch>
            <a:fillRect/>
          </a:stretch>
        </p:blipFill>
        <p:spPr>
          <a:xfrm>
            <a:off x="1675466" y="1640209"/>
            <a:ext cx="1240350" cy="2232249"/>
          </a:xfrm>
          <a:prstGeom prst="rect">
            <a:avLst/>
          </a:prstGeom>
        </p:spPr>
      </p:pic>
      <p:sp>
        <p:nvSpPr>
          <p:cNvPr id="24" name="PA_文本框 226"/>
          <p:cNvSpPr txBox="1"/>
          <p:nvPr>
            <p:custDataLst>
              <p:tags r:id="rId4"/>
            </p:custDataLst>
          </p:nvPr>
        </p:nvSpPr>
        <p:spPr>
          <a:xfrm>
            <a:off x="3292553" y="2607462"/>
            <a:ext cx="1687086"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 name="PA_矩形 1"/>
          <p:cNvSpPr/>
          <p:nvPr>
            <p:custDataLst>
              <p:tags r:id="rId5"/>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smtClean="0">
                <a:solidFill>
                  <a:schemeClr val="tx1">
                    <a:lumMod val="75000"/>
                    <a:lumOff val="25000"/>
                  </a:schemeClr>
                </a:solidFill>
                <a:latin typeface="微软雅黑" pitchFamily="34" charset="-122"/>
                <a:ea typeface="微软雅黑" pitchFamily="34" charset="-122"/>
              </a:rPr>
              <a:t>       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a:t>
            </a:r>
            <a:r>
              <a:rPr lang="zh-CN" altLang="en-US" sz="1000" dirty="0" smtClean="0">
                <a:solidFill>
                  <a:schemeClr val="tx1">
                    <a:lumMod val="75000"/>
                    <a:lumOff val="25000"/>
                  </a:schemeClr>
                </a:solidFill>
                <a:latin typeface="微软雅黑" pitchFamily="34" charset="-122"/>
                <a:ea typeface="微软雅黑" pitchFamily="34" charset="-122"/>
              </a:rPr>
              <a:t>文字信息</a:t>
            </a:r>
            <a:r>
              <a:rPr lang="zh-CN" altLang="en-US" sz="1000" dirty="0">
                <a:solidFill>
                  <a:schemeClr val="tx1">
                    <a:lumMod val="75000"/>
                    <a:lumOff val="25000"/>
                  </a:schemeClr>
                </a:solidFill>
                <a:latin typeface="微软雅黑" pitchFamily="34" charset="-122"/>
                <a:ea typeface="微软雅黑" pitchFamily="34" charset="-122"/>
              </a:rPr>
              <a:t>请在这里输入文字信息。　　</a:t>
            </a:r>
          </a:p>
        </p:txBody>
      </p:sp>
      <p:sp>
        <p:nvSpPr>
          <p:cNvPr id="25" name="PA_文本框 271"/>
          <p:cNvSpPr txBox="1"/>
          <p:nvPr>
            <p:custDataLst>
              <p:tags r:id="rId6"/>
            </p:custDataLst>
          </p:nvPr>
        </p:nvSpPr>
        <p:spPr>
          <a:xfrm>
            <a:off x="5563777" y="1635645"/>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6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9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autoUpdateAnimBg="0"/>
      <p:bldP spid="2"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663964"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2016</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66236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2017</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66236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2018</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print">
              <a:extLst>
                <a:ext uri="{28A0092B-C50C-407E-A947-70E740481C1C}">
                  <a14:useLocalDpi xmlns:a14="http://schemas.microsoft.com/office/drawing/2010/main" val="0"/>
                </a:ext>
              </a:extLst>
            </a:blip>
            <a:srcRect l="81007" t="40606" b="19974"/>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A_任意多边形 5"/>
          <p:cNvSpPr>
            <a:spLocks noEditPoints="1" noChangeArrowheads="1"/>
          </p:cNvSpPr>
          <p:nvPr>
            <p:custDataLst>
              <p:tags r:id="rId1"/>
            </p:custDataLst>
          </p:nvPr>
        </p:nvSpPr>
        <p:spPr bwMode="auto">
          <a:xfrm>
            <a:off x="1331640" y="1088489"/>
            <a:ext cx="6416058" cy="3110538"/>
          </a:xfrm>
          <a:custGeom>
            <a:avLst/>
            <a:gdLst>
              <a:gd name="T0" fmla="*/ 342 w 2787"/>
              <a:gd name="T1" fmla="*/ 280 h 1349"/>
              <a:gd name="T2" fmla="*/ 170 w 2787"/>
              <a:gd name="T3" fmla="*/ 344 h 1349"/>
              <a:gd name="T4" fmla="*/ 143 w 2787"/>
              <a:gd name="T5" fmla="*/ 698 h 1349"/>
              <a:gd name="T6" fmla="*/ 214 w 2787"/>
              <a:gd name="T7" fmla="*/ 912 h 1349"/>
              <a:gd name="T8" fmla="*/ 230 w 2787"/>
              <a:gd name="T9" fmla="*/ 1199 h 1349"/>
              <a:gd name="T10" fmla="*/ 506 w 2787"/>
              <a:gd name="T11" fmla="*/ 1115 h 1349"/>
              <a:gd name="T12" fmla="*/ 727 w 2787"/>
              <a:gd name="T13" fmla="*/ 1124 h 1349"/>
              <a:gd name="T14" fmla="*/ 944 w 2787"/>
              <a:gd name="T15" fmla="*/ 1141 h 1349"/>
              <a:gd name="T16" fmla="*/ 1129 w 2787"/>
              <a:gd name="T17" fmla="*/ 1226 h 1349"/>
              <a:gd name="T18" fmla="*/ 1335 w 2787"/>
              <a:gd name="T19" fmla="*/ 1185 h 1349"/>
              <a:gd name="T20" fmla="*/ 1521 w 2787"/>
              <a:gd name="T21" fmla="*/ 1247 h 1349"/>
              <a:gd name="T22" fmla="*/ 1690 w 2787"/>
              <a:gd name="T23" fmla="*/ 1203 h 1349"/>
              <a:gd name="T24" fmla="*/ 1912 w 2787"/>
              <a:gd name="T25" fmla="*/ 1176 h 1349"/>
              <a:gd name="T26" fmla="*/ 2077 w 2787"/>
              <a:gd name="T27" fmla="*/ 1212 h 1349"/>
              <a:gd name="T28" fmla="*/ 2177 w 2787"/>
              <a:gd name="T29" fmla="*/ 1253 h 1349"/>
              <a:gd name="T30" fmla="*/ 2397 w 2787"/>
              <a:gd name="T31" fmla="*/ 1269 h 1349"/>
              <a:gd name="T32" fmla="*/ 2570 w 2787"/>
              <a:gd name="T33" fmla="*/ 1313 h 1349"/>
              <a:gd name="T34" fmla="*/ 2721 w 2787"/>
              <a:gd name="T35" fmla="*/ 1127 h 1349"/>
              <a:gd name="T36" fmla="*/ 2731 w 2787"/>
              <a:gd name="T37" fmla="*/ 940 h 1349"/>
              <a:gd name="T38" fmla="*/ 2713 w 2787"/>
              <a:gd name="T39" fmla="*/ 775 h 1349"/>
              <a:gd name="T40" fmla="*/ 2754 w 2787"/>
              <a:gd name="T41" fmla="*/ 619 h 1349"/>
              <a:gd name="T42" fmla="*/ 2679 w 2787"/>
              <a:gd name="T43" fmla="*/ 606 h 1349"/>
              <a:gd name="T44" fmla="*/ 2628 w 2787"/>
              <a:gd name="T45" fmla="*/ 456 h 1349"/>
              <a:gd name="T46" fmla="*/ 2656 w 2787"/>
              <a:gd name="T47" fmla="*/ 409 h 1349"/>
              <a:gd name="T48" fmla="*/ 2663 w 2787"/>
              <a:gd name="T49" fmla="*/ 320 h 1349"/>
              <a:gd name="T50" fmla="*/ 2553 w 2787"/>
              <a:gd name="T51" fmla="*/ 287 h 1349"/>
              <a:gd name="T52" fmla="*/ 2432 w 2787"/>
              <a:gd name="T53" fmla="*/ 203 h 1349"/>
              <a:gd name="T54" fmla="*/ 2270 w 2787"/>
              <a:gd name="T55" fmla="*/ 177 h 1349"/>
              <a:gd name="T56" fmla="*/ 2019 w 2787"/>
              <a:gd name="T57" fmla="*/ 176 h 1349"/>
              <a:gd name="T58" fmla="*/ 1872 w 2787"/>
              <a:gd name="T59" fmla="*/ 84 h 1349"/>
              <a:gd name="T60" fmla="*/ 1773 w 2787"/>
              <a:gd name="T61" fmla="*/ 58 h 1349"/>
              <a:gd name="T62" fmla="*/ 1403 w 2787"/>
              <a:gd name="T63" fmla="*/ 190 h 1349"/>
              <a:gd name="T64" fmla="*/ 1482 w 2787"/>
              <a:gd name="T65" fmla="*/ 56 h 1349"/>
              <a:gd name="T66" fmla="*/ 922 w 2787"/>
              <a:gd name="T67" fmla="*/ 148 h 1349"/>
              <a:gd name="T68" fmla="*/ 311 w 2787"/>
              <a:gd name="T69" fmla="*/ 791 h 1349"/>
              <a:gd name="T70" fmla="*/ 784 w 2787"/>
              <a:gd name="T71" fmla="*/ 160 h 1349"/>
              <a:gd name="T72" fmla="*/ 404 w 2787"/>
              <a:gd name="T73" fmla="*/ 437 h 1349"/>
              <a:gd name="T74" fmla="*/ 758 w 2787"/>
              <a:gd name="T75" fmla="*/ 62 h 1349"/>
              <a:gd name="T76" fmla="*/ 1093 w 2787"/>
              <a:gd name="T77" fmla="*/ 148 h 1349"/>
              <a:gd name="T78" fmla="*/ 1230 w 2787"/>
              <a:gd name="T79" fmla="*/ 120 h 1349"/>
              <a:gd name="T80" fmla="*/ 494 w 2787"/>
              <a:gd name="T81" fmla="*/ 771 h 1349"/>
              <a:gd name="T82" fmla="*/ 665 w 2787"/>
              <a:gd name="T83" fmla="*/ 689 h 1349"/>
              <a:gd name="T84" fmla="*/ 633 w 2787"/>
              <a:gd name="T85" fmla="*/ 1098 h 1349"/>
              <a:gd name="T86" fmla="*/ 1051 w 2787"/>
              <a:gd name="T87" fmla="*/ 834 h 1349"/>
              <a:gd name="T88" fmla="*/ 1129 w 2787"/>
              <a:gd name="T89" fmla="*/ 605 h 1349"/>
              <a:gd name="T90" fmla="*/ 1207 w 2787"/>
              <a:gd name="T91" fmla="*/ 805 h 1349"/>
              <a:gd name="T92" fmla="*/ 1880 w 2787"/>
              <a:gd name="T93" fmla="*/ 220 h 1349"/>
              <a:gd name="T94" fmla="*/ 1469 w 2787"/>
              <a:gd name="T95" fmla="*/ 729 h 1349"/>
              <a:gd name="T96" fmla="*/ 1829 w 2787"/>
              <a:gd name="T97" fmla="*/ 257 h 1349"/>
              <a:gd name="T98" fmla="*/ 1600 w 2787"/>
              <a:gd name="T99" fmla="*/ 706 h 1349"/>
              <a:gd name="T100" fmla="*/ 2342 w 2787"/>
              <a:gd name="T101" fmla="*/ 327 h 1349"/>
              <a:gd name="T102" fmla="*/ 2264 w 2787"/>
              <a:gd name="T103" fmla="*/ 375 h 1349"/>
              <a:gd name="T104" fmla="*/ 1893 w 2787"/>
              <a:gd name="T105" fmla="*/ 989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7" h="1349">
                <a:moveTo>
                  <a:pt x="573" y="70"/>
                </a:moveTo>
                <a:cubicBezTo>
                  <a:pt x="569" y="74"/>
                  <a:pt x="565" y="78"/>
                  <a:pt x="561" y="82"/>
                </a:cubicBezTo>
                <a:cubicBezTo>
                  <a:pt x="556" y="85"/>
                  <a:pt x="552" y="88"/>
                  <a:pt x="548" y="92"/>
                </a:cubicBezTo>
                <a:cubicBezTo>
                  <a:pt x="537" y="102"/>
                  <a:pt x="527" y="112"/>
                  <a:pt x="517" y="123"/>
                </a:cubicBezTo>
                <a:cubicBezTo>
                  <a:pt x="494" y="144"/>
                  <a:pt x="472" y="163"/>
                  <a:pt x="450" y="183"/>
                </a:cubicBezTo>
                <a:cubicBezTo>
                  <a:pt x="415" y="213"/>
                  <a:pt x="379" y="245"/>
                  <a:pt x="342" y="280"/>
                </a:cubicBezTo>
                <a:cubicBezTo>
                  <a:pt x="387" y="230"/>
                  <a:pt x="436" y="183"/>
                  <a:pt x="486" y="135"/>
                </a:cubicBezTo>
                <a:cubicBezTo>
                  <a:pt x="495" y="127"/>
                  <a:pt x="500" y="115"/>
                  <a:pt x="500" y="103"/>
                </a:cubicBezTo>
                <a:cubicBezTo>
                  <a:pt x="500" y="92"/>
                  <a:pt x="496" y="81"/>
                  <a:pt x="488" y="72"/>
                </a:cubicBezTo>
                <a:cubicBezTo>
                  <a:pt x="471" y="54"/>
                  <a:pt x="442" y="53"/>
                  <a:pt x="424" y="70"/>
                </a:cubicBezTo>
                <a:cubicBezTo>
                  <a:pt x="345" y="144"/>
                  <a:pt x="270" y="218"/>
                  <a:pt x="206" y="304"/>
                </a:cubicBezTo>
                <a:cubicBezTo>
                  <a:pt x="200" y="312"/>
                  <a:pt x="185" y="328"/>
                  <a:pt x="170" y="344"/>
                </a:cubicBezTo>
                <a:cubicBezTo>
                  <a:pt x="98" y="420"/>
                  <a:pt x="0" y="524"/>
                  <a:pt x="52" y="605"/>
                </a:cubicBezTo>
                <a:cubicBezTo>
                  <a:pt x="60" y="617"/>
                  <a:pt x="74" y="625"/>
                  <a:pt x="89" y="626"/>
                </a:cubicBezTo>
                <a:cubicBezTo>
                  <a:pt x="136" y="627"/>
                  <a:pt x="166" y="586"/>
                  <a:pt x="186" y="558"/>
                </a:cubicBezTo>
                <a:cubicBezTo>
                  <a:pt x="190" y="552"/>
                  <a:pt x="194" y="547"/>
                  <a:pt x="197" y="544"/>
                </a:cubicBezTo>
                <a:cubicBezTo>
                  <a:pt x="216" y="522"/>
                  <a:pt x="237" y="501"/>
                  <a:pt x="259" y="479"/>
                </a:cubicBezTo>
                <a:cubicBezTo>
                  <a:pt x="211" y="547"/>
                  <a:pt x="167" y="621"/>
                  <a:pt x="143" y="698"/>
                </a:cubicBezTo>
                <a:cubicBezTo>
                  <a:pt x="142" y="703"/>
                  <a:pt x="138" y="712"/>
                  <a:pt x="134" y="720"/>
                </a:cubicBezTo>
                <a:cubicBezTo>
                  <a:pt x="122" y="746"/>
                  <a:pt x="105" y="785"/>
                  <a:pt x="105" y="822"/>
                </a:cubicBezTo>
                <a:cubicBezTo>
                  <a:pt x="105" y="847"/>
                  <a:pt x="113" y="872"/>
                  <a:pt x="136" y="890"/>
                </a:cubicBezTo>
                <a:cubicBezTo>
                  <a:pt x="151" y="901"/>
                  <a:pt x="168" y="905"/>
                  <a:pt x="187" y="901"/>
                </a:cubicBezTo>
                <a:cubicBezTo>
                  <a:pt x="191" y="900"/>
                  <a:pt x="196" y="899"/>
                  <a:pt x="200" y="897"/>
                </a:cubicBezTo>
                <a:cubicBezTo>
                  <a:pt x="204" y="903"/>
                  <a:pt x="208" y="908"/>
                  <a:pt x="214" y="912"/>
                </a:cubicBezTo>
                <a:cubicBezTo>
                  <a:pt x="229" y="924"/>
                  <a:pt x="247" y="929"/>
                  <a:pt x="267" y="926"/>
                </a:cubicBezTo>
                <a:cubicBezTo>
                  <a:pt x="273" y="925"/>
                  <a:pt x="280" y="924"/>
                  <a:pt x="287" y="921"/>
                </a:cubicBezTo>
                <a:cubicBezTo>
                  <a:pt x="274" y="955"/>
                  <a:pt x="262" y="989"/>
                  <a:pt x="251" y="1024"/>
                </a:cubicBezTo>
                <a:cubicBezTo>
                  <a:pt x="251" y="1024"/>
                  <a:pt x="244" y="1044"/>
                  <a:pt x="244" y="1044"/>
                </a:cubicBezTo>
                <a:cubicBezTo>
                  <a:pt x="233" y="1075"/>
                  <a:pt x="219" y="1115"/>
                  <a:pt x="219" y="1151"/>
                </a:cubicBezTo>
                <a:cubicBezTo>
                  <a:pt x="219" y="1168"/>
                  <a:pt x="222" y="1184"/>
                  <a:pt x="230" y="1199"/>
                </a:cubicBezTo>
                <a:cubicBezTo>
                  <a:pt x="236" y="1209"/>
                  <a:pt x="246" y="1216"/>
                  <a:pt x="258" y="1219"/>
                </a:cubicBezTo>
                <a:cubicBezTo>
                  <a:pt x="270" y="1222"/>
                  <a:pt x="282" y="1220"/>
                  <a:pt x="293" y="1214"/>
                </a:cubicBezTo>
                <a:cubicBezTo>
                  <a:pt x="310" y="1203"/>
                  <a:pt x="326" y="1188"/>
                  <a:pt x="340" y="1172"/>
                </a:cubicBezTo>
                <a:cubicBezTo>
                  <a:pt x="340" y="1180"/>
                  <a:pt x="342" y="1188"/>
                  <a:pt x="345" y="1196"/>
                </a:cubicBezTo>
                <a:cubicBezTo>
                  <a:pt x="353" y="1216"/>
                  <a:pt x="374" y="1228"/>
                  <a:pt x="396" y="1223"/>
                </a:cubicBezTo>
                <a:cubicBezTo>
                  <a:pt x="447" y="1213"/>
                  <a:pt x="481" y="1156"/>
                  <a:pt x="506" y="1115"/>
                </a:cubicBezTo>
                <a:cubicBezTo>
                  <a:pt x="506" y="1115"/>
                  <a:pt x="508" y="1112"/>
                  <a:pt x="508" y="1111"/>
                </a:cubicBezTo>
                <a:cubicBezTo>
                  <a:pt x="514" y="1118"/>
                  <a:pt x="521" y="1124"/>
                  <a:pt x="529" y="1127"/>
                </a:cubicBezTo>
                <a:cubicBezTo>
                  <a:pt x="526" y="1142"/>
                  <a:pt x="524" y="1156"/>
                  <a:pt x="524" y="1169"/>
                </a:cubicBezTo>
                <a:cubicBezTo>
                  <a:pt x="524" y="1195"/>
                  <a:pt x="531" y="1216"/>
                  <a:pt x="549" y="1231"/>
                </a:cubicBezTo>
                <a:cubicBezTo>
                  <a:pt x="560" y="1241"/>
                  <a:pt x="575" y="1244"/>
                  <a:pt x="590" y="1241"/>
                </a:cubicBezTo>
                <a:cubicBezTo>
                  <a:pt x="649" y="1225"/>
                  <a:pt x="694" y="1167"/>
                  <a:pt x="727" y="1124"/>
                </a:cubicBezTo>
                <a:cubicBezTo>
                  <a:pt x="740" y="1107"/>
                  <a:pt x="740" y="1107"/>
                  <a:pt x="740" y="1107"/>
                </a:cubicBezTo>
                <a:cubicBezTo>
                  <a:pt x="763" y="1079"/>
                  <a:pt x="784" y="1050"/>
                  <a:pt x="806" y="1021"/>
                </a:cubicBezTo>
                <a:cubicBezTo>
                  <a:pt x="790" y="1064"/>
                  <a:pt x="778" y="1106"/>
                  <a:pt x="778" y="1142"/>
                </a:cubicBezTo>
                <a:cubicBezTo>
                  <a:pt x="778" y="1166"/>
                  <a:pt x="783" y="1187"/>
                  <a:pt x="796" y="1204"/>
                </a:cubicBezTo>
                <a:cubicBezTo>
                  <a:pt x="807" y="1217"/>
                  <a:pt x="824" y="1223"/>
                  <a:pt x="840" y="1220"/>
                </a:cubicBezTo>
                <a:cubicBezTo>
                  <a:pt x="883" y="1212"/>
                  <a:pt x="917" y="1176"/>
                  <a:pt x="944" y="1141"/>
                </a:cubicBezTo>
                <a:cubicBezTo>
                  <a:pt x="944" y="1156"/>
                  <a:pt x="947" y="1169"/>
                  <a:pt x="952" y="1181"/>
                </a:cubicBezTo>
                <a:cubicBezTo>
                  <a:pt x="959" y="1199"/>
                  <a:pt x="977" y="1210"/>
                  <a:pt x="997" y="1208"/>
                </a:cubicBezTo>
                <a:cubicBezTo>
                  <a:pt x="1015" y="1207"/>
                  <a:pt x="1032" y="1200"/>
                  <a:pt x="1046" y="1190"/>
                </a:cubicBezTo>
                <a:cubicBezTo>
                  <a:pt x="1051" y="1191"/>
                  <a:pt x="1056" y="1191"/>
                  <a:pt x="1062" y="1191"/>
                </a:cubicBezTo>
                <a:cubicBezTo>
                  <a:pt x="1075" y="1190"/>
                  <a:pt x="1088" y="1186"/>
                  <a:pt x="1100" y="1180"/>
                </a:cubicBezTo>
                <a:cubicBezTo>
                  <a:pt x="1103" y="1199"/>
                  <a:pt x="1112" y="1215"/>
                  <a:pt x="1129" y="1226"/>
                </a:cubicBezTo>
                <a:cubicBezTo>
                  <a:pt x="1146" y="1237"/>
                  <a:pt x="1163" y="1238"/>
                  <a:pt x="1180" y="1233"/>
                </a:cubicBezTo>
                <a:cubicBezTo>
                  <a:pt x="1182" y="1239"/>
                  <a:pt x="1185" y="1244"/>
                  <a:pt x="1190" y="1248"/>
                </a:cubicBezTo>
                <a:cubicBezTo>
                  <a:pt x="1200" y="1258"/>
                  <a:pt x="1214" y="1262"/>
                  <a:pt x="1228" y="1260"/>
                </a:cubicBezTo>
                <a:cubicBezTo>
                  <a:pt x="1275" y="1253"/>
                  <a:pt x="1308" y="1210"/>
                  <a:pt x="1331" y="1179"/>
                </a:cubicBezTo>
                <a:cubicBezTo>
                  <a:pt x="1331" y="1179"/>
                  <a:pt x="1332" y="1179"/>
                  <a:pt x="1332" y="1179"/>
                </a:cubicBezTo>
                <a:cubicBezTo>
                  <a:pt x="1333" y="1181"/>
                  <a:pt x="1334" y="1183"/>
                  <a:pt x="1335" y="1185"/>
                </a:cubicBezTo>
                <a:cubicBezTo>
                  <a:pt x="1339" y="1190"/>
                  <a:pt x="1343" y="1194"/>
                  <a:pt x="1349" y="1198"/>
                </a:cubicBezTo>
                <a:cubicBezTo>
                  <a:pt x="1343" y="1218"/>
                  <a:pt x="1339" y="1238"/>
                  <a:pt x="1339" y="1258"/>
                </a:cubicBezTo>
                <a:cubicBezTo>
                  <a:pt x="1339" y="1259"/>
                  <a:pt x="1339" y="1260"/>
                  <a:pt x="1339" y="1262"/>
                </a:cubicBezTo>
                <a:cubicBezTo>
                  <a:pt x="1340" y="1284"/>
                  <a:pt x="1357" y="1303"/>
                  <a:pt x="1379" y="1305"/>
                </a:cubicBezTo>
                <a:cubicBezTo>
                  <a:pt x="1426" y="1311"/>
                  <a:pt x="1465" y="1273"/>
                  <a:pt x="1506" y="1222"/>
                </a:cubicBezTo>
                <a:cubicBezTo>
                  <a:pt x="1508" y="1232"/>
                  <a:pt x="1513" y="1240"/>
                  <a:pt x="1521" y="1247"/>
                </a:cubicBezTo>
                <a:cubicBezTo>
                  <a:pt x="1532" y="1256"/>
                  <a:pt x="1547" y="1259"/>
                  <a:pt x="1561" y="1256"/>
                </a:cubicBezTo>
                <a:cubicBezTo>
                  <a:pt x="1597" y="1246"/>
                  <a:pt x="1622" y="1213"/>
                  <a:pt x="1639" y="1189"/>
                </a:cubicBezTo>
                <a:cubicBezTo>
                  <a:pt x="1648" y="1177"/>
                  <a:pt x="1648" y="1177"/>
                  <a:pt x="1648" y="1177"/>
                </a:cubicBezTo>
                <a:cubicBezTo>
                  <a:pt x="1673" y="1147"/>
                  <a:pt x="1698" y="1117"/>
                  <a:pt x="1722" y="1088"/>
                </a:cubicBezTo>
                <a:cubicBezTo>
                  <a:pt x="1722" y="1089"/>
                  <a:pt x="1721" y="1091"/>
                  <a:pt x="1721" y="1092"/>
                </a:cubicBezTo>
                <a:cubicBezTo>
                  <a:pt x="1707" y="1126"/>
                  <a:pt x="1690" y="1166"/>
                  <a:pt x="1690" y="1203"/>
                </a:cubicBezTo>
                <a:cubicBezTo>
                  <a:pt x="1690" y="1217"/>
                  <a:pt x="1692" y="1230"/>
                  <a:pt x="1698" y="1243"/>
                </a:cubicBezTo>
                <a:cubicBezTo>
                  <a:pt x="1703" y="1255"/>
                  <a:pt x="1713" y="1264"/>
                  <a:pt x="1726" y="1268"/>
                </a:cubicBezTo>
                <a:cubicBezTo>
                  <a:pt x="1738" y="1272"/>
                  <a:pt x="1752" y="1270"/>
                  <a:pt x="1763" y="1263"/>
                </a:cubicBezTo>
                <a:cubicBezTo>
                  <a:pt x="1784" y="1249"/>
                  <a:pt x="1803" y="1231"/>
                  <a:pt x="1821" y="1211"/>
                </a:cubicBezTo>
                <a:cubicBezTo>
                  <a:pt x="1823" y="1212"/>
                  <a:pt x="1826" y="1212"/>
                  <a:pt x="1829" y="1213"/>
                </a:cubicBezTo>
                <a:cubicBezTo>
                  <a:pt x="1862" y="1216"/>
                  <a:pt x="1889" y="1196"/>
                  <a:pt x="1912" y="1176"/>
                </a:cubicBezTo>
                <a:cubicBezTo>
                  <a:pt x="1913" y="1183"/>
                  <a:pt x="1916" y="1190"/>
                  <a:pt x="1921" y="1196"/>
                </a:cubicBezTo>
                <a:cubicBezTo>
                  <a:pt x="1933" y="1210"/>
                  <a:pt x="1952" y="1216"/>
                  <a:pt x="1969" y="1210"/>
                </a:cubicBezTo>
                <a:cubicBezTo>
                  <a:pt x="1992" y="1203"/>
                  <a:pt x="2012" y="1188"/>
                  <a:pt x="2029" y="1172"/>
                </a:cubicBezTo>
                <a:cubicBezTo>
                  <a:pt x="2038" y="1184"/>
                  <a:pt x="2052" y="1191"/>
                  <a:pt x="2067" y="1190"/>
                </a:cubicBezTo>
                <a:cubicBezTo>
                  <a:pt x="2072" y="1190"/>
                  <a:pt x="2078" y="1189"/>
                  <a:pt x="2083" y="1188"/>
                </a:cubicBezTo>
                <a:cubicBezTo>
                  <a:pt x="2080" y="1196"/>
                  <a:pt x="2078" y="1204"/>
                  <a:pt x="2077" y="1212"/>
                </a:cubicBezTo>
                <a:cubicBezTo>
                  <a:pt x="2077" y="1214"/>
                  <a:pt x="2077" y="1215"/>
                  <a:pt x="2077" y="1216"/>
                </a:cubicBezTo>
                <a:cubicBezTo>
                  <a:pt x="2077" y="1231"/>
                  <a:pt x="2084" y="1245"/>
                  <a:pt x="2096" y="1253"/>
                </a:cubicBezTo>
                <a:cubicBezTo>
                  <a:pt x="2110" y="1263"/>
                  <a:pt x="2127" y="1264"/>
                  <a:pt x="2142" y="1257"/>
                </a:cubicBezTo>
                <a:cubicBezTo>
                  <a:pt x="2157" y="1249"/>
                  <a:pt x="2171" y="1240"/>
                  <a:pt x="2183" y="1229"/>
                </a:cubicBezTo>
                <a:cubicBezTo>
                  <a:pt x="2181" y="1233"/>
                  <a:pt x="2180" y="1237"/>
                  <a:pt x="2179" y="1241"/>
                </a:cubicBezTo>
                <a:cubicBezTo>
                  <a:pt x="2178" y="1245"/>
                  <a:pt x="2177" y="1249"/>
                  <a:pt x="2177" y="1253"/>
                </a:cubicBezTo>
                <a:cubicBezTo>
                  <a:pt x="2177" y="1264"/>
                  <a:pt x="2182" y="1276"/>
                  <a:pt x="2190" y="1284"/>
                </a:cubicBezTo>
                <a:cubicBezTo>
                  <a:pt x="2201" y="1296"/>
                  <a:pt x="2218" y="1300"/>
                  <a:pt x="2233" y="1296"/>
                </a:cubicBezTo>
                <a:cubicBezTo>
                  <a:pt x="2235" y="1296"/>
                  <a:pt x="2237" y="1295"/>
                  <a:pt x="2239" y="1295"/>
                </a:cubicBezTo>
                <a:cubicBezTo>
                  <a:pt x="2239" y="1297"/>
                  <a:pt x="2240" y="1300"/>
                  <a:pt x="2242" y="1303"/>
                </a:cubicBezTo>
                <a:cubicBezTo>
                  <a:pt x="2250" y="1317"/>
                  <a:pt x="2264" y="1325"/>
                  <a:pt x="2280" y="1326"/>
                </a:cubicBezTo>
                <a:cubicBezTo>
                  <a:pt x="2319" y="1326"/>
                  <a:pt x="2357" y="1304"/>
                  <a:pt x="2397" y="1269"/>
                </a:cubicBezTo>
                <a:cubicBezTo>
                  <a:pt x="2397" y="1281"/>
                  <a:pt x="2402" y="1292"/>
                  <a:pt x="2411" y="1301"/>
                </a:cubicBezTo>
                <a:cubicBezTo>
                  <a:pt x="2428" y="1316"/>
                  <a:pt x="2454" y="1316"/>
                  <a:pt x="2471" y="1301"/>
                </a:cubicBezTo>
                <a:cubicBezTo>
                  <a:pt x="2472" y="1301"/>
                  <a:pt x="2473" y="1300"/>
                  <a:pt x="2473" y="1300"/>
                </a:cubicBezTo>
                <a:cubicBezTo>
                  <a:pt x="2473" y="1311"/>
                  <a:pt x="2477" y="1322"/>
                  <a:pt x="2485" y="1330"/>
                </a:cubicBezTo>
                <a:cubicBezTo>
                  <a:pt x="2502" y="1348"/>
                  <a:pt x="2530" y="1349"/>
                  <a:pt x="2548" y="1333"/>
                </a:cubicBezTo>
                <a:cubicBezTo>
                  <a:pt x="2570" y="1313"/>
                  <a:pt x="2570" y="1313"/>
                  <a:pt x="2570" y="1313"/>
                </a:cubicBezTo>
                <a:cubicBezTo>
                  <a:pt x="2595" y="1290"/>
                  <a:pt x="2628" y="1260"/>
                  <a:pt x="2660" y="1239"/>
                </a:cubicBezTo>
                <a:cubicBezTo>
                  <a:pt x="2675" y="1254"/>
                  <a:pt x="2698" y="1258"/>
                  <a:pt x="2716" y="1247"/>
                </a:cubicBezTo>
                <a:cubicBezTo>
                  <a:pt x="2744" y="1230"/>
                  <a:pt x="2762" y="1203"/>
                  <a:pt x="2763" y="1174"/>
                </a:cubicBezTo>
                <a:cubicBezTo>
                  <a:pt x="2763" y="1174"/>
                  <a:pt x="2763" y="1173"/>
                  <a:pt x="2763" y="1172"/>
                </a:cubicBezTo>
                <a:cubicBezTo>
                  <a:pt x="2763" y="1160"/>
                  <a:pt x="2759" y="1149"/>
                  <a:pt x="2751" y="1140"/>
                </a:cubicBezTo>
                <a:cubicBezTo>
                  <a:pt x="2743" y="1132"/>
                  <a:pt x="2732" y="1127"/>
                  <a:pt x="2721" y="1127"/>
                </a:cubicBezTo>
                <a:cubicBezTo>
                  <a:pt x="2741" y="1097"/>
                  <a:pt x="2759" y="1065"/>
                  <a:pt x="2766" y="1032"/>
                </a:cubicBezTo>
                <a:cubicBezTo>
                  <a:pt x="2766" y="1029"/>
                  <a:pt x="2767" y="1025"/>
                  <a:pt x="2767" y="1022"/>
                </a:cubicBezTo>
                <a:cubicBezTo>
                  <a:pt x="2767" y="1011"/>
                  <a:pt x="2763" y="1001"/>
                  <a:pt x="2755" y="992"/>
                </a:cubicBezTo>
                <a:cubicBezTo>
                  <a:pt x="2747" y="984"/>
                  <a:pt x="2737" y="979"/>
                  <a:pt x="2725" y="978"/>
                </a:cubicBezTo>
                <a:cubicBezTo>
                  <a:pt x="2729" y="967"/>
                  <a:pt x="2731" y="956"/>
                  <a:pt x="2731" y="945"/>
                </a:cubicBezTo>
                <a:cubicBezTo>
                  <a:pt x="2731" y="944"/>
                  <a:pt x="2731" y="942"/>
                  <a:pt x="2731" y="940"/>
                </a:cubicBezTo>
                <a:cubicBezTo>
                  <a:pt x="2731" y="928"/>
                  <a:pt x="2725" y="917"/>
                  <a:pt x="2716" y="909"/>
                </a:cubicBezTo>
                <a:cubicBezTo>
                  <a:pt x="2716" y="909"/>
                  <a:pt x="2716" y="909"/>
                  <a:pt x="2715" y="909"/>
                </a:cubicBezTo>
                <a:cubicBezTo>
                  <a:pt x="2737" y="885"/>
                  <a:pt x="2758" y="862"/>
                  <a:pt x="2777" y="837"/>
                </a:cubicBezTo>
                <a:cubicBezTo>
                  <a:pt x="2784" y="829"/>
                  <a:pt x="2787" y="819"/>
                  <a:pt x="2787" y="809"/>
                </a:cubicBezTo>
                <a:cubicBezTo>
                  <a:pt x="2787" y="797"/>
                  <a:pt x="2783" y="785"/>
                  <a:pt x="2774" y="777"/>
                </a:cubicBezTo>
                <a:cubicBezTo>
                  <a:pt x="2757" y="760"/>
                  <a:pt x="2731" y="760"/>
                  <a:pt x="2713" y="775"/>
                </a:cubicBezTo>
                <a:cubicBezTo>
                  <a:pt x="2663" y="818"/>
                  <a:pt x="2609" y="858"/>
                  <a:pt x="2556" y="896"/>
                </a:cubicBezTo>
                <a:cubicBezTo>
                  <a:pt x="2552" y="899"/>
                  <a:pt x="2548" y="902"/>
                  <a:pt x="2544" y="905"/>
                </a:cubicBezTo>
                <a:cubicBezTo>
                  <a:pt x="2595" y="839"/>
                  <a:pt x="2648" y="771"/>
                  <a:pt x="2709" y="715"/>
                </a:cubicBezTo>
                <a:cubicBezTo>
                  <a:pt x="2722" y="704"/>
                  <a:pt x="2735" y="693"/>
                  <a:pt x="2748" y="682"/>
                </a:cubicBezTo>
                <a:cubicBezTo>
                  <a:pt x="2759" y="673"/>
                  <a:pt x="2764" y="660"/>
                  <a:pt x="2764" y="647"/>
                </a:cubicBezTo>
                <a:cubicBezTo>
                  <a:pt x="2764" y="637"/>
                  <a:pt x="2761" y="627"/>
                  <a:pt x="2754" y="619"/>
                </a:cubicBezTo>
                <a:cubicBezTo>
                  <a:pt x="2738" y="600"/>
                  <a:pt x="2711" y="597"/>
                  <a:pt x="2691" y="612"/>
                </a:cubicBezTo>
                <a:cubicBezTo>
                  <a:pt x="2691" y="612"/>
                  <a:pt x="2690" y="613"/>
                  <a:pt x="2690" y="613"/>
                </a:cubicBezTo>
                <a:cubicBezTo>
                  <a:pt x="2690" y="613"/>
                  <a:pt x="2690" y="613"/>
                  <a:pt x="2690" y="613"/>
                </a:cubicBezTo>
                <a:cubicBezTo>
                  <a:pt x="2690" y="614"/>
                  <a:pt x="2689" y="614"/>
                  <a:pt x="2689" y="614"/>
                </a:cubicBezTo>
                <a:cubicBezTo>
                  <a:pt x="2684" y="618"/>
                  <a:pt x="2678" y="623"/>
                  <a:pt x="2673" y="627"/>
                </a:cubicBezTo>
                <a:cubicBezTo>
                  <a:pt x="2677" y="621"/>
                  <a:pt x="2679" y="614"/>
                  <a:pt x="2679" y="606"/>
                </a:cubicBezTo>
                <a:cubicBezTo>
                  <a:pt x="2679" y="598"/>
                  <a:pt x="2676" y="589"/>
                  <a:pt x="2671" y="582"/>
                </a:cubicBezTo>
                <a:cubicBezTo>
                  <a:pt x="2662" y="568"/>
                  <a:pt x="2647" y="561"/>
                  <a:pt x="2631" y="562"/>
                </a:cubicBezTo>
                <a:cubicBezTo>
                  <a:pt x="2645" y="551"/>
                  <a:pt x="2660" y="542"/>
                  <a:pt x="2674" y="533"/>
                </a:cubicBezTo>
                <a:cubicBezTo>
                  <a:pt x="2688" y="524"/>
                  <a:pt x="2696" y="509"/>
                  <a:pt x="2696" y="494"/>
                </a:cubicBezTo>
                <a:cubicBezTo>
                  <a:pt x="2696" y="486"/>
                  <a:pt x="2694" y="478"/>
                  <a:pt x="2689" y="471"/>
                </a:cubicBezTo>
                <a:cubicBezTo>
                  <a:pt x="2676" y="450"/>
                  <a:pt x="2649" y="443"/>
                  <a:pt x="2628" y="456"/>
                </a:cubicBezTo>
                <a:cubicBezTo>
                  <a:pt x="2628" y="456"/>
                  <a:pt x="2627" y="456"/>
                  <a:pt x="2627" y="456"/>
                </a:cubicBezTo>
                <a:cubicBezTo>
                  <a:pt x="2627" y="456"/>
                  <a:pt x="2627" y="456"/>
                  <a:pt x="2627" y="456"/>
                </a:cubicBezTo>
                <a:cubicBezTo>
                  <a:pt x="2627" y="456"/>
                  <a:pt x="2627" y="456"/>
                  <a:pt x="2627" y="456"/>
                </a:cubicBezTo>
                <a:cubicBezTo>
                  <a:pt x="2624" y="458"/>
                  <a:pt x="2620" y="460"/>
                  <a:pt x="2617" y="462"/>
                </a:cubicBezTo>
                <a:cubicBezTo>
                  <a:pt x="2625" y="456"/>
                  <a:pt x="2632" y="450"/>
                  <a:pt x="2640" y="443"/>
                </a:cubicBezTo>
                <a:cubicBezTo>
                  <a:pt x="2650" y="435"/>
                  <a:pt x="2656" y="422"/>
                  <a:pt x="2656" y="409"/>
                </a:cubicBezTo>
                <a:cubicBezTo>
                  <a:pt x="2656" y="400"/>
                  <a:pt x="2654" y="392"/>
                  <a:pt x="2649" y="384"/>
                </a:cubicBezTo>
                <a:cubicBezTo>
                  <a:pt x="2644" y="376"/>
                  <a:pt x="2636" y="371"/>
                  <a:pt x="2628" y="367"/>
                </a:cubicBezTo>
                <a:cubicBezTo>
                  <a:pt x="2633" y="364"/>
                  <a:pt x="2638" y="360"/>
                  <a:pt x="2643" y="357"/>
                </a:cubicBezTo>
                <a:cubicBezTo>
                  <a:pt x="2643" y="357"/>
                  <a:pt x="2642" y="357"/>
                  <a:pt x="2642" y="358"/>
                </a:cubicBezTo>
                <a:cubicBezTo>
                  <a:pt x="2643" y="357"/>
                  <a:pt x="2644" y="357"/>
                  <a:pt x="2644" y="356"/>
                </a:cubicBezTo>
                <a:cubicBezTo>
                  <a:pt x="2657" y="348"/>
                  <a:pt x="2663" y="334"/>
                  <a:pt x="2663" y="320"/>
                </a:cubicBezTo>
                <a:cubicBezTo>
                  <a:pt x="2663" y="311"/>
                  <a:pt x="2661" y="302"/>
                  <a:pt x="2656" y="294"/>
                </a:cubicBezTo>
                <a:cubicBezTo>
                  <a:pt x="2642" y="274"/>
                  <a:pt x="2614" y="269"/>
                  <a:pt x="2594" y="282"/>
                </a:cubicBezTo>
                <a:cubicBezTo>
                  <a:pt x="2593" y="282"/>
                  <a:pt x="2593" y="283"/>
                  <a:pt x="2592" y="283"/>
                </a:cubicBezTo>
                <a:cubicBezTo>
                  <a:pt x="2572" y="298"/>
                  <a:pt x="2547" y="309"/>
                  <a:pt x="2521" y="321"/>
                </a:cubicBezTo>
                <a:cubicBezTo>
                  <a:pt x="2516" y="323"/>
                  <a:pt x="2512" y="325"/>
                  <a:pt x="2508" y="327"/>
                </a:cubicBezTo>
                <a:cubicBezTo>
                  <a:pt x="2524" y="315"/>
                  <a:pt x="2540" y="302"/>
                  <a:pt x="2553" y="287"/>
                </a:cubicBezTo>
                <a:cubicBezTo>
                  <a:pt x="2561" y="278"/>
                  <a:pt x="2566" y="267"/>
                  <a:pt x="2566" y="256"/>
                </a:cubicBezTo>
                <a:cubicBezTo>
                  <a:pt x="2566" y="249"/>
                  <a:pt x="2564" y="241"/>
                  <a:pt x="2560" y="234"/>
                </a:cubicBezTo>
                <a:cubicBezTo>
                  <a:pt x="2550" y="217"/>
                  <a:pt x="2531" y="208"/>
                  <a:pt x="2512" y="212"/>
                </a:cubicBezTo>
                <a:cubicBezTo>
                  <a:pt x="2484" y="218"/>
                  <a:pt x="2457" y="232"/>
                  <a:pt x="2431" y="249"/>
                </a:cubicBezTo>
                <a:cubicBezTo>
                  <a:pt x="2436" y="242"/>
                  <a:pt x="2438" y="234"/>
                  <a:pt x="2438" y="226"/>
                </a:cubicBezTo>
                <a:cubicBezTo>
                  <a:pt x="2438" y="218"/>
                  <a:pt x="2436" y="210"/>
                  <a:pt x="2432" y="203"/>
                </a:cubicBezTo>
                <a:cubicBezTo>
                  <a:pt x="2421" y="184"/>
                  <a:pt x="2399" y="176"/>
                  <a:pt x="2378" y="183"/>
                </a:cubicBezTo>
                <a:cubicBezTo>
                  <a:pt x="2301" y="211"/>
                  <a:pt x="2231" y="266"/>
                  <a:pt x="2175" y="310"/>
                </a:cubicBezTo>
                <a:cubicBezTo>
                  <a:pt x="2086" y="380"/>
                  <a:pt x="2003" y="462"/>
                  <a:pt x="1913" y="568"/>
                </a:cubicBezTo>
                <a:cubicBezTo>
                  <a:pt x="1982" y="478"/>
                  <a:pt x="2056" y="390"/>
                  <a:pt x="2141" y="311"/>
                </a:cubicBezTo>
                <a:cubicBezTo>
                  <a:pt x="2148" y="305"/>
                  <a:pt x="2159" y="296"/>
                  <a:pt x="2172" y="286"/>
                </a:cubicBezTo>
                <a:cubicBezTo>
                  <a:pt x="2213" y="255"/>
                  <a:pt x="2259" y="219"/>
                  <a:pt x="2270" y="177"/>
                </a:cubicBezTo>
                <a:cubicBezTo>
                  <a:pt x="2271" y="174"/>
                  <a:pt x="2271" y="170"/>
                  <a:pt x="2271" y="166"/>
                </a:cubicBezTo>
                <a:cubicBezTo>
                  <a:pt x="2271" y="154"/>
                  <a:pt x="2266" y="142"/>
                  <a:pt x="2257" y="133"/>
                </a:cubicBezTo>
                <a:cubicBezTo>
                  <a:pt x="2246" y="122"/>
                  <a:pt x="2228" y="118"/>
                  <a:pt x="2213" y="123"/>
                </a:cubicBezTo>
                <a:cubicBezTo>
                  <a:pt x="2201" y="127"/>
                  <a:pt x="2189" y="132"/>
                  <a:pt x="2177" y="138"/>
                </a:cubicBezTo>
                <a:cubicBezTo>
                  <a:pt x="2175" y="136"/>
                  <a:pt x="2173" y="135"/>
                  <a:pt x="2170" y="135"/>
                </a:cubicBezTo>
                <a:cubicBezTo>
                  <a:pt x="2126" y="119"/>
                  <a:pt x="2074" y="143"/>
                  <a:pt x="2019" y="176"/>
                </a:cubicBezTo>
                <a:cubicBezTo>
                  <a:pt x="2025" y="160"/>
                  <a:pt x="2029" y="145"/>
                  <a:pt x="2029" y="130"/>
                </a:cubicBezTo>
                <a:cubicBezTo>
                  <a:pt x="2029" y="126"/>
                  <a:pt x="2028" y="122"/>
                  <a:pt x="2028" y="119"/>
                </a:cubicBezTo>
                <a:cubicBezTo>
                  <a:pt x="2025" y="98"/>
                  <a:pt x="2009" y="82"/>
                  <a:pt x="1988" y="80"/>
                </a:cubicBezTo>
                <a:cubicBezTo>
                  <a:pt x="1970" y="78"/>
                  <a:pt x="1952" y="81"/>
                  <a:pt x="1934" y="86"/>
                </a:cubicBezTo>
                <a:cubicBezTo>
                  <a:pt x="1934" y="86"/>
                  <a:pt x="1934" y="86"/>
                  <a:pt x="1934" y="86"/>
                </a:cubicBezTo>
                <a:cubicBezTo>
                  <a:pt x="1918" y="69"/>
                  <a:pt x="1890" y="68"/>
                  <a:pt x="1872" y="84"/>
                </a:cubicBezTo>
                <a:cubicBezTo>
                  <a:pt x="1866" y="88"/>
                  <a:pt x="1861" y="94"/>
                  <a:pt x="1856" y="99"/>
                </a:cubicBezTo>
                <a:cubicBezTo>
                  <a:pt x="1845" y="108"/>
                  <a:pt x="1833" y="117"/>
                  <a:pt x="1821" y="126"/>
                </a:cubicBezTo>
                <a:cubicBezTo>
                  <a:pt x="1823" y="121"/>
                  <a:pt x="1824" y="115"/>
                  <a:pt x="1825" y="109"/>
                </a:cubicBezTo>
                <a:cubicBezTo>
                  <a:pt x="1825" y="107"/>
                  <a:pt x="1825" y="105"/>
                  <a:pt x="1825" y="102"/>
                </a:cubicBezTo>
                <a:cubicBezTo>
                  <a:pt x="1825" y="90"/>
                  <a:pt x="1821" y="79"/>
                  <a:pt x="1812" y="70"/>
                </a:cubicBezTo>
                <a:cubicBezTo>
                  <a:pt x="1802" y="60"/>
                  <a:pt x="1787" y="56"/>
                  <a:pt x="1773" y="58"/>
                </a:cubicBezTo>
                <a:cubicBezTo>
                  <a:pt x="1714" y="68"/>
                  <a:pt x="1657" y="106"/>
                  <a:pt x="1611" y="136"/>
                </a:cubicBezTo>
                <a:cubicBezTo>
                  <a:pt x="1611" y="136"/>
                  <a:pt x="1610" y="137"/>
                  <a:pt x="1610" y="137"/>
                </a:cubicBezTo>
                <a:cubicBezTo>
                  <a:pt x="1610" y="135"/>
                  <a:pt x="1610" y="134"/>
                  <a:pt x="1610" y="132"/>
                </a:cubicBezTo>
                <a:cubicBezTo>
                  <a:pt x="1610" y="124"/>
                  <a:pt x="1608" y="116"/>
                  <a:pt x="1603" y="109"/>
                </a:cubicBezTo>
                <a:cubicBezTo>
                  <a:pt x="1593" y="91"/>
                  <a:pt x="1571" y="83"/>
                  <a:pt x="1551" y="89"/>
                </a:cubicBezTo>
                <a:cubicBezTo>
                  <a:pt x="1495" y="108"/>
                  <a:pt x="1446" y="151"/>
                  <a:pt x="1403" y="190"/>
                </a:cubicBezTo>
                <a:cubicBezTo>
                  <a:pt x="1405" y="183"/>
                  <a:pt x="1407" y="176"/>
                  <a:pt x="1408" y="169"/>
                </a:cubicBezTo>
                <a:cubicBezTo>
                  <a:pt x="1408" y="167"/>
                  <a:pt x="1408" y="165"/>
                  <a:pt x="1408" y="163"/>
                </a:cubicBezTo>
                <a:cubicBezTo>
                  <a:pt x="1408" y="162"/>
                  <a:pt x="1408" y="160"/>
                  <a:pt x="1408" y="159"/>
                </a:cubicBezTo>
                <a:cubicBezTo>
                  <a:pt x="1429" y="143"/>
                  <a:pt x="1450" y="127"/>
                  <a:pt x="1470" y="110"/>
                </a:cubicBezTo>
                <a:cubicBezTo>
                  <a:pt x="1481" y="101"/>
                  <a:pt x="1486" y="88"/>
                  <a:pt x="1486" y="76"/>
                </a:cubicBezTo>
                <a:cubicBezTo>
                  <a:pt x="1486" y="69"/>
                  <a:pt x="1485" y="62"/>
                  <a:pt x="1482" y="56"/>
                </a:cubicBezTo>
                <a:cubicBezTo>
                  <a:pt x="1472" y="37"/>
                  <a:pt x="1452" y="27"/>
                  <a:pt x="1431" y="32"/>
                </a:cubicBezTo>
                <a:cubicBezTo>
                  <a:pt x="1397" y="39"/>
                  <a:pt x="1365" y="56"/>
                  <a:pt x="1334" y="77"/>
                </a:cubicBezTo>
                <a:cubicBezTo>
                  <a:pt x="1321" y="43"/>
                  <a:pt x="1293" y="22"/>
                  <a:pt x="1254" y="17"/>
                </a:cubicBezTo>
                <a:cubicBezTo>
                  <a:pt x="1228" y="13"/>
                  <a:pt x="1202" y="17"/>
                  <a:pt x="1180" y="21"/>
                </a:cubicBezTo>
                <a:cubicBezTo>
                  <a:pt x="1084" y="39"/>
                  <a:pt x="1001" y="92"/>
                  <a:pt x="927" y="156"/>
                </a:cubicBezTo>
                <a:cubicBezTo>
                  <a:pt x="926" y="153"/>
                  <a:pt x="924" y="151"/>
                  <a:pt x="922" y="148"/>
                </a:cubicBezTo>
                <a:cubicBezTo>
                  <a:pt x="911" y="134"/>
                  <a:pt x="892" y="128"/>
                  <a:pt x="874" y="133"/>
                </a:cubicBezTo>
                <a:cubicBezTo>
                  <a:pt x="800" y="155"/>
                  <a:pt x="699" y="288"/>
                  <a:pt x="540" y="502"/>
                </a:cubicBezTo>
                <a:cubicBezTo>
                  <a:pt x="538" y="506"/>
                  <a:pt x="535" y="509"/>
                  <a:pt x="533" y="512"/>
                </a:cubicBezTo>
                <a:cubicBezTo>
                  <a:pt x="510" y="542"/>
                  <a:pt x="487" y="573"/>
                  <a:pt x="466" y="603"/>
                </a:cubicBezTo>
                <a:cubicBezTo>
                  <a:pt x="430" y="651"/>
                  <a:pt x="394" y="696"/>
                  <a:pt x="363" y="734"/>
                </a:cubicBezTo>
                <a:cubicBezTo>
                  <a:pt x="342" y="758"/>
                  <a:pt x="325" y="777"/>
                  <a:pt x="311" y="791"/>
                </a:cubicBezTo>
                <a:cubicBezTo>
                  <a:pt x="353" y="736"/>
                  <a:pt x="406" y="656"/>
                  <a:pt x="474" y="545"/>
                </a:cubicBezTo>
                <a:cubicBezTo>
                  <a:pt x="490" y="519"/>
                  <a:pt x="505" y="495"/>
                  <a:pt x="509" y="489"/>
                </a:cubicBezTo>
                <a:cubicBezTo>
                  <a:pt x="576" y="398"/>
                  <a:pt x="634" y="324"/>
                  <a:pt x="705" y="260"/>
                </a:cubicBezTo>
                <a:cubicBezTo>
                  <a:pt x="717" y="249"/>
                  <a:pt x="717" y="249"/>
                  <a:pt x="717" y="249"/>
                </a:cubicBezTo>
                <a:cubicBezTo>
                  <a:pt x="739" y="231"/>
                  <a:pt x="763" y="210"/>
                  <a:pt x="778" y="182"/>
                </a:cubicBezTo>
                <a:cubicBezTo>
                  <a:pt x="782" y="175"/>
                  <a:pt x="784" y="167"/>
                  <a:pt x="784" y="160"/>
                </a:cubicBezTo>
                <a:cubicBezTo>
                  <a:pt x="784" y="148"/>
                  <a:pt x="779" y="136"/>
                  <a:pt x="770" y="127"/>
                </a:cubicBezTo>
                <a:cubicBezTo>
                  <a:pt x="755" y="113"/>
                  <a:pt x="732" y="111"/>
                  <a:pt x="715" y="122"/>
                </a:cubicBezTo>
                <a:cubicBezTo>
                  <a:pt x="605" y="192"/>
                  <a:pt x="514" y="303"/>
                  <a:pt x="433" y="402"/>
                </a:cubicBezTo>
                <a:cubicBezTo>
                  <a:pt x="420" y="418"/>
                  <a:pt x="420" y="418"/>
                  <a:pt x="420" y="418"/>
                </a:cubicBezTo>
                <a:cubicBezTo>
                  <a:pt x="376" y="472"/>
                  <a:pt x="332" y="529"/>
                  <a:pt x="293" y="590"/>
                </a:cubicBezTo>
                <a:cubicBezTo>
                  <a:pt x="327" y="536"/>
                  <a:pt x="367" y="484"/>
                  <a:pt x="404" y="437"/>
                </a:cubicBezTo>
                <a:cubicBezTo>
                  <a:pt x="433" y="400"/>
                  <a:pt x="459" y="360"/>
                  <a:pt x="484" y="321"/>
                </a:cubicBezTo>
                <a:cubicBezTo>
                  <a:pt x="515" y="272"/>
                  <a:pt x="545" y="226"/>
                  <a:pt x="580" y="187"/>
                </a:cubicBezTo>
                <a:cubicBezTo>
                  <a:pt x="592" y="177"/>
                  <a:pt x="603" y="166"/>
                  <a:pt x="615" y="155"/>
                </a:cubicBezTo>
                <a:cubicBezTo>
                  <a:pt x="625" y="150"/>
                  <a:pt x="640" y="146"/>
                  <a:pt x="651" y="143"/>
                </a:cubicBezTo>
                <a:cubicBezTo>
                  <a:pt x="687" y="134"/>
                  <a:pt x="732" y="122"/>
                  <a:pt x="753" y="82"/>
                </a:cubicBezTo>
                <a:cubicBezTo>
                  <a:pt x="756" y="76"/>
                  <a:pt x="758" y="69"/>
                  <a:pt x="758" y="62"/>
                </a:cubicBezTo>
                <a:cubicBezTo>
                  <a:pt x="758" y="56"/>
                  <a:pt x="757" y="50"/>
                  <a:pt x="754" y="44"/>
                </a:cubicBezTo>
                <a:cubicBezTo>
                  <a:pt x="749" y="32"/>
                  <a:pt x="739" y="23"/>
                  <a:pt x="726" y="19"/>
                </a:cubicBezTo>
                <a:cubicBezTo>
                  <a:pt x="669" y="0"/>
                  <a:pt x="594" y="50"/>
                  <a:pt x="573" y="70"/>
                </a:cubicBezTo>
                <a:close/>
                <a:moveTo>
                  <a:pt x="1117" y="136"/>
                </a:moveTo>
                <a:cubicBezTo>
                  <a:pt x="1109" y="140"/>
                  <a:pt x="1102" y="144"/>
                  <a:pt x="1095" y="149"/>
                </a:cubicBezTo>
                <a:cubicBezTo>
                  <a:pt x="1094" y="149"/>
                  <a:pt x="1094" y="148"/>
                  <a:pt x="1093" y="148"/>
                </a:cubicBezTo>
                <a:cubicBezTo>
                  <a:pt x="1101" y="143"/>
                  <a:pt x="1109" y="139"/>
                  <a:pt x="1117" y="136"/>
                </a:cubicBezTo>
                <a:close/>
                <a:moveTo>
                  <a:pt x="1249" y="107"/>
                </a:moveTo>
                <a:cubicBezTo>
                  <a:pt x="1250" y="108"/>
                  <a:pt x="1250" y="108"/>
                  <a:pt x="1250" y="108"/>
                </a:cubicBezTo>
                <a:cubicBezTo>
                  <a:pt x="1250" y="108"/>
                  <a:pt x="1250" y="109"/>
                  <a:pt x="1250" y="110"/>
                </a:cubicBezTo>
                <a:cubicBezTo>
                  <a:pt x="1250" y="115"/>
                  <a:pt x="1249" y="125"/>
                  <a:pt x="1240" y="146"/>
                </a:cubicBezTo>
                <a:cubicBezTo>
                  <a:pt x="1239" y="137"/>
                  <a:pt x="1236" y="128"/>
                  <a:pt x="1230" y="120"/>
                </a:cubicBezTo>
                <a:cubicBezTo>
                  <a:pt x="1225" y="114"/>
                  <a:pt x="1218" y="110"/>
                  <a:pt x="1211" y="107"/>
                </a:cubicBezTo>
                <a:cubicBezTo>
                  <a:pt x="1237" y="104"/>
                  <a:pt x="1246" y="105"/>
                  <a:pt x="1249" y="107"/>
                </a:cubicBezTo>
                <a:close/>
                <a:moveTo>
                  <a:pt x="590" y="586"/>
                </a:moveTo>
                <a:cubicBezTo>
                  <a:pt x="580" y="605"/>
                  <a:pt x="569" y="624"/>
                  <a:pt x="559" y="643"/>
                </a:cubicBezTo>
                <a:cubicBezTo>
                  <a:pt x="543" y="673"/>
                  <a:pt x="543" y="673"/>
                  <a:pt x="543" y="673"/>
                </a:cubicBezTo>
                <a:cubicBezTo>
                  <a:pt x="527" y="702"/>
                  <a:pt x="509" y="735"/>
                  <a:pt x="494" y="771"/>
                </a:cubicBezTo>
                <a:cubicBezTo>
                  <a:pt x="473" y="803"/>
                  <a:pt x="452" y="836"/>
                  <a:pt x="432" y="869"/>
                </a:cubicBezTo>
                <a:cubicBezTo>
                  <a:pt x="409" y="905"/>
                  <a:pt x="385" y="942"/>
                  <a:pt x="361" y="979"/>
                </a:cubicBezTo>
                <a:cubicBezTo>
                  <a:pt x="395" y="888"/>
                  <a:pt x="440" y="801"/>
                  <a:pt x="496" y="717"/>
                </a:cubicBezTo>
                <a:cubicBezTo>
                  <a:pt x="510" y="695"/>
                  <a:pt x="526" y="674"/>
                  <a:pt x="541" y="652"/>
                </a:cubicBezTo>
                <a:cubicBezTo>
                  <a:pt x="557" y="631"/>
                  <a:pt x="573" y="609"/>
                  <a:pt x="590" y="586"/>
                </a:cubicBezTo>
                <a:close/>
                <a:moveTo>
                  <a:pt x="665" y="689"/>
                </a:moveTo>
                <a:cubicBezTo>
                  <a:pt x="675" y="674"/>
                  <a:pt x="684" y="659"/>
                  <a:pt x="694" y="645"/>
                </a:cubicBezTo>
                <a:cubicBezTo>
                  <a:pt x="667" y="690"/>
                  <a:pt x="642" y="734"/>
                  <a:pt x="620" y="775"/>
                </a:cubicBezTo>
                <a:cubicBezTo>
                  <a:pt x="615" y="779"/>
                  <a:pt x="611" y="783"/>
                  <a:pt x="606" y="787"/>
                </a:cubicBezTo>
                <a:cubicBezTo>
                  <a:pt x="625" y="755"/>
                  <a:pt x="645" y="722"/>
                  <a:pt x="665" y="689"/>
                </a:cubicBezTo>
                <a:close/>
                <a:moveTo>
                  <a:pt x="636" y="1095"/>
                </a:moveTo>
                <a:cubicBezTo>
                  <a:pt x="635" y="1096"/>
                  <a:pt x="634" y="1097"/>
                  <a:pt x="633" y="1098"/>
                </a:cubicBezTo>
                <a:cubicBezTo>
                  <a:pt x="633" y="1098"/>
                  <a:pt x="633" y="1097"/>
                  <a:pt x="633" y="1097"/>
                </a:cubicBezTo>
                <a:cubicBezTo>
                  <a:pt x="634" y="1096"/>
                  <a:pt x="635" y="1095"/>
                  <a:pt x="636" y="1095"/>
                </a:cubicBezTo>
                <a:close/>
                <a:moveTo>
                  <a:pt x="1275" y="453"/>
                </a:moveTo>
                <a:cubicBezTo>
                  <a:pt x="1244" y="495"/>
                  <a:pt x="1217" y="535"/>
                  <a:pt x="1196" y="569"/>
                </a:cubicBezTo>
                <a:cubicBezTo>
                  <a:pt x="1154" y="636"/>
                  <a:pt x="1115" y="711"/>
                  <a:pt x="1074" y="800"/>
                </a:cubicBezTo>
                <a:cubicBezTo>
                  <a:pt x="1066" y="811"/>
                  <a:pt x="1059" y="823"/>
                  <a:pt x="1051" y="834"/>
                </a:cubicBezTo>
                <a:cubicBezTo>
                  <a:pt x="1004" y="903"/>
                  <a:pt x="956" y="975"/>
                  <a:pt x="905" y="1042"/>
                </a:cubicBezTo>
                <a:cubicBezTo>
                  <a:pt x="891" y="1061"/>
                  <a:pt x="891" y="1061"/>
                  <a:pt x="891" y="1061"/>
                </a:cubicBezTo>
                <a:cubicBezTo>
                  <a:pt x="889" y="1064"/>
                  <a:pt x="886" y="1068"/>
                  <a:pt x="882" y="1073"/>
                </a:cubicBezTo>
                <a:cubicBezTo>
                  <a:pt x="893" y="1042"/>
                  <a:pt x="906" y="1011"/>
                  <a:pt x="916" y="988"/>
                </a:cubicBezTo>
                <a:cubicBezTo>
                  <a:pt x="926" y="964"/>
                  <a:pt x="926" y="964"/>
                  <a:pt x="926" y="964"/>
                </a:cubicBezTo>
                <a:cubicBezTo>
                  <a:pt x="974" y="842"/>
                  <a:pt x="1042" y="721"/>
                  <a:pt x="1129" y="605"/>
                </a:cubicBezTo>
                <a:cubicBezTo>
                  <a:pt x="1145" y="584"/>
                  <a:pt x="1162" y="563"/>
                  <a:pt x="1179" y="542"/>
                </a:cubicBezTo>
                <a:cubicBezTo>
                  <a:pt x="1210" y="511"/>
                  <a:pt x="1242" y="482"/>
                  <a:pt x="1275" y="453"/>
                </a:cubicBezTo>
                <a:close/>
                <a:moveTo>
                  <a:pt x="1253" y="701"/>
                </a:moveTo>
                <a:cubicBezTo>
                  <a:pt x="1290" y="652"/>
                  <a:pt x="1332" y="597"/>
                  <a:pt x="1378" y="541"/>
                </a:cubicBezTo>
                <a:cubicBezTo>
                  <a:pt x="1360" y="567"/>
                  <a:pt x="1341" y="594"/>
                  <a:pt x="1322" y="623"/>
                </a:cubicBezTo>
                <a:cubicBezTo>
                  <a:pt x="1282" y="683"/>
                  <a:pt x="1244" y="745"/>
                  <a:pt x="1207" y="805"/>
                </a:cubicBezTo>
                <a:cubicBezTo>
                  <a:pt x="1198" y="820"/>
                  <a:pt x="1188" y="836"/>
                  <a:pt x="1179" y="851"/>
                </a:cubicBezTo>
                <a:cubicBezTo>
                  <a:pt x="1190" y="819"/>
                  <a:pt x="1202" y="787"/>
                  <a:pt x="1214" y="755"/>
                </a:cubicBezTo>
                <a:cubicBezTo>
                  <a:pt x="1227" y="737"/>
                  <a:pt x="1240" y="719"/>
                  <a:pt x="1253" y="701"/>
                </a:cubicBezTo>
                <a:close/>
                <a:moveTo>
                  <a:pt x="1852" y="240"/>
                </a:moveTo>
                <a:cubicBezTo>
                  <a:pt x="1872" y="226"/>
                  <a:pt x="1872" y="226"/>
                  <a:pt x="1872" y="226"/>
                </a:cubicBezTo>
                <a:cubicBezTo>
                  <a:pt x="1874" y="224"/>
                  <a:pt x="1877" y="222"/>
                  <a:pt x="1880" y="220"/>
                </a:cubicBezTo>
                <a:cubicBezTo>
                  <a:pt x="1866" y="236"/>
                  <a:pt x="1852" y="251"/>
                  <a:pt x="1839" y="264"/>
                </a:cubicBezTo>
                <a:cubicBezTo>
                  <a:pt x="1825" y="279"/>
                  <a:pt x="1813" y="292"/>
                  <a:pt x="1805" y="302"/>
                </a:cubicBezTo>
                <a:cubicBezTo>
                  <a:pt x="1788" y="323"/>
                  <a:pt x="1771" y="345"/>
                  <a:pt x="1753" y="367"/>
                </a:cubicBezTo>
                <a:cubicBezTo>
                  <a:pt x="1683" y="431"/>
                  <a:pt x="1622" y="502"/>
                  <a:pt x="1572" y="578"/>
                </a:cubicBezTo>
                <a:cubicBezTo>
                  <a:pt x="1555" y="603"/>
                  <a:pt x="1539" y="629"/>
                  <a:pt x="1525" y="656"/>
                </a:cubicBezTo>
                <a:cubicBezTo>
                  <a:pt x="1506" y="680"/>
                  <a:pt x="1487" y="704"/>
                  <a:pt x="1469" y="729"/>
                </a:cubicBezTo>
                <a:cubicBezTo>
                  <a:pt x="1449" y="756"/>
                  <a:pt x="1429" y="783"/>
                  <a:pt x="1410" y="811"/>
                </a:cubicBezTo>
                <a:cubicBezTo>
                  <a:pt x="1419" y="788"/>
                  <a:pt x="1428" y="766"/>
                  <a:pt x="1438" y="743"/>
                </a:cubicBezTo>
                <a:cubicBezTo>
                  <a:pt x="1444" y="735"/>
                  <a:pt x="1450" y="727"/>
                  <a:pt x="1455" y="719"/>
                </a:cubicBezTo>
                <a:cubicBezTo>
                  <a:pt x="1549" y="587"/>
                  <a:pt x="1647" y="462"/>
                  <a:pt x="1749" y="349"/>
                </a:cubicBezTo>
                <a:cubicBezTo>
                  <a:pt x="1749" y="349"/>
                  <a:pt x="1797" y="294"/>
                  <a:pt x="1797" y="294"/>
                </a:cubicBezTo>
                <a:cubicBezTo>
                  <a:pt x="1807" y="281"/>
                  <a:pt x="1818" y="269"/>
                  <a:pt x="1829" y="257"/>
                </a:cubicBezTo>
                <a:cubicBezTo>
                  <a:pt x="1837" y="251"/>
                  <a:pt x="1844" y="245"/>
                  <a:pt x="1852" y="240"/>
                </a:cubicBezTo>
                <a:close/>
                <a:moveTo>
                  <a:pt x="1894" y="365"/>
                </a:moveTo>
                <a:cubicBezTo>
                  <a:pt x="1808" y="450"/>
                  <a:pt x="1732" y="541"/>
                  <a:pt x="1666" y="637"/>
                </a:cubicBezTo>
                <a:cubicBezTo>
                  <a:pt x="1654" y="654"/>
                  <a:pt x="1643" y="672"/>
                  <a:pt x="1632" y="689"/>
                </a:cubicBezTo>
                <a:cubicBezTo>
                  <a:pt x="1613" y="709"/>
                  <a:pt x="1595" y="729"/>
                  <a:pt x="1577" y="748"/>
                </a:cubicBezTo>
                <a:cubicBezTo>
                  <a:pt x="1584" y="734"/>
                  <a:pt x="1592" y="720"/>
                  <a:pt x="1600" y="706"/>
                </a:cubicBezTo>
                <a:cubicBezTo>
                  <a:pt x="1674" y="609"/>
                  <a:pt x="1749" y="515"/>
                  <a:pt x="1818" y="429"/>
                </a:cubicBezTo>
                <a:cubicBezTo>
                  <a:pt x="1842" y="407"/>
                  <a:pt x="1868" y="386"/>
                  <a:pt x="1894" y="365"/>
                </a:cubicBezTo>
                <a:close/>
                <a:moveTo>
                  <a:pt x="2264" y="375"/>
                </a:moveTo>
                <a:cubicBezTo>
                  <a:pt x="2282" y="361"/>
                  <a:pt x="2301" y="348"/>
                  <a:pt x="2321" y="335"/>
                </a:cubicBezTo>
                <a:cubicBezTo>
                  <a:pt x="2335" y="325"/>
                  <a:pt x="2350" y="315"/>
                  <a:pt x="2364" y="305"/>
                </a:cubicBezTo>
                <a:cubicBezTo>
                  <a:pt x="2357" y="312"/>
                  <a:pt x="2349" y="320"/>
                  <a:pt x="2342" y="327"/>
                </a:cubicBezTo>
                <a:cubicBezTo>
                  <a:pt x="2336" y="331"/>
                  <a:pt x="2329" y="335"/>
                  <a:pt x="2323" y="340"/>
                </a:cubicBezTo>
                <a:cubicBezTo>
                  <a:pt x="2134" y="479"/>
                  <a:pt x="1989" y="622"/>
                  <a:pt x="1879" y="775"/>
                </a:cubicBezTo>
                <a:cubicBezTo>
                  <a:pt x="1873" y="785"/>
                  <a:pt x="1866" y="795"/>
                  <a:pt x="1859" y="805"/>
                </a:cubicBezTo>
                <a:cubicBezTo>
                  <a:pt x="1837" y="827"/>
                  <a:pt x="1816" y="850"/>
                  <a:pt x="1794" y="873"/>
                </a:cubicBezTo>
                <a:cubicBezTo>
                  <a:pt x="1822" y="832"/>
                  <a:pt x="1852" y="791"/>
                  <a:pt x="1883" y="751"/>
                </a:cubicBezTo>
                <a:cubicBezTo>
                  <a:pt x="1979" y="634"/>
                  <a:pt x="2107" y="491"/>
                  <a:pt x="2264" y="375"/>
                </a:cubicBezTo>
                <a:close/>
                <a:moveTo>
                  <a:pt x="1932" y="859"/>
                </a:moveTo>
                <a:cubicBezTo>
                  <a:pt x="2029" y="762"/>
                  <a:pt x="2029" y="762"/>
                  <a:pt x="2029" y="762"/>
                </a:cubicBezTo>
                <a:cubicBezTo>
                  <a:pt x="2033" y="757"/>
                  <a:pt x="2038" y="752"/>
                  <a:pt x="2043" y="748"/>
                </a:cubicBezTo>
                <a:cubicBezTo>
                  <a:pt x="2009" y="799"/>
                  <a:pt x="1977" y="852"/>
                  <a:pt x="1946" y="903"/>
                </a:cubicBezTo>
                <a:cubicBezTo>
                  <a:pt x="1923" y="943"/>
                  <a:pt x="1923" y="943"/>
                  <a:pt x="1923" y="943"/>
                </a:cubicBezTo>
                <a:cubicBezTo>
                  <a:pt x="1914" y="958"/>
                  <a:pt x="1903" y="973"/>
                  <a:pt x="1893" y="989"/>
                </a:cubicBezTo>
                <a:cubicBezTo>
                  <a:pt x="1871" y="1013"/>
                  <a:pt x="1849" y="1037"/>
                  <a:pt x="1829" y="1060"/>
                </a:cubicBezTo>
                <a:cubicBezTo>
                  <a:pt x="1856" y="989"/>
                  <a:pt x="1889" y="923"/>
                  <a:pt x="1929" y="862"/>
                </a:cubicBezTo>
                <a:cubicBezTo>
                  <a:pt x="1930" y="861"/>
                  <a:pt x="1931" y="860"/>
                  <a:pt x="1932" y="859"/>
                </a:cubicBezTo>
                <a:close/>
              </a:path>
            </a:pathLst>
          </a:custGeom>
          <a:solidFill>
            <a:schemeClr val="accent6">
              <a:lumMod val="40000"/>
              <a:lumOff val="60000"/>
            </a:schemeClr>
          </a:solidFill>
          <a:ln>
            <a:noFill/>
          </a:ln>
        </p:spPr>
        <p:txBody>
          <a:bodyPr/>
          <a:lstStyle/>
          <a:p>
            <a:endParaRPr lang="zh-CN" altLang="en-US"/>
          </a:p>
        </p:txBody>
      </p:sp>
      <p:sp>
        <p:nvSpPr>
          <p:cNvPr id="15" name="PA_文本框 7"/>
          <p:cNvSpPr txBox="1">
            <a:spLocks noChangeArrowheads="1"/>
          </p:cNvSpPr>
          <p:nvPr>
            <p:custDataLst>
              <p:tags r:id="rId2"/>
            </p:custDataLst>
          </p:nvPr>
        </p:nvSpPr>
        <p:spPr bwMode="auto">
          <a:xfrm>
            <a:off x="2915816" y="2480915"/>
            <a:ext cx="34300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dirty="0">
                <a:latin typeface="微软雅黑" panose="020B0503020204020204" pitchFamily="34" charset="-122"/>
                <a:ea typeface="微软雅黑" panose="020B0503020204020204" pitchFamily="34" charset="-122"/>
              </a:rPr>
              <a:t>请在此添加您的标题</a:t>
            </a:r>
          </a:p>
        </p:txBody>
      </p:sp>
      <p:sp>
        <p:nvSpPr>
          <p:cNvPr id="16" name="PA_文本框 5"/>
          <p:cNvSpPr txBox="1"/>
          <p:nvPr>
            <p:custDataLst>
              <p:tags r:id="rId3"/>
            </p:custDataLst>
          </p:nvPr>
        </p:nvSpPr>
        <p:spPr>
          <a:xfrm>
            <a:off x="3131840" y="1812761"/>
            <a:ext cx="2970685" cy="830997"/>
          </a:xfrm>
          <a:prstGeom prst="rect">
            <a:avLst/>
          </a:prstGeom>
          <a:noFill/>
        </p:spPr>
        <p:txBody>
          <a:bodyPr wrap="none" rtlCol="0">
            <a:spAutoFit/>
          </a:bodyPr>
          <a:lstStyle/>
          <a:p>
            <a:r>
              <a:rPr lang="en-US" altLang="zh-CN" sz="4800" dirty="0" smtClean="0">
                <a:latin typeface="落落补 汤圆" pitchFamily="2" charset="-128"/>
                <a:ea typeface="落落补 汤圆" pitchFamily="2" charset="-128"/>
                <a:cs typeface="落落补 汤圆" pitchFamily="2" charset="-128"/>
              </a:rPr>
              <a:t>THE THREE</a:t>
            </a:r>
            <a:endParaRPr lang="zh-CN" altLang="en-US" sz="4800" dirty="0">
              <a:latin typeface="落落补 汤圆" pitchFamily="2" charset="-128"/>
              <a:ea typeface="落落补 汤圆" pitchFamily="2" charset="-128"/>
              <a:cs typeface="落落补 汤圆" pitchFamily="2" charset="-128"/>
            </a:endParaRPr>
          </a:p>
        </p:txBody>
      </p:sp>
      <p:sp>
        <p:nvSpPr>
          <p:cNvPr id="17" name="PA_文本框 5"/>
          <p:cNvSpPr txBox="1"/>
          <p:nvPr>
            <p:custDataLst>
              <p:tags r:id="rId4"/>
            </p:custDataLst>
          </p:nvPr>
        </p:nvSpPr>
        <p:spPr>
          <a:xfrm>
            <a:off x="3126849" y="3000937"/>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2019</a:t>
            </a:r>
            <a:endParaRPr lang="zh-CN" altLang="en-US" sz="800"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04517708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38" name="PA_文本框 271"/>
          <p:cNvSpPr txBox="1"/>
          <p:nvPr>
            <p:custDataLst>
              <p:tags r:id="rId4"/>
            </p:custDataLst>
          </p:nvPr>
        </p:nvSpPr>
        <p:spPr>
          <a:xfrm>
            <a:off x="4892328" y="1554440"/>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0" name="PA_文本框 271"/>
          <p:cNvSpPr txBox="1"/>
          <p:nvPr>
            <p:custDataLst>
              <p:tags r:id="rId6"/>
            </p:custDataLst>
          </p:nvPr>
        </p:nvSpPr>
        <p:spPr>
          <a:xfrm>
            <a:off x="4892328" y="2568713"/>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42" name="PA_文本框 271"/>
          <p:cNvSpPr txBox="1"/>
          <p:nvPr>
            <p:custDataLst>
              <p:tags r:id="rId8"/>
            </p:custDataLst>
          </p:nvPr>
        </p:nvSpPr>
        <p:spPr>
          <a:xfrm>
            <a:off x="4892328" y="3558241"/>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1267959" y="2135918"/>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6100000" y="2114539"/>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809915" y="3766939"/>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      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在这里输入文字信息请在这里输入文字信息请在这里输入文字信息请在这里输入文字信息请在这里输入文字信息请在这里输入文字信息请在这里输入文字信息请在这里输入文字信息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 </a:t>
            </a: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en-US" altLang="zh-CN" sz="1000" dirty="0" smtClean="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a:t>
            </a:r>
            <a:r>
              <a:rPr lang="zh-CN" altLang="en-US" sz="1000" dirty="0" smtClean="0">
                <a:solidFill>
                  <a:schemeClr val="tx1">
                    <a:lumMod val="75000"/>
                    <a:lumOff val="25000"/>
                  </a:schemeClr>
                </a:solidFill>
                <a:latin typeface="微软雅黑" pitchFamily="34" charset="-122"/>
                <a:ea typeface="微软雅黑" pitchFamily="34" charset="-122"/>
              </a:rPr>
              <a:t>信</a:t>
            </a:r>
            <a:r>
              <a:rPr lang="zh-CN" altLang="en-US" sz="1000" dirty="0">
                <a:solidFill>
                  <a:schemeClr val="tx1">
                    <a:lumMod val="75000"/>
                    <a:lumOff val="25000"/>
                  </a:schemeClr>
                </a:solidFill>
                <a:latin typeface="微软雅黑" pitchFamily="34" charset="-122"/>
                <a:ea typeface="微软雅黑" pitchFamily="34" charset="-122"/>
              </a:rPr>
              <a:t>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endParaRPr lang="zh-CN" altLang="en-US" sz="1000" dirty="0">
              <a:solidFill>
                <a:schemeClr val="tx1">
                  <a:lumMod val="75000"/>
                  <a:lumOff val="25000"/>
                </a:schemeClr>
              </a:solidFill>
              <a:latin typeface="微软雅黑" pitchFamily="34" charset="-122"/>
              <a:ea typeface="微软雅黑" pitchFamily="34" charset="-122"/>
            </a:endParaRPr>
          </a:p>
        </p:txBody>
      </p:sp>
      <p:sp>
        <p:nvSpPr>
          <p:cNvPr id="18" name="PA_文本框 271"/>
          <p:cNvSpPr txBox="1"/>
          <p:nvPr>
            <p:custDataLst>
              <p:tags r:id="rId4"/>
            </p:custDataLst>
          </p:nvPr>
        </p:nvSpPr>
        <p:spPr>
          <a:xfrm>
            <a:off x="3966335" y="1632990"/>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smtClean="0">
                <a:solidFill>
                  <a:schemeClr val="tx1">
                    <a:lumMod val="75000"/>
                    <a:lumOff val="25000"/>
                  </a:schemeClr>
                </a:solidFill>
                <a:latin typeface="微软雅黑" pitchFamily="34" charset="-122"/>
                <a:ea typeface="微软雅黑" pitchFamily="34" charset="-122"/>
              </a:rPr>
              <a:t>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a:t>
            </a:r>
            <a:r>
              <a:rPr lang="zh-CN" altLang="en-US" sz="1000" dirty="0" smtClean="0">
                <a:solidFill>
                  <a:schemeClr val="tx1">
                    <a:lumMod val="75000"/>
                    <a:lumOff val="25000"/>
                  </a:schemeClr>
                </a:solidFill>
                <a:latin typeface="微软雅黑" pitchFamily="34" charset="-122"/>
                <a:ea typeface="微软雅黑" pitchFamily="34" charset="-122"/>
              </a:rPr>
              <a:t>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smtClean="0">
                <a:solidFill>
                  <a:schemeClr val="tx1">
                    <a:lumMod val="75000"/>
                    <a:lumOff val="25000"/>
                  </a:schemeClr>
                </a:solidFill>
                <a:latin typeface="微软雅黑" pitchFamily="34" charset="-122"/>
                <a:ea typeface="微软雅黑" pitchFamily="34" charset="-122"/>
              </a:rPr>
              <a:t>       字</a:t>
            </a:r>
            <a:r>
              <a:rPr lang="zh-CN" altLang="en-US" sz="1000" dirty="0">
                <a:solidFill>
                  <a:schemeClr val="tx1">
                    <a:lumMod val="75000"/>
                    <a:lumOff val="25000"/>
                  </a:schemeClr>
                </a:solidFill>
                <a:latin typeface="微软雅黑" pitchFamily="34" charset="-122"/>
                <a:ea typeface="微软雅黑" pitchFamily="34" charset="-122"/>
              </a:rPr>
              <a:t>信息请在这里输入文字信息。息请在这里输入文字信息请在这里输入文字信息请在这里输入文字信息请在这里输入文字信息请在这里输入文字信息请在这里输入文字信息。息请在这里输入文字信息请在这里输入</a:t>
            </a:r>
            <a:r>
              <a:rPr lang="zh-CN" altLang="en-US" sz="1000" dirty="0" smtClean="0">
                <a:solidFill>
                  <a:schemeClr val="tx1">
                    <a:lumMod val="75000"/>
                    <a:lumOff val="25000"/>
                  </a:schemeClr>
                </a:solidFill>
                <a:latin typeface="微软雅黑" pitchFamily="34" charset="-122"/>
                <a:ea typeface="微软雅黑" pitchFamily="34" charset="-122"/>
              </a:rPr>
              <a:t>文字。</a:t>
            </a:r>
            <a:r>
              <a:rPr lang="zh-CN" altLang="en-US" sz="1000" dirty="0">
                <a:solidFill>
                  <a:schemeClr val="tx1">
                    <a:lumMod val="75000"/>
                    <a:lumOff val="25000"/>
                  </a:schemeClr>
                </a:solidFill>
                <a:latin typeface="微软雅黑" pitchFamily="34" charset="-122"/>
                <a:ea typeface="微软雅黑" pitchFamily="34" charset="-122"/>
              </a:rPr>
              <a:t>　　</a:t>
            </a:r>
          </a:p>
        </p:txBody>
      </p:sp>
      <p:sp>
        <p:nvSpPr>
          <p:cNvPr id="9" name="PA_文本框 271"/>
          <p:cNvSpPr txBox="1"/>
          <p:nvPr>
            <p:custDataLst>
              <p:tags r:id="rId5"/>
            </p:custDataLst>
          </p:nvPr>
        </p:nvSpPr>
        <p:spPr>
          <a:xfrm>
            <a:off x="3347864" y="3407390"/>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任意多边形 5"/>
          <p:cNvSpPr>
            <a:spLocks noEditPoints="1" noChangeArrowheads="1"/>
          </p:cNvSpPr>
          <p:nvPr>
            <p:custDataLst>
              <p:tags r:id="rId1"/>
            </p:custDataLst>
          </p:nvPr>
        </p:nvSpPr>
        <p:spPr bwMode="auto">
          <a:xfrm>
            <a:off x="1331640" y="1088489"/>
            <a:ext cx="6416058" cy="3110538"/>
          </a:xfrm>
          <a:custGeom>
            <a:avLst/>
            <a:gdLst>
              <a:gd name="T0" fmla="*/ 342 w 2787"/>
              <a:gd name="T1" fmla="*/ 280 h 1349"/>
              <a:gd name="T2" fmla="*/ 170 w 2787"/>
              <a:gd name="T3" fmla="*/ 344 h 1349"/>
              <a:gd name="T4" fmla="*/ 143 w 2787"/>
              <a:gd name="T5" fmla="*/ 698 h 1349"/>
              <a:gd name="T6" fmla="*/ 214 w 2787"/>
              <a:gd name="T7" fmla="*/ 912 h 1349"/>
              <a:gd name="T8" fmla="*/ 230 w 2787"/>
              <a:gd name="T9" fmla="*/ 1199 h 1349"/>
              <a:gd name="T10" fmla="*/ 506 w 2787"/>
              <a:gd name="T11" fmla="*/ 1115 h 1349"/>
              <a:gd name="T12" fmla="*/ 727 w 2787"/>
              <a:gd name="T13" fmla="*/ 1124 h 1349"/>
              <a:gd name="T14" fmla="*/ 944 w 2787"/>
              <a:gd name="T15" fmla="*/ 1141 h 1349"/>
              <a:gd name="T16" fmla="*/ 1129 w 2787"/>
              <a:gd name="T17" fmla="*/ 1226 h 1349"/>
              <a:gd name="T18" fmla="*/ 1335 w 2787"/>
              <a:gd name="T19" fmla="*/ 1185 h 1349"/>
              <a:gd name="T20" fmla="*/ 1521 w 2787"/>
              <a:gd name="T21" fmla="*/ 1247 h 1349"/>
              <a:gd name="T22" fmla="*/ 1690 w 2787"/>
              <a:gd name="T23" fmla="*/ 1203 h 1349"/>
              <a:gd name="T24" fmla="*/ 1912 w 2787"/>
              <a:gd name="T25" fmla="*/ 1176 h 1349"/>
              <a:gd name="T26" fmla="*/ 2077 w 2787"/>
              <a:gd name="T27" fmla="*/ 1212 h 1349"/>
              <a:gd name="T28" fmla="*/ 2177 w 2787"/>
              <a:gd name="T29" fmla="*/ 1253 h 1349"/>
              <a:gd name="T30" fmla="*/ 2397 w 2787"/>
              <a:gd name="T31" fmla="*/ 1269 h 1349"/>
              <a:gd name="T32" fmla="*/ 2570 w 2787"/>
              <a:gd name="T33" fmla="*/ 1313 h 1349"/>
              <a:gd name="T34" fmla="*/ 2721 w 2787"/>
              <a:gd name="T35" fmla="*/ 1127 h 1349"/>
              <a:gd name="T36" fmla="*/ 2731 w 2787"/>
              <a:gd name="T37" fmla="*/ 940 h 1349"/>
              <a:gd name="T38" fmla="*/ 2713 w 2787"/>
              <a:gd name="T39" fmla="*/ 775 h 1349"/>
              <a:gd name="T40" fmla="*/ 2754 w 2787"/>
              <a:gd name="T41" fmla="*/ 619 h 1349"/>
              <a:gd name="T42" fmla="*/ 2679 w 2787"/>
              <a:gd name="T43" fmla="*/ 606 h 1349"/>
              <a:gd name="T44" fmla="*/ 2628 w 2787"/>
              <a:gd name="T45" fmla="*/ 456 h 1349"/>
              <a:gd name="T46" fmla="*/ 2656 w 2787"/>
              <a:gd name="T47" fmla="*/ 409 h 1349"/>
              <a:gd name="T48" fmla="*/ 2663 w 2787"/>
              <a:gd name="T49" fmla="*/ 320 h 1349"/>
              <a:gd name="T50" fmla="*/ 2553 w 2787"/>
              <a:gd name="T51" fmla="*/ 287 h 1349"/>
              <a:gd name="T52" fmla="*/ 2432 w 2787"/>
              <a:gd name="T53" fmla="*/ 203 h 1349"/>
              <a:gd name="T54" fmla="*/ 2270 w 2787"/>
              <a:gd name="T55" fmla="*/ 177 h 1349"/>
              <a:gd name="T56" fmla="*/ 2019 w 2787"/>
              <a:gd name="T57" fmla="*/ 176 h 1349"/>
              <a:gd name="T58" fmla="*/ 1872 w 2787"/>
              <a:gd name="T59" fmla="*/ 84 h 1349"/>
              <a:gd name="T60" fmla="*/ 1773 w 2787"/>
              <a:gd name="T61" fmla="*/ 58 h 1349"/>
              <a:gd name="T62" fmla="*/ 1403 w 2787"/>
              <a:gd name="T63" fmla="*/ 190 h 1349"/>
              <a:gd name="T64" fmla="*/ 1482 w 2787"/>
              <a:gd name="T65" fmla="*/ 56 h 1349"/>
              <a:gd name="T66" fmla="*/ 922 w 2787"/>
              <a:gd name="T67" fmla="*/ 148 h 1349"/>
              <a:gd name="T68" fmla="*/ 311 w 2787"/>
              <a:gd name="T69" fmla="*/ 791 h 1349"/>
              <a:gd name="T70" fmla="*/ 784 w 2787"/>
              <a:gd name="T71" fmla="*/ 160 h 1349"/>
              <a:gd name="T72" fmla="*/ 404 w 2787"/>
              <a:gd name="T73" fmla="*/ 437 h 1349"/>
              <a:gd name="T74" fmla="*/ 758 w 2787"/>
              <a:gd name="T75" fmla="*/ 62 h 1349"/>
              <a:gd name="T76" fmla="*/ 1093 w 2787"/>
              <a:gd name="T77" fmla="*/ 148 h 1349"/>
              <a:gd name="T78" fmla="*/ 1230 w 2787"/>
              <a:gd name="T79" fmla="*/ 120 h 1349"/>
              <a:gd name="T80" fmla="*/ 494 w 2787"/>
              <a:gd name="T81" fmla="*/ 771 h 1349"/>
              <a:gd name="T82" fmla="*/ 665 w 2787"/>
              <a:gd name="T83" fmla="*/ 689 h 1349"/>
              <a:gd name="T84" fmla="*/ 633 w 2787"/>
              <a:gd name="T85" fmla="*/ 1098 h 1349"/>
              <a:gd name="T86" fmla="*/ 1051 w 2787"/>
              <a:gd name="T87" fmla="*/ 834 h 1349"/>
              <a:gd name="T88" fmla="*/ 1129 w 2787"/>
              <a:gd name="T89" fmla="*/ 605 h 1349"/>
              <a:gd name="T90" fmla="*/ 1207 w 2787"/>
              <a:gd name="T91" fmla="*/ 805 h 1349"/>
              <a:gd name="T92" fmla="*/ 1880 w 2787"/>
              <a:gd name="T93" fmla="*/ 220 h 1349"/>
              <a:gd name="T94" fmla="*/ 1469 w 2787"/>
              <a:gd name="T95" fmla="*/ 729 h 1349"/>
              <a:gd name="T96" fmla="*/ 1829 w 2787"/>
              <a:gd name="T97" fmla="*/ 257 h 1349"/>
              <a:gd name="T98" fmla="*/ 1600 w 2787"/>
              <a:gd name="T99" fmla="*/ 706 h 1349"/>
              <a:gd name="T100" fmla="*/ 2342 w 2787"/>
              <a:gd name="T101" fmla="*/ 327 h 1349"/>
              <a:gd name="T102" fmla="*/ 2264 w 2787"/>
              <a:gd name="T103" fmla="*/ 375 h 1349"/>
              <a:gd name="T104" fmla="*/ 1893 w 2787"/>
              <a:gd name="T105" fmla="*/ 989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7" h="1349">
                <a:moveTo>
                  <a:pt x="573" y="70"/>
                </a:moveTo>
                <a:cubicBezTo>
                  <a:pt x="569" y="74"/>
                  <a:pt x="565" y="78"/>
                  <a:pt x="561" y="82"/>
                </a:cubicBezTo>
                <a:cubicBezTo>
                  <a:pt x="556" y="85"/>
                  <a:pt x="552" y="88"/>
                  <a:pt x="548" y="92"/>
                </a:cubicBezTo>
                <a:cubicBezTo>
                  <a:pt x="537" y="102"/>
                  <a:pt x="527" y="112"/>
                  <a:pt x="517" y="123"/>
                </a:cubicBezTo>
                <a:cubicBezTo>
                  <a:pt x="494" y="144"/>
                  <a:pt x="472" y="163"/>
                  <a:pt x="450" y="183"/>
                </a:cubicBezTo>
                <a:cubicBezTo>
                  <a:pt x="415" y="213"/>
                  <a:pt x="379" y="245"/>
                  <a:pt x="342" y="280"/>
                </a:cubicBezTo>
                <a:cubicBezTo>
                  <a:pt x="387" y="230"/>
                  <a:pt x="436" y="183"/>
                  <a:pt x="486" y="135"/>
                </a:cubicBezTo>
                <a:cubicBezTo>
                  <a:pt x="495" y="127"/>
                  <a:pt x="500" y="115"/>
                  <a:pt x="500" y="103"/>
                </a:cubicBezTo>
                <a:cubicBezTo>
                  <a:pt x="500" y="92"/>
                  <a:pt x="496" y="81"/>
                  <a:pt x="488" y="72"/>
                </a:cubicBezTo>
                <a:cubicBezTo>
                  <a:pt x="471" y="54"/>
                  <a:pt x="442" y="53"/>
                  <a:pt x="424" y="70"/>
                </a:cubicBezTo>
                <a:cubicBezTo>
                  <a:pt x="345" y="144"/>
                  <a:pt x="270" y="218"/>
                  <a:pt x="206" y="304"/>
                </a:cubicBezTo>
                <a:cubicBezTo>
                  <a:pt x="200" y="312"/>
                  <a:pt x="185" y="328"/>
                  <a:pt x="170" y="344"/>
                </a:cubicBezTo>
                <a:cubicBezTo>
                  <a:pt x="98" y="420"/>
                  <a:pt x="0" y="524"/>
                  <a:pt x="52" y="605"/>
                </a:cubicBezTo>
                <a:cubicBezTo>
                  <a:pt x="60" y="617"/>
                  <a:pt x="74" y="625"/>
                  <a:pt x="89" y="626"/>
                </a:cubicBezTo>
                <a:cubicBezTo>
                  <a:pt x="136" y="627"/>
                  <a:pt x="166" y="586"/>
                  <a:pt x="186" y="558"/>
                </a:cubicBezTo>
                <a:cubicBezTo>
                  <a:pt x="190" y="552"/>
                  <a:pt x="194" y="547"/>
                  <a:pt x="197" y="544"/>
                </a:cubicBezTo>
                <a:cubicBezTo>
                  <a:pt x="216" y="522"/>
                  <a:pt x="237" y="501"/>
                  <a:pt x="259" y="479"/>
                </a:cubicBezTo>
                <a:cubicBezTo>
                  <a:pt x="211" y="547"/>
                  <a:pt x="167" y="621"/>
                  <a:pt x="143" y="698"/>
                </a:cubicBezTo>
                <a:cubicBezTo>
                  <a:pt x="142" y="703"/>
                  <a:pt x="138" y="712"/>
                  <a:pt x="134" y="720"/>
                </a:cubicBezTo>
                <a:cubicBezTo>
                  <a:pt x="122" y="746"/>
                  <a:pt x="105" y="785"/>
                  <a:pt x="105" y="822"/>
                </a:cubicBezTo>
                <a:cubicBezTo>
                  <a:pt x="105" y="847"/>
                  <a:pt x="113" y="872"/>
                  <a:pt x="136" y="890"/>
                </a:cubicBezTo>
                <a:cubicBezTo>
                  <a:pt x="151" y="901"/>
                  <a:pt x="168" y="905"/>
                  <a:pt x="187" y="901"/>
                </a:cubicBezTo>
                <a:cubicBezTo>
                  <a:pt x="191" y="900"/>
                  <a:pt x="196" y="899"/>
                  <a:pt x="200" y="897"/>
                </a:cubicBezTo>
                <a:cubicBezTo>
                  <a:pt x="204" y="903"/>
                  <a:pt x="208" y="908"/>
                  <a:pt x="214" y="912"/>
                </a:cubicBezTo>
                <a:cubicBezTo>
                  <a:pt x="229" y="924"/>
                  <a:pt x="247" y="929"/>
                  <a:pt x="267" y="926"/>
                </a:cubicBezTo>
                <a:cubicBezTo>
                  <a:pt x="273" y="925"/>
                  <a:pt x="280" y="924"/>
                  <a:pt x="287" y="921"/>
                </a:cubicBezTo>
                <a:cubicBezTo>
                  <a:pt x="274" y="955"/>
                  <a:pt x="262" y="989"/>
                  <a:pt x="251" y="1024"/>
                </a:cubicBezTo>
                <a:cubicBezTo>
                  <a:pt x="251" y="1024"/>
                  <a:pt x="244" y="1044"/>
                  <a:pt x="244" y="1044"/>
                </a:cubicBezTo>
                <a:cubicBezTo>
                  <a:pt x="233" y="1075"/>
                  <a:pt x="219" y="1115"/>
                  <a:pt x="219" y="1151"/>
                </a:cubicBezTo>
                <a:cubicBezTo>
                  <a:pt x="219" y="1168"/>
                  <a:pt x="222" y="1184"/>
                  <a:pt x="230" y="1199"/>
                </a:cubicBezTo>
                <a:cubicBezTo>
                  <a:pt x="236" y="1209"/>
                  <a:pt x="246" y="1216"/>
                  <a:pt x="258" y="1219"/>
                </a:cubicBezTo>
                <a:cubicBezTo>
                  <a:pt x="270" y="1222"/>
                  <a:pt x="282" y="1220"/>
                  <a:pt x="293" y="1214"/>
                </a:cubicBezTo>
                <a:cubicBezTo>
                  <a:pt x="310" y="1203"/>
                  <a:pt x="326" y="1188"/>
                  <a:pt x="340" y="1172"/>
                </a:cubicBezTo>
                <a:cubicBezTo>
                  <a:pt x="340" y="1180"/>
                  <a:pt x="342" y="1188"/>
                  <a:pt x="345" y="1196"/>
                </a:cubicBezTo>
                <a:cubicBezTo>
                  <a:pt x="353" y="1216"/>
                  <a:pt x="374" y="1228"/>
                  <a:pt x="396" y="1223"/>
                </a:cubicBezTo>
                <a:cubicBezTo>
                  <a:pt x="447" y="1213"/>
                  <a:pt x="481" y="1156"/>
                  <a:pt x="506" y="1115"/>
                </a:cubicBezTo>
                <a:cubicBezTo>
                  <a:pt x="506" y="1115"/>
                  <a:pt x="508" y="1112"/>
                  <a:pt x="508" y="1111"/>
                </a:cubicBezTo>
                <a:cubicBezTo>
                  <a:pt x="514" y="1118"/>
                  <a:pt x="521" y="1124"/>
                  <a:pt x="529" y="1127"/>
                </a:cubicBezTo>
                <a:cubicBezTo>
                  <a:pt x="526" y="1142"/>
                  <a:pt x="524" y="1156"/>
                  <a:pt x="524" y="1169"/>
                </a:cubicBezTo>
                <a:cubicBezTo>
                  <a:pt x="524" y="1195"/>
                  <a:pt x="531" y="1216"/>
                  <a:pt x="549" y="1231"/>
                </a:cubicBezTo>
                <a:cubicBezTo>
                  <a:pt x="560" y="1241"/>
                  <a:pt x="575" y="1244"/>
                  <a:pt x="590" y="1241"/>
                </a:cubicBezTo>
                <a:cubicBezTo>
                  <a:pt x="649" y="1225"/>
                  <a:pt x="694" y="1167"/>
                  <a:pt x="727" y="1124"/>
                </a:cubicBezTo>
                <a:cubicBezTo>
                  <a:pt x="740" y="1107"/>
                  <a:pt x="740" y="1107"/>
                  <a:pt x="740" y="1107"/>
                </a:cubicBezTo>
                <a:cubicBezTo>
                  <a:pt x="763" y="1079"/>
                  <a:pt x="784" y="1050"/>
                  <a:pt x="806" y="1021"/>
                </a:cubicBezTo>
                <a:cubicBezTo>
                  <a:pt x="790" y="1064"/>
                  <a:pt x="778" y="1106"/>
                  <a:pt x="778" y="1142"/>
                </a:cubicBezTo>
                <a:cubicBezTo>
                  <a:pt x="778" y="1166"/>
                  <a:pt x="783" y="1187"/>
                  <a:pt x="796" y="1204"/>
                </a:cubicBezTo>
                <a:cubicBezTo>
                  <a:pt x="807" y="1217"/>
                  <a:pt x="824" y="1223"/>
                  <a:pt x="840" y="1220"/>
                </a:cubicBezTo>
                <a:cubicBezTo>
                  <a:pt x="883" y="1212"/>
                  <a:pt x="917" y="1176"/>
                  <a:pt x="944" y="1141"/>
                </a:cubicBezTo>
                <a:cubicBezTo>
                  <a:pt x="944" y="1156"/>
                  <a:pt x="947" y="1169"/>
                  <a:pt x="952" y="1181"/>
                </a:cubicBezTo>
                <a:cubicBezTo>
                  <a:pt x="959" y="1199"/>
                  <a:pt x="977" y="1210"/>
                  <a:pt x="997" y="1208"/>
                </a:cubicBezTo>
                <a:cubicBezTo>
                  <a:pt x="1015" y="1207"/>
                  <a:pt x="1032" y="1200"/>
                  <a:pt x="1046" y="1190"/>
                </a:cubicBezTo>
                <a:cubicBezTo>
                  <a:pt x="1051" y="1191"/>
                  <a:pt x="1056" y="1191"/>
                  <a:pt x="1062" y="1191"/>
                </a:cubicBezTo>
                <a:cubicBezTo>
                  <a:pt x="1075" y="1190"/>
                  <a:pt x="1088" y="1186"/>
                  <a:pt x="1100" y="1180"/>
                </a:cubicBezTo>
                <a:cubicBezTo>
                  <a:pt x="1103" y="1199"/>
                  <a:pt x="1112" y="1215"/>
                  <a:pt x="1129" y="1226"/>
                </a:cubicBezTo>
                <a:cubicBezTo>
                  <a:pt x="1146" y="1237"/>
                  <a:pt x="1163" y="1238"/>
                  <a:pt x="1180" y="1233"/>
                </a:cubicBezTo>
                <a:cubicBezTo>
                  <a:pt x="1182" y="1239"/>
                  <a:pt x="1185" y="1244"/>
                  <a:pt x="1190" y="1248"/>
                </a:cubicBezTo>
                <a:cubicBezTo>
                  <a:pt x="1200" y="1258"/>
                  <a:pt x="1214" y="1262"/>
                  <a:pt x="1228" y="1260"/>
                </a:cubicBezTo>
                <a:cubicBezTo>
                  <a:pt x="1275" y="1253"/>
                  <a:pt x="1308" y="1210"/>
                  <a:pt x="1331" y="1179"/>
                </a:cubicBezTo>
                <a:cubicBezTo>
                  <a:pt x="1331" y="1179"/>
                  <a:pt x="1332" y="1179"/>
                  <a:pt x="1332" y="1179"/>
                </a:cubicBezTo>
                <a:cubicBezTo>
                  <a:pt x="1333" y="1181"/>
                  <a:pt x="1334" y="1183"/>
                  <a:pt x="1335" y="1185"/>
                </a:cubicBezTo>
                <a:cubicBezTo>
                  <a:pt x="1339" y="1190"/>
                  <a:pt x="1343" y="1194"/>
                  <a:pt x="1349" y="1198"/>
                </a:cubicBezTo>
                <a:cubicBezTo>
                  <a:pt x="1343" y="1218"/>
                  <a:pt x="1339" y="1238"/>
                  <a:pt x="1339" y="1258"/>
                </a:cubicBezTo>
                <a:cubicBezTo>
                  <a:pt x="1339" y="1259"/>
                  <a:pt x="1339" y="1260"/>
                  <a:pt x="1339" y="1262"/>
                </a:cubicBezTo>
                <a:cubicBezTo>
                  <a:pt x="1340" y="1284"/>
                  <a:pt x="1357" y="1303"/>
                  <a:pt x="1379" y="1305"/>
                </a:cubicBezTo>
                <a:cubicBezTo>
                  <a:pt x="1426" y="1311"/>
                  <a:pt x="1465" y="1273"/>
                  <a:pt x="1506" y="1222"/>
                </a:cubicBezTo>
                <a:cubicBezTo>
                  <a:pt x="1508" y="1232"/>
                  <a:pt x="1513" y="1240"/>
                  <a:pt x="1521" y="1247"/>
                </a:cubicBezTo>
                <a:cubicBezTo>
                  <a:pt x="1532" y="1256"/>
                  <a:pt x="1547" y="1259"/>
                  <a:pt x="1561" y="1256"/>
                </a:cubicBezTo>
                <a:cubicBezTo>
                  <a:pt x="1597" y="1246"/>
                  <a:pt x="1622" y="1213"/>
                  <a:pt x="1639" y="1189"/>
                </a:cubicBezTo>
                <a:cubicBezTo>
                  <a:pt x="1648" y="1177"/>
                  <a:pt x="1648" y="1177"/>
                  <a:pt x="1648" y="1177"/>
                </a:cubicBezTo>
                <a:cubicBezTo>
                  <a:pt x="1673" y="1147"/>
                  <a:pt x="1698" y="1117"/>
                  <a:pt x="1722" y="1088"/>
                </a:cubicBezTo>
                <a:cubicBezTo>
                  <a:pt x="1722" y="1089"/>
                  <a:pt x="1721" y="1091"/>
                  <a:pt x="1721" y="1092"/>
                </a:cubicBezTo>
                <a:cubicBezTo>
                  <a:pt x="1707" y="1126"/>
                  <a:pt x="1690" y="1166"/>
                  <a:pt x="1690" y="1203"/>
                </a:cubicBezTo>
                <a:cubicBezTo>
                  <a:pt x="1690" y="1217"/>
                  <a:pt x="1692" y="1230"/>
                  <a:pt x="1698" y="1243"/>
                </a:cubicBezTo>
                <a:cubicBezTo>
                  <a:pt x="1703" y="1255"/>
                  <a:pt x="1713" y="1264"/>
                  <a:pt x="1726" y="1268"/>
                </a:cubicBezTo>
                <a:cubicBezTo>
                  <a:pt x="1738" y="1272"/>
                  <a:pt x="1752" y="1270"/>
                  <a:pt x="1763" y="1263"/>
                </a:cubicBezTo>
                <a:cubicBezTo>
                  <a:pt x="1784" y="1249"/>
                  <a:pt x="1803" y="1231"/>
                  <a:pt x="1821" y="1211"/>
                </a:cubicBezTo>
                <a:cubicBezTo>
                  <a:pt x="1823" y="1212"/>
                  <a:pt x="1826" y="1212"/>
                  <a:pt x="1829" y="1213"/>
                </a:cubicBezTo>
                <a:cubicBezTo>
                  <a:pt x="1862" y="1216"/>
                  <a:pt x="1889" y="1196"/>
                  <a:pt x="1912" y="1176"/>
                </a:cubicBezTo>
                <a:cubicBezTo>
                  <a:pt x="1913" y="1183"/>
                  <a:pt x="1916" y="1190"/>
                  <a:pt x="1921" y="1196"/>
                </a:cubicBezTo>
                <a:cubicBezTo>
                  <a:pt x="1933" y="1210"/>
                  <a:pt x="1952" y="1216"/>
                  <a:pt x="1969" y="1210"/>
                </a:cubicBezTo>
                <a:cubicBezTo>
                  <a:pt x="1992" y="1203"/>
                  <a:pt x="2012" y="1188"/>
                  <a:pt x="2029" y="1172"/>
                </a:cubicBezTo>
                <a:cubicBezTo>
                  <a:pt x="2038" y="1184"/>
                  <a:pt x="2052" y="1191"/>
                  <a:pt x="2067" y="1190"/>
                </a:cubicBezTo>
                <a:cubicBezTo>
                  <a:pt x="2072" y="1190"/>
                  <a:pt x="2078" y="1189"/>
                  <a:pt x="2083" y="1188"/>
                </a:cubicBezTo>
                <a:cubicBezTo>
                  <a:pt x="2080" y="1196"/>
                  <a:pt x="2078" y="1204"/>
                  <a:pt x="2077" y="1212"/>
                </a:cubicBezTo>
                <a:cubicBezTo>
                  <a:pt x="2077" y="1214"/>
                  <a:pt x="2077" y="1215"/>
                  <a:pt x="2077" y="1216"/>
                </a:cubicBezTo>
                <a:cubicBezTo>
                  <a:pt x="2077" y="1231"/>
                  <a:pt x="2084" y="1245"/>
                  <a:pt x="2096" y="1253"/>
                </a:cubicBezTo>
                <a:cubicBezTo>
                  <a:pt x="2110" y="1263"/>
                  <a:pt x="2127" y="1264"/>
                  <a:pt x="2142" y="1257"/>
                </a:cubicBezTo>
                <a:cubicBezTo>
                  <a:pt x="2157" y="1249"/>
                  <a:pt x="2171" y="1240"/>
                  <a:pt x="2183" y="1229"/>
                </a:cubicBezTo>
                <a:cubicBezTo>
                  <a:pt x="2181" y="1233"/>
                  <a:pt x="2180" y="1237"/>
                  <a:pt x="2179" y="1241"/>
                </a:cubicBezTo>
                <a:cubicBezTo>
                  <a:pt x="2178" y="1245"/>
                  <a:pt x="2177" y="1249"/>
                  <a:pt x="2177" y="1253"/>
                </a:cubicBezTo>
                <a:cubicBezTo>
                  <a:pt x="2177" y="1264"/>
                  <a:pt x="2182" y="1276"/>
                  <a:pt x="2190" y="1284"/>
                </a:cubicBezTo>
                <a:cubicBezTo>
                  <a:pt x="2201" y="1296"/>
                  <a:pt x="2218" y="1300"/>
                  <a:pt x="2233" y="1296"/>
                </a:cubicBezTo>
                <a:cubicBezTo>
                  <a:pt x="2235" y="1296"/>
                  <a:pt x="2237" y="1295"/>
                  <a:pt x="2239" y="1295"/>
                </a:cubicBezTo>
                <a:cubicBezTo>
                  <a:pt x="2239" y="1297"/>
                  <a:pt x="2240" y="1300"/>
                  <a:pt x="2242" y="1303"/>
                </a:cubicBezTo>
                <a:cubicBezTo>
                  <a:pt x="2250" y="1317"/>
                  <a:pt x="2264" y="1325"/>
                  <a:pt x="2280" y="1326"/>
                </a:cubicBezTo>
                <a:cubicBezTo>
                  <a:pt x="2319" y="1326"/>
                  <a:pt x="2357" y="1304"/>
                  <a:pt x="2397" y="1269"/>
                </a:cubicBezTo>
                <a:cubicBezTo>
                  <a:pt x="2397" y="1281"/>
                  <a:pt x="2402" y="1292"/>
                  <a:pt x="2411" y="1301"/>
                </a:cubicBezTo>
                <a:cubicBezTo>
                  <a:pt x="2428" y="1316"/>
                  <a:pt x="2454" y="1316"/>
                  <a:pt x="2471" y="1301"/>
                </a:cubicBezTo>
                <a:cubicBezTo>
                  <a:pt x="2472" y="1301"/>
                  <a:pt x="2473" y="1300"/>
                  <a:pt x="2473" y="1300"/>
                </a:cubicBezTo>
                <a:cubicBezTo>
                  <a:pt x="2473" y="1311"/>
                  <a:pt x="2477" y="1322"/>
                  <a:pt x="2485" y="1330"/>
                </a:cubicBezTo>
                <a:cubicBezTo>
                  <a:pt x="2502" y="1348"/>
                  <a:pt x="2530" y="1349"/>
                  <a:pt x="2548" y="1333"/>
                </a:cubicBezTo>
                <a:cubicBezTo>
                  <a:pt x="2570" y="1313"/>
                  <a:pt x="2570" y="1313"/>
                  <a:pt x="2570" y="1313"/>
                </a:cubicBezTo>
                <a:cubicBezTo>
                  <a:pt x="2595" y="1290"/>
                  <a:pt x="2628" y="1260"/>
                  <a:pt x="2660" y="1239"/>
                </a:cubicBezTo>
                <a:cubicBezTo>
                  <a:pt x="2675" y="1254"/>
                  <a:pt x="2698" y="1258"/>
                  <a:pt x="2716" y="1247"/>
                </a:cubicBezTo>
                <a:cubicBezTo>
                  <a:pt x="2744" y="1230"/>
                  <a:pt x="2762" y="1203"/>
                  <a:pt x="2763" y="1174"/>
                </a:cubicBezTo>
                <a:cubicBezTo>
                  <a:pt x="2763" y="1174"/>
                  <a:pt x="2763" y="1173"/>
                  <a:pt x="2763" y="1172"/>
                </a:cubicBezTo>
                <a:cubicBezTo>
                  <a:pt x="2763" y="1160"/>
                  <a:pt x="2759" y="1149"/>
                  <a:pt x="2751" y="1140"/>
                </a:cubicBezTo>
                <a:cubicBezTo>
                  <a:pt x="2743" y="1132"/>
                  <a:pt x="2732" y="1127"/>
                  <a:pt x="2721" y="1127"/>
                </a:cubicBezTo>
                <a:cubicBezTo>
                  <a:pt x="2741" y="1097"/>
                  <a:pt x="2759" y="1065"/>
                  <a:pt x="2766" y="1032"/>
                </a:cubicBezTo>
                <a:cubicBezTo>
                  <a:pt x="2766" y="1029"/>
                  <a:pt x="2767" y="1025"/>
                  <a:pt x="2767" y="1022"/>
                </a:cubicBezTo>
                <a:cubicBezTo>
                  <a:pt x="2767" y="1011"/>
                  <a:pt x="2763" y="1001"/>
                  <a:pt x="2755" y="992"/>
                </a:cubicBezTo>
                <a:cubicBezTo>
                  <a:pt x="2747" y="984"/>
                  <a:pt x="2737" y="979"/>
                  <a:pt x="2725" y="978"/>
                </a:cubicBezTo>
                <a:cubicBezTo>
                  <a:pt x="2729" y="967"/>
                  <a:pt x="2731" y="956"/>
                  <a:pt x="2731" y="945"/>
                </a:cubicBezTo>
                <a:cubicBezTo>
                  <a:pt x="2731" y="944"/>
                  <a:pt x="2731" y="942"/>
                  <a:pt x="2731" y="940"/>
                </a:cubicBezTo>
                <a:cubicBezTo>
                  <a:pt x="2731" y="928"/>
                  <a:pt x="2725" y="917"/>
                  <a:pt x="2716" y="909"/>
                </a:cubicBezTo>
                <a:cubicBezTo>
                  <a:pt x="2716" y="909"/>
                  <a:pt x="2716" y="909"/>
                  <a:pt x="2715" y="909"/>
                </a:cubicBezTo>
                <a:cubicBezTo>
                  <a:pt x="2737" y="885"/>
                  <a:pt x="2758" y="862"/>
                  <a:pt x="2777" y="837"/>
                </a:cubicBezTo>
                <a:cubicBezTo>
                  <a:pt x="2784" y="829"/>
                  <a:pt x="2787" y="819"/>
                  <a:pt x="2787" y="809"/>
                </a:cubicBezTo>
                <a:cubicBezTo>
                  <a:pt x="2787" y="797"/>
                  <a:pt x="2783" y="785"/>
                  <a:pt x="2774" y="777"/>
                </a:cubicBezTo>
                <a:cubicBezTo>
                  <a:pt x="2757" y="760"/>
                  <a:pt x="2731" y="760"/>
                  <a:pt x="2713" y="775"/>
                </a:cubicBezTo>
                <a:cubicBezTo>
                  <a:pt x="2663" y="818"/>
                  <a:pt x="2609" y="858"/>
                  <a:pt x="2556" y="896"/>
                </a:cubicBezTo>
                <a:cubicBezTo>
                  <a:pt x="2552" y="899"/>
                  <a:pt x="2548" y="902"/>
                  <a:pt x="2544" y="905"/>
                </a:cubicBezTo>
                <a:cubicBezTo>
                  <a:pt x="2595" y="839"/>
                  <a:pt x="2648" y="771"/>
                  <a:pt x="2709" y="715"/>
                </a:cubicBezTo>
                <a:cubicBezTo>
                  <a:pt x="2722" y="704"/>
                  <a:pt x="2735" y="693"/>
                  <a:pt x="2748" y="682"/>
                </a:cubicBezTo>
                <a:cubicBezTo>
                  <a:pt x="2759" y="673"/>
                  <a:pt x="2764" y="660"/>
                  <a:pt x="2764" y="647"/>
                </a:cubicBezTo>
                <a:cubicBezTo>
                  <a:pt x="2764" y="637"/>
                  <a:pt x="2761" y="627"/>
                  <a:pt x="2754" y="619"/>
                </a:cubicBezTo>
                <a:cubicBezTo>
                  <a:pt x="2738" y="600"/>
                  <a:pt x="2711" y="597"/>
                  <a:pt x="2691" y="612"/>
                </a:cubicBezTo>
                <a:cubicBezTo>
                  <a:pt x="2691" y="612"/>
                  <a:pt x="2690" y="613"/>
                  <a:pt x="2690" y="613"/>
                </a:cubicBezTo>
                <a:cubicBezTo>
                  <a:pt x="2690" y="613"/>
                  <a:pt x="2690" y="613"/>
                  <a:pt x="2690" y="613"/>
                </a:cubicBezTo>
                <a:cubicBezTo>
                  <a:pt x="2690" y="614"/>
                  <a:pt x="2689" y="614"/>
                  <a:pt x="2689" y="614"/>
                </a:cubicBezTo>
                <a:cubicBezTo>
                  <a:pt x="2684" y="618"/>
                  <a:pt x="2678" y="623"/>
                  <a:pt x="2673" y="627"/>
                </a:cubicBezTo>
                <a:cubicBezTo>
                  <a:pt x="2677" y="621"/>
                  <a:pt x="2679" y="614"/>
                  <a:pt x="2679" y="606"/>
                </a:cubicBezTo>
                <a:cubicBezTo>
                  <a:pt x="2679" y="598"/>
                  <a:pt x="2676" y="589"/>
                  <a:pt x="2671" y="582"/>
                </a:cubicBezTo>
                <a:cubicBezTo>
                  <a:pt x="2662" y="568"/>
                  <a:pt x="2647" y="561"/>
                  <a:pt x="2631" y="562"/>
                </a:cubicBezTo>
                <a:cubicBezTo>
                  <a:pt x="2645" y="551"/>
                  <a:pt x="2660" y="542"/>
                  <a:pt x="2674" y="533"/>
                </a:cubicBezTo>
                <a:cubicBezTo>
                  <a:pt x="2688" y="524"/>
                  <a:pt x="2696" y="509"/>
                  <a:pt x="2696" y="494"/>
                </a:cubicBezTo>
                <a:cubicBezTo>
                  <a:pt x="2696" y="486"/>
                  <a:pt x="2694" y="478"/>
                  <a:pt x="2689" y="471"/>
                </a:cubicBezTo>
                <a:cubicBezTo>
                  <a:pt x="2676" y="450"/>
                  <a:pt x="2649" y="443"/>
                  <a:pt x="2628" y="456"/>
                </a:cubicBezTo>
                <a:cubicBezTo>
                  <a:pt x="2628" y="456"/>
                  <a:pt x="2627" y="456"/>
                  <a:pt x="2627" y="456"/>
                </a:cubicBezTo>
                <a:cubicBezTo>
                  <a:pt x="2627" y="456"/>
                  <a:pt x="2627" y="456"/>
                  <a:pt x="2627" y="456"/>
                </a:cubicBezTo>
                <a:cubicBezTo>
                  <a:pt x="2627" y="456"/>
                  <a:pt x="2627" y="456"/>
                  <a:pt x="2627" y="456"/>
                </a:cubicBezTo>
                <a:cubicBezTo>
                  <a:pt x="2624" y="458"/>
                  <a:pt x="2620" y="460"/>
                  <a:pt x="2617" y="462"/>
                </a:cubicBezTo>
                <a:cubicBezTo>
                  <a:pt x="2625" y="456"/>
                  <a:pt x="2632" y="450"/>
                  <a:pt x="2640" y="443"/>
                </a:cubicBezTo>
                <a:cubicBezTo>
                  <a:pt x="2650" y="435"/>
                  <a:pt x="2656" y="422"/>
                  <a:pt x="2656" y="409"/>
                </a:cubicBezTo>
                <a:cubicBezTo>
                  <a:pt x="2656" y="400"/>
                  <a:pt x="2654" y="392"/>
                  <a:pt x="2649" y="384"/>
                </a:cubicBezTo>
                <a:cubicBezTo>
                  <a:pt x="2644" y="376"/>
                  <a:pt x="2636" y="371"/>
                  <a:pt x="2628" y="367"/>
                </a:cubicBezTo>
                <a:cubicBezTo>
                  <a:pt x="2633" y="364"/>
                  <a:pt x="2638" y="360"/>
                  <a:pt x="2643" y="357"/>
                </a:cubicBezTo>
                <a:cubicBezTo>
                  <a:pt x="2643" y="357"/>
                  <a:pt x="2642" y="357"/>
                  <a:pt x="2642" y="358"/>
                </a:cubicBezTo>
                <a:cubicBezTo>
                  <a:pt x="2643" y="357"/>
                  <a:pt x="2644" y="357"/>
                  <a:pt x="2644" y="356"/>
                </a:cubicBezTo>
                <a:cubicBezTo>
                  <a:pt x="2657" y="348"/>
                  <a:pt x="2663" y="334"/>
                  <a:pt x="2663" y="320"/>
                </a:cubicBezTo>
                <a:cubicBezTo>
                  <a:pt x="2663" y="311"/>
                  <a:pt x="2661" y="302"/>
                  <a:pt x="2656" y="294"/>
                </a:cubicBezTo>
                <a:cubicBezTo>
                  <a:pt x="2642" y="274"/>
                  <a:pt x="2614" y="269"/>
                  <a:pt x="2594" y="282"/>
                </a:cubicBezTo>
                <a:cubicBezTo>
                  <a:pt x="2593" y="282"/>
                  <a:pt x="2593" y="283"/>
                  <a:pt x="2592" y="283"/>
                </a:cubicBezTo>
                <a:cubicBezTo>
                  <a:pt x="2572" y="298"/>
                  <a:pt x="2547" y="309"/>
                  <a:pt x="2521" y="321"/>
                </a:cubicBezTo>
                <a:cubicBezTo>
                  <a:pt x="2516" y="323"/>
                  <a:pt x="2512" y="325"/>
                  <a:pt x="2508" y="327"/>
                </a:cubicBezTo>
                <a:cubicBezTo>
                  <a:pt x="2524" y="315"/>
                  <a:pt x="2540" y="302"/>
                  <a:pt x="2553" y="287"/>
                </a:cubicBezTo>
                <a:cubicBezTo>
                  <a:pt x="2561" y="278"/>
                  <a:pt x="2566" y="267"/>
                  <a:pt x="2566" y="256"/>
                </a:cubicBezTo>
                <a:cubicBezTo>
                  <a:pt x="2566" y="249"/>
                  <a:pt x="2564" y="241"/>
                  <a:pt x="2560" y="234"/>
                </a:cubicBezTo>
                <a:cubicBezTo>
                  <a:pt x="2550" y="217"/>
                  <a:pt x="2531" y="208"/>
                  <a:pt x="2512" y="212"/>
                </a:cubicBezTo>
                <a:cubicBezTo>
                  <a:pt x="2484" y="218"/>
                  <a:pt x="2457" y="232"/>
                  <a:pt x="2431" y="249"/>
                </a:cubicBezTo>
                <a:cubicBezTo>
                  <a:pt x="2436" y="242"/>
                  <a:pt x="2438" y="234"/>
                  <a:pt x="2438" y="226"/>
                </a:cubicBezTo>
                <a:cubicBezTo>
                  <a:pt x="2438" y="218"/>
                  <a:pt x="2436" y="210"/>
                  <a:pt x="2432" y="203"/>
                </a:cubicBezTo>
                <a:cubicBezTo>
                  <a:pt x="2421" y="184"/>
                  <a:pt x="2399" y="176"/>
                  <a:pt x="2378" y="183"/>
                </a:cubicBezTo>
                <a:cubicBezTo>
                  <a:pt x="2301" y="211"/>
                  <a:pt x="2231" y="266"/>
                  <a:pt x="2175" y="310"/>
                </a:cubicBezTo>
                <a:cubicBezTo>
                  <a:pt x="2086" y="380"/>
                  <a:pt x="2003" y="462"/>
                  <a:pt x="1913" y="568"/>
                </a:cubicBezTo>
                <a:cubicBezTo>
                  <a:pt x="1982" y="478"/>
                  <a:pt x="2056" y="390"/>
                  <a:pt x="2141" y="311"/>
                </a:cubicBezTo>
                <a:cubicBezTo>
                  <a:pt x="2148" y="305"/>
                  <a:pt x="2159" y="296"/>
                  <a:pt x="2172" y="286"/>
                </a:cubicBezTo>
                <a:cubicBezTo>
                  <a:pt x="2213" y="255"/>
                  <a:pt x="2259" y="219"/>
                  <a:pt x="2270" y="177"/>
                </a:cubicBezTo>
                <a:cubicBezTo>
                  <a:pt x="2271" y="174"/>
                  <a:pt x="2271" y="170"/>
                  <a:pt x="2271" y="166"/>
                </a:cubicBezTo>
                <a:cubicBezTo>
                  <a:pt x="2271" y="154"/>
                  <a:pt x="2266" y="142"/>
                  <a:pt x="2257" y="133"/>
                </a:cubicBezTo>
                <a:cubicBezTo>
                  <a:pt x="2246" y="122"/>
                  <a:pt x="2228" y="118"/>
                  <a:pt x="2213" y="123"/>
                </a:cubicBezTo>
                <a:cubicBezTo>
                  <a:pt x="2201" y="127"/>
                  <a:pt x="2189" y="132"/>
                  <a:pt x="2177" y="138"/>
                </a:cubicBezTo>
                <a:cubicBezTo>
                  <a:pt x="2175" y="136"/>
                  <a:pt x="2173" y="135"/>
                  <a:pt x="2170" y="135"/>
                </a:cubicBezTo>
                <a:cubicBezTo>
                  <a:pt x="2126" y="119"/>
                  <a:pt x="2074" y="143"/>
                  <a:pt x="2019" y="176"/>
                </a:cubicBezTo>
                <a:cubicBezTo>
                  <a:pt x="2025" y="160"/>
                  <a:pt x="2029" y="145"/>
                  <a:pt x="2029" y="130"/>
                </a:cubicBezTo>
                <a:cubicBezTo>
                  <a:pt x="2029" y="126"/>
                  <a:pt x="2028" y="122"/>
                  <a:pt x="2028" y="119"/>
                </a:cubicBezTo>
                <a:cubicBezTo>
                  <a:pt x="2025" y="98"/>
                  <a:pt x="2009" y="82"/>
                  <a:pt x="1988" y="80"/>
                </a:cubicBezTo>
                <a:cubicBezTo>
                  <a:pt x="1970" y="78"/>
                  <a:pt x="1952" y="81"/>
                  <a:pt x="1934" y="86"/>
                </a:cubicBezTo>
                <a:cubicBezTo>
                  <a:pt x="1934" y="86"/>
                  <a:pt x="1934" y="86"/>
                  <a:pt x="1934" y="86"/>
                </a:cubicBezTo>
                <a:cubicBezTo>
                  <a:pt x="1918" y="69"/>
                  <a:pt x="1890" y="68"/>
                  <a:pt x="1872" y="84"/>
                </a:cubicBezTo>
                <a:cubicBezTo>
                  <a:pt x="1866" y="88"/>
                  <a:pt x="1861" y="94"/>
                  <a:pt x="1856" y="99"/>
                </a:cubicBezTo>
                <a:cubicBezTo>
                  <a:pt x="1845" y="108"/>
                  <a:pt x="1833" y="117"/>
                  <a:pt x="1821" y="126"/>
                </a:cubicBezTo>
                <a:cubicBezTo>
                  <a:pt x="1823" y="121"/>
                  <a:pt x="1824" y="115"/>
                  <a:pt x="1825" y="109"/>
                </a:cubicBezTo>
                <a:cubicBezTo>
                  <a:pt x="1825" y="107"/>
                  <a:pt x="1825" y="105"/>
                  <a:pt x="1825" y="102"/>
                </a:cubicBezTo>
                <a:cubicBezTo>
                  <a:pt x="1825" y="90"/>
                  <a:pt x="1821" y="79"/>
                  <a:pt x="1812" y="70"/>
                </a:cubicBezTo>
                <a:cubicBezTo>
                  <a:pt x="1802" y="60"/>
                  <a:pt x="1787" y="56"/>
                  <a:pt x="1773" y="58"/>
                </a:cubicBezTo>
                <a:cubicBezTo>
                  <a:pt x="1714" y="68"/>
                  <a:pt x="1657" y="106"/>
                  <a:pt x="1611" y="136"/>
                </a:cubicBezTo>
                <a:cubicBezTo>
                  <a:pt x="1611" y="136"/>
                  <a:pt x="1610" y="137"/>
                  <a:pt x="1610" y="137"/>
                </a:cubicBezTo>
                <a:cubicBezTo>
                  <a:pt x="1610" y="135"/>
                  <a:pt x="1610" y="134"/>
                  <a:pt x="1610" y="132"/>
                </a:cubicBezTo>
                <a:cubicBezTo>
                  <a:pt x="1610" y="124"/>
                  <a:pt x="1608" y="116"/>
                  <a:pt x="1603" y="109"/>
                </a:cubicBezTo>
                <a:cubicBezTo>
                  <a:pt x="1593" y="91"/>
                  <a:pt x="1571" y="83"/>
                  <a:pt x="1551" y="89"/>
                </a:cubicBezTo>
                <a:cubicBezTo>
                  <a:pt x="1495" y="108"/>
                  <a:pt x="1446" y="151"/>
                  <a:pt x="1403" y="190"/>
                </a:cubicBezTo>
                <a:cubicBezTo>
                  <a:pt x="1405" y="183"/>
                  <a:pt x="1407" y="176"/>
                  <a:pt x="1408" y="169"/>
                </a:cubicBezTo>
                <a:cubicBezTo>
                  <a:pt x="1408" y="167"/>
                  <a:pt x="1408" y="165"/>
                  <a:pt x="1408" y="163"/>
                </a:cubicBezTo>
                <a:cubicBezTo>
                  <a:pt x="1408" y="162"/>
                  <a:pt x="1408" y="160"/>
                  <a:pt x="1408" y="159"/>
                </a:cubicBezTo>
                <a:cubicBezTo>
                  <a:pt x="1429" y="143"/>
                  <a:pt x="1450" y="127"/>
                  <a:pt x="1470" y="110"/>
                </a:cubicBezTo>
                <a:cubicBezTo>
                  <a:pt x="1481" y="101"/>
                  <a:pt x="1486" y="88"/>
                  <a:pt x="1486" y="76"/>
                </a:cubicBezTo>
                <a:cubicBezTo>
                  <a:pt x="1486" y="69"/>
                  <a:pt x="1485" y="62"/>
                  <a:pt x="1482" y="56"/>
                </a:cubicBezTo>
                <a:cubicBezTo>
                  <a:pt x="1472" y="37"/>
                  <a:pt x="1452" y="27"/>
                  <a:pt x="1431" y="32"/>
                </a:cubicBezTo>
                <a:cubicBezTo>
                  <a:pt x="1397" y="39"/>
                  <a:pt x="1365" y="56"/>
                  <a:pt x="1334" y="77"/>
                </a:cubicBezTo>
                <a:cubicBezTo>
                  <a:pt x="1321" y="43"/>
                  <a:pt x="1293" y="22"/>
                  <a:pt x="1254" y="17"/>
                </a:cubicBezTo>
                <a:cubicBezTo>
                  <a:pt x="1228" y="13"/>
                  <a:pt x="1202" y="17"/>
                  <a:pt x="1180" y="21"/>
                </a:cubicBezTo>
                <a:cubicBezTo>
                  <a:pt x="1084" y="39"/>
                  <a:pt x="1001" y="92"/>
                  <a:pt x="927" y="156"/>
                </a:cubicBezTo>
                <a:cubicBezTo>
                  <a:pt x="926" y="153"/>
                  <a:pt x="924" y="151"/>
                  <a:pt x="922" y="148"/>
                </a:cubicBezTo>
                <a:cubicBezTo>
                  <a:pt x="911" y="134"/>
                  <a:pt x="892" y="128"/>
                  <a:pt x="874" y="133"/>
                </a:cubicBezTo>
                <a:cubicBezTo>
                  <a:pt x="800" y="155"/>
                  <a:pt x="699" y="288"/>
                  <a:pt x="540" y="502"/>
                </a:cubicBezTo>
                <a:cubicBezTo>
                  <a:pt x="538" y="506"/>
                  <a:pt x="535" y="509"/>
                  <a:pt x="533" y="512"/>
                </a:cubicBezTo>
                <a:cubicBezTo>
                  <a:pt x="510" y="542"/>
                  <a:pt x="487" y="573"/>
                  <a:pt x="466" y="603"/>
                </a:cubicBezTo>
                <a:cubicBezTo>
                  <a:pt x="430" y="651"/>
                  <a:pt x="394" y="696"/>
                  <a:pt x="363" y="734"/>
                </a:cubicBezTo>
                <a:cubicBezTo>
                  <a:pt x="342" y="758"/>
                  <a:pt x="325" y="777"/>
                  <a:pt x="311" y="791"/>
                </a:cubicBezTo>
                <a:cubicBezTo>
                  <a:pt x="353" y="736"/>
                  <a:pt x="406" y="656"/>
                  <a:pt x="474" y="545"/>
                </a:cubicBezTo>
                <a:cubicBezTo>
                  <a:pt x="490" y="519"/>
                  <a:pt x="505" y="495"/>
                  <a:pt x="509" y="489"/>
                </a:cubicBezTo>
                <a:cubicBezTo>
                  <a:pt x="576" y="398"/>
                  <a:pt x="634" y="324"/>
                  <a:pt x="705" y="260"/>
                </a:cubicBezTo>
                <a:cubicBezTo>
                  <a:pt x="717" y="249"/>
                  <a:pt x="717" y="249"/>
                  <a:pt x="717" y="249"/>
                </a:cubicBezTo>
                <a:cubicBezTo>
                  <a:pt x="739" y="231"/>
                  <a:pt x="763" y="210"/>
                  <a:pt x="778" y="182"/>
                </a:cubicBezTo>
                <a:cubicBezTo>
                  <a:pt x="782" y="175"/>
                  <a:pt x="784" y="167"/>
                  <a:pt x="784" y="160"/>
                </a:cubicBezTo>
                <a:cubicBezTo>
                  <a:pt x="784" y="148"/>
                  <a:pt x="779" y="136"/>
                  <a:pt x="770" y="127"/>
                </a:cubicBezTo>
                <a:cubicBezTo>
                  <a:pt x="755" y="113"/>
                  <a:pt x="732" y="111"/>
                  <a:pt x="715" y="122"/>
                </a:cubicBezTo>
                <a:cubicBezTo>
                  <a:pt x="605" y="192"/>
                  <a:pt x="514" y="303"/>
                  <a:pt x="433" y="402"/>
                </a:cubicBezTo>
                <a:cubicBezTo>
                  <a:pt x="420" y="418"/>
                  <a:pt x="420" y="418"/>
                  <a:pt x="420" y="418"/>
                </a:cubicBezTo>
                <a:cubicBezTo>
                  <a:pt x="376" y="472"/>
                  <a:pt x="332" y="529"/>
                  <a:pt x="293" y="590"/>
                </a:cubicBezTo>
                <a:cubicBezTo>
                  <a:pt x="327" y="536"/>
                  <a:pt x="367" y="484"/>
                  <a:pt x="404" y="437"/>
                </a:cubicBezTo>
                <a:cubicBezTo>
                  <a:pt x="433" y="400"/>
                  <a:pt x="459" y="360"/>
                  <a:pt x="484" y="321"/>
                </a:cubicBezTo>
                <a:cubicBezTo>
                  <a:pt x="515" y="272"/>
                  <a:pt x="545" y="226"/>
                  <a:pt x="580" y="187"/>
                </a:cubicBezTo>
                <a:cubicBezTo>
                  <a:pt x="592" y="177"/>
                  <a:pt x="603" y="166"/>
                  <a:pt x="615" y="155"/>
                </a:cubicBezTo>
                <a:cubicBezTo>
                  <a:pt x="625" y="150"/>
                  <a:pt x="640" y="146"/>
                  <a:pt x="651" y="143"/>
                </a:cubicBezTo>
                <a:cubicBezTo>
                  <a:pt x="687" y="134"/>
                  <a:pt x="732" y="122"/>
                  <a:pt x="753" y="82"/>
                </a:cubicBezTo>
                <a:cubicBezTo>
                  <a:pt x="756" y="76"/>
                  <a:pt x="758" y="69"/>
                  <a:pt x="758" y="62"/>
                </a:cubicBezTo>
                <a:cubicBezTo>
                  <a:pt x="758" y="56"/>
                  <a:pt x="757" y="50"/>
                  <a:pt x="754" y="44"/>
                </a:cubicBezTo>
                <a:cubicBezTo>
                  <a:pt x="749" y="32"/>
                  <a:pt x="739" y="23"/>
                  <a:pt x="726" y="19"/>
                </a:cubicBezTo>
                <a:cubicBezTo>
                  <a:pt x="669" y="0"/>
                  <a:pt x="594" y="50"/>
                  <a:pt x="573" y="70"/>
                </a:cubicBezTo>
                <a:close/>
                <a:moveTo>
                  <a:pt x="1117" y="136"/>
                </a:moveTo>
                <a:cubicBezTo>
                  <a:pt x="1109" y="140"/>
                  <a:pt x="1102" y="144"/>
                  <a:pt x="1095" y="149"/>
                </a:cubicBezTo>
                <a:cubicBezTo>
                  <a:pt x="1094" y="149"/>
                  <a:pt x="1094" y="148"/>
                  <a:pt x="1093" y="148"/>
                </a:cubicBezTo>
                <a:cubicBezTo>
                  <a:pt x="1101" y="143"/>
                  <a:pt x="1109" y="139"/>
                  <a:pt x="1117" y="136"/>
                </a:cubicBezTo>
                <a:close/>
                <a:moveTo>
                  <a:pt x="1249" y="107"/>
                </a:moveTo>
                <a:cubicBezTo>
                  <a:pt x="1250" y="108"/>
                  <a:pt x="1250" y="108"/>
                  <a:pt x="1250" y="108"/>
                </a:cubicBezTo>
                <a:cubicBezTo>
                  <a:pt x="1250" y="108"/>
                  <a:pt x="1250" y="109"/>
                  <a:pt x="1250" y="110"/>
                </a:cubicBezTo>
                <a:cubicBezTo>
                  <a:pt x="1250" y="115"/>
                  <a:pt x="1249" y="125"/>
                  <a:pt x="1240" y="146"/>
                </a:cubicBezTo>
                <a:cubicBezTo>
                  <a:pt x="1239" y="137"/>
                  <a:pt x="1236" y="128"/>
                  <a:pt x="1230" y="120"/>
                </a:cubicBezTo>
                <a:cubicBezTo>
                  <a:pt x="1225" y="114"/>
                  <a:pt x="1218" y="110"/>
                  <a:pt x="1211" y="107"/>
                </a:cubicBezTo>
                <a:cubicBezTo>
                  <a:pt x="1237" y="104"/>
                  <a:pt x="1246" y="105"/>
                  <a:pt x="1249" y="107"/>
                </a:cubicBezTo>
                <a:close/>
                <a:moveTo>
                  <a:pt x="590" y="586"/>
                </a:moveTo>
                <a:cubicBezTo>
                  <a:pt x="580" y="605"/>
                  <a:pt x="569" y="624"/>
                  <a:pt x="559" y="643"/>
                </a:cubicBezTo>
                <a:cubicBezTo>
                  <a:pt x="543" y="673"/>
                  <a:pt x="543" y="673"/>
                  <a:pt x="543" y="673"/>
                </a:cubicBezTo>
                <a:cubicBezTo>
                  <a:pt x="527" y="702"/>
                  <a:pt x="509" y="735"/>
                  <a:pt x="494" y="771"/>
                </a:cubicBezTo>
                <a:cubicBezTo>
                  <a:pt x="473" y="803"/>
                  <a:pt x="452" y="836"/>
                  <a:pt x="432" y="869"/>
                </a:cubicBezTo>
                <a:cubicBezTo>
                  <a:pt x="409" y="905"/>
                  <a:pt x="385" y="942"/>
                  <a:pt x="361" y="979"/>
                </a:cubicBezTo>
                <a:cubicBezTo>
                  <a:pt x="395" y="888"/>
                  <a:pt x="440" y="801"/>
                  <a:pt x="496" y="717"/>
                </a:cubicBezTo>
                <a:cubicBezTo>
                  <a:pt x="510" y="695"/>
                  <a:pt x="526" y="674"/>
                  <a:pt x="541" y="652"/>
                </a:cubicBezTo>
                <a:cubicBezTo>
                  <a:pt x="557" y="631"/>
                  <a:pt x="573" y="609"/>
                  <a:pt x="590" y="586"/>
                </a:cubicBezTo>
                <a:close/>
                <a:moveTo>
                  <a:pt x="665" y="689"/>
                </a:moveTo>
                <a:cubicBezTo>
                  <a:pt x="675" y="674"/>
                  <a:pt x="684" y="659"/>
                  <a:pt x="694" y="645"/>
                </a:cubicBezTo>
                <a:cubicBezTo>
                  <a:pt x="667" y="690"/>
                  <a:pt x="642" y="734"/>
                  <a:pt x="620" y="775"/>
                </a:cubicBezTo>
                <a:cubicBezTo>
                  <a:pt x="615" y="779"/>
                  <a:pt x="611" y="783"/>
                  <a:pt x="606" y="787"/>
                </a:cubicBezTo>
                <a:cubicBezTo>
                  <a:pt x="625" y="755"/>
                  <a:pt x="645" y="722"/>
                  <a:pt x="665" y="689"/>
                </a:cubicBezTo>
                <a:close/>
                <a:moveTo>
                  <a:pt x="636" y="1095"/>
                </a:moveTo>
                <a:cubicBezTo>
                  <a:pt x="635" y="1096"/>
                  <a:pt x="634" y="1097"/>
                  <a:pt x="633" y="1098"/>
                </a:cubicBezTo>
                <a:cubicBezTo>
                  <a:pt x="633" y="1098"/>
                  <a:pt x="633" y="1097"/>
                  <a:pt x="633" y="1097"/>
                </a:cubicBezTo>
                <a:cubicBezTo>
                  <a:pt x="634" y="1096"/>
                  <a:pt x="635" y="1095"/>
                  <a:pt x="636" y="1095"/>
                </a:cubicBezTo>
                <a:close/>
                <a:moveTo>
                  <a:pt x="1275" y="453"/>
                </a:moveTo>
                <a:cubicBezTo>
                  <a:pt x="1244" y="495"/>
                  <a:pt x="1217" y="535"/>
                  <a:pt x="1196" y="569"/>
                </a:cubicBezTo>
                <a:cubicBezTo>
                  <a:pt x="1154" y="636"/>
                  <a:pt x="1115" y="711"/>
                  <a:pt x="1074" y="800"/>
                </a:cubicBezTo>
                <a:cubicBezTo>
                  <a:pt x="1066" y="811"/>
                  <a:pt x="1059" y="823"/>
                  <a:pt x="1051" y="834"/>
                </a:cubicBezTo>
                <a:cubicBezTo>
                  <a:pt x="1004" y="903"/>
                  <a:pt x="956" y="975"/>
                  <a:pt x="905" y="1042"/>
                </a:cubicBezTo>
                <a:cubicBezTo>
                  <a:pt x="891" y="1061"/>
                  <a:pt x="891" y="1061"/>
                  <a:pt x="891" y="1061"/>
                </a:cubicBezTo>
                <a:cubicBezTo>
                  <a:pt x="889" y="1064"/>
                  <a:pt x="886" y="1068"/>
                  <a:pt x="882" y="1073"/>
                </a:cubicBezTo>
                <a:cubicBezTo>
                  <a:pt x="893" y="1042"/>
                  <a:pt x="906" y="1011"/>
                  <a:pt x="916" y="988"/>
                </a:cubicBezTo>
                <a:cubicBezTo>
                  <a:pt x="926" y="964"/>
                  <a:pt x="926" y="964"/>
                  <a:pt x="926" y="964"/>
                </a:cubicBezTo>
                <a:cubicBezTo>
                  <a:pt x="974" y="842"/>
                  <a:pt x="1042" y="721"/>
                  <a:pt x="1129" y="605"/>
                </a:cubicBezTo>
                <a:cubicBezTo>
                  <a:pt x="1145" y="584"/>
                  <a:pt x="1162" y="563"/>
                  <a:pt x="1179" y="542"/>
                </a:cubicBezTo>
                <a:cubicBezTo>
                  <a:pt x="1210" y="511"/>
                  <a:pt x="1242" y="482"/>
                  <a:pt x="1275" y="453"/>
                </a:cubicBezTo>
                <a:close/>
                <a:moveTo>
                  <a:pt x="1253" y="701"/>
                </a:moveTo>
                <a:cubicBezTo>
                  <a:pt x="1290" y="652"/>
                  <a:pt x="1332" y="597"/>
                  <a:pt x="1378" y="541"/>
                </a:cubicBezTo>
                <a:cubicBezTo>
                  <a:pt x="1360" y="567"/>
                  <a:pt x="1341" y="594"/>
                  <a:pt x="1322" y="623"/>
                </a:cubicBezTo>
                <a:cubicBezTo>
                  <a:pt x="1282" y="683"/>
                  <a:pt x="1244" y="745"/>
                  <a:pt x="1207" y="805"/>
                </a:cubicBezTo>
                <a:cubicBezTo>
                  <a:pt x="1198" y="820"/>
                  <a:pt x="1188" y="836"/>
                  <a:pt x="1179" y="851"/>
                </a:cubicBezTo>
                <a:cubicBezTo>
                  <a:pt x="1190" y="819"/>
                  <a:pt x="1202" y="787"/>
                  <a:pt x="1214" y="755"/>
                </a:cubicBezTo>
                <a:cubicBezTo>
                  <a:pt x="1227" y="737"/>
                  <a:pt x="1240" y="719"/>
                  <a:pt x="1253" y="701"/>
                </a:cubicBezTo>
                <a:close/>
                <a:moveTo>
                  <a:pt x="1852" y="240"/>
                </a:moveTo>
                <a:cubicBezTo>
                  <a:pt x="1872" y="226"/>
                  <a:pt x="1872" y="226"/>
                  <a:pt x="1872" y="226"/>
                </a:cubicBezTo>
                <a:cubicBezTo>
                  <a:pt x="1874" y="224"/>
                  <a:pt x="1877" y="222"/>
                  <a:pt x="1880" y="220"/>
                </a:cubicBezTo>
                <a:cubicBezTo>
                  <a:pt x="1866" y="236"/>
                  <a:pt x="1852" y="251"/>
                  <a:pt x="1839" y="264"/>
                </a:cubicBezTo>
                <a:cubicBezTo>
                  <a:pt x="1825" y="279"/>
                  <a:pt x="1813" y="292"/>
                  <a:pt x="1805" y="302"/>
                </a:cubicBezTo>
                <a:cubicBezTo>
                  <a:pt x="1788" y="323"/>
                  <a:pt x="1771" y="345"/>
                  <a:pt x="1753" y="367"/>
                </a:cubicBezTo>
                <a:cubicBezTo>
                  <a:pt x="1683" y="431"/>
                  <a:pt x="1622" y="502"/>
                  <a:pt x="1572" y="578"/>
                </a:cubicBezTo>
                <a:cubicBezTo>
                  <a:pt x="1555" y="603"/>
                  <a:pt x="1539" y="629"/>
                  <a:pt x="1525" y="656"/>
                </a:cubicBezTo>
                <a:cubicBezTo>
                  <a:pt x="1506" y="680"/>
                  <a:pt x="1487" y="704"/>
                  <a:pt x="1469" y="729"/>
                </a:cubicBezTo>
                <a:cubicBezTo>
                  <a:pt x="1449" y="756"/>
                  <a:pt x="1429" y="783"/>
                  <a:pt x="1410" y="811"/>
                </a:cubicBezTo>
                <a:cubicBezTo>
                  <a:pt x="1419" y="788"/>
                  <a:pt x="1428" y="766"/>
                  <a:pt x="1438" y="743"/>
                </a:cubicBezTo>
                <a:cubicBezTo>
                  <a:pt x="1444" y="735"/>
                  <a:pt x="1450" y="727"/>
                  <a:pt x="1455" y="719"/>
                </a:cubicBezTo>
                <a:cubicBezTo>
                  <a:pt x="1549" y="587"/>
                  <a:pt x="1647" y="462"/>
                  <a:pt x="1749" y="349"/>
                </a:cubicBezTo>
                <a:cubicBezTo>
                  <a:pt x="1749" y="349"/>
                  <a:pt x="1797" y="294"/>
                  <a:pt x="1797" y="294"/>
                </a:cubicBezTo>
                <a:cubicBezTo>
                  <a:pt x="1807" y="281"/>
                  <a:pt x="1818" y="269"/>
                  <a:pt x="1829" y="257"/>
                </a:cubicBezTo>
                <a:cubicBezTo>
                  <a:pt x="1837" y="251"/>
                  <a:pt x="1844" y="245"/>
                  <a:pt x="1852" y="240"/>
                </a:cubicBezTo>
                <a:close/>
                <a:moveTo>
                  <a:pt x="1894" y="365"/>
                </a:moveTo>
                <a:cubicBezTo>
                  <a:pt x="1808" y="450"/>
                  <a:pt x="1732" y="541"/>
                  <a:pt x="1666" y="637"/>
                </a:cubicBezTo>
                <a:cubicBezTo>
                  <a:pt x="1654" y="654"/>
                  <a:pt x="1643" y="672"/>
                  <a:pt x="1632" y="689"/>
                </a:cubicBezTo>
                <a:cubicBezTo>
                  <a:pt x="1613" y="709"/>
                  <a:pt x="1595" y="729"/>
                  <a:pt x="1577" y="748"/>
                </a:cubicBezTo>
                <a:cubicBezTo>
                  <a:pt x="1584" y="734"/>
                  <a:pt x="1592" y="720"/>
                  <a:pt x="1600" y="706"/>
                </a:cubicBezTo>
                <a:cubicBezTo>
                  <a:pt x="1674" y="609"/>
                  <a:pt x="1749" y="515"/>
                  <a:pt x="1818" y="429"/>
                </a:cubicBezTo>
                <a:cubicBezTo>
                  <a:pt x="1842" y="407"/>
                  <a:pt x="1868" y="386"/>
                  <a:pt x="1894" y="365"/>
                </a:cubicBezTo>
                <a:close/>
                <a:moveTo>
                  <a:pt x="2264" y="375"/>
                </a:moveTo>
                <a:cubicBezTo>
                  <a:pt x="2282" y="361"/>
                  <a:pt x="2301" y="348"/>
                  <a:pt x="2321" y="335"/>
                </a:cubicBezTo>
                <a:cubicBezTo>
                  <a:pt x="2335" y="325"/>
                  <a:pt x="2350" y="315"/>
                  <a:pt x="2364" y="305"/>
                </a:cubicBezTo>
                <a:cubicBezTo>
                  <a:pt x="2357" y="312"/>
                  <a:pt x="2349" y="320"/>
                  <a:pt x="2342" y="327"/>
                </a:cubicBezTo>
                <a:cubicBezTo>
                  <a:pt x="2336" y="331"/>
                  <a:pt x="2329" y="335"/>
                  <a:pt x="2323" y="340"/>
                </a:cubicBezTo>
                <a:cubicBezTo>
                  <a:pt x="2134" y="479"/>
                  <a:pt x="1989" y="622"/>
                  <a:pt x="1879" y="775"/>
                </a:cubicBezTo>
                <a:cubicBezTo>
                  <a:pt x="1873" y="785"/>
                  <a:pt x="1866" y="795"/>
                  <a:pt x="1859" y="805"/>
                </a:cubicBezTo>
                <a:cubicBezTo>
                  <a:pt x="1837" y="827"/>
                  <a:pt x="1816" y="850"/>
                  <a:pt x="1794" y="873"/>
                </a:cubicBezTo>
                <a:cubicBezTo>
                  <a:pt x="1822" y="832"/>
                  <a:pt x="1852" y="791"/>
                  <a:pt x="1883" y="751"/>
                </a:cubicBezTo>
                <a:cubicBezTo>
                  <a:pt x="1979" y="634"/>
                  <a:pt x="2107" y="491"/>
                  <a:pt x="2264" y="375"/>
                </a:cubicBezTo>
                <a:close/>
                <a:moveTo>
                  <a:pt x="1932" y="859"/>
                </a:moveTo>
                <a:cubicBezTo>
                  <a:pt x="2029" y="762"/>
                  <a:pt x="2029" y="762"/>
                  <a:pt x="2029" y="762"/>
                </a:cubicBezTo>
                <a:cubicBezTo>
                  <a:pt x="2033" y="757"/>
                  <a:pt x="2038" y="752"/>
                  <a:pt x="2043" y="748"/>
                </a:cubicBezTo>
                <a:cubicBezTo>
                  <a:pt x="2009" y="799"/>
                  <a:pt x="1977" y="852"/>
                  <a:pt x="1946" y="903"/>
                </a:cubicBezTo>
                <a:cubicBezTo>
                  <a:pt x="1923" y="943"/>
                  <a:pt x="1923" y="943"/>
                  <a:pt x="1923" y="943"/>
                </a:cubicBezTo>
                <a:cubicBezTo>
                  <a:pt x="1914" y="958"/>
                  <a:pt x="1903" y="973"/>
                  <a:pt x="1893" y="989"/>
                </a:cubicBezTo>
                <a:cubicBezTo>
                  <a:pt x="1871" y="1013"/>
                  <a:pt x="1849" y="1037"/>
                  <a:pt x="1829" y="1060"/>
                </a:cubicBezTo>
                <a:cubicBezTo>
                  <a:pt x="1856" y="989"/>
                  <a:pt x="1889" y="923"/>
                  <a:pt x="1929" y="862"/>
                </a:cubicBezTo>
                <a:cubicBezTo>
                  <a:pt x="1930" y="861"/>
                  <a:pt x="1931" y="860"/>
                  <a:pt x="1932" y="859"/>
                </a:cubicBezTo>
                <a:close/>
              </a:path>
            </a:pathLst>
          </a:custGeom>
          <a:solidFill>
            <a:schemeClr val="accent6">
              <a:lumMod val="40000"/>
              <a:lumOff val="60000"/>
            </a:schemeClr>
          </a:solidFill>
          <a:ln>
            <a:noFill/>
          </a:ln>
        </p:spPr>
        <p:txBody>
          <a:bodyPr/>
          <a:lstStyle/>
          <a:p>
            <a:endParaRPr lang="zh-CN" altLang="en-US"/>
          </a:p>
        </p:txBody>
      </p:sp>
      <p:sp>
        <p:nvSpPr>
          <p:cNvPr id="12" name="PA_文本框 7"/>
          <p:cNvSpPr txBox="1">
            <a:spLocks noChangeArrowheads="1"/>
          </p:cNvSpPr>
          <p:nvPr>
            <p:custDataLst>
              <p:tags r:id="rId2"/>
            </p:custDataLst>
          </p:nvPr>
        </p:nvSpPr>
        <p:spPr bwMode="auto">
          <a:xfrm>
            <a:off x="2915816" y="2480915"/>
            <a:ext cx="34300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dirty="0">
                <a:latin typeface="微软雅黑" panose="020B0503020204020204" pitchFamily="34" charset="-122"/>
                <a:ea typeface="微软雅黑" panose="020B0503020204020204" pitchFamily="34" charset="-122"/>
              </a:rPr>
              <a:t>请在此添加您的标题</a:t>
            </a:r>
          </a:p>
        </p:txBody>
      </p:sp>
      <p:sp>
        <p:nvSpPr>
          <p:cNvPr id="13" name="PA_文本框 5"/>
          <p:cNvSpPr txBox="1"/>
          <p:nvPr>
            <p:custDataLst>
              <p:tags r:id="rId3"/>
            </p:custDataLst>
          </p:nvPr>
        </p:nvSpPr>
        <p:spPr>
          <a:xfrm>
            <a:off x="3203848" y="1812761"/>
            <a:ext cx="2728632" cy="830997"/>
          </a:xfrm>
          <a:prstGeom prst="rect">
            <a:avLst/>
          </a:prstGeom>
          <a:noFill/>
        </p:spPr>
        <p:txBody>
          <a:bodyPr wrap="none" rtlCol="0">
            <a:spAutoFit/>
          </a:bodyPr>
          <a:lstStyle/>
          <a:p>
            <a:r>
              <a:rPr lang="en-US" altLang="zh-CN" sz="4800" dirty="0" smtClean="0">
                <a:latin typeface="落落补 汤圆" pitchFamily="2" charset="-128"/>
                <a:ea typeface="落落补 汤圆" pitchFamily="2" charset="-128"/>
                <a:cs typeface="落落补 汤圆" pitchFamily="2" charset="-128"/>
              </a:rPr>
              <a:t>THE FOUR</a:t>
            </a:r>
            <a:endParaRPr lang="zh-CN" altLang="en-US" sz="4800" dirty="0">
              <a:latin typeface="落落补 汤圆" pitchFamily="2" charset="-128"/>
              <a:ea typeface="落落补 汤圆" pitchFamily="2" charset="-128"/>
              <a:cs typeface="落落补 汤圆" pitchFamily="2" charset="-128"/>
            </a:endParaRPr>
          </a:p>
        </p:txBody>
      </p:sp>
      <p:sp>
        <p:nvSpPr>
          <p:cNvPr id="14" name="PA_文本框 5"/>
          <p:cNvSpPr txBox="1"/>
          <p:nvPr>
            <p:custDataLst>
              <p:tags r:id="rId4"/>
            </p:custDataLst>
          </p:nvPr>
        </p:nvSpPr>
        <p:spPr>
          <a:xfrm>
            <a:off x="3126849" y="3000937"/>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420162801"/>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      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在这里输入文字信息请在这里输入文字信息请在这里输入文字信息请在这里输入文字信息请在这里输入文字信息请在这里输入文字信息请在这里输入文字信息请在这里输入文字信息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 </a:t>
            </a: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en-US" altLang="zh-CN" sz="1000" dirty="0" smtClean="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a:t>
            </a:r>
            <a:r>
              <a:rPr lang="zh-CN" altLang="en-US" sz="1000" dirty="0" smtClean="0">
                <a:solidFill>
                  <a:schemeClr val="tx1">
                    <a:lumMod val="75000"/>
                    <a:lumOff val="25000"/>
                  </a:schemeClr>
                </a:solidFill>
                <a:latin typeface="微软雅黑" pitchFamily="34" charset="-122"/>
                <a:ea typeface="微软雅黑" pitchFamily="34" charset="-122"/>
              </a:rPr>
              <a:t>信</a:t>
            </a:r>
            <a:r>
              <a:rPr lang="zh-CN" altLang="en-US" sz="1000" dirty="0">
                <a:solidFill>
                  <a:schemeClr val="tx1">
                    <a:lumMod val="75000"/>
                    <a:lumOff val="25000"/>
                  </a:schemeClr>
                </a:solidFill>
                <a:latin typeface="微软雅黑" pitchFamily="34" charset="-122"/>
                <a:ea typeface="微软雅黑" pitchFamily="34" charset="-122"/>
              </a:rPr>
              <a:t>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endParaRPr lang="zh-CN" altLang="en-US" sz="1000" dirty="0">
              <a:solidFill>
                <a:schemeClr val="tx1">
                  <a:lumMod val="75000"/>
                  <a:lumOff val="25000"/>
                </a:schemeClr>
              </a:solidFill>
              <a:latin typeface="微软雅黑" pitchFamily="34" charset="-122"/>
              <a:ea typeface="微软雅黑" pitchFamily="34" charset="-122"/>
            </a:endParaRPr>
          </a:p>
        </p:txBody>
      </p:sp>
      <p:sp>
        <p:nvSpPr>
          <p:cNvPr id="8" name="PA_文本框 271"/>
          <p:cNvSpPr txBox="1"/>
          <p:nvPr>
            <p:custDataLst>
              <p:tags r:id="rId4"/>
            </p:custDataLst>
          </p:nvPr>
        </p:nvSpPr>
        <p:spPr>
          <a:xfrm>
            <a:off x="3966335" y="1498353"/>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7" name="PA_图片 6"/>
          <p:cNvPicPr>
            <a:picLocks noChangeAspect="1"/>
          </p:cNvPicPr>
          <p:nvPr>
            <p:custDataLst>
              <p:tags r:id="rId2"/>
            </p:custDataLst>
          </p:nvPr>
        </p:nvPicPr>
        <p:blipFill rotWithShape="1">
          <a:blip r:embed="rId7" cstate="print">
            <a:extLst>
              <a:ext uri="{28A0092B-C50C-407E-A947-70E740481C1C}">
                <a14:useLocalDpi xmlns:a14="http://schemas.microsoft.com/office/drawing/2010/main" val="0"/>
              </a:ext>
            </a:extLst>
          </a:blip>
          <a:srcRect t="25626"/>
          <a:stretch/>
        </p:blipFill>
        <p:spPr>
          <a:xfrm rot="10800000">
            <a:off x="5162573" y="1158378"/>
            <a:ext cx="2416027" cy="3233840"/>
          </a:xfrm>
          <a:prstGeom prst="rect">
            <a:avLst/>
          </a:prstGeom>
        </p:spPr>
      </p:pic>
      <p:sp>
        <p:nvSpPr>
          <p:cNvPr id="8" name="PA_矩形 7"/>
          <p:cNvSpPr/>
          <p:nvPr>
            <p:custDataLst>
              <p:tags r:id="rId3"/>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      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在这里输入文字信息请在这里输入文字信息请在这里输入文字信息请在这里输入文字信息请在这里输入文字信息请在这里输入文字信息请在这里输入文字信息请在这里输入文字信息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 </a:t>
            </a: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smtClean="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en-US" altLang="zh-CN" sz="1000" dirty="0" smtClean="0">
                <a:solidFill>
                  <a:schemeClr val="tx1">
                    <a:lumMod val="75000"/>
                    <a:lumOff val="25000"/>
                  </a:schemeClr>
                </a:solidFill>
                <a:latin typeface="微软雅黑" pitchFamily="34" charset="-122"/>
                <a:ea typeface="微软雅黑" pitchFamily="34" charset="-122"/>
              </a:rPr>
              <a:t>      </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在这里输入文字信息请在这里输入文字</a:t>
            </a:r>
            <a:r>
              <a:rPr lang="zh-CN" altLang="en-US" sz="1000" dirty="0" smtClean="0">
                <a:solidFill>
                  <a:schemeClr val="tx1">
                    <a:lumMod val="75000"/>
                    <a:lumOff val="25000"/>
                  </a:schemeClr>
                </a:solidFill>
                <a:latin typeface="微软雅黑" pitchFamily="34" charset="-122"/>
                <a:ea typeface="微软雅黑" pitchFamily="34" charset="-122"/>
              </a:rPr>
              <a:t>信</a:t>
            </a:r>
            <a:r>
              <a:rPr lang="zh-CN" altLang="en-US" sz="1000" dirty="0">
                <a:solidFill>
                  <a:schemeClr val="tx1">
                    <a:lumMod val="75000"/>
                    <a:lumOff val="25000"/>
                  </a:schemeClr>
                </a:solidFill>
                <a:latin typeface="微软雅黑" pitchFamily="34" charset="-122"/>
                <a:ea typeface="微软雅黑" pitchFamily="34" charset="-122"/>
              </a:rPr>
              <a:t>息请在这里输入文字信息请在这里输入文字信息请在这里输入文字信息请在这里输入文字信息请在这里输入文字信息请在这里输入文字信息</a:t>
            </a:r>
            <a:r>
              <a:rPr lang="zh-CN" altLang="en-US" sz="1000" dirty="0" smtClean="0">
                <a:solidFill>
                  <a:schemeClr val="tx1">
                    <a:lumMod val="75000"/>
                    <a:lumOff val="25000"/>
                  </a:schemeClr>
                </a:solidFill>
                <a:latin typeface="微软雅黑" pitchFamily="34" charset="-122"/>
                <a:ea typeface="微软雅黑" pitchFamily="34" charset="-122"/>
              </a:rPr>
              <a:t>。</a:t>
            </a:r>
            <a:endParaRPr lang="zh-CN" altLang="en-US" sz="1000" dirty="0">
              <a:solidFill>
                <a:schemeClr val="tx1">
                  <a:lumMod val="75000"/>
                  <a:lumOff val="25000"/>
                </a:schemeClr>
              </a:solidFill>
              <a:latin typeface="微软雅黑" pitchFamily="34" charset="-122"/>
              <a:ea typeface="微软雅黑" pitchFamily="34" charset="-122"/>
            </a:endParaRPr>
          </a:p>
        </p:txBody>
      </p:sp>
      <p:sp>
        <p:nvSpPr>
          <p:cNvPr id="9" name="PA_文本框 271"/>
          <p:cNvSpPr txBox="1"/>
          <p:nvPr>
            <p:custDataLst>
              <p:tags r:id="rId4"/>
            </p:custDataLst>
          </p:nvPr>
        </p:nvSpPr>
        <p:spPr>
          <a:xfrm>
            <a:off x="1403648" y="1637235"/>
            <a:ext cx="2448272" cy="369332"/>
          </a:xfrm>
          <a:prstGeom prst="rect">
            <a:avLst/>
          </a:prstGeom>
          <a:noFill/>
        </p:spPr>
        <p:txBody>
          <a:bodyPr wrap="square" rtlCol="0">
            <a:spAutoFit/>
          </a:bodyPr>
          <a:lstStyle/>
          <a:p>
            <a:r>
              <a:rPr lang="en-US" altLang="zh-CN" dirty="0" smtClean="0">
                <a:latin typeface="落落补 汤圆" pitchFamily="2" charset="-128"/>
                <a:ea typeface="落落补 汤圆" pitchFamily="2" charset="-128"/>
                <a:cs typeface="落落补 汤圆" pitchFamily="2" charset="-128"/>
              </a:rPr>
              <a:t>POWERPOINT MY 2017</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nodeType="withEffect">
                                  <p:stCondLst>
                                    <p:cond delay="3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89" name="PA_文本框 232"/>
          <p:cNvSpPr txBox="1"/>
          <p:nvPr>
            <p:custDataLst>
              <p:tags r:id="rId6"/>
            </p:custDataLst>
          </p:nvPr>
        </p:nvSpPr>
        <p:spPr>
          <a:xfrm>
            <a:off x="1845646" y="3485910"/>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90" name="PA_矩形 89"/>
          <p:cNvSpPr/>
          <p:nvPr>
            <p:custDataLst>
              <p:tags r:id="rId7"/>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1" name="PA_文本框 232"/>
          <p:cNvSpPr txBox="1"/>
          <p:nvPr>
            <p:custDataLst>
              <p:tags r:id="rId8"/>
            </p:custDataLst>
          </p:nvPr>
        </p:nvSpPr>
        <p:spPr>
          <a:xfrm>
            <a:off x="4269167" y="3485910"/>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92" name="PA_矩形 91"/>
          <p:cNvSpPr/>
          <p:nvPr>
            <p:custDataLst>
              <p:tags r:id="rId9"/>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3" name="PA_文本框 232"/>
          <p:cNvSpPr txBox="1"/>
          <p:nvPr>
            <p:custDataLst>
              <p:tags r:id="rId10"/>
            </p:custDataLst>
          </p:nvPr>
        </p:nvSpPr>
        <p:spPr>
          <a:xfrm>
            <a:off x="6475826" y="3464531"/>
            <a:ext cx="1780641" cy="400110"/>
          </a:xfrm>
          <a:prstGeom prst="rect">
            <a:avLst/>
          </a:prstGeom>
          <a:noFill/>
        </p:spPr>
        <p:txBody>
          <a:bodyPr wrap="squar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89"/>
                                        </p:tgtEl>
                                        <p:attrNameLst>
                                          <p:attrName>style.visibility</p:attrName>
                                        </p:attrNameLst>
                                      </p:cBhvr>
                                      <p:to>
                                        <p:strVal val="visible"/>
                                      </p:to>
                                    </p:set>
                                    <p:animEffect transition="in" filter="wipe(left)">
                                      <p:cBhvr>
                                        <p:cTn id="28" dur="500"/>
                                        <p:tgtEl>
                                          <p:spTgt spid="8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90"/>
                                        </p:tgtEl>
                                        <p:attrNameLst>
                                          <p:attrName>style.visibility</p:attrName>
                                        </p:attrNameLst>
                                      </p:cBhvr>
                                      <p:to>
                                        <p:strVal val="visible"/>
                                      </p:to>
                                    </p:set>
                                    <p:animEffect transition="in" filter="wipe(left)">
                                      <p:cBhvr>
                                        <p:cTn id="31" dur="500"/>
                                        <p:tgtEl>
                                          <p:spTgt spid="9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91"/>
                                        </p:tgtEl>
                                        <p:attrNameLst>
                                          <p:attrName>style.visibility</p:attrName>
                                        </p:attrNameLst>
                                      </p:cBhvr>
                                      <p:to>
                                        <p:strVal val="visible"/>
                                      </p:to>
                                    </p:set>
                                    <p:animEffect transition="in" filter="wipe(left)">
                                      <p:cBhvr>
                                        <p:cTn id="34" dur="500"/>
                                        <p:tgtEl>
                                          <p:spTgt spid="9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92"/>
                                        </p:tgtEl>
                                        <p:attrNameLst>
                                          <p:attrName>style.visibility</p:attrName>
                                        </p:attrNameLst>
                                      </p:cBhvr>
                                      <p:to>
                                        <p:strVal val="visible"/>
                                      </p:to>
                                    </p:set>
                                    <p:animEffect transition="in" filter="wipe(left)">
                                      <p:cBhvr>
                                        <p:cTn id="37" dur="500"/>
                                        <p:tgtEl>
                                          <p:spTgt spid="92"/>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93"/>
                                        </p:tgtEl>
                                        <p:attrNameLst>
                                          <p:attrName>style.visibility</p:attrName>
                                        </p:attrNameLst>
                                      </p:cBhvr>
                                      <p:to>
                                        <p:strVal val="visible"/>
                                      </p:to>
                                    </p:set>
                                    <p:animEffect transition="in" filter="wipe(left)">
                                      <p:cBhvr>
                                        <p:cTn id="40"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animBg="1" autoUpdateAnimBg="0"/>
      <p:bldP spid="91" grpId="0"/>
      <p:bldP spid="92" grpId="0"/>
      <p:bldP spid="93"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5" name="PA_文本框 14"/>
          <p:cNvSpPr txBox="1"/>
          <p:nvPr>
            <p:custDataLst>
              <p:tags r:id="rId5"/>
            </p:custDataLst>
          </p:nvPr>
        </p:nvSpPr>
        <p:spPr>
          <a:xfrm>
            <a:off x="6032306" y="1491630"/>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矩形 15"/>
          <p:cNvSpPr/>
          <p:nvPr>
            <p:custDataLst>
              <p:tags r:id="rId6"/>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7" name="PA_文本框 16"/>
          <p:cNvSpPr txBox="1"/>
          <p:nvPr>
            <p:custDataLst>
              <p:tags r:id="rId7"/>
            </p:custDataLst>
          </p:nvPr>
        </p:nvSpPr>
        <p:spPr>
          <a:xfrm>
            <a:off x="6032306" y="2549926"/>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8" name="PA_矩形 17"/>
          <p:cNvSpPr/>
          <p:nvPr>
            <p:custDataLst>
              <p:tags r:id="rId8"/>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9" name="PA_文本框 18"/>
          <p:cNvSpPr txBox="1"/>
          <p:nvPr>
            <p:custDataLst>
              <p:tags r:id="rId9"/>
            </p:custDataLst>
          </p:nvPr>
        </p:nvSpPr>
        <p:spPr>
          <a:xfrm>
            <a:off x="2732205" y="3666851"/>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0" name="PA_矩形 19"/>
          <p:cNvSpPr/>
          <p:nvPr>
            <p:custDataLst>
              <p:tags r:id="rId10"/>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11"/>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8"/>
                                        </p:tgtEl>
                                        <p:attrNameLst>
                                          <p:attrName>style.visibility</p:attrName>
                                        </p:attrNameLst>
                                      </p:cBhvr>
                                      <p:to>
                                        <p:strVal val="visible"/>
                                      </p:to>
                                    </p:set>
                                    <p:animEffect transition="in" filter="wipe(left)">
                                      <p:cBhvr>
                                        <p:cTn id="34" dur="500"/>
                                        <p:tgtEl>
                                          <p:spTgt spid="18"/>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500"/>
                                        <p:tgtEl>
                                          <p:spTgt spid="20"/>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5" grpId="0"/>
      <p:bldP spid="16" grpId="0"/>
      <p:bldP spid="17" grpId="0" animBg="1" autoUpdateAnimBg="0"/>
      <p:bldP spid="18" grpId="0"/>
      <p:bldP spid="19" grpId="0"/>
      <p:bldP spid="20" grpId="0" animBg="1" autoUpdateAnimBg="0"/>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PA_文本框 31"/>
          <p:cNvSpPr txBox="1"/>
          <p:nvPr>
            <p:custDataLst>
              <p:tags r:id="rId6"/>
            </p:custDataLst>
          </p:nvPr>
        </p:nvSpPr>
        <p:spPr>
          <a:xfrm>
            <a:off x="3920739" y="3335618"/>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4" name="PA_chenying0907 23"/>
          <p:cNvGrpSpPr/>
          <p:nvPr>
            <p:custDataLst>
              <p:tags r:id="rId7"/>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8"/>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9"/>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文本框 19"/>
          <p:cNvSpPr txBox="1"/>
          <p:nvPr>
            <p:custDataLst>
              <p:tags r:id="rId10"/>
            </p:custDataLst>
          </p:nvPr>
        </p:nvSpPr>
        <p:spPr>
          <a:xfrm>
            <a:off x="1621647" y="1643929"/>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4" name="PA_矩形 33"/>
          <p:cNvSpPr/>
          <p:nvPr>
            <p:custDataLst>
              <p:tags r:id="rId11"/>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5" name="PA_文本框 34"/>
          <p:cNvSpPr txBox="1"/>
          <p:nvPr>
            <p:custDataLst>
              <p:tags r:id="rId12"/>
            </p:custDataLst>
          </p:nvPr>
        </p:nvSpPr>
        <p:spPr>
          <a:xfrm>
            <a:off x="6125738" y="1713629"/>
            <a:ext cx="1617751"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6" name="PA_矩形 35"/>
          <p:cNvSpPr/>
          <p:nvPr>
            <p:custDataLst>
              <p:tags r:id="rId13"/>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18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9"/>
                                        </p:tgtEl>
                                        <p:attrNameLst>
                                          <p:attrName>style.visibility</p:attrName>
                                        </p:attrNameLst>
                                      </p:cBhvr>
                                      <p:to>
                                        <p:strVal val="visible"/>
                                      </p:to>
                                    </p:set>
                                    <p:animEffect transition="in" filter="wipe(left)">
                                      <p:cBhvr>
                                        <p:cTn id="40" dur="500"/>
                                        <p:tgtEl>
                                          <p:spTgt spid="19"/>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34"/>
                                        </p:tgtEl>
                                        <p:attrNameLst>
                                          <p:attrName>style.visibility</p:attrName>
                                        </p:attrNameLst>
                                      </p:cBhvr>
                                      <p:to>
                                        <p:strVal val="visible"/>
                                      </p:to>
                                    </p:set>
                                    <p:animEffect transition="in" filter="wipe(left)">
                                      <p:cBhvr>
                                        <p:cTn id="46" dur="500"/>
                                        <p:tgtEl>
                                          <p:spTgt spid="34"/>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35"/>
                                        </p:tgtEl>
                                        <p:attrNameLst>
                                          <p:attrName>style.visibility</p:attrName>
                                        </p:attrNameLst>
                                      </p:cBhvr>
                                      <p:to>
                                        <p:strVal val="visible"/>
                                      </p:to>
                                    </p:set>
                                    <p:animEffect transition="in" filter="wipe(left)">
                                      <p:cBhvr>
                                        <p:cTn id="4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32" grpId="0"/>
      <p:bldP spid="17" grpId="0" animBg="1"/>
      <p:bldP spid="19" grpId="0"/>
      <p:bldP spid="20" grpId="0" animBg="1" autoUpdateAnimBg="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_图片 2"/>
          <p:cNvPicPr>
            <a:picLocks noChangeAspect="1"/>
          </p:cNvPicPr>
          <p:nvPr>
            <p:custDataLst>
              <p:tags r:id="rId1"/>
            </p:custDataLst>
          </p:nvPr>
        </p:nvPicPr>
        <p:blipFill>
          <a:blip r:embed="rId6" cstate="print">
            <a:extLst>
              <a:ext uri="{28A0092B-C50C-407E-A947-70E740481C1C}">
                <a14:useLocalDpi xmlns:a14="http://schemas.microsoft.com/office/drawing/2010/main" val="0"/>
              </a:ext>
            </a:extLst>
          </a:blip>
          <a:stretch>
            <a:fillRect/>
          </a:stretch>
        </p:blipFill>
        <p:spPr>
          <a:xfrm>
            <a:off x="1280877" y="-14610"/>
            <a:ext cx="2416027" cy="4348105"/>
          </a:xfrm>
          <a:prstGeom prst="rect">
            <a:avLst/>
          </a:prstGeom>
        </p:spPr>
      </p:pic>
      <p:sp>
        <p:nvSpPr>
          <p:cNvPr id="4" name="PA_文本框 3"/>
          <p:cNvSpPr txBox="1"/>
          <p:nvPr>
            <p:custDataLst>
              <p:tags r:id="rId2"/>
            </p:custDataLst>
          </p:nvPr>
        </p:nvSpPr>
        <p:spPr>
          <a:xfrm>
            <a:off x="4726359" y="3580442"/>
            <a:ext cx="2957861" cy="215444"/>
          </a:xfrm>
          <a:prstGeom prst="rect">
            <a:avLst/>
          </a:prstGeom>
          <a:noFill/>
        </p:spPr>
        <p:txBody>
          <a:bodyPr wrap="none" rtlCol="0">
            <a:spAutoFit/>
          </a:bodyPr>
          <a:lstStyle/>
          <a:p>
            <a:r>
              <a:rPr lang="en-US" altLang="zh-CN" sz="800" dirty="0" smtClean="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sp>
        <p:nvSpPr>
          <p:cNvPr id="6" name="PA_文本框 5"/>
          <p:cNvSpPr txBox="1"/>
          <p:nvPr>
            <p:custDataLst>
              <p:tags r:id="rId3"/>
            </p:custDataLst>
          </p:nvPr>
        </p:nvSpPr>
        <p:spPr>
          <a:xfrm>
            <a:off x="4693944" y="1831262"/>
            <a:ext cx="3262432" cy="830997"/>
          </a:xfrm>
          <a:prstGeom prst="rect">
            <a:avLst/>
          </a:prstGeom>
          <a:noFill/>
        </p:spPr>
        <p:txBody>
          <a:bodyPr wrap="none" rtlCol="0">
            <a:spAutoFit/>
          </a:bodyPr>
          <a:lstStyle/>
          <a:p>
            <a:r>
              <a:rPr lang="zh-CN" altLang="en-US" sz="4800" dirty="0" smtClean="0">
                <a:latin typeface="微软雅黑" panose="020B0503020204020204" pitchFamily="34" charset="-122"/>
                <a:ea typeface="微软雅黑" panose="020B0503020204020204" pitchFamily="34" charset="-122"/>
                <a:cs typeface="落落补 汤圆" pitchFamily="2" charset="-128"/>
              </a:rPr>
              <a:t>感谢聆听！</a:t>
            </a:r>
            <a:endParaRPr lang="zh-CN" altLang="en-US" sz="4800" dirty="0">
              <a:latin typeface="微软雅黑" panose="020B0503020204020204" pitchFamily="34" charset="-122"/>
              <a:ea typeface="微软雅黑" panose="020B0503020204020204" pitchFamily="34" charset="-122"/>
              <a:cs typeface="落落补 汤圆" pitchFamily="2" charset="-128"/>
            </a:endParaRPr>
          </a:p>
        </p:txBody>
      </p:sp>
    </p:spTree>
    <p:extLst>
      <p:ext uri="{BB962C8B-B14F-4D97-AF65-F5344CB8AC3E}">
        <p14:creationId xmlns:p14="http://schemas.microsoft.com/office/powerpoint/2010/main" val="128661883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 presetClass="entr" presetSubtype="1"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par>
                                <p:cTn id="14" presetID="22" presetClass="entr" presetSubtype="8" fill="hold" grpId="0" nodeType="withEffect">
                                  <p:stCondLst>
                                    <p:cond delay="12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创意商务手绘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TotalTime>
  <Words>1949</Words>
  <Application>Microsoft Office PowerPoint</Application>
  <PresentationFormat>全屏显示(16:9)</PresentationFormat>
  <Paragraphs>203</Paragraphs>
  <Slides>27</Slides>
  <Notes>27</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27</vt:i4>
      </vt:variant>
    </vt:vector>
  </HeadingPairs>
  <TitlesOfParts>
    <vt:vector size="34" baseType="lpstr">
      <vt:lpstr>方正静蕾简体</vt:lpstr>
      <vt:lpstr>落落补 汤圆</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精美创意商务手绘PPT模板</dc:title>
  <dc:creator>优品PPT</dc:creator>
  <dc:description>http://www.ypppt.com/</dc:description>
  <cp:lastModifiedBy>faith123</cp:lastModifiedBy>
  <cp:revision>79</cp:revision>
  <dcterms:created xsi:type="dcterms:W3CDTF">2016-05-27T01:57:29Z</dcterms:created>
  <dcterms:modified xsi:type="dcterms:W3CDTF">2019-11-15T02:43:46Z</dcterms:modified>
</cp:coreProperties>
</file>