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2" r:id="rId3"/>
    <p:sldId id="261" r:id="rId4"/>
    <p:sldId id="266" r:id="rId5"/>
    <p:sldId id="263" r:id="rId6"/>
    <p:sldId id="264" r:id="rId7"/>
    <p:sldId id="265"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Lst>
  <p:sldSz cx="9144000" cy="5143500" type="screen16x9"/>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4C8"/>
    <a:srgbClr val="8BE1FF"/>
    <a:srgbClr val="2CC704"/>
    <a:srgbClr val="B0E338"/>
    <a:srgbClr val="86C0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189" autoAdjust="0"/>
  </p:normalViewPr>
  <p:slideViewPr>
    <p:cSldViewPr>
      <p:cViewPr varScale="1">
        <p:scale>
          <a:sx n="113" d="100"/>
          <a:sy n="113" d="100"/>
        </p:scale>
        <p:origin x="744"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29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6C3FDFA0-65AD-4DC9-8F61-58B7ACBFAC22}" type="datetimeFigureOut">
              <a:rPr lang="zh-CN" altLang="en-US"/>
              <a:pPr>
                <a:defRPr/>
              </a:pPr>
              <a:t>2019/11/14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77B897C2-1363-4345-AE13-962DE82EE752}" type="slidenum">
              <a:rPr lang="zh-CN" altLang="en-US"/>
              <a:pPr>
                <a:defRPr/>
              </a:pPr>
              <a:t>‹#›</a:t>
            </a:fld>
            <a:endParaRPr lang="zh-CN" altLang="en-US"/>
          </a:p>
        </p:txBody>
      </p:sp>
    </p:spTree>
    <p:extLst>
      <p:ext uri="{BB962C8B-B14F-4D97-AF65-F5344CB8AC3E}">
        <p14:creationId xmlns:p14="http://schemas.microsoft.com/office/powerpoint/2010/main" val="29613118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a:t>
            </a:fld>
            <a:endParaRPr lang="zh-CN" altLang="en-US"/>
          </a:p>
        </p:txBody>
      </p:sp>
    </p:spTree>
    <p:extLst>
      <p:ext uri="{BB962C8B-B14F-4D97-AF65-F5344CB8AC3E}">
        <p14:creationId xmlns:p14="http://schemas.microsoft.com/office/powerpoint/2010/main" val="2156907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a:t>
            </a:fld>
            <a:endParaRPr lang="zh-CN" altLang="en-US"/>
          </a:p>
        </p:txBody>
      </p:sp>
    </p:spTree>
    <p:extLst>
      <p:ext uri="{BB962C8B-B14F-4D97-AF65-F5344CB8AC3E}">
        <p14:creationId xmlns:p14="http://schemas.microsoft.com/office/powerpoint/2010/main" val="2176693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3</a:t>
            </a:fld>
            <a:endParaRPr lang="zh-CN" altLang="en-US"/>
          </a:p>
        </p:txBody>
      </p:sp>
    </p:spTree>
    <p:extLst>
      <p:ext uri="{BB962C8B-B14F-4D97-AF65-F5344CB8AC3E}">
        <p14:creationId xmlns:p14="http://schemas.microsoft.com/office/powerpoint/2010/main" val="2784551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4</a:t>
            </a:fld>
            <a:endParaRPr lang="zh-CN" altLang="en-US"/>
          </a:p>
        </p:txBody>
      </p:sp>
    </p:spTree>
    <p:extLst>
      <p:ext uri="{BB962C8B-B14F-4D97-AF65-F5344CB8AC3E}">
        <p14:creationId xmlns:p14="http://schemas.microsoft.com/office/powerpoint/2010/main" val="3093039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5</a:t>
            </a:fld>
            <a:endParaRPr lang="zh-CN" altLang="en-US"/>
          </a:p>
        </p:txBody>
      </p:sp>
    </p:spTree>
    <p:extLst>
      <p:ext uri="{BB962C8B-B14F-4D97-AF65-F5344CB8AC3E}">
        <p14:creationId xmlns:p14="http://schemas.microsoft.com/office/powerpoint/2010/main" val="2786875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6</a:t>
            </a:fld>
            <a:endParaRPr lang="zh-CN" altLang="en-US"/>
          </a:p>
        </p:txBody>
      </p:sp>
    </p:spTree>
    <p:extLst>
      <p:ext uri="{BB962C8B-B14F-4D97-AF65-F5344CB8AC3E}">
        <p14:creationId xmlns:p14="http://schemas.microsoft.com/office/powerpoint/2010/main" val="2777537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7</a:t>
            </a:fld>
            <a:endParaRPr lang="zh-CN" altLang="en-US"/>
          </a:p>
        </p:txBody>
      </p:sp>
    </p:spTree>
    <p:extLst>
      <p:ext uri="{BB962C8B-B14F-4D97-AF65-F5344CB8AC3E}">
        <p14:creationId xmlns:p14="http://schemas.microsoft.com/office/powerpoint/2010/main" val="3893837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8</a:t>
            </a:fld>
            <a:endParaRPr lang="zh-CN" altLang="en-US"/>
          </a:p>
        </p:txBody>
      </p:sp>
    </p:spTree>
    <p:extLst>
      <p:ext uri="{BB962C8B-B14F-4D97-AF65-F5344CB8AC3E}">
        <p14:creationId xmlns:p14="http://schemas.microsoft.com/office/powerpoint/2010/main" val="4153767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9</a:t>
            </a:fld>
            <a:endParaRPr lang="zh-CN" altLang="en-US"/>
          </a:p>
        </p:txBody>
      </p:sp>
    </p:spTree>
    <p:extLst>
      <p:ext uri="{BB962C8B-B14F-4D97-AF65-F5344CB8AC3E}">
        <p14:creationId xmlns:p14="http://schemas.microsoft.com/office/powerpoint/2010/main" val="2322938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10</a:t>
            </a:fld>
            <a:endParaRPr lang="zh-CN" altLang="en-US"/>
          </a:p>
        </p:txBody>
      </p:sp>
    </p:spTree>
    <p:extLst>
      <p:ext uri="{BB962C8B-B14F-4D97-AF65-F5344CB8AC3E}">
        <p14:creationId xmlns:p14="http://schemas.microsoft.com/office/powerpoint/2010/main" val="1322734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11</a:t>
            </a:fld>
            <a:endParaRPr lang="zh-CN" altLang="en-US"/>
          </a:p>
        </p:txBody>
      </p:sp>
    </p:spTree>
    <p:extLst>
      <p:ext uri="{BB962C8B-B14F-4D97-AF65-F5344CB8AC3E}">
        <p14:creationId xmlns:p14="http://schemas.microsoft.com/office/powerpoint/2010/main" val="1582465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12</a:t>
            </a:fld>
            <a:endParaRPr lang="zh-CN" altLang="en-US"/>
          </a:p>
        </p:txBody>
      </p:sp>
    </p:spTree>
    <p:extLst>
      <p:ext uri="{BB962C8B-B14F-4D97-AF65-F5344CB8AC3E}">
        <p14:creationId xmlns:p14="http://schemas.microsoft.com/office/powerpoint/2010/main" val="2929508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13</a:t>
            </a:fld>
            <a:endParaRPr lang="zh-CN" altLang="en-US"/>
          </a:p>
        </p:txBody>
      </p:sp>
    </p:spTree>
    <p:extLst>
      <p:ext uri="{BB962C8B-B14F-4D97-AF65-F5344CB8AC3E}">
        <p14:creationId xmlns:p14="http://schemas.microsoft.com/office/powerpoint/2010/main" val="3736505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14</a:t>
            </a:fld>
            <a:endParaRPr lang="zh-CN" altLang="en-US"/>
          </a:p>
        </p:txBody>
      </p:sp>
    </p:spTree>
    <p:extLst>
      <p:ext uri="{BB962C8B-B14F-4D97-AF65-F5344CB8AC3E}">
        <p14:creationId xmlns:p14="http://schemas.microsoft.com/office/powerpoint/2010/main" val="3938892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15</a:t>
            </a:fld>
            <a:endParaRPr lang="zh-CN" altLang="en-US"/>
          </a:p>
        </p:txBody>
      </p:sp>
    </p:spTree>
    <p:extLst>
      <p:ext uri="{BB962C8B-B14F-4D97-AF65-F5344CB8AC3E}">
        <p14:creationId xmlns:p14="http://schemas.microsoft.com/office/powerpoint/2010/main" val="1326530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16</a:t>
            </a:fld>
            <a:endParaRPr lang="zh-CN" altLang="en-US"/>
          </a:p>
        </p:txBody>
      </p:sp>
    </p:spTree>
    <p:extLst>
      <p:ext uri="{BB962C8B-B14F-4D97-AF65-F5344CB8AC3E}">
        <p14:creationId xmlns:p14="http://schemas.microsoft.com/office/powerpoint/2010/main" val="27374153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17</a:t>
            </a:fld>
            <a:endParaRPr lang="zh-CN" altLang="en-US"/>
          </a:p>
        </p:txBody>
      </p:sp>
    </p:spTree>
    <p:extLst>
      <p:ext uri="{BB962C8B-B14F-4D97-AF65-F5344CB8AC3E}">
        <p14:creationId xmlns:p14="http://schemas.microsoft.com/office/powerpoint/2010/main" val="1773403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18</a:t>
            </a:fld>
            <a:endParaRPr lang="zh-CN" altLang="en-US"/>
          </a:p>
        </p:txBody>
      </p:sp>
    </p:spTree>
    <p:extLst>
      <p:ext uri="{BB962C8B-B14F-4D97-AF65-F5344CB8AC3E}">
        <p14:creationId xmlns:p14="http://schemas.microsoft.com/office/powerpoint/2010/main" val="1224996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19</a:t>
            </a:fld>
            <a:endParaRPr lang="zh-CN" altLang="en-US"/>
          </a:p>
        </p:txBody>
      </p:sp>
    </p:spTree>
    <p:extLst>
      <p:ext uri="{BB962C8B-B14F-4D97-AF65-F5344CB8AC3E}">
        <p14:creationId xmlns:p14="http://schemas.microsoft.com/office/powerpoint/2010/main" val="119429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20</a:t>
            </a:fld>
            <a:endParaRPr lang="zh-CN" altLang="en-US"/>
          </a:p>
        </p:txBody>
      </p:sp>
    </p:spTree>
    <p:extLst>
      <p:ext uri="{BB962C8B-B14F-4D97-AF65-F5344CB8AC3E}">
        <p14:creationId xmlns:p14="http://schemas.microsoft.com/office/powerpoint/2010/main" val="1508465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21</a:t>
            </a:fld>
            <a:endParaRPr lang="zh-CN" altLang="en-US"/>
          </a:p>
        </p:txBody>
      </p:sp>
    </p:spTree>
    <p:extLst>
      <p:ext uri="{BB962C8B-B14F-4D97-AF65-F5344CB8AC3E}">
        <p14:creationId xmlns:p14="http://schemas.microsoft.com/office/powerpoint/2010/main" val="2711097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22</a:t>
            </a:fld>
            <a:endParaRPr lang="zh-CN" altLang="en-US"/>
          </a:p>
        </p:txBody>
      </p:sp>
    </p:spTree>
    <p:extLst>
      <p:ext uri="{BB962C8B-B14F-4D97-AF65-F5344CB8AC3E}">
        <p14:creationId xmlns:p14="http://schemas.microsoft.com/office/powerpoint/2010/main" val="38169757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23</a:t>
            </a:fld>
            <a:endParaRPr lang="zh-CN" altLang="en-US"/>
          </a:p>
        </p:txBody>
      </p:sp>
    </p:spTree>
    <p:extLst>
      <p:ext uri="{BB962C8B-B14F-4D97-AF65-F5344CB8AC3E}">
        <p14:creationId xmlns:p14="http://schemas.microsoft.com/office/powerpoint/2010/main" val="39730860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24</a:t>
            </a:fld>
            <a:endParaRPr lang="zh-CN" altLang="en-US"/>
          </a:p>
        </p:txBody>
      </p:sp>
    </p:spTree>
    <p:extLst>
      <p:ext uri="{BB962C8B-B14F-4D97-AF65-F5344CB8AC3E}">
        <p14:creationId xmlns:p14="http://schemas.microsoft.com/office/powerpoint/2010/main" val="41295683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a:extLst>
              <a:ext uri="{28A0092B-C50C-407E-A947-70E740481C1C}">
                <a14:useLocalDpi xmlns:a14="http://schemas.microsoft.com/office/drawing/2010/main" val="0"/>
              </a:ext>
            </a:extLst>
          </a:blip>
          <a:srcRect l="11116" t="6573" r="13161" b="17702"/>
          <a:stretch/>
        </p:blipFill>
        <p:spPr>
          <a:xfrm>
            <a:off x="1" y="0"/>
            <a:ext cx="9144000" cy="5143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srcRect/>
          <a:stretch>
            <a:fillRect/>
          </a:stretch>
        </p:blipFill>
        <p:spPr bwMode="auto">
          <a:xfrm>
            <a:off x="0" y="0"/>
            <a:ext cx="9144000" cy="5145088"/>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srcRect/>
          <a:stretch>
            <a:fillRect/>
          </a:stretch>
        </p:blipFill>
        <p:spPr bwMode="auto">
          <a:xfrm>
            <a:off x="0" y="0"/>
            <a:ext cx="9144000" cy="5145088"/>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defPPr>
              <a:defRPr lang="zh-CN"/>
            </a:defPPr>
            <a:lvl1pPr lvl="0" algn="ctr">
              <a:defRPr sz="1600">
                <a:solidFill>
                  <a:schemeClr val="tx1">
                    <a:lumMod val="65000"/>
                    <a:lumOff val="35000"/>
                  </a:schemeClr>
                </a:solidFill>
                <a:latin typeface="微软雅黑" pitchFamily="34" charset="-122"/>
                <a:ea typeface="微软雅黑" pitchFamily="34" charset="-122"/>
              </a:defRPr>
            </a:lvl1pPr>
          </a:lstStyle>
          <a:p>
            <a:pPr fontAlgn="auto">
              <a:spcBef>
                <a:spcPts val="0"/>
              </a:spcBef>
              <a:spcAft>
                <a:spcPts val="0"/>
              </a:spcAft>
              <a:defRPr/>
            </a:pPr>
            <a:fld id="{26D3F4C2-211E-41FF-B14F-5C7E5CBCF376}" type="slidenum">
              <a:rPr lang="zh-CN" altLang="en-US" smtClean="0"/>
              <a:pPr fontAlgn="auto">
                <a:spcBef>
                  <a:spcPts val="0"/>
                </a:spcBef>
                <a:spcAft>
                  <a:spcPts val="0"/>
                </a:spcAft>
                <a:defRPr/>
              </a:pPr>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srcRect/>
          <a:stretch>
            <a:fillRect/>
          </a:stretch>
        </p:blipFill>
        <p:spPr bwMode="auto">
          <a:xfrm>
            <a:off x="0" y="0"/>
            <a:ext cx="9144000" cy="5145088"/>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p>
            <a:pPr algn="ctr" fontAlgn="auto">
              <a:spcBef>
                <a:spcPts val="0"/>
              </a:spcBef>
              <a:spcAft>
                <a:spcPts val="0"/>
              </a:spcAft>
              <a:defRPr/>
            </a:pPr>
            <a:fld id="{B0392BED-EEFD-4C61-91C4-2CA525978C76}" type="slidenum">
              <a:rPr lang="zh-CN" altLang="en-US" sz="1600">
                <a:solidFill>
                  <a:schemeClr val="tx1">
                    <a:lumMod val="65000"/>
                    <a:lumOff val="35000"/>
                  </a:schemeClr>
                </a:solidFill>
                <a:latin typeface="微软雅黑" pitchFamily="34" charset="-122"/>
                <a:ea typeface="微软雅黑" pitchFamily="34" charset="-122"/>
              </a:rPr>
              <a:pPr algn="ctr" fontAlgn="auto">
                <a:spcBef>
                  <a:spcPts val="0"/>
                </a:spcBef>
                <a:spcAft>
                  <a:spcPts val="0"/>
                </a:spcAft>
                <a:defRPr/>
              </a:pPr>
              <a:t>‹#›</a:t>
            </a:fld>
            <a:endParaRPr lang="zh-CN" altLang="en-US" sz="1600" dirty="0">
              <a:solidFill>
                <a:schemeClr val="tx1">
                  <a:lumMod val="65000"/>
                  <a:lumOff val="35000"/>
                </a:schemeClr>
              </a:solidFill>
              <a:latin typeface="微软雅黑" pitchFamily="34" charset="-122"/>
              <a:ea typeface="微软雅黑" pitchFamily="34" charset="-122"/>
            </a:endParaRPr>
          </a:p>
        </p:txBody>
      </p:sp>
      <p:sp>
        <p:nvSpPr>
          <p:cNvPr id="5" name="圆角矩形 9"/>
          <p:cNvSpPr/>
          <p:nvPr userDrawn="1"/>
        </p:nvSpPr>
        <p:spPr>
          <a:xfrm>
            <a:off x="766763" y="714375"/>
            <a:ext cx="7664450" cy="3959225"/>
          </a:xfrm>
          <a:prstGeom prst="roundRect">
            <a:avLst>
              <a:gd name="adj" fmla="val 4415"/>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椭圆 10"/>
          <p:cNvSpPr/>
          <p:nvPr userDrawn="1"/>
        </p:nvSpPr>
        <p:spPr>
          <a:xfrm>
            <a:off x="774700" y="625475"/>
            <a:ext cx="2546350" cy="142875"/>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椭圆 11"/>
          <p:cNvSpPr/>
          <p:nvPr userDrawn="1"/>
        </p:nvSpPr>
        <p:spPr>
          <a:xfrm>
            <a:off x="5899150" y="4592638"/>
            <a:ext cx="2544763" cy="144462"/>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D0A2CA18-9192-42B3-99D4-FBED81F69701}" type="datetimeFigureOut">
              <a:rPr lang="zh-CN" altLang="en-US"/>
              <a:pPr>
                <a:defRPr/>
              </a:pPr>
              <a:t>2019/11/14</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354432C-AEBE-499C-ADFF-FC5A343D1522}"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0B019F4C-B8AF-4D2A-A2B3-27272850F4E2}" type="datetimeFigureOut">
              <a:rPr lang="zh-CN" altLang="en-US"/>
              <a:pPr>
                <a:defRPr/>
              </a:pPr>
              <a:t>2019/11/14</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727DBD3-CC38-4D29-9AC3-155C6C8279F3}"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C55DB71A-A262-4954-B818-900C4C582BB5}" type="datetimeFigureOut">
              <a:rPr lang="zh-CN" altLang="en-US"/>
              <a:pPr>
                <a:defRPr/>
              </a:pPr>
              <a:t>2019/11/14</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71416E0-DA90-44F8-9757-EF8B889A40DE}"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DC83C7A-0DFD-4D41-B753-2FC536EABC6C}" type="datetimeFigureOut">
              <a:rPr lang="zh-CN" altLang="en-US"/>
              <a:pPr>
                <a:defRPr/>
              </a:pPr>
              <a:t>2019/11/14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D91457-D82E-4FD3-ACA0-C208E764F1BD}"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DE536A7-7A94-4450-B2ED-8A368085C8D7}" type="datetimeFigureOut">
              <a:rPr lang="zh-CN" altLang="en-US"/>
              <a:pPr>
                <a:defRPr/>
              </a:pPr>
              <a:t>2019/11/14</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C933C43-8859-426F-8453-13A8CEA14EF7}"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09B208D-5BA7-49C2-8598-83494D3F2814}" type="datetimeFigureOut">
              <a:rPr lang="zh-CN" altLang="en-US"/>
              <a:pPr>
                <a:defRPr/>
              </a:pPr>
              <a:t>2019/11/14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C704C5E-27F2-444C-91F6-5A7C7D06A53B}"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B734387-E4EE-4351-9A6A-EB07A208BD79}" type="datetimeFigureOut">
              <a:rPr lang="zh-CN" altLang="en-US"/>
              <a:pPr>
                <a:defRPr/>
              </a:pPr>
              <a:t>2019/11/14</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2C5516E-52A4-4D26-9BA4-7341A8DC6C4D}"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939C8444-9591-4A0F-9E38-E6C58E3D67D9}" type="datetimeFigureOut">
              <a:rPr lang="zh-CN" altLang="en-US"/>
              <a:pPr>
                <a:defRPr/>
              </a:pPr>
              <a:t>2019/11/14</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a:defRPr/>
            </a:pPr>
            <a:fld id="{40EE4340-423C-4BBD-AF49-5516BCD6053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宋体" charset="-122"/>
        </a:defRPr>
      </a:lvl2pPr>
      <a:lvl3pPr algn="ctr" rtl="0" fontAlgn="base">
        <a:spcBef>
          <a:spcPct val="0"/>
        </a:spcBef>
        <a:spcAft>
          <a:spcPct val="0"/>
        </a:spcAft>
        <a:defRPr sz="4400">
          <a:solidFill>
            <a:schemeClr val="tx1"/>
          </a:solidFill>
          <a:latin typeface="Calibri" pitchFamily="34" charset="0"/>
          <a:ea typeface="宋体" charset="-122"/>
        </a:defRPr>
      </a:lvl3pPr>
      <a:lvl4pPr algn="ctr" rtl="0" fontAlgn="base">
        <a:spcBef>
          <a:spcPct val="0"/>
        </a:spcBef>
        <a:spcAft>
          <a:spcPct val="0"/>
        </a:spcAft>
        <a:defRPr sz="4400">
          <a:solidFill>
            <a:schemeClr val="tx1"/>
          </a:solidFill>
          <a:latin typeface="Calibri" pitchFamily="34" charset="0"/>
          <a:ea typeface="宋体" charset="-122"/>
        </a:defRPr>
      </a:lvl4pPr>
      <a:lvl5pPr algn="ctr" rtl="0" fontAlgn="base">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10.png"/><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16.png"/><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vmlDrawing" Target="../drawings/vmlDrawing3.vml"/><Relationship Id="rId5" Type="http://schemas.openxmlformats.org/officeDocument/2006/relationships/image" Target="../media/image18.png"/><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vmlDrawing" Target="../drawings/vmlDrawing4.vml"/><Relationship Id="rId5" Type="http://schemas.openxmlformats.org/officeDocument/2006/relationships/image" Target="../media/image21.png"/><Relationship Id="rId4" Type="http://schemas.openxmlformats.org/officeDocument/2006/relationships/oleObject" Target="../embeddings/oleObject4.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4337" name="组合 37"/>
          <p:cNvGrpSpPr>
            <a:grpSpLocks/>
          </p:cNvGrpSpPr>
          <p:nvPr/>
        </p:nvGrpSpPr>
        <p:grpSpPr bwMode="auto">
          <a:xfrm>
            <a:off x="1476375" y="1524000"/>
            <a:ext cx="6191250" cy="2095500"/>
            <a:chOff x="1476910" y="1547443"/>
            <a:chExt cx="6190181" cy="2094056"/>
          </a:xfrm>
        </p:grpSpPr>
        <p:grpSp>
          <p:nvGrpSpPr>
            <p:cNvPr id="14338" name="组合 8"/>
            <p:cNvGrpSpPr>
              <a:grpSpLocks/>
            </p:cNvGrpSpPr>
            <p:nvPr/>
          </p:nvGrpSpPr>
          <p:grpSpPr bwMode="auto">
            <a:xfrm>
              <a:off x="1476910" y="2534187"/>
              <a:ext cx="6190181" cy="602834"/>
              <a:chOff x="677344" y="2438361"/>
              <a:chExt cx="7714192" cy="751250"/>
            </a:xfrm>
          </p:grpSpPr>
          <p:cxnSp>
            <p:nvCxnSpPr>
              <p:cNvPr id="7" name="直接连接符 6"/>
              <p:cNvCxnSpPr/>
              <p:nvPr/>
            </p:nvCxnSpPr>
            <p:spPr>
              <a:xfrm>
                <a:off x="752508" y="31896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49" name="TextBox 5"/>
              <p:cNvSpPr txBox="1">
                <a:spLocks noChangeArrowheads="1"/>
              </p:cNvSpPr>
              <p:nvPr/>
            </p:nvSpPr>
            <p:spPr bwMode="auto">
              <a:xfrm>
                <a:off x="677344" y="2490874"/>
                <a:ext cx="7714192" cy="652037"/>
              </a:xfrm>
              <a:prstGeom prst="rect">
                <a:avLst/>
              </a:prstGeom>
              <a:noFill/>
              <a:ln w="9525">
                <a:noFill/>
                <a:miter lim="800000"/>
                <a:headEnd/>
                <a:tailEnd/>
              </a:ln>
            </p:spPr>
            <p:txBody>
              <a:bodyPr>
                <a:spAutoFit/>
              </a:bodyPr>
              <a:lstStyle/>
              <a:p>
                <a:pPr algn="ctr"/>
                <a:r>
                  <a:rPr lang="zh-CN" altLang="en-US" sz="2800" b="1" dirty="0">
                    <a:solidFill>
                      <a:schemeClr val="bg1"/>
                    </a:solidFill>
                    <a:latin typeface="微软雅黑" pitchFamily="34" charset="-122"/>
                    <a:ea typeface="微软雅黑" pitchFamily="34" charset="-122"/>
                  </a:rPr>
                  <a:t>小学家长会家庭教育</a:t>
                </a:r>
                <a:r>
                  <a:rPr lang="en-US" altLang="zh-CN" sz="2800" b="1" dirty="0" err="1">
                    <a:solidFill>
                      <a:schemeClr val="bg1"/>
                    </a:solidFill>
                    <a:latin typeface="微软雅黑" pitchFamily="34" charset="-122"/>
                    <a:ea typeface="微软雅黑" pitchFamily="34" charset="-122"/>
                  </a:rPr>
                  <a:t>ppt</a:t>
                </a:r>
                <a:r>
                  <a:rPr lang="zh-CN" altLang="en-US" sz="2800" b="1" dirty="0">
                    <a:solidFill>
                      <a:schemeClr val="bg1"/>
                    </a:solidFill>
                    <a:latin typeface="微软雅黑" pitchFamily="34" charset="-122"/>
                    <a:ea typeface="微软雅黑" pitchFamily="34" charset="-122"/>
                  </a:rPr>
                  <a:t>模板</a:t>
                </a:r>
                <a:endParaRPr lang="zh-CN" altLang="en-US" sz="2800" b="1" dirty="0">
                  <a:solidFill>
                    <a:schemeClr val="bg1"/>
                  </a:solidFill>
                  <a:latin typeface="微软雅黑" pitchFamily="34" charset="-122"/>
                  <a:ea typeface="微软雅黑" pitchFamily="34" charset="-122"/>
                </a:endParaRPr>
              </a:p>
            </p:txBody>
          </p:sp>
          <p:cxnSp>
            <p:nvCxnSpPr>
              <p:cNvPr id="10" name="直接连接符 9"/>
              <p:cNvCxnSpPr/>
              <p:nvPr/>
            </p:nvCxnSpPr>
            <p:spPr>
              <a:xfrm>
                <a:off x="752508" y="243836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47443"/>
              <a:ext cx="863451" cy="905838"/>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4340" name="组合 35"/>
            <p:cNvGrpSpPr>
              <a:grpSpLocks/>
            </p:cNvGrpSpPr>
            <p:nvPr/>
          </p:nvGrpSpPr>
          <p:grpSpPr bwMode="auto">
            <a:xfrm>
              <a:off x="1584961" y="3294066"/>
              <a:ext cx="5974080" cy="347433"/>
              <a:chOff x="1476910" y="3287782"/>
              <a:chExt cx="6190181" cy="360001"/>
            </a:xfrm>
          </p:grpSpPr>
          <p:grpSp>
            <p:nvGrpSpPr>
              <p:cNvPr id="13" name="组合 12"/>
              <p:cNvGrpSpPr>
                <a:grpSpLocks noChangeAspect="1"/>
              </p:cNvGrpSpPr>
              <p:nvPr/>
            </p:nvGrpSpPr>
            <p:grpSpPr>
              <a:xfrm>
                <a:off x="3296642" y="3287783"/>
                <a:ext cx="450372" cy="360000"/>
                <a:chOff x="4673684" y="2359160"/>
                <a:chExt cx="1088225" cy="869861"/>
              </a:xfrm>
              <a:solidFill>
                <a:schemeClr val="bg1"/>
              </a:solidFill>
            </p:grpSpPr>
            <p:sp>
              <p:nvSpPr>
                <p:cNvPr id="14" name="Freeform 17"/>
                <p:cNvSpPr>
                  <a:spLocks noEditPoints="1"/>
                </p:cNvSpPr>
                <p:nvPr/>
              </p:nvSpPr>
              <p:spPr bwMode="auto">
                <a:xfrm>
                  <a:off x="4673684" y="2596722"/>
                  <a:ext cx="824268" cy="632299"/>
                </a:xfrm>
                <a:custGeom>
                  <a:avLst/>
                  <a:gdLst>
                    <a:gd name="T0" fmla="*/ 274 w 291"/>
                    <a:gd name="T1" fmla="*/ 0 h 223"/>
                    <a:gd name="T2" fmla="*/ 17 w 291"/>
                    <a:gd name="T3" fmla="*/ 0 h 223"/>
                    <a:gd name="T4" fmla="*/ 0 w 291"/>
                    <a:gd name="T5" fmla="*/ 16 h 223"/>
                    <a:gd name="T6" fmla="*/ 0 w 291"/>
                    <a:gd name="T7" fmla="*/ 207 h 223"/>
                    <a:gd name="T8" fmla="*/ 17 w 291"/>
                    <a:gd name="T9" fmla="*/ 223 h 223"/>
                    <a:gd name="T10" fmla="*/ 274 w 291"/>
                    <a:gd name="T11" fmla="*/ 223 h 223"/>
                    <a:gd name="T12" fmla="*/ 291 w 291"/>
                    <a:gd name="T13" fmla="*/ 207 h 223"/>
                    <a:gd name="T14" fmla="*/ 291 w 291"/>
                    <a:gd name="T15" fmla="*/ 16 h 223"/>
                    <a:gd name="T16" fmla="*/ 274 w 291"/>
                    <a:gd name="T17" fmla="*/ 0 h 223"/>
                    <a:gd name="T18" fmla="*/ 270 w 291"/>
                    <a:gd name="T19" fmla="*/ 193 h 223"/>
                    <a:gd name="T20" fmla="*/ 256 w 291"/>
                    <a:gd name="T21" fmla="*/ 207 h 223"/>
                    <a:gd name="T22" fmla="*/ 35 w 291"/>
                    <a:gd name="T23" fmla="*/ 207 h 223"/>
                    <a:gd name="T24" fmla="*/ 21 w 291"/>
                    <a:gd name="T25" fmla="*/ 193 h 223"/>
                    <a:gd name="T26" fmla="*/ 21 w 291"/>
                    <a:gd name="T27" fmla="*/ 30 h 223"/>
                    <a:gd name="T28" fmla="*/ 35 w 291"/>
                    <a:gd name="T29" fmla="*/ 16 h 223"/>
                    <a:gd name="T30" fmla="*/ 256 w 291"/>
                    <a:gd name="T31" fmla="*/ 16 h 223"/>
                    <a:gd name="T32" fmla="*/ 270 w 291"/>
                    <a:gd name="T33" fmla="*/ 30 h 223"/>
                    <a:gd name="T34" fmla="*/ 270 w 291"/>
                    <a:gd name="T35" fmla="*/ 19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1" h="223">
                      <a:moveTo>
                        <a:pt x="274" y="0"/>
                      </a:moveTo>
                      <a:cubicBezTo>
                        <a:pt x="17" y="0"/>
                        <a:pt x="17" y="0"/>
                        <a:pt x="17" y="0"/>
                      </a:cubicBezTo>
                      <a:cubicBezTo>
                        <a:pt x="8" y="0"/>
                        <a:pt x="0" y="7"/>
                        <a:pt x="0" y="16"/>
                      </a:cubicBezTo>
                      <a:cubicBezTo>
                        <a:pt x="0" y="207"/>
                        <a:pt x="0" y="207"/>
                        <a:pt x="0" y="207"/>
                      </a:cubicBezTo>
                      <a:cubicBezTo>
                        <a:pt x="0" y="215"/>
                        <a:pt x="8" y="223"/>
                        <a:pt x="17" y="223"/>
                      </a:cubicBezTo>
                      <a:cubicBezTo>
                        <a:pt x="274" y="223"/>
                        <a:pt x="274" y="223"/>
                        <a:pt x="274" y="223"/>
                      </a:cubicBezTo>
                      <a:cubicBezTo>
                        <a:pt x="283" y="223"/>
                        <a:pt x="291" y="215"/>
                        <a:pt x="291" y="207"/>
                      </a:cubicBezTo>
                      <a:cubicBezTo>
                        <a:pt x="291" y="16"/>
                        <a:pt x="291" y="16"/>
                        <a:pt x="291" y="16"/>
                      </a:cubicBezTo>
                      <a:cubicBezTo>
                        <a:pt x="291" y="7"/>
                        <a:pt x="283" y="0"/>
                        <a:pt x="274" y="0"/>
                      </a:cubicBezTo>
                      <a:moveTo>
                        <a:pt x="270" y="193"/>
                      </a:moveTo>
                      <a:cubicBezTo>
                        <a:pt x="270" y="201"/>
                        <a:pt x="264" y="207"/>
                        <a:pt x="256" y="207"/>
                      </a:cubicBezTo>
                      <a:cubicBezTo>
                        <a:pt x="35" y="207"/>
                        <a:pt x="35" y="207"/>
                        <a:pt x="35" y="207"/>
                      </a:cubicBezTo>
                      <a:cubicBezTo>
                        <a:pt x="27" y="207"/>
                        <a:pt x="21" y="201"/>
                        <a:pt x="21" y="193"/>
                      </a:cubicBezTo>
                      <a:cubicBezTo>
                        <a:pt x="21" y="30"/>
                        <a:pt x="21" y="30"/>
                        <a:pt x="21" y="30"/>
                      </a:cubicBezTo>
                      <a:cubicBezTo>
                        <a:pt x="21" y="22"/>
                        <a:pt x="27" y="16"/>
                        <a:pt x="35" y="16"/>
                      </a:cubicBezTo>
                      <a:cubicBezTo>
                        <a:pt x="256" y="16"/>
                        <a:pt x="256" y="16"/>
                        <a:pt x="256" y="16"/>
                      </a:cubicBezTo>
                      <a:cubicBezTo>
                        <a:pt x="264" y="16"/>
                        <a:pt x="270" y="22"/>
                        <a:pt x="270" y="30"/>
                      </a:cubicBezTo>
                      <a:lnTo>
                        <a:pt x="270" y="19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5" name="Freeform 18"/>
                <p:cNvSpPr>
                  <a:spLocks/>
                </p:cNvSpPr>
                <p:nvPr/>
              </p:nvSpPr>
              <p:spPr bwMode="auto">
                <a:xfrm>
                  <a:off x="4811664" y="2469542"/>
                  <a:ext cx="821868" cy="632301"/>
                </a:xfrm>
                <a:custGeom>
                  <a:avLst/>
                  <a:gdLst>
                    <a:gd name="T0" fmla="*/ 274 w 290"/>
                    <a:gd name="T1" fmla="*/ 0 h 223"/>
                    <a:gd name="T2" fmla="*/ 16 w 290"/>
                    <a:gd name="T3" fmla="*/ 0 h 223"/>
                    <a:gd name="T4" fmla="*/ 0 w 290"/>
                    <a:gd name="T5" fmla="*/ 16 h 223"/>
                    <a:gd name="T6" fmla="*/ 0 w 290"/>
                    <a:gd name="T7" fmla="*/ 25 h 223"/>
                    <a:gd name="T8" fmla="*/ 249 w 290"/>
                    <a:gd name="T9" fmla="*/ 25 h 223"/>
                    <a:gd name="T10" fmla="*/ 265 w 290"/>
                    <a:gd name="T11" fmla="*/ 42 h 223"/>
                    <a:gd name="T12" fmla="*/ 265 w 290"/>
                    <a:gd name="T13" fmla="*/ 223 h 223"/>
                    <a:gd name="T14" fmla="*/ 274 w 290"/>
                    <a:gd name="T15" fmla="*/ 223 h 223"/>
                    <a:gd name="T16" fmla="*/ 290 w 290"/>
                    <a:gd name="T17" fmla="*/ 207 h 223"/>
                    <a:gd name="T18" fmla="*/ 290 w 290"/>
                    <a:gd name="T19" fmla="*/ 16 h 223"/>
                    <a:gd name="T20" fmla="*/ 274 w 290"/>
                    <a:gd name="T2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3">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3"/>
                        <a:pt x="265" y="42"/>
                      </a:cubicBezTo>
                      <a:cubicBezTo>
                        <a:pt x="265" y="223"/>
                        <a:pt x="265" y="223"/>
                        <a:pt x="265" y="223"/>
                      </a:cubicBezTo>
                      <a:cubicBezTo>
                        <a:pt x="274" y="223"/>
                        <a:pt x="274" y="223"/>
                        <a:pt x="274" y="223"/>
                      </a:cubicBezTo>
                      <a:cubicBezTo>
                        <a:pt x="283" y="223"/>
                        <a:pt x="290" y="216"/>
                        <a:pt x="290" y="207"/>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6" name="Freeform 19"/>
                <p:cNvSpPr>
                  <a:spLocks/>
                </p:cNvSpPr>
                <p:nvPr/>
              </p:nvSpPr>
              <p:spPr bwMode="auto">
                <a:xfrm>
                  <a:off x="4940041" y="2359160"/>
                  <a:ext cx="821868" cy="628699"/>
                </a:xfrm>
                <a:custGeom>
                  <a:avLst/>
                  <a:gdLst>
                    <a:gd name="T0" fmla="*/ 274 w 290"/>
                    <a:gd name="T1" fmla="*/ 0 h 222"/>
                    <a:gd name="T2" fmla="*/ 16 w 290"/>
                    <a:gd name="T3" fmla="*/ 0 h 222"/>
                    <a:gd name="T4" fmla="*/ 0 w 290"/>
                    <a:gd name="T5" fmla="*/ 16 h 222"/>
                    <a:gd name="T6" fmla="*/ 0 w 290"/>
                    <a:gd name="T7" fmla="*/ 25 h 222"/>
                    <a:gd name="T8" fmla="*/ 249 w 290"/>
                    <a:gd name="T9" fmla="*/ 25 h 222"/>
                    <a:gd name="T10" fmla="*/ 265 w 290"/>
                    <a:gd name="T11" fmla="*/ 41 h 222"/>
                    <a:gd name="T12" fmla="*/ 265 w 290"/>
                    <a:gd name="T13" fmla="*/ 222 h 222"/>
                    <a:gd name="T14" fmla="*/ 274 w 290"/>
                    <a:gd name="T15" fmla="*/ 222 h 222"/>
                    <a:gd name="T16" fmla="*/ 290 w 290"/>
                    <a:gd name="T17" fmla="*/ 206 h 222"/>
                    <a:gd name="T18" fmla="*/ 290 w 290"/>
                    <a:gd name="T19" fmla="*/ 16 h 222"/>
                    <a:gd name="T20" fmla="*/ 274 w 29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2">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2"/>
                        <a:pt x="265" y="41"/>
                      </a:cubicBezTo>
                      <a:cubicBezTo>
                        <a:pt x="265" y="222"/>
                        <a:pt x="265" y="222"/>
                        <a:pt x="265" y="222"/>
                      </a:cubicBezTo>
                      <a:cubicBezTo>
                        <a:pt x="274" y="222"/>
                        <a:pt x="274" y="222"/>
                        <a:pt x="274" y="222"/>
                      </a:cubicBezTo>
                      <a:cubicBezTo>
                        <a:pt x="283" y="222"/>
                        <a:pt x="290" y="215"/>
                        <a:pt x="290" y="206"/>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7" name="Freeform 20"/>
                <p:cNvSpPr>
                  <a:spLocks/>
                </p:cNvSpPr>
                <p:nvPr/>
              </p:nvSpPr>
              <p:spPr bwMode="auto">
                <a:xfrm>
                  <a:off x="4784066" y="2781492"/>
                  <a:ext cx="569909" cy="353943"/>
                </a:xfrm>
                <a:custGeom>
                  <a:avLst/>
                  <a:gdLst>
                    <a:gd name="T0" fmla="*/ 71 w 201"/>
                    <a:gd name="T1" fmla="*/ 5 h 125"/>
                    <a:gd name="T2" fmla="*/ 11 w 201"/>
                    <a:gd name="T3" fmla="*/ 109 h 125"/>
                    <a:gd name="T4" fmla="*/ 11 w 201"/>
                    <a:gd name="T5" fmla="*/ 124 h 125"/>
                    <a:gd name="T6" fmla="*/ 192 w 201"/>
                    <a:gd name="T7" fmla="*/ 124 h 125"/>
                    <a:gd name="T8" fmla="*/ 192 w 201"/>
                    <a:gd name="T9" fmla="*/ 108 h 125"/>
                    <a:gd name="T10" fmla="*/ 151 w 201"/>
                    <a:gd name="T11" fmla="*/ 47 h 125"/>
                    <a:gd name="T12" fmla="*/ 117 w 201"/>
                    <a:gd name="T13" fmla="*/ 86 h 125"/>
                    <a:gd name="T14" fmla="*/ 110 w 201"/>
                    <a:gd name="T15" fmla="*/ 81 h 125"/>
                    <a:gd name="T16" fmla="*/ 122 w 201"/>
                    <a:gd name="T17" fmla="*/ 65 h 125"/>
                    <a:gd name="T18" fmla="*/ 81 w 201"/>
                    <a:gd name="T19" fmla="*/ 5 h 125"/>
                    <a:gd name="T20" fmla="*/ 71 w 201"/>
                    <a:gd name="T21" fmla="*/ 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25">
                      <a:moveTo>
                        <a:pt x="71" y="5"/>
                      </a:moveTo>
                      <a:cubicBezTo>
                        <a:pt x="11" y="109"/>
                        <a:pt x="11" y="109"/>
                        <a:pt x="11" y="109"/>
                      </a:cubicBezTo>
                      <a:cubicBezTo>
                        <a:pt x="11" y="109"/>
                        <a:pt x="0" y="124"/>
                        <a:pt x="11" y="124"/>
                      </a:cubicBezTo>
                      <a:cubicBezTo>
                        <a:pt x="25" y="125"/>
                        <a:pt x="192" y="124"/>
                        <a:pt x="192" y="124"/>
                      </a:cubicBezTo>
                      <a:cubicBezTo>
                        <a:pt x="192" y="124"/>
                        <a:pt x="201" y="121"/>
                        <a:pt x="192" y="108"/>
                      </a:cubicBezTo>
                      <a:cubicBezTo>
                        <a:pt x="182" y="94"/>
                        <a:pt x="158" y="46"/>
                        <a:pt x="151" y="47"/>
                      </a:cubicBezTo>
                      <a:cubicBezTo>
                        <a:pt x="144" y="47"/>
                        <a:pt x="120" y="83"/>
                        <a:pt x="117" y="86"/>
                      </a:cubicBezTo>
                      <a:cubicBezTo>
                        <a:pt x="115" y="89"/>
                        <a:pt x="108" y="84"/>
                        <a:pt x="110" y="81"/>
                      </a:cubicBezTo>
                      <a:cubicBezTo>
                        <a:pt x="116" y="74"/>
                        <a:pt x="122" y="65"/>
                        <a:pt x="122" y="65"/>
                      </a:cubicBezTo>
                      <a:cubicBezTo>
                        <a:pt x="122" y="65"/>
                        <a:pt x="84" y="9"/>
                        <a:pt x="81" y="5"/>
                      </a:cubicBezTo>
                      <a:cubicBezTo>
                        <a:pt x="78" y="0"/>
                        <a:pt x="73" y="1"/>
                        <a:pt x="71" y="5"/>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8" name="Oval 21"/>
                <p:cNvSpPr>
                  <a:spLocks noChangeArrowheads="1"/>
                </p:cNvSpPr>
                <p:nvPr/>
              </p:nvSpPr>
              <p:spPr bwMode="auto">
                <a:xfrm>
                  <a:off x="5237593" y="2690307"/>
                  <a:ext cx="101984" cy="99584"/>
                </a:xfrm>
                <a:prstGeom prst="ellipse">
                  <a:avLst/>
                </a:pr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19" name="组合 18"/>
              <p:cNvGrpSpPr>
                <a:grpSpLocks noChangeAspect="1"/>
              </p:cNvGrpSpPr>
              <p:nvPr/>
            </p:nvGrpSpPr>
            <p:grpSpPr>
              <a:xfrm>
                <a:off x="6489371" y="3287783"/>
                <a:ext cx="360000" cy="360000"/>
                <a:chOff x="4778067" y="3911711"/>
                <a:chExt cx="881859" cy="881859"/>
              </a:xfrm>
              <a:solidFill>
                <a:schemeClr val="bg1"/>
              </a:solidFill>
            </p:grpSpPr>
            <p:sp>
              <p:nvSpPr>
                <p:cNvPr id="20" name="Freeform 22"/>
                <p:cNvSpPr>
                  <a:spLocks noEditPoints="1"/>
                </p:cNvSpPr>
                <p:nvPr/>
              </p:nvSpPr>
              <p:spPr bwMode="auto">
                <a:xfrm>
                  <a:off x="4778067" y="3911711"/>
                  <a:ext cx="881859" cy="881859"/>
                </a:xfrm>
                <a:custGeom>
                  <a:avLst/>
                  <a:gdLst>
                    <a:gd name="T0" fmla="*/ 155 w 311"/>
                    <a:gd name="T1" fmla="*/ 0 h 311"/>
                    <a:gd name="T2" fmla="*/ 0 w 311"/>
                    <a:gd name="T3" fmla="*/ 155 h 311"/>
                    <a:gd name="T4" fmla="*/ 155 w 311"/>
                    <a:gd name="T5" fmla="*/ 311 h 311"/>
                    <a:gd name="T6" fmla="*/ 311 w 311"/>
                    <a:gd name="T7" fmla="*/ 155 h 311"/>
                    <a:gd name="T8" fmla="*/ 155 w 311"/>
                    <a:gd name="T9" fmla="*/ 0 h 311"/>
                    <a:gd name="T10" fmla="*/ 155 w 311"/>
                    <a:gd name="T11" fmla="*/ 289 h 311"/>
                    <a:gd name="T12" fmla="*/ 21 w 311"/>
                    <a:gd name="T13" fmla="*/ 155 h 311"/>
                    <a:gd name="T14" fmla="*/ 155 w 311"/>
                    <a:gd name="T15" fmla="*/ 21 h 311"/>
                    <a:gd name="T16" fmla="*/ 289 w 311"/>
                    <a:gd name="T17" fmla="*/ 155 h 311"/>
                    <a:gd name="T18" fmla="*/ 155 w 311"/>
                    <a:gd name="T19" fmla="*/ 28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1" h="311">
                      <a:moveTo>
                        <a:pt x="155" y="0"/>
                      </a:moveTo>
                      <a:cubicBezTo>
                        <a:pt x="70" y="0"/>
                        <a:pt x="0" y="69"/>
                        <a:pt x="0" y="155"/>
                      </a:cubicBezTo>
                      <a:cubicBezTo>
                        <a:pt x="0" y="241"/>
                        <a:pt x="70" y="311"/>
                        <a:pt x="155" y="311"/>
                      </a:cubicBezTo>
                      <a:cubicBezTo>
                        <a:pt x="241" y="311"/>
                        <a:pt x="311" y="241"/>
                        <a:pt x="311" y="155"/>
                      </a:cubicBezTo>
                      <a:cubicBezTo>
                        <a:pt x="311" y="69"/>
                        <a:pt x="241" y="0"/>
                        <a:pt x="155" y="0"/>
                      </a:cubicBezTo>
                      <a:moveTo>
                        <a:pt x="155" y="289"/>
                      </a:moveTo>
                      <a:cubicBezTo>
                        <a:pt x="81" y="289"/>
                        <a:pt x="21" y="229"/>
                        <a:pt x="21" y="155"/>
                      </a:cubicBezTo>
                      <a:cubicBezTo>
                        <a:pt x="21" y="81"/>
                        <a:pt x="81" y="21"/>
                        <a:pt x="155" y="21"/>
                      </a:cubicBezTo>
                      <a:cubicBezTo>
                        <a:pt x="229" y="21"/>
                        <a:pt x="289" y="81"/>
                        <a:pt x="289" y="155"/>
                      </a:cubicBezTo>
                      <a:cubicBezTo>
                        <a:pt x="289" y="229"/>
                        <a:pt x="229" y="289"/>
                        <a:pt x="155" y="289"/>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1" name="Freeform 23"/>
                <p:cNvSpPr>
                  <a:spLocks/>
                </p:cNvSpPr>
                <p:nvPr/>
              </p:nvSpPr>
              <p:spPr bwMode="auto">
                <a:xfrm>
                  <a:off x="5013229" y="3982500"/>
                  <a:ext cx="430731" cy="428331"/>
                </a:xfrm>
                <a:custGeom>
                  <a:avLst/>
                  <a:gdLst>
                    <a:gd name="T0" fmla="*/ 145 w 152"/>
                    <a:gd name="T1" fmla="*/ 53 h 151"/>
                    <a:gd name="T2" fmla="*/ 144 w 152"/>
                    <a:gd name="T3" fmla="*/ 52 h 151"/>
                    <a:gd name="T4" fmla="*/ 125 w 152"/>
                    <a:gd name="T5" fmla="*/ 52 h 151"/>
                    <a:gd name="T6" fmla="*/ 77 w 152"/>
                    <a:gd name="T7" fmla="*/ 106 h 151"/>
                    <a:gd name="T8" fmla="*/ 31 w 152"/>
                    <a:gd name="T9" fmla="*/ 12 h 151"/>
                    <a:gd name="T10" fmla="*/ 11 w 152"/>
                    <a:gd name="T11" fmla="*/ 4 h 151"/>
                    <a:gd name="T12" fmla="*/ 10 w 152"/>
                    <a:gd name="T13" fmla="*/ 4 h 151"/>
                    <a:gd name="T14" fmla="*/ 4 w 152"/>
                    <a:gd name="T15" fmla="*/ 25 h 151"/>
                    <a:gd name="T16" fmla="*/ 60 w 152"/>
                    <a:gd name="T17" fmla="*/ 140 h 151"/>
                    <a:gd name="T18" fmla="*/ 79 w 152"/>
                    <a:gd name="T19" fmla="*/ 148 h 151"/>
                    <a:gd name="T20" fmla="*/ 79 w 152"/>
                    <a:gd name="T21" fmla="*/ 148 h 151"/>
                    <a:gd name="T22" fmla="*/ 80 w 152"/>
                    <a:gd name="T23" fmla="*/ 148 h 151"/>
                    <a:gd name="T24" fmla="*/ 81 w 152"/>
                    <a:gd name="T25" fmla="*/ 147 h 151"/>
                    <a:gd name="T26" fmla="*/ 87 w 152"/>
                    <a:gd name="T27" fmla="*/ 141 h 151"/>
                    <a:gd name="T28" fmla="*/ 148 w 152"/>
                    <a:gd name="T29" fmla="*/ 72 h 151"/>
                    <a:gd name="T30" fmla="*/ 145 w 152"/>
                    <a:gd name="T31" fmla="*/ 5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2" h="151">
                      <a:moveTo>
                        <a:pt x="145" y="53"/>
                      </a:moveTo>
                      <a:cubicBezTo>
                        <a:pt x="144" y="52"/>
                        <a:pt x="144" y="52"/>
                        <a:pt x="144" y="52"/>
                      </a:cubicBezTo>
                      <a:cubicBezTo>
                        <a:pt x="138" y="47"/>
                        <a:pt x="129" y="47"/>
                        <a:pt x="125" y="52"/>
                      </a:cubicBezTo>
                      <a:cubicBezTo>
                        <a:pt x="77" y="106"/>
                        <a:pt x="77" y="106"/>
                        <a:pt x="77" y="106"/>
                      </a:cubicBezTo>
                      <a:cubicBezTo>
                        <a:pt x="31" y="12"/>
                        <a:pt x="31" y="12"/>
                        <a:pt x="31" y="12"/>
                      </a:cubicBezTo>
                      <a:cubicBezTo>
                        <a:pt x="27" y="4"/>
                        <a:pt x="18" y="0"/>
                        <a:pt x="11" y="4"/>
                      </a:cubicBezTo>
                      <a:cubicBezTo>
                        <a:pt x="10" y="4"/>
                        <a:pt x="10" y="4"/>
                        <a:pt x="10" y="4"/>
                      </a:cubicBezTo>
                      <a:cubicBezTo>
                        <a:pt x="3" y="8"/>
                        <a:pt x="0" y="17"/>
                        <a:pt x="4" y="25"/>
                      </a:cubicBezTo>
                      <a:cubicBezTo>
                        <a:pt x="60" y="140"/>
                        <a:pt x="60" y="140"/>
                        <a:pt x="60" y="140"/>
                      </a:cubicBezTo>
                      <a:cubicBezTo>
                        <a:pt x="63" y="148"/>
                        <a:pt x="72" y="151"/>
                        <a:pt x="79" y="148"/>
                      </a:cubicBezTo>
                      <a:cubicBezTo>
                        <a:pt x="79" y="148"/>
                        <a:pt x="79" y="148"/>
                        <a:pt x="79" y="148"/>
                      </a:cubicBezTo>
                      <a:cubicBezTo>
                        <a:pt x="79" y="148"/>
                        <a:pt x="80" y="148"/>
                        <a:pt x="80" y="148"/>
                      </a:cubicBezTo>
                      <a:cubicBezTo>
                        <a:pt x="81" y="147"/>
                        <a:pt x="81" y="147"/>
                        <a:pt x="81" y="147"/>
                      </a:cubicBezTo>
                      <a:cubicBezTo>
                        <a:pt x="84" y="146"/>
                        <a:pt x="86" y="144"/>
                        <a:pt x="87" y="141"/>
                      </a:cubicBezTo>
                      <a:cubicBezTo>
                        <a:pt x="148" y="72"/>
                        <a:pt x="148" y="72"/>
                        <a:pt x="148" y="72"/>
                      </a:cubicBezTo>
                      <a:cubicBezTo>
                        <a:pt x="152" y="67"/>
                        <a:pt x="151" y="59"/>
                        <a:pt x="145" y="53"/>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22" name="组合 21"/>
              <p:cNvGrpSpPr>
                <a:grpSpLocks noChangeAspect="1"/>
              </p:cNvGrpSpPr>
              <p:nvPr/>
            </p:nvGrpSpPr>
            <p:grpSpPr>
              <a:xfrm>
                <a:off x="4384737" y="3287783"/>
                <a:ext cx="434277" cy="360000"/>
                <a:chOff x="6415805" y="2392754"/>
                <a:chExt cx="961046" cy="796672"/>
              </a:xfrm>
              <a:solidFill>
                <a:schemeClr val="bg1"/>
              </a:solidFill>
            </p:grpSpPr>
            <p:sp>
              <p:nvSpPr>
                <p:cNvPr id="23" name="Freeform 24"/>
                <p:cNvSpPr>
                  <a:spLocks noEditPoints="1"/>
                </p:cNvSpPr>
                <p:nvPr/>
              </p:nvSpPr>
              <p:spPr bwMode="auto">
                <a:xfrm>
                  <a:off x="6415805" y="2392754"/>
                  <a:ext cx="961046" cy="796672"/>
                </a:xfrm>
                <a:custGeom>
                  <a:avLst/>
                  <a:gdLst>
                    <a:gd name="T0" fmla="*/ 321 w 339"/>
                    <a:gd name="T1" fmla="*/ 0 h 281"/>
                    <a:gd name="T2" fmla="*/ 18 w 339"/>
                    <a:gd name="T3" fmla="*/ 0 h 281"/>
                    <a:gd name="T4" fmla="*/ 0 w 339"/>
                    <a:gd name="T5" fmla="*/ 18 h 281"/>
                    <a:gd name="T6" fmla="*/ 0 w 339"/>
                    <a:gd name="T7" fmla="*/ 263 h 281"/>
                    <a:gd name="T8" fmla="*/ 18 w 339"/>
                    <a:gd name="T9" fmla="*/ 281 h 281"/>
                    <a:gd name="T10" fmla="*/ 321 w 339"/>
                    <a:gd name="T11" fmla="*/ 281 h 281"/>
                    <a:gd name="T12" fmla="*/ 339 w 339"/>
                    <a:gd name="T13" fmla="*/ 263 h 281"/>
                    <a:gd name="T14" fmla="*/ 339 w 339"/>
                    <a:gd name="T15" fmla="*/ 18 h 281"/>
                    <a:gd name="T16" fmla="*/ 321 w 339"/>
                    <a:gd name="T17" fmla="*/ 0 h 281"/>
                    <a:gd name="T18" fmla="*/ 316 w 339"/>
                    <a:gd name="T19" fmla="*/ 246 h 281"/>
                    <a:gd name="T20" fmla="*/ 301 w 339"/>
                    <a:gd name="T21" fmla="*/ 262 h 281"/>
                    <a:gd name="T22" fmla="*/ 38 w 339"/>
                    <a:gd name="T23" fmla="*/ 262 h 281"/>
                    <a:gd name="T24" fmla="*/ 23 w 339"/>
                    <a:gd name="T25" fmla="*/ 246 h 281"/>
                    <a:gd name="T26" fmla="*/ 23 w 339"/>
                    <a:gd name="T27" fmla="*/ 35 h 281"/>
                    <a:gd name="T28" fmla="*/ 38 w 339"/>
                    <a:gd name="T29" fmla="*/ 19 h 281"/>
                    <a:gd name="T30" fmla="*/ 301 w 339"/>
                    <a:gd name="T31" fmla="*/ 19 h 281"/>
                    <a:gd name="T32" fmla="*/ 316 w 339"/>
                    <a:gd name="T33" fmla="*/ 35 h 281"/>
                    <a:gd name="T34" fmla="*/ 316 w 339"/>
                    <a:gd name="T35" fmla="*/ 24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9" h="281">
                      <a:moveTo>
                        <a:pt x="321" y="0"/>
                      </a:moveTo>
                      <a:cubicBezTo>
                        <a:pt x="18" y="0"/>
                        <a:pt x="18" y="0"/>
                        <a:pt x="18" y="0"/>
                      </a:cubicBezTo>
                      <a:cubicBezTo>
                        <a:pt x="8" y="0"/>
                        <a:pt x="0" y="8"/>
                        <a:pt x="0" y="18"/>
                      </a:cubicBezTo>
                      <a:cubicBezTo>
                        <a:pt x="0" y="263"/>
                        <a:pt x="0" y="263"/>
                        <a:pt x="0" y="263"/>
                      </a:cubicBezTo>
                      <a:cubicBezTo>
                        <a:pt x="0" y="273"/>
                        <a:pt x="8" y="281"/>
                        <a:pt x="18" y="281"/>
                      </a:cubicBezTo>
                      <a:cubicBezTo>
                        <a:pt x="321" y="281"/>
                        <a:pt x="321" y="281"/>
                        <a:pt x="321" y="281"/>
                      </a:cubicBezTo>
                      <a:cubicBezTo>
                        <a:pt x="331" y="281"/>
                        <a:pt x="339" y="273"/>
                        <a:pt x="339" y="263"/>
                      </a:cubicBezTo>
                      <a:cubicBezTo>
                        <a:pt x="339" y="18"/>
                        <a:pt x="339" y="18"/>
                        <a:pt x="339" y="18"/>
                      </a:cubicBezTo>
                      <a:cubicBezTo>
                        <a:pt x="339" y="8"/>
                        <a:pt x="331" y="0"/>
                        <a:pt x="321" y="0"/>
                      </a:cubicBezTo>
                      <a:moveTo>
                        <a:pt x="316" y="246"/>
                      </a:moveTo>
                      <a:cubicBezTo>
                        <a:pt x="316" y="255"/>
                        <a:pt x="309" y="262"/>
                        <a:pt x="301" y="262"/>
                      </a:cubicBezTo>
                      <a:cubicBezTo>
                        <a:pt x="38" y="262"/>
                        <a:pt x="38" y="262"/>
                        <a:pt x="38" y="262"/>
                      </a:cubicBezTo>
                      <a:cubicBezTo>
                        <a:pt x="30" y="262"/>
                        <a:pt x="23" y="255"/>
                        <a:pt x="23" y="246"/>
                      </a:cubicBezTo>
                      <a:cubicBezTo>
                        <a:pt x="23" y="35"/>
                        <a:pt x="23" y="35"/>
                        <a:pt x="23" y="35"/>
                      </a:cubicBezTo>
                      <a:cubicBezTo>
                        <a:pt x="23" y="26"/>
                        <a:pt x="30" y="19"/>
                        <a:pt x="38" y="19"/>
                      </a:cubicBezTo>
                      <a:cubicBezTo>
                        <a:pt x="301" y="19"/>
                        <a:pt x="301" y="19"/>
                        <a:pt x="301" y="19"/>
                      </a:cubicBezTo>
                      <a:cubicBezTo>
                        <a:pt x="309" y="19"/>
                        <a:pt x="316" y="26"/>
                        <a:pt x="316" y="35"/>
                      </a:cubicBezTo>
                      <a:lnTo>
                        <a:pt x="316" y="246"/>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4" name="Freeform 25"/>
                <p:cNvSpPr>
                  <a:spLocks/>
                </p:cNvSpPr>
                <p:nvPr/>
              </p:nvSpPr>
              <p:spPr bwMode="auto">
                <a:xfrm>
                  <a:off x="6592176"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5" name="Freeform 26"/>
                <p:cNvSpPr>
                  <a:spLocks/>
                </p:cNvSpPr>
                <p:nvPr/>
              </p:nvSpPr>
              <p:spPr bwMode="auto">
                <a:xfrm>
                  <a:off x="6592176"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6" name="Freeform 27"/>
                <p:cNvSpPr>
                  <a:spLocks/>
                </p:cNvSpPr>
                <p:nvPr/>
              </p:nvSpPr>
              <p:spPr bwMode="auto">
                <a:xfrm>
                  <a:off x="6762549"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7" name="Freeform 28"/>
                <p:cNvSpPr>
                  <a:spLocks/>
                </p:cNvSpPr>
                <p:nvPr/>
              </p:nvSpPr>
              <p:spPr bwMode="auto">
                <a:xfrm>
                  <a:off x="6762549"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8" name="Freeform 29"/>
                <p:cNvSpPr>
                  <a:spLocks/>
                </p:cNvSpPr>
                <p:nvPr/>
              </p:nvSpPr>
              <p:spPr bwMode="auto">
                <a:xfrm>
                  <a:off x="6762549"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9" name="Freeform 30"/>
                <p:cNvSpPr>
                  <a:spLocks/>
                </p:cNvSpPr>
                <p:nvPr/>
              </p:nvSpPr>
              <p:spPr bwMode="auto">
                <a:xfrm>
                  <a:off x="6935321" y="2509136"/>
                  <a:ext cx="83987"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0" name="Freeform 31"/>
                <p:cNvSpPr>
                  <a:spLocks/>
                </p:cNvSpPr>
                <p:nvPr/>
              </p:nvSpPr>
              <p:spPr bwMode="auto">
                <a:xfrm>
                  <a:off x="6935321" y="2667510"/>
                  <a:ext cx="83987"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1" name="Freeform 32"/>
                <p:cNvSpPr>
                  <a:spLocks/>
                </p:cNvSpPr>
                <p:nvPr/>
              </p:nvSpPr>
              <p:spPr bwMode="auto">
                <a:xfrm>
                  <a:off x="7104494" y="2509136"/>
                  <a:ext cx="85186"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2" name="Freeform 33"/>
                <p:cNvSpPr>
                  <a:spLocks/>
                </p:cNvSpPr>
                <p:nvPr/>
              </p:nvSpPr>
              <p:spPr bwMode="auto">
                <a:xfrm>
                  <a:off x="7104494" y="2667510"/>
                  <a:ext cx="85186"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3" name="Freeform 34"/>
                <p:cNvSpPr>
                  <a:spLocks/>
                </p:cNvSpPr>
                <p:nvPr/>
              </p:nvSpPr>
              <p:spPr bwMode="auto">
                <a:xfrm>
                  <a:off x="6592176"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sp>
            <p:nvSpPr>
              <p:cNvPr id="14344" name="Freeform 84"/>
              <p:cNvSpPr>
                <a:spLocks noChangeAspect="1" noEditPoints="1"/>
              </p:cNvSpPr>
              <p:nvPr/>
            </p:nvSpPr>
            <p:spPr bwMode="auto">
              <a:xfrm>
                <a:off x="2294633" y="3287783"/>
                <a:ext cx="364286" cy="360000"/>
              </a:xfrm>
              <a:custGeom>
                <a:avLst/>
                <a:gdLst>
                  <a:gd name="T0" fmla="*/ 364286 w 170"/>
                  <a:gd name="T1" fmla="*/ 0 h 168"/>
                  <a:gd name="T2" fmla="*/ 347143 w 170"/>
                  <a:gd name="T3" fmla="*/ 34286 h 168"/>
                  <a:gd name="T4" fmla="*/ 364286 w 170"/>
                  <a:gd name="T5" fmla="*/ 220714 h 168"/>
                  <a:gd name="T6" fmla="*/ 199286 w 170"/>
                  <a:gd name="T7" fmla="*/ 255000 h 168"/>
                  <a:gd name="T8" fmla="*/ 274286 w 170"/>
                  <a:gd name="T9" fmla="*/ 325714 h 168"/>
                  <a:gd name="T10" fmla="*/ 90000 w 170"/>
                  <a:gd name="T11" fmla="*/ 360000 h 168"/>
                  <a:gd name="T12" fmla="*/ 165000 w 170"/>
                  <a:gd name="T13" fmla="*/ 325714 h 168"/>
                  <a:gd name="T14" fmla="*/ 0 w 170"/>
                  <a:gd name="T15" fmla="*/ 255000 h 168"/>
                  <a:gd name="T16" fmla="*/ 12857 w 170"/>
                  <a:gd name="T17" fmla="*/ 220714 h 168"/>
                  <a:gd name="T18" fmla="*/ 0 w 170"/>
                  <a:gd name="T19" fmla="*/ 34286 h 168"/>
                  <a:gd name="T20" fmla="*/ 0 w 170"/>
                  <a:gd name="T21" fmla="*/ 0 h 168"/>
                  <a:gd name="T22" fmla="*/ 261429 w 170"/>
                  <a:gd name="T23" fmla="*/ 85714 h 168"/>
                  <a:gd name="T24" fmla="*/ 246429 w 170"/>
                  <a:gd name="T25" fmla="*/ 94286 h 168"/>
                  <a:gd name="T26" fmla="*/ 160714 w 170"/>
                  <a:gd name="T27" fmla="*/ 111429 h 168"/>
                  <a:gd name="T28" fmla="*/ 156429 w 170"/>
                  <a:gd name="T29" fmla="*/ 107143 h 168"/>
                  <a:gd name="T30" fmla="*/ 107143 w 170"/>
                  <a:gd name="T31" fmla="*/ 143571 h 168"/>
                  <a:gd name="T32" fmla="*/ 182143 w 170"/>
                  <a:gd name="T33" fmla="*/ 139286 h 168"/>
                  <a:gd name="T34" fmla="*/ 190714 w 170"/>
                  <a:gd name="T35" fmla="*/ 143571 h 168"/>
                  <a:gd name="T36" fmla="*/ 257143 w 170"/>
                  <a:gd name="T37" fmla="*/ 111429 h 168"/>
                  <a:gd name="T38" fmla="*/ 274286 w 170"/>
                  <a:gd name="T39" fmla="*/ 85714 h 168"/>
                  <a:gd name="T40" fmla="*/ 242143 w 170"/>
                  <a:gd name="T41" fmla="*/ 124286 h 168"/>
                  <a:gd name="T42" fmla="*/ 261429 w 170"/>
                  <a:gd name="T43" fmla="*/ 182143 h 168"/>
                  <a:gd name="T44" fmla="*/ 242143 w 170"/>
                  <a:gd name="T45" fmla="*/ 124286 h 168"/>
                  <a:gd name="T46" fmla="*/ 216429 w 170"/>
                  <a:gd name="T47" fmla="*/ 143571 h 168"/>
                  <a:gd name="T48" fmla="*/ 233572 w 170"/>
                  <a:gd name="T49" fmla="*/ 182143 h 168"/>
                  <a:gd name="T50" fmla="*/ 216429 w 170"/>
                  <a:gd name="T51" fmla="*/ 143571 h 168"/>
                  <a:gd name="T52" fmla="*/ 186429 w 170"/>
                  <a:gd name="T53" fmla="*/ 165000 h 168"/>
                  <a:gd name="T54" fmla="*/ 203572 w 170"/>
                  <a:gd name="T55" fmla="*/ 182143 h 168"/>
                  <a:gd name="T56" fmla="*/ 186429 w 170"/>
                  <a:gd name="T57" fmla="*/ 165000 h 168"/>
                  <a:gd name="T58" fmla="*/ 160714 w 170"/>
                  <a:gd name="T59" fmla="*/ 147857 h 168"/>
                  <a:gd name="T60" fmla="*/ 177857 w 170"/>
                  <a:gd name="T61" fmla="*/ 182143 h 168"/>
                  <a:gd name="T62" fmla="*/ 160714 w 170"/>
                  <a:gd name="T63" fmla="*/ 147857 h 168"/>
                  <a:gd name="T64" fmla="*/ 135000 w 170"/>
                  <a:gd name="T65" fmla="*/ 147857 h 168"/>
                  <a:gd name="T66" fmla="*/ 152143 w 170"/>
                  <a:gd name="T67" fmla="*/ 182143 h 168"/>
                  <a:gd name="T68" fmla="*/ 135000 w 170"/>
                  <a:gd name="T69" fmla="*/ 147857 h 168"/>
                  <a:gd name="T70" fmla="*/ 102857 w 170"/>
                  <a:gd name="T71" fmla="*/ 156429 h 168"/>
                  <a:gd name="T72" fmla="*/ 120000 w 170"/>
                  <a:gd name="T73" fmla="*/ 182143 h 168"/>
                  <a:gd name="T74" fmla="*/ 102857 w 170"/>
                  <a:gd name="T75" fmla="*/ 156429 h 168"/>
                  <a:gd name="T76" fmla="*/ 312857 w 170"/>
                  <a:gd name="T77" fmla="*/ 38571 h 168"/>
                  <a:gd name="T78" fmla="*/ 51429 w 170"/>
                  <a:gd name="T79" fmla="*/ 216429 h 168"/>
                  <a:gd name="T80" fmla="*/ 312857 w 170"/>
                  <a:gd name="T81" fmla="*/ 38571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0"/>
                  <a:gd name="T124" fmla="*/ 0 h 168"/>
                  <a:gd name="T125" fmla="*/ 170 w 170"/>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0" h="168">
                    <a:moveTo>
                      <a:pt x="0" y="0"/>
                    </a:moveTo>
                    <a:lnTo>
                      <a:pt x="170" y="0"/>
                    </a:lnTo>
                    <a:lnTo>
                      <a:pt x="170" y="16"/>
                    </a:lnTo>
                    <a:lnTo>
                      <a:pt x="162" y="16"/>
                    </a:lnTo>
                    <a:lnTo>
                      <a:pt x="162" y="103"/>
                    </a:lnTo>
                    <a:lnTo>
                      <a:pt x="170" y="103"/>
                    </a:lnTo>
                    <a:lnTo>
                      <a:pt x="170" y="119"/>
                    </a:lnTo>
                    <a:lnTo>
                      <a:pt x="93" y="119"/>
                    </a:lnTo>
                    <a:lnTo>
                      <a:pt x="93" y="152"/>
                    </a:lnTo>
                    <a:lnTo>
                      <a:pt x="128" y="152"/>
                    </a:lnTo>
                    <a:lnTo>
                      <a:pt x="128" y="168"/>
                    </a:lnTo>
                    <a:lnTo>
                      <a:pt x="42" y="168"/>
                    </a:lnTo>
                    <a:lnTo>
                      <a:pt x="42" y="152"/>
                    </a:lnTo>
                    <a:lnTo>
                      <a:pt x="77" y="152"/>
                    </a:lnTo>
                    <a:lnTo>
                      <a:pt x="77" y="119"/>
                    </a:lnTo>
                    <a:lnTo>
                      <a:pt x="0" y="119"/>
                    </a:lnTo>
                    <a:lnTo>
                      <a:pt x="0" y="103"/>
                    </a:lnTo>
                    <a:lnTo>
                      <a:pt x="6" y="103"/>
                    </a:lnTo>
                    <a:lnTo>
                      <a:pt x="6" y="16"/>
                    </a:lnTo>
                    <a:lnTo>
                      <a:pt x="0" y="16"/>
                    </a:lnTo>
                    <a:lnTo>
                      <a:pt x="0" y="0"/>
                    </a:lnTo>
                    <a:close/>
                    <a:moveTo>
                      <a:pt x="128" y="40"/>
                    </a:moveTo>
                    <a:lnTo>
                      <a:pt x="122" y="40"/>
                    </a:lnTo>
                    <a:lnTo>
                      <a:pt x="113" y="40"/>
                    </a:lnTo>
                    <a:lnTo>
                      <a:pt x="115" y="44"/>
                    </a:lnTo>
                    <a:lnTo>
                      <a:pt x="87" y="61"/>
                    </a:lnTo>
                    <a:lnTo>
                      <a:pt x="75" y="52"/>
                    </a:lnTo>
                    <a:lnTo>
                      <a:pt x="75" y="50"/>
                    </a:lnTo>
                    <a:lnTo>
                      <a:pt x="73" y="50"/>
                    </a:lnTo>
                    <a:lnTo>
                      <a:pt x="48" y="61"/>
                    </a:lnTo>
                    <a:lnTo>
                      <a:pt x="50" y="67"/>
                    </a:lnTo>
                    <a:lnTo>
                      <a:pt x="73" y="56"/>
                    </a:lnTo>
                    <a:lnTo>
                      <a:pt x="85" y="65"/>
                    </a:lnTo>
                    <a:lnTo>
                      <a:pt x="87" y="67"/>
                    </a:lnTo>
                    <a:lnTo>
                      <a:pt x="89" y="67"/>
                    </a:lnTo>
                    <a:lnTo>
                      <a:pt x="117" y="48"/>
                    </a:lnTo>
                    <a:lnTo>
                      <a:pt x="120" y="52"/>
                    </a:lnTo>
                    <a:lnTo>
                      <a:pt x="124" y="46"/>
                    </a:lnTo>
                    <a:lnTo>
                      <a:pt x="128" y="40"/>
                    </a:lnTo>
                    <a:close/>
                    <a:moveTo>
                      <a:pt x="113" y="58"/>
                    </a:moveTo>
                    <a:lnTo>
                      <a:pt x="113" y="85"/>
                    </a:lnTo>
                    <a:lnTo>
                      <a:pt x="122" y="85"/>
                    </a:lnTo>
                    <a:lnTo>
                      <a:pt x="122" y="58"/>
                    </a:lnTo>
                    <a:lnTo>
                      <a:pt x="113" y="58"/>
                    </a:lnTo>
                    <a:close/>
                    <a:moveTo>
                      <a:pt x="101" y="67"/>
                    </a:moveTo>
                    <a:lnTo>
                      <a:pt x="101" y="85"/>
                    </a:lnTo>
                    <a:lnTo>
                      <a:pt x="109" y="85"/>
                    </a:lnTo>
                    <a:lnTo>
                      <a:pt x="109" y="67"/>
                    </a:lnTo>
                    <a:lnTo>
                      <a:pt x="101" y="67"/>
                    </a:lnTo>
                    <a:close/>
                    <a:moveTo>
                      <a:pt x="87" y="77"/>
                    </a:moveTo>
                    <a:lnTo>
                      <a:pt x="87" y="85"/>
                    </a:lnTo>
                    <a:lnTo>
                      <a:pt x="95" y="85"/>
                    </a:lnTo>
                    <a:lnTo>
                      <a:pt x="95" y="77"/>
                    </a:lnTo>
                    <a:lnTo>
                      <a:pt x="87" y="77"/>
                    </a:lnTo>
                    <a:close/>
                    <a:moveTo>
                      <a:pt x="75" y="69"/>
                    </a:moveTo>
                    <a:lnTo>
                      <a:pt x="75" y="85"/>
                    </a:lnTo>
                    <a:lnTo>
                      <a:pt x="83" y="85"/>
                    </a:lnTo>
                    <a:lnTo>
                      <a:pt x="83" y="69"/>
                    </a:lnTo>
                    <a:lnTo>
                      <a:pt x="75" y="69"/>
                    </a:lnTo>
                    <a:close/>
                    <a:moveTo>
                      <a:pt x="63" y="69"/>
                    </a:moveTo>
                    <a:lnTo>
                      <a:pt x="63" y="85"/>
                    </a:lnTo>
                    <a:lnTo>
                      <a:pt x="71" y="85"/>
                    </a:lnTo>
                    <a:lnTo>
                      <a:pt x="71" y="69"/>
                    </a:lnTo>
                    <a:lnTo>
                      <a:pt x="63" y="69"/>
                    </a:lnTo>
                    <a:close/>
                    <a:moveTo>
                      <a:pt x="48" y="73"/>
                    </a:moveTo>
                    <a:lnTo>
                      <a:pt x="48" y="85"/>
                    </a:lnTo>
                    <a:lnTo>
                      <a:pt x="56" y="85"/>
                    </a:lnTo>
                    <a:lnTo>
                      <a:pt x="56" y="73"/>
                    </a:lnTo>
                    <a:lnTo>
                      <a:pt x="48" y="73"/>
                    </a:lnTo>
                    <a:close/>
                    <a:moveTo>
                      <a:pt x="146" y="18"/>
                    </a:moveTo>
                    <a:lnTo>
                      <a:pt x="24" y="18"/>
                    </a:lnTo>
                    <a:lnTo>
                      <a:pt x="24" y="101"/>
                    </a:lnTo>
                    <a:lnTo>
                      <a:pt x="146" y="101"/>
                    </a:lnTo>
                    <a:lnTo>
                      <a:pt x="146" y="18"/>
                    </a:lnTo>
                    <a:close/>
                  </a:path>
                </a:pathLst>
              </a:custGeom>
              <a:solidFill>
                <a:schemeClr val="bg1"/>
              </a:solidFill>
              <a:ln w="9525">
                <a:noFill/>
                <a:round/>
                <a:headEnd/>
                <a:tailEnd/>
              </a:ln>
            </p:spPr>
            <p:txBody>
              <a:bodyPr/>
              <a:lstStyle/>
              <a:p>
                <a:endParaRPr lang="zh-CN" altLang="en-US"/>
              </a:p>
            </p:txBody>
          </p:sp>
          <p:sp>
            <p:nvSpPr>
              <p:cNvPr id="14345" name="Freeform 9"/>
              <p:cNvSpPr>
                <a:spLocks noChangeAspect="1" noEditPoints="1"/>
              </p:cNvSpPr>
              <p:nvPr/>
            </p:nvSpPr>
            <p:spPr bwMode="auto">
              <a:xfrm>
                <a:off x="5456737" y="3287782"/>
                <a:ext cx="394911" cy="360001"/>
              </a:xfrm>
              <a:custGeom>
                <a:avLst/>
                <a:gdLst>
                  <a:gd name="T0" fmla="*/ 307638 w 181"/>
                  <a:gd name="T1" fmla="*/ 0 h 165"/>
                  <a:gd name="T2" fmla="*/ 325093 w 181"/>
                  <a:gd name="T3" fmla="*/ 17455 h 165"/>
                  <a:gd name="T4" fmla="*/ 292365 w 181"/>
                  <a:gd name="T5" fmla="*/ 102545 h 165"/>
                  <a:gd name="T6" fmla="*/ 72000 w 181"/>
                  <a:gd name="T7" fmla="*/ 30545 h 165"/>
                  <a:gd name="T8" fmla="*/ 85091 w 181"/>
                  <a:gd name="T9" fmla="*/ 43636 h 165"/>
                  <a:gd name="T10" fmla="*/ 111273 w 181"/>
                  <a:gd name="T11" fmla="*/ 67636 h 165"/>
                  <a:gd name="T12" fmla="*/ 72000 w 181"/>
                  <a:gd name="T13" fmla="*/ 85091 h 165"/>
                  <a:gd name="T14" fmla="*/ 85091 w 181"/>
                  <a:gd name="T15" fmla="*/ 98182 h 165"/>
                  <a:gd name="T16" fmla="*/ 111273 w 181"/>
                  <a:gd name="T17" fmla="*/ 120000 h 165"/>
                  <a:gd name="T18" fmla="*/ 72000 w 181"/>
                  <a:gd name="T19" fmla="*/ 137455 h 165"/>
                  <a:gd name="T20" fmla="*/ 85091 w 181"/>
                  <a:gd name="T21" fmla="*/ 146182 h 165"/>
                  <a:gd name="T22" fmla="*/ 111273 w 181"/>
                  <a:gd name="T23" fmla="*/ 168000 h 165"/>
                  <a:gd name="T24" fmla="*/ 72000 w 181"/>
                  <a:gd name="T25" fmla="*/ 187636 h 165"/>
                  <a:gd name="T26" fmla="*/ 85091 w 181"/>
                  <a:gd name="T27" fmla="*/ 196364 h 165"/>
                  <a:gd name="T28" fmla="*/ 111273 w 181"/>
                  <a:gd name="T29" fmla="*/ 218182 h 165"/>
                  <a:gd name="T30" fmla="*/ 72000 w 181"/>
                  <a:gd name="T31" fmla="*/ 240000 h 165"/>
                  <a:gd name="T32" fmla="*/ 85091 w 181"/>
                  <a:gd name="T33" fmla="*/ 253091 h 165"/>
                  <a:gd name="T34" fmla="*/ 111273 w 181"/>
                  <a:gd name="T35" fmla="*/ 274909 h 165"/>
                  <a:gd name="T36" fmla="*/ 72000 w 181"/>
                  <a:gd name="T37" fmla="*/ 292364 h 165"/>
                  <a:gd name="T38" fmla="*/ 72000 w 181"/>
                  <a:gd name="T39" fmla="*/ 329455 h 165"/>
                  <a:gd name="T40" fmla="*/ 292365 w 181"/>
                  <a:gd name="T41" fmla="*/ 257455 h 165"/>
                  <a:gd name="T42" fmla="*/ 325093 w 181"/>
                  <a:gd name="T43" fmla="*/ 342545 h 165"/>
                  <a:gd name="T44" fmla="*/ 307638 w 181"/>
                  <a:gd name="T45" fmla="*/ 360000 h 165"/>
                  <a:gd name="T46" fmla="*/ 41455 w 181"/>
                  <a:gd name="T47" fmla="*/ 360000 h 165"/>
                  <a:gd name="T48" fmla="*/ 41455 w 181"/>
                  <a:gd name="T49" fmla="*/ 318545 h 165"/>
                  <a:gd name="T50" fmla="*/ 0 w 181"/>
                  <a:gd name="T51" fmla="*/ 288000 h 165"/>
                  <a:gd name="T52" fmla="*/ 41455 w 181"/>
                  <a:gd name="T53" fmla="*/ 261818 h 165"/>
                  <a:gd name="T54" fmla="*/ 0 w 181"/>
                  <a:gd name="T55" fmla="*/ 235636 h 165"/>
                  <a:gd name="T56" fmla="*/ 41455 w 181"/>
                  <a:gd name="T57" fmla="*/ 213818 h 165"/>
                  <a:gd name="T58" fmla="*/ 0 w 181"/>
                  <a:gd name="T59" fmla="*/ 181091 h 165"/>
                  <a:gd name="T60" fmla="*/ 41455 w 181"/>
                  <a:gd name="T61" fmla="*/ 163636 h 165"/>
                  <a:gd name="T62" fmla="*/ 0 w 181"/>
                  <a:gd name="T63" fmla="*/ 133091 h 165"/>
                  <a:gd name="T64" fmla="*/ 41455 w 181"/>
                  <a:gd name="T65" fmla="*/ 111273 h 165"/>
                  <a:gd name="T66" fmla="*/ 0 w 181"/>
                  <a:gd name="T67" fmla="*/ 85091 h 165"/>
                  <a:gd name="T68" fmla="*/ 41455 w 181"/>
                  <a:gd name="T69" fmla="*/ 17455 h 165"/>
                  <a:gd name="T70" fmla="*/ 58909 w 181"/>
                  <a:gd name="T71" fmla="*/ 0 h 165"/>
                  <a:gd name="T72" fmla="*/ 137455 w 181"/>
                  <a:gd name="T73" fmla="*/ 172364 h 165"/>
                  <a:gd name="T74" fmla="*/ 183274 w 181"/>
                  <a:gd name="T75" fmla="*/ 192000 h 165"/>
                  <a:gd name="T76" fmla="*/ 137455 w 181"/>
                  <a:gd name="T77" fmla="*/ 172364 h 165"/>
                  <a:gd name="T78" fmla="*/ 137455 w 181"/>
                  <a:gd name="T79" fmla="*/ 133091 h 165"/>
                  <a:gd name="T80" fmla="*/ 218183 w 181"/>
                  <a:gd name="T81" fmla="*/ 150545 h 165"/>
                  <a:gd name="T82" fmla="*/ 137455 w 181"/>
                  <a:gd name="T83" fmla="*/ 133091 h 165"/>
                  <a:gd name="T84" fmla="*/ 137455 w 181"/>
                  <a:gd name="T85" fmla="*/ 98182 h 165"/>
                  <a:gd name="T86" fmla="*/ 253092 w 181"/>
                  <a:gd name="T87" fmla="*/ 115636 h 165"/>
                  <a:gd name="T88" fmla="*/ 137455 w 181"/>
                  <a:gd name="T89" fmla="*/ 98182 h 165"/>
                  <a:gd name="T90" fmla="*/ 137455 w 181"/>
                  <a:gd name="T91" fmla="*/ 63273 h 165"/>
                  <a:gd name="T92" fmla="*/ 253092 w 181"/>
                  <a:gd name="T93" fmla="*/ 76364 h 165"/>
                  <a:gd name="T94" fmla="*/ 137455 w 181"/>
                  <a:gd name="T95" fmla="*/ 63273 h 165"/>
                  <a:gd name="T96" fmla="*/ 183274 w 181"/>
                  <a:gd name="T97" fmla="*/ 283636 h 165"/>
                  <a:gd name="T98" fmla="*/ 231274 w 181"/>
                  <a:gd name="T99" fmla="*/ 283636 h 165"/>
                  <a:gd name="T100" fmla="*/ 187637 w 181"/>
                  <a:gd name="T101" fmla="*/ 235636 h 165"/>
                  <a:gd name="T102" fmla="*/ 183274 w 181"/>
                  <a:gd name="T103" fmla="*/ 283636 h 165"/>
                  <a:gd name="T104" fmla="*/ 351274 w 181"/>
                  <a:gd name="T105" fmla="*/ 80727 h 165"/>
                  <a:gd name="T106" fmla="*/ 253092 w 181"/>
                  <a:gd name="T107" fmla="*/ 261818 h 165"/>
                  <a:gd name="T108" fmla="*/ 351274 w 181"/>
                  <a:gd name="T109" fmla="*/ 80727 h 1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65"/>
                  <a:gd name="T167" fmla="*/ 181 w 181"/>
                  <a:gd name="T168" fmla="*/ 165 h 16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65">
                    <a:moveTo>
                      <a:pt x="27" y="0"/>
                    </a:moveTo>
                    <a:lnTo>
                      <a:pt x="141" y="0"/>
                    </a:lnTo>
                    <a:lnTo>
                      <a:pt x="149" y="0"/>
                    </a:lnTo>
                    <a:lnTo>
                      <a:pt x="149" y="8"/>
                    </a:lnTo>
                    <a:lnTo>
                      <a:pt x="149" y="35"/>
                    </a:lnTo>
                    <a:lnTo>
                      <a:pt x="134" y="47"/>
                    </a:lnTo>
                    <a:lnTo>
                      <a:pt x="134" y="14"/>
                    </a:lnTo>
                    <a:lnTo>
                      <a:pt x="33" y="14"/>
                    </a:lnTo>
                    <a:lnTo>
                      <a:pt x="33" y="25"/>
                    </a:lnTo>
                    <a:lnTo>
                      <a:pt x="39" y="20"/>
                    </a:lnTo>
                    <a:lnTo>
                      <a:pt x="47" y="18"/>
                    </a:lnTo>
                    <a:lnTo>
                      <a:pt x="51" y="31"/>
                    </a:lnTo>
                    <a:lnTo>
                      <a:pt x="45" y="35"/>
                    </a:lnTo>
                    <a:lnTo>
                      <a:pt x="33" y="39"/>
                    </a:lnTo>
                    <a:lnTo>
                      <a:pt x="33" y="47"/>
                    </a:lnTo>
                    <a:lnTo>
                      <a:pt x="39" y="45"/>
                    </a:lnTo>
                    <a:lnTo>
                      <a:pt x="47" y="41"/>
                    </a:lnTo>
                    <a:lnTo>
                      <a:pt x="51" y="55"/>
                    </a:lnTo>
                    <a:lnTo>
                      <a:pt x="45" y="57"/>
                    </a:lnTo>
                    <a:lnTo>
                      <a:pt x="33" y="63"/>
                    </a:lnTo>
                    <a:lnTo>
                      <a:pt x="33" y="71"/>
                    </a:lnTo>
                    <a:lnTo>
                      <a:pt x="39" y="67"/>
                    </a:lnTo>
                    <a:lnTo>
                      <a:pt x="47" y="65"/>
                    </a:lnTo>
                    <a:lnTo>
                      <a:pt x="51" y="77"/>
                    </a:lnTo>
                    <a:lnTo>
                      <a:pt x="45" y="81"/>
                    </a:lnTo>
                    <a:lnTo>
                      <a:pt x="33" y="86"/>
                    </a:lnTo>
                    <a:lnTo>
                      <a:pt x="33" y="94"/>
                    </a:lnTo>
                    <a:lnTo>
                      <a:pt x="39" y="90"/>
                    </a:lnTo>
                    <a:lnTo>
                      <a:pt x="47" y="88"/>
                    </a:lnTo>
                    <a:lnTo>
                      <a:pt x="51" y="100"/>
                    </a:lnTo>
                    <a:lnTo>
                      <a:pt x="45" y="104"/>
                    </a:lnTo>
                    <a:lnTo>
                      <a:pt x="33" y="110"/>
                    </a:lnTo>
                    <a:lnTo>
                      <a:pt x="33" y="118"/>
                    </a:lnTo>
                    <a:lnTo>
                      <a:pt x="39" y="116"/>
                    </a:lnTo>
                    <a:lnTo>
                      <a:pt x="47" y="112"/>
                    </a:lnTo>
                    <a:lnTo>
                      <a:pt x="51" y="126"/>
                    </a:lnTo>
                    <a:lnTo>
                      <a:pt x="45" y="128"/>
                    </a:lnTo>
                    <a:lnTo>
                      <a:pt x="33" y="134"/>
                    </a:lnTo>
                    <a:lnTo>
                      <a:pt x="33" y="146"/>
                    </a:lnTo>
                    <a:lnTo>
                      <a:pt x="33" y="151"/>
                    </a:lnTo>
                    <a:lnTo>
                      <a:pt x="134" y="151"/>
                    </a:lnTo>
                    <a:lnTo>
                      <a:pt x="134" y="118"/>
                    </a:lnTo>
                    <a:lnTo>
                      <a:pt x="149" y="106"/>
                    </a:lnTo>
                    <a:lnTo>
                      <a:pt x="149" y="157"/>
                    </a:lnTo>
                    <a:lnTo>
                      <a:pt x="149" y="165"/>
                    </a:lnTo>
                    <a:lnTo>
                      <a:pt x="141" y="165"/>
                    </a:lnTo>
                    <a:lnTo>
                      <a:pt x="27" y="165"/>
                    </a:lnTo>
                    <a:lnTo>
                      <a:pt x="19" y="165"/>
                    </a:lnTo>
                    <a:lnTo>
                      <a:pt x="19" y="157"/>
                    </a:lnTo>
                    <a:lnTo>
                      <a:pt x="19" y="146"/>
                    </a:lnTo>
                    <a:lnTo>
                      <a:pt x="4" y="146"/>
                    </a:lnTo>
                    <a:lnTo>
                      <a:pt x="0" y="132"/>
                    </a:lnTo>
                    <a:lnTo>
                      <a:pt x="19" y="124"/>
                    </a:lnTo>
                    <a:lnTo>
                      <a:pt x="19" y="120"/>
                    </a:lnTo>
                    <a:lnTo>
                      <a:pt x="4" y="120"/>
                    </a:lnTo>
                    <a:lnTo>
                      <a:pt x="0" y="108"/>
                    </a:lnTo>
                    <a:lnTo>
                      <a:pt x="19" y="100"/>
                    </a:lnTo>
                    <a:lnTo>
                      <a:pt x="19" y="98"/>
                    </a:lnTo>
                    <a:lnTo>
                      <a:pt x="4" y="98"/>
                    </a:lnTo>
                    <a:lnTo>
                      <a:pt x="0" y="83"/>
                    </a:lnTo>
                    <a:lnTo>
                      <a:pt x="19" y="77"/>
                    </a:lnTo>
                    <a:lnTo>
                      <a:pt x="19" y="75"/>
                    </a:lnTo>
                    <a:lnTo>
                      <a:pt x="4" y="75"/>
                    </a:lnTo>
                    <a:lnTo>
                      <a:pt x="0" y="61"/>
                    </a:lnTo>
                    <a:lnTo>
                      <a:pt x="19" y="53"/>
                    </a:lnTo>
                    <a:lnTo>
                      <a:pt x="19" y="51"/>
                    </a:lnTo>
                    <a:lnTo>
                      <a:pt x="4" y="51"/>
                    </a:lnTo>
                    <a:lnTo>
                      <a:pt x="0" y="39"/>
                    </a:lnTo>
                    <a:lnTo>
                      <a:pt x="19" y="31"/>
                    </a:lnTo>
                    <a:lnTo>
                      <a:pt x="19" y="8"/>
                    </a:lnTo>
                    <a:lnTo>
                      <a:pt x="19" y="0"/>
                    </a:lnTo>
                    <a:lnTo>
                      <a:pt x="27" y="0"/>
                    </a:lnTo>
                    <a:close/>
                    <a:moveTo>
                      <a:pt x="63" y="79"/>
                    </a:moveTo>
                    <a:lnTo>
                      <a:pt x="63" y="88"/>
                    </a:lnTo>
                    <a:lnTo>
                      <a:pt x="84" y="88"/>
                    </a:lnTo>
                    <a:lnTo>
                      <a:pt x="84" y="79"/>
                    </a:lnTo>
                    <a:lnTo>
                      <a:pt x="63" y="79"/>
                    </a:lnTo>
                    <a:close/>
                    <a:moveTo>
                      <a:pt x="63" y="61"/>
                    </a:moveTo>
                    <a:lnTo>
                      <a:pt x="63" y="69"/>
                    </a:lnTo>
                    <a:lnTo>
                      <a:pt x="100" y="69"/>
                    </a:lnTo>
                    <a:lnTo>
                      <a:pt x="100" y="61"/>
                    </a:lnTo>
                    <a:lnTo>
                      <a:pt x="63" y="61"/>
                    </a:lnTo>
                    <a:close/>
                    <a:moveTo>
                      <a:pt x="63" y="45"/>
                    </a:moveTo>
                    <a:lnTo>
                      <a:pt x="63" y="53"/>
                    </a:lnTo>
                    <a:lnTo>
                      <a:pt x="116" y="53"/>
                    </a:lnTo>
                    <a:lnTo>
                      <a:pt x="116" y="45"/>
                    </a:lnTo>
                    <a:lnTo>
                      <a:pt x="63" y="45"/>
                    </a:lnTo>
                    <a:close/>
                    <a:moveTo>
                      <a:pt x="63" y="29"/>
                    </a:moveTo>
                    <a:lnTo>
                      <a:pt x="63" y="35"/>
                    </a:lnTo>
                    <a:lnTo>
                      <a:pt x="116" y="35"/>
                    </a:lnTo>
                    <a:lnTo>
                      <a:pt x="116" y="29"/>
                    </a:lnTo>
                    <a:lnTo>
                      <a:pt x="63" y="29"/>
                    </a:lnTo>
                    <a:close/>
                    <a:moveTo>
                      <a:pt x="84" y="130"/>
                    </a:moveTo>
                    <a:lnTo>
                      <a:pt x="96" y="130"/>
                    </a:lnTo>
                    <a:lnTo>
                      <a:pt x="106" y="130"/>
                    </a:lnTo>
                    <a:lnTo>
                      <a:pt x="96" y="118"/>
                    </a:lnTo>
                    <a:lnTo>
                      <a:pt x="86" y="108"/>
                    </a:lnTo>
                    <a:lnTo>
                      <a:pt x="86" y="120"/>
                    </a:lnTo>
                    <a:lnTo>
                      <a:pt x="84" y="130"/>
                    </a:lnTo>
                    <a:close/>
                    <a:moveTo>
                      <a:pt x="161" y="37"/>
                    </a:moveTo>
                    <a:lnTo>
                      <a:pt x="96" y="100"/>
                    </a:lnTo>
                    <a:lnTo>
                      <a:pt x="116" y="120"/>
                    </a:lnTo>
                    <a:lnTo>
                      <a:pt x="181" y="57"/>
                    </a:lnTo>
                    <a:lnTo>
                      <a:pt x="161" y="37"/>
                    </a:lnTo>
                    <a:close/>
                  </a:path>
                </a:pathLst>
              </a:custGeom>
              <a:solidFill>
                <a:schemeClr val="bg1"/>
              </a:solidFill>
              <a:ln w="9525">
                <a:noFill/>
                <a:round/>
                <a:headEnd/>
                <a:tailEnd/>
              </a:ln>
            </p:spPr>
            <p:txBody>
              <a:bodyPr/>
              <a:lstStyle/>
              <a:p>
                <a:endParaRPr lang="zh-CN" altLang="en-US"/>
              </a:p>
            </p:txBody>
          </p:sp>
          <p:sp>
            <p:nvSpPr>
              <p:cNvPr id="14346" name="燕尾形 11"/>
              <p:cNvSpPr>
                <a:spLocks noChangeArrowheads="1"/>
              </p:cNvSpPr>
              <p:nvPr/>
            </p:nvSpPr>
            <p:spPr bwMode="auto">
              <a:xfrm>
                <a:off x="7487091"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sp>
            <p:nvSpPr>
              <p:cNvPr id="14347" name="燕尾形 36"/>
              <p:cNvSpPr>
                <a:spLocks noChangeArrowheads="1"/>
              </p:cNvSpPr>
              <p:nvPr/>
            </p:nvSpPr>
            <p:spPr bwMode="auto">
              <a:xfrm flipH="1">
                <a:off x="1476910"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gr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前言页</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10" name="矩形 9"/>
          <p:cNvSpPr/>
          <p:nvPr/>
        </p:nvSpPr>
        <p:spPr>
          <a:xfrm>
            <a:off x="1102387" y="1417588"/>
            <a:ext cx="7056438" cy="2308324"/>
          </a:xfrm>
          <a:prstGeom prst="rect">
            <a:avLst/>
          </a:prstGeom>
        </p:spPr>
        <p:txBody>
          <a:bodyPr>
            <a:spAutoFit/>
          </a:bodyPr>
          <a:lstStyle/>
          <a:p>
            <a:pPr algn="ctr" eaLnBrk="0" fontAlgn="auto" hangingPunct="0">
              <a:lnSpc>
                <a:spcPct val="150000"/>
              </a:lnSpc>
              <a:spcBef>
                <a:spcPts val="0"/>
              </a:spcBef>
              <a:spcAft>
                <a:spcPts val="0"/>
              </a:spcAft>
              <a:defRPr/>
            </a:pPr>
            <a:r>
              <a:rPr lang="zh-CN" altLang="en-US" sz="2400" b="1" dirty="0">
                <a:solidFill>
                  <a:schemeClr val="tx1">
                    <a:lumMod val="65000"/>
                    <a:lumOff val="35000"/>
                  </a:schemeClr>
                </a:solidFill>
                <a:latin typeface="微软雅黑" pitchFamily="34" charset="-122"/>
                <a:ea typeface="微软雅黑" pitchFamily="34" charset="-122"/>
              </a:rPr>
              <a:t>前  言</a:t>
            </a:r>
            <a:endParaRPr lang="en-US" altLang="zh-CN" sz="2400" dirty="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目录页</a:t>
            </a:r>
          </a:p>
        </p:txBody>
      </p:sp>
      <p:grpSp>
        <p:nvGrpSpPr>
          <p:cNvPr id="16388"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89"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0"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1"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1741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741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0738" y="1506537"/>
            <a:ext cx="876300"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18436" name="组合 12"/>
          <p:cNvGrpSpPr>
            <a:grpSpLocks/>
          </p:cNvGrpSpPr>
          <p:nvPr/>
        </p:nvGrpSpPr>
        <p:grpSpPr bwMode="auto">
          <a:xfrm>
            <a:off x="1027113" y="1101725"/>
            <a:ext cx="3138487" cy="3186113"/>
            <a:chOff x="1408114" y="1722835"/>
            <a:chExt cx="3163887" cy="2372915"/>
          </a:xfrm>
        </p:grpSpPr>
        <p:sp>
          <p:nvSpPr>
            <p:cNvPr id="16" name="AutoShape 12"/>
            <p:cNvSpPr>
              <a:spLocks noChangeArrowheads="1"/>
            </p:cNvSpPr>
            <p:nvPr/>
          </p:nvSpPr>
          <p:spPr bwMode="auto">
            <a:xfrm>
              <a:off x="2139472" y="2017233"/>
              <a:ext cx="6881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17" name="AutoShape 13"/>
            <p:cNvSpPr>
              <a:spLocks noChangeArrowheads="1"/>
            </p:cNvSpPr>
            <p:nvPr/>
          </p:nvSpPr>
          <p:spPr bwMode="auto">
            <a:xfrm>
              <a:off x="1628962" y="2238326"/>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sp>
          <p:nvSpPr>
            <p:cNvPr id="18" name="AutoShape 14"/>
            <p:cNvSpPr>
              <a:spLocks noChangeArrowheads="1"/>
            </p:cNvSpPr>
            <p:nvPr/>
          </p:nvSpPr>
          <p:spPr bwMode="auto">
            <a:xfrm>
              <a:off x="2139472" y="2459420"/>
              <a:ext cx="688150"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19" name="AutoShape 15"/>
            <p:cNvSpPr>
              <a:spLocks noChangeArrowheads="1"/>
            </p:cNvSpPr>
            <p:nvPr/>
          </p:nvSpPr>
          <p:spPr bwMode="auto">
            <a:xfrm>
              <a:off x="1628962"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0" name="AutoShape 16"/>
            <p:cNvSpPr>
              <a:spLocks noChangeArrowheads="1"/>
            </p:cNvSpPr>
            <p:nvPr/>
          </p:nvSpPr>
          <p:spPr bwMode="auto">
            <a:xfrm>
              <a:off x="2139472" y="2902790"/>
              <a:ext cx="688150" cy="445735"/>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1" name="AutoShape 17"/>
            <p:cNvSpPr>
              <a:spLocks noChangeArrowheads="1"/>
            </p:cNvSpPr>
            <p:nvPr/>
          </p:nvSpPr>
          <p:spPr bwMode="auto">
            <a:xfrm>
              <a:off x="1628962"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2" name="AutoShape 18"/>
            <p:cNvSpPr>
              <a:spLocks noChangeArrowheads="1"/>
            </p:cNvSpPr>
            <p:nvPr/>
          </p:nvSpPr>
          <p:spPr bwMode="auto">
            <a:xfrm>
              <a:off x="2649984" y="1792592"/>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3" name="AutoShape 19"/>
            <p:cNvSpPr>
              <a:spLocks noChangeArrowheads="1"/>
            </p:cNvSpPr>
            <p:nvPr/>
          </p:nvSpPr>
          <p:spPr bwMode="auto">
            <a:xfrm>
              <a:off x="2653185" y="2237144"/>
              <a:ext cx="686549"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4" name="AutoShape 20"/>
            <p:cNvSpPr>
              <a:spLocks noChangeArrowheads="1"/>
            </p:cNvSpPr>
            <p:nvPr/>
          </p:nvSpPr>
          <p:spPr bwMode="auto">
            <a:xfrm>
              <a:off x="2139472" y="3346160"/>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6" name="AutoShape 21"/>
            <p:cNvSpPr>
              <a:spLocks noChangeArrowheads="1"/>
            </p:cNvSpPr>
            <p:nvPr/>
          </p:nvSpPr>
          <p:spPr bwMode="auto">
            <a:xfrm>
              <a:off x="2649984" y="3134524"/>
              <a:ext cx="686549"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8" name="AutoShape 22"/>
            <p:cNvSpPr>
              <a:spLocks noChangeArrowheads="1"/>
            </p:cNvSpPr>
            <p:nvPr/>
          </p:nvSpPr>
          <p:spPr bwMode="auto">
            <a:xfrm>
              <a:off x="3160494" y="2908702"/>
              <a:ext cx="688150"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9" name="AutoShape 23"/>
            <p:cNvSpPr>
              <a:spLocks noChangeArrowheads="1"/>
            </p:cNvSpPr>
            <p:nvPr/>
          </p:nvSpPr>
          <p:spPr bwMode="auto">
            <a:xfrm>
              <a:off x="3160494" y="2464150"/>
              <a:ext cx="688150" cy="445734"/>
            </a:xfrm>
            <a:prstGeom prst="hexagon">
              <a:avLst>
                <a:gd name="adj" fmla="val 28907"/>
                <a:gd name="vf" fmla="val 115470"/>
              </a:avLst>
            </a:prstGeom>
            <a:solidFill>
              <a:srgbClr val="00B0F0"/>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30" name="AutoShape 25"/>
            <p:cNvSpPr>
              <a:spLocks noChangeArrowheads="1"/>
            </p:cNvSpPr>
            <p:nvPr/>
          </p:nvSpPr>
          <p:spPr bwMode="auto">
            <a:xfrm>
              <a:off x="2651584" y="3573165"/>
              <a:ext cx="6865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1" name="AutoShape 26"/>
            <p:cNvSpPr>
              <a:spLocks noChangeArrowheads="1"/>
            </p:cNvSpPr>
            <p:nvPr/>
          </p:nvSpPr>
          <p:spPr bwMode="auto">
            <a:xfrm>
              <a:off x="3160494" y="3353254"/>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2" name="AutoShape 27"/>
            <p:cNvSpPr>
              <a:spLocks noChangeArrowheads="1"/>
            </p:cNvSpPr>
            <p:nvPr/>
          </p:nvSpPr>
          <p:spPr bwMode="auto">
            <a:xfrm>
              <a:off x="3674206"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3" name="AutoShape 28"/>
            <p:cNvSpPr>
              <a:spLocks noChangeArrowheads="1"/>
            </p:cNvSpPr>
            <p:nvPr/>
          </p:nvSpPr>
          <p:spPr bwMode="auto">
            <a:xfrm>
              <a:off x="3674206"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4" name="AutoShape 29"/>
            <p:cNvSpPr>
              <a:spLocks noChangeArrowheads="1"/>
            </p:cNvSpPr>
            <p:nvPr/>
          </p:nvSpPr>
          <p:spPr bwMode="auto">
            <a:xfrm>
              <a:off x="3674206" y="2238326"/>
              <a:ext cx="686549" cy="446917"/>
            </a:xfrm>
            <a:prstGeom prst="hexagon">
              <a:avLst>
                <a:gd name="adj" fmla="val 28907"/>
                <a:gd name="vf" fmla="val 115470"/>
              </a:avLst>
            </a:prstGeom>
            <a:solidFill>
              <a:srgbClr val="0094C8"/>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5" name="AutoShape 30"/>
            <p:cNvSpPr>
              <a:spLocks noChangeArrowheads="1"/>
            </p:cNvSpPr>
            <p:nvPr/>
          </p:nvSpPr>
          <p:spPr bwMode="auto">
            <a:xfrm>
              <a:off x="3160494" y="2020779"/>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6" name="Oval 32"/>
            <p:cNvSpPr>
              <a:spLocks noChangeArrowheads="1"/>
            </p:cNvSpPr>
            <p:nvPr/>
          </p:nvSpPr>
          <p:spPr bwMode="auto">
            <a:xfrm>
              <a:off x="1408114" y="1722835"/>
              <a:ext cx="3163887" cy="2372915"/>
            </a:xfrm>
            <a:prstGeom prst="ellipse">
              <a:avLst/>
            </a:prstGeom>
            <a:noFill/>
            <a:ln w="3175">
              <a:solidFill>
                <a:schemeClr val="bg1">
                  <a:lumMod val="75000"/>
                </a:schemeClr>
              </a:solidFill>
              <a:prstDash val="dash"/>
              <a:round/>
              <a:headEnd/>
              <a:tailEnd/>
            </a:ln>
            <a:extLst/>
          </p:spPr>
          <p:txBody>
            <a:bodyPr wrap="none" anchor="ctr"/>
            <a:lstStyle/>
            <a:p>
              <a:pP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grpSp>
      <p:grpSp>
        <p:nvGrpSpPr>
          <p:cNvPr id="18437" name="组合 1"/>
          <p:cNvGrpSpPr>
            <a:grpSpLocks/>
          </p:cNvGrpSpPr>
          <p:nvPr/>
        </p:nvGrpSpPr>
        <p:grpSpPr bwMode="auto">
          <a:xfrm>
            <a:off x="4162425" y="1325563"/>
            <a:ext cx="3960813" cy="2738437"/>
            <a:chOff x="5187950" y="1852612"/>
            <a:chExt cx="2973389" cy="2056210"/>
          </a:xfrm>
        </p:grpSpPr>
        <p:sp>
          <p:nvSpPr>
            <p:cNvPr id="37" name="文本框 24"/>
            <p:cNvSpPr txBox="1"/>
            <p:nvPr/>
          </p:nvSpPr>
          <p:spPr>
            <a:xfrm>
              <a:off x="5396505" y="1908636"/>
              <a:ext cx="2632551" cy="2000186"/>
            </a:xfrm>
            <a:prstGeom prst="rect">
              <a:avLst/>
            </a:prstGeom>
            <a:noFill/>
          </p:spPr>
          <p:txBody>
            <a:bodyPr lIns="90000" tIns="90000" rIns="90000" bIns="90000" anchor="ctr"/>
            <a:lstStyle/>
            <a:p>
              <a:pPr algn="just" fontAlgn="auto">
                <a:lnSpc>
                  <a:spcPct val="130000"/>
                </a:lnSpc>
                <a:spcBef>
                  <a:spcPts val="600"/>
                </a:spcBef>
                <a:spcAft>
                  <a:spcPts val="60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18439" name="Freeform 5"/>
            <p:cNvSpPr>
              <a:spLocks noEditPoints="1"/>
            </p:cNvSpPr>
            <p:nvPr/>
          </p:nvSpPr>
          <p:spPr bwMode="auto">
            <a:xfrm>
              <a:off x="5187950" y="1852612"/>
              <a:ext cx="274638" cy="157163"/>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sp>
          <p:nvSpPr>
            <p:cNvPr id="18440" name="Freeform 5"/>
            <p:cNvSpPr>
              <a:spLocks noEditPoints="1"/>
            </p:cNvSpPr>
            <p:nvPr/>
          </p:nvSpPr>
          <p:spPr bwMode="auto">
            <a:xfrm rot="10800000">
              <a:off x="7966076" y="3718323"/>
              <a:ext cx="195263" cy="111919"/>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7" name="文本框 24"/>
          <p:cNvSpPr txBox="1"/>
          <p:nvPr/>
        </p:nvSpPr>
        <p:spPr>
          <a:xfrm>
            <a:off x="5708650" y="3291830"/>
            <a:ext cx="2555875" cy="1132904"/>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文字请</a:t>
            </a:r>
            <a:r>
              <a:rPr lang="zh-CN" altLang="en-US" sz="1400" dirty="0">
                <a:solidFill>
                  <a:schemeClr val="tx1">
                    <a:lumMod val="65000"/>
                    <a:lumOff val="35000"/>
                  </a:schemeClr>
                </a:solidFill>
                <a:latin typeface="微软雅黑" pitchFamily="34" charset="-122"/>
                <a:ea typeface="微软雅黑" pitchFamily="34" charset="-122"/>
              </a:rPr>
              <a:t>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400" b="1" dirty="0">
              <a:solidFill>
                <a:srgbClr val="00B0F0"/>
              </a:solidFill>
              <a:latin typeface="微软雅黑" pitchFamily="34" charset="-122"/>
              <a:ea typeface="微软雅黑" pitchFamily="34" charset="-122"/>
            </a:endParaRPr>
          </a:p>
        </p:txBody>
      </p:sp>
      <p:pic>
        <p:nvPicPr>
          <p:cNvPr id="2050" name="Picture 2" descr="c:\DOCUME~1\mypc\APPLIC~1\360se6\USERDA~1\Temp\591876~1.JPG"/>
          <p:cNvPicPr>
            <a:picLocks noChangeAspect="1" noChangeArrowheads="1"/>
          </p:cNvPicPr>
          <p:nvPr/>
        </p:nvPicPr>
        <p:blipFill rotWithShape="1">
          <a:blip r:embed="rId3" cstate="print">
            <a:extLst/>
          </a:blip>
          <a:srcRect/>
          <a:stretch/>
        </p:blipFill>
        <p:spPr bwMode="auto">
          <a:xfrm>
            <a:off x="971600" y="1091395"/>
            <a:ext cx="4573410" cy="3050430"/>
          </a:xfrm>
          <a:prstGeom prst="roundRect">
            <a:avLst>
              <a:gd name="adj" fmla="val 3137"/>
            </a:avLst>
          </a:prstGeom>
          <a:noFill/>
          <a:effectLst>
            <a:outerShdw dist="38100" dir="2700000" algn="tl" rotWithShape="0">
              <a:prstClr val="black">
                <a:alpha val="20000"/>
              </a:prstClr>
            </a:outerShdw>
          </a:effectLst>
          <a:extLst/>
        </p:spPr>
      </p:pic>
      <p:pic>
        <p:nvPicPr>
          <p:cNvPr id="40" name="Picture 2" descr="c:\DOCUME~1\mypc\APPLIC~1\360se6\USERDA~1\Temp\591876~1.JPG"/>
          <p:cNvPicPr>
            <a:picLocks noChangeAspect="1" noChangeArrowheads="1"/>
          </p:cNvPicPr>
          <p:nvPr/>
        </p:nvPicPr>
        <p:blipFill rotWithShape="1">
          <a:blip r:embed="rId4" cstate="print">
            <a:extLst/>
          </a:blip>
          <a:srcRect/>
          <a:stretch/>
        </p:blipFill>
        <p:spPr bwMode="auto">
          <a:xfrm>
            <a:off x="5705654" y="1091395"/>
            <a:ext cx="1022350" cy="928443"/>
          </a:xfrm>
          <a:prstGeom prst="roundRect">
            <a:avLst>
              <a:gd name="adj" fmla="val 3137"/>
            </a:avLst>
          </a:prstGeom>
          <a:noFill/>
          <a:effectLst>
            <a:outerShdw dist="38100" dir="2700000" algn="tl" rotWithShape="0">
              <a:prstClr val="black">
                <a:alpha val="20000"/>
              </a:prstClr>
            </a:outerShdw>
          </a:effectLst>
          <a:extLst/>
        </p:spPr>
      </p:pic>
      <p:pic>
        <p:nvPicPr>
          <p:cNvPr id="41" name="Picture 2" descr="c:\DOCUME~1\mypc\APPLIC~1\360se6\USERDA~1\Temp\591876~1.JPG"/>
          <p:cNvPicPr>
            <a:picLocks noChangeAspect="1" noChangeArrowheads="1"/>
          </p:cNvPicPr>
          <p:nvPr/>
        </p:nvPicPr>
        <p:blipFill rotWithShape="1">
          <a:blip r:embed="rId5" cstate="print">
            <a:extLst/>
          </a:blip>
          <a:srcRect/>
          <a:stretch/>
        </p:blipFill>
        <p:spPr bwMode="auto">
          <a:xfrm>
            <a:off x="6907144" y="1091395"/>
            <a:ext cx="1353891" cy="928443"/>
          </a:xfrm>
          <a:prstGeom prst="roundRect">
            <a:avLst>
              <a:gd name="adj" fmla="val 3137"/>
            </a:avLst>
          </a:prstGeom>
          <a:noFill/>
          <a:effectLst>
            <a:outerShdw dist="38100" dir="2700000" algn="tl" rotWithShape="0">
              <a:prstClr val="black">
                <a:alpha val="20000"/>
              </a:prstClr>
            </a:outerShdw>
          </a:effectLst>
          <a:extLst/>
        </p:spPr>
      </p:pic>
      <p:pic>
        <p:nvPicPr>
          <p:cNvPr id="44" name="Picture 2" descr="c:\DOCUME~1\mypc\APPLIC~1\360se6\USERDA~1\Temp\591876~1.JPG"/>
          <p:cNvPicPr>
            <a:picLocks noChangeAspect="1" noChangeArrowheads="1"/>
          </p:cNvPicPr>
          <p:nvPr/>
        </p:nvPicPr>
        <p:blipFill rotWithShape="1">
          <a:blip r:embed="rId6" cstate="print">
            <a:extLst/>
          </a:blip>
          <a:srcRect/>
          <a:stretch/>
        </p:blipFill>
        <p:spPr bwMode="auto">
          <a:xfrm>
            <a:off x="5705654" y="2182849"/>
            <a:ext cx="1022350" cy="814587"/>
          </a:xfrm>
          <a:prstGeom prst="roundRect">
            <a:avLst>
              <a:gd name="adj" fmla="val 3137"/>
            </a:avLst>
          </a:prstGeom>
          <a:noFill/>
          <a:effectLst>
            <a:outerShdw dist="38100" dir="2700000" algn="tl" rotWithShape="0">
              <a:prstClr val="black">
                <a:alpha val="20000"/>
              </a:prstClr>
            </a:outerShdw>
          </a:effectLst>
          <a:extLst/>
        </p:spPr>
      </p:pic>
      <p:pic>
        <p:nvPicPr>
          <p:cNvPr id="45" name="Picture 2" descr="c:\DOCUME~1\mypc\APPLIC~1\360se6\USERDA~1\Temp\591876~1.JPG"/>
          <p:cNvPicPr>
            <a:picLocks noChangeAspect="1" noChangeArrowheads="1"/>
          </p:cNvPicPr>
          <p:nvPr/>
        </p:nvPicPr>
        <p:blipFill rotWithShape="1">
          <a:blip r:embed="rId7" cstate="print">
            <a:extLst/>
          </a:blip>
          <a:srcRect/>
          <a:stretch/>
        </p:blipFill>
        <p:spPr bwMode="auto">
          <a:xfrm>
            <a:off x="6907143" y="2182849"/>
            <a:ext cx="1353891" cy="814587"/>
          </a:xfrm>
          <a:prstGeom prst="roundRect">
            <a:avLst>
              <a:gd name="adj" fmla="val 3137"/>
            </a:avLst>
          </a:prstGeom>
          <a:noFill/>
          <a:effectLst>
            <a:outerShdw dist="38100" dir="2700000" algn="tl" rotWithShape="0">
              <a:prstClr val="black">
                <a:alpha val="20000"/>
              </a:prstClr>
            </a:outerShdw>
          </a:effectLst>
          <a:extLst/>
        </p:spPr>
      </p:pic>
      <p:sp>
        <p:nvSpPr>
          <p:cNvPr id="11" name="TextBox 10"/>
          <p:cNvSpPr txBox="1"/>
          <p:nvPr/>
        </p:nvSpPr>
        <p:spPr>
          <a:xfrm>
            <a:off x="971550" y="2605088"/>
            <a:ext cx="4573588" cy="522287"/>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2" name="TextBox 11"/>
          <p:cNvSpPr txBox="1"/>
          <p:nvPr/>
        </p:nvSpPr>
        <p:spPr>
          <a:xfrm>
            <a:off x="5708650" y="1651000"/>
            <a:ext cx="2552700" cy="738188"/>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048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0493"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378864" y="1412184"/>
            <a:ext cx="656113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p:txBody>
      </p:sp>
      <p:sp>
        <p:nvSpPr>
          <p:cNvPr id="2150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253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253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228996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3556" name="组合 39"/>
          <p:cNvGrpSpPr>
            <a:grpSpLocks/>
          </p:cNvGrpSpPr>
          <p:nvPr/>
        </p:nvGrpSpPr>
        <p:grpSpPr bwMode="auto">
          <a:xfrm>
            <a:off x="1336675" y="1325563"/>
            <a:ext cx="6330950" cy="2532062"/>
            <a:chOff x="1314451" y="1579235"/>
            <a:chExt cx="6330949" cy="2531994"/>
          </a:xfrm>
        </p:grpSpPr>
        <p:sp>
          <p:nvSpPr>
            <p:cNvPr id="41" name="Freeform 4"/>
            <p:cNvSpPr>
              <a:spLocks/>
            </p:cNvSpPr>
            <p:nvPr/>
          </p:nvSpPr>
          <p:spPr bwMode="gray">
            <a:xfrm>
              <a:off x="1382714" y="1868152"/>
              <a:ext cx="1022350" cy="134933"/>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2" name="Rectangle 5"/>
            <p:cNvSpPr>
              <a:spLocks noChangeArrowheads="1"/>
            </p:cNvSpPr>
            <p:nvPr/>
          </p:nvSpPr>
          <p:spPr bwMode="gray">
            <a:xfrm>
              <a:off x="1314451" y="1628446"/>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1</a:t>
              </a:r>
              <a:endParaRPr lang="en-US" altLang="zh-CN" b="1" dirty="0">
                <a:solidFill>
                  <a:schemeClr val="bg1"/>
                </a:solidFill>
                <a:latin typeface="微软雅黑" pitchFamily="34" charset="-122"/>
                <a:ea typeface="微软雅黑" pitchFamily="34" charset="-122"/>
                <a:cs typeface="Arial" charset="0"/>
              </a:endParaRPr>
            </a:p>
          </p:txBody>
        </p:sp>
        <p:sp>
          <p:nvSpPr>
            <p:cNvPr id="43" name="Freeform 4"/>
            <p:cNvSpPr>
              <a:spLocks/>
            </p:cNvSpPr>
            <p:nvPr/>
          </p:nvSpPr>
          <p:spPr bwMode="gray">
            <a:xfrm>
              <a:off x="1382714" y="25698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4" name="Rectangle 5"/>
            <p:cNvSpPr>
              <a:spLocks noChangeArrowheads="1"/>
            </p:cNvSpPr>
            <p:nvPr/>
          </p:nvSpPr>
          <p:spPr bwMode="gray">
            <a:xfrm>
              <a:off x="1314451" y="2331690"/>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2</a:t>
              </a:r>
              <a:endParaRPr lang="en-US" altLang="zh-CN" b="1" dirty="0">
                <a:solidFill>
                  <a:schemeClr val="bg1"/>
                </a:solidFill>
                <a:latin typeface="微软雅黑" pitchFamily="34" charset="-122"/>
                <a:ea typeface="微软雅黑" pitchFamily="34" charset="-122"/>
                <a:cs typeface="Arial" charset="0"/>
              </a:endParaRPr>
            </a:p>
          </p:txBody>
        </p:sp>
        <p:sp>
          <p:nvSpPr>
            <p:cNvPr id="45" name="Freeform 4"/>
            <p:cNvSpPr>
              <a:spLocks/>
            </p:cNvSpPr>
            <p:nvPr/>
          </p:nvSpPr>
          <p:spPr bwMode="gray">
            <a:xfrm>
              <a:off x="1382714" y="3271465"/>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6" name="Rectangle 5"/>
            <p:cNvSpPr>
              <a:spLocks noChangeArrowheads="1"/>
            </p:cNvSpPr>
            <p:nvPr/>
          </p:nvSpPr>
          <p:spPr bwMode="gray">
            <a:xfrm>
              <a:off x="1314451" y="3033346"/>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3</a:t>
              </a:r>
              <a:endParaRPr lang="en-US" altLang="zh-CN" b="1" dirty="0">
                <a:solidFill>
                  <a:schemeClr val="bg1"/>
                </a:solidFill>
                <a:latin typeface="微软雅黑" pitchFamily="34" charset="-122"/>
                <a:ea typeface="微软雅黑" pitchFamily="34" charset="-122"/>
                <a:cs typeface="Arial" charset="0"/>
              </a:endParaRPr>
            </a:p>
          </p:txBody>
        </p:sp>
        <p:sp>
          <p:nvSpPr>
            <p:cNvPr id="47" name="Freeform 4"/>
            <p:cNvSpPr>
              <a:spLocks/>
            </p:cNvSpPr>
            <p:nvPr/>
          </p:nvSpPr>
          <p:spPr bwMode="gray">
            <a:xfrm>
              <a:off x="1382714" y="39747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8" name="Rectangle 5"/>
            <p:cNvSpPr>
              <a:spLocks noChangeArrowheads="1"/>
            </p:cNvSpPr>
            <p:nvPr/>
          </p:nvSpPr>
          <p:spPr bwMode="gray">
            <a:xfrm>
              <a:off x="1314451" y="3735002"/>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4</a:t>
              </a:r>
              <a:endParaRPr lang="en-US" altLang="zh-CN" b="1" dirty="0">
                <a:solidFill>
                  <a:schemeClr val="bg1"/>
                </a:solidFill>
                <a:latin typeface="微软雅黑" pitchFamily="34" charset="-122"/>
                <a:ea typeface="微软雅黑" pitchFamily="34" charset="-122"/>
                <a:cs typeface="Arial" charset="0"/>
              </a:endParaRPr>
            </a:p>
          </p:txBody>
        </p:sp>
        <p:cxnSp>
          <p:nvCxnSpPr>
            <p:cNvPr id="49" name="直接连接符 48"/>
            <p:cNvCxnSpPr>
              <a:stCxn id="42" idx="2"/>
              <a:endCxn id="44" idx="0"/>
            </p:cNvCxnSpPr>
            <p:nvPr/>
          </p:nvCxnSpPr>
          <p:spPr>
            <a:xfrm>
              <a:off x="1893889" y="1911013"/>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0" name="直接连接符 49"/>
            <p:cNvCxnSpPr>
              <a:stCxn id="44" idx="2"/>
              <a:endCxn id="46" idx="0"/>
            </p:cNvCxnSpPr>
            <p:nvPr/>
          </p:nvCxnSpPr>
          <p:spPr>
            <a:xfrm>
              <a:off x="1893889" y="2612669"/>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1" name="直接连接符 50"/>
            <p:cNvCxnSpPr>
              <a:stCxn id="46" idx="2"/>
              <a:endCxn id="48" idx="0"/>
            </p:cNvCxnSpPr>
            <p:nvPr/>
          </p:nvCxnSpPr>
          <p:spPr>
            <a:xfrm>
              <a:off x="1893889" y="3314325"/>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sp>
          <p:nvSpPr>
            <p:cNvPr id="52" name="矩形 51"/>
            <p:cNvSpPr/>
            <p:nvPr/>
          </p:nvSpPr>
          <p:spPr>
            <a:xfrm>
              <a:off x="2541589" y="1579235"/>
              <a:ext cx="5103811" cy="41241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2541589" y="2266604"/>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4" name="矩形 53"/>
            <p:cNvSpPr/>
            <p:nvPr/>
          </p:nvSpPr>
          <p:spPr>
            <a:xfrm>
              <a:off x="2541589" y="2984134"/>
              <a:ext cx="5103811" cy="38099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5" name="矩形 54"/>
            <p:cNvSpPr/>
            <p:nvPr/>
          </p:nvSpPr>
          <p:spPr>
            <a:xfrm>
              <a:off x="2541589" y="3669916"/>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0244" name="Picture 4" descr="c:\DOCUME~1\mypc\APPLIC~1\360se6\USERDA~1\Temp\213291~1.JPG"/>
          <p:cNvPicPr>
            <a:picLocks noChangeAspect="1" noChangeArrowheads="1"/>
          </p:cNvPicPr>
          <p:nvPr/>
        </p:nvPicPr>
        <p:blipFill rotWithShape="1">
          <a:blip r:embed="rId3" cstate="print">
            <a:extLst/>
          </a:blip>
          <a:srcRect/>
          <a:stretch/>
        </p:blipFill>
        <p:spPr bwMode="auto">
          <a:xfrm>
            <a:off x="1288978" y="937927"/>
            <a:ext cx="5222956" cy="3483670"/>
          </a:xfrm>
          <a:prstGeom prst="roundRect">
            <a:avLst>
              <a:gd name="adj" fmla="val 3137"/>
            </a:avLst>
          </a:prstGeom>
          <a:noFill/>
          <a:effectLst>
            <a:outerShdw dist="38100" dir="2700000" algn="tl" rotWithShape="0">
              <a:prstClr val="black">
                <a:alpha val="20000"/>
              </a:prstClr>
            </a:outerShdw>
          </a:effectLst>
          <a:extLst/>
        </p:spPr>
      </p:pic>
      <p:pic>
        <p:nvPicPr>
          <p:cNvPr id="16" name="Picture 4" descr="c:\DOCUME~1\mypc\APPLIC~1\360se6\USERDA~1\Temp\213291~1.JPG"/>
          <p:cNvPicPr>
            <a:picLocks noChangeAspect="1" noChangeArrowheads="1"/>
          </p:cNvPicPr>
          <p:nvPr/>
        </p:nvPicPr>
        <p:blipFill rotWithShape="1">
          <a:blip r:embed="rId4" cstate="print">
            <a:extLst/>
          </a:blip>
          <a:srcRect/>
          <a:stretch/>
        </p:blipFill>
        <p:spPr bwMode="auto">
          <a:xfrm>
            <a:off x="6689578" y="937927"/>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7" name="Picture 4" descr="c:\DOCUME~1\mypc\APPLIC~1\360se6\USERDA~1\Temp\213291~1.JPG"/>
          <p:cNvPicPr>
            <a:picLocks noChangeAspect="1" noChangeArrowheads="1"/>
          </p:cNvPicPr>
          <p:nvPr/>
        </p:nvPicPr>
        <p:blipFill rotWithShape="1">
          <a:blip r:embed="rId5" cstate="print">
            <a:extLst/>
          </a:blip>
          <a:srcRect/>
          <a:stretch/>
        </p:blipFill>
        <p:spPr bwMode="auto">
          <a:xfrm>
            <a:off x="6689578" y="1995686"/>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8" name="Picture 4" descr="c:\DOCUME~1\mypc\APPLIC~1\360se6\USERDA~1\Temp\213291~1.JPG"/>
          <p:cNvPicPr>
            <a:picLocks noChangeAspect="1" noChangeArrowheads="1"/>
          </p:cNvPicPr>
          <p:nvPr/>
        </p:nvPicPr>
        <p:blipFill rotWithShape="1">
          <a:blip r:embed="rId6" cstate="print">
            <a:extLst/>
          </a:blip>
          <a:srcRect/>
          <a:stretch/>
        </p:blipFill>
        <p:spPr bwMode="auto">
          <a:xfrm>
            <a:off x="6689578" y="3003798"/>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9" name="Picture 4" descr="c:\DOCUME~1\mypc\APPLIC~1\360se6\USERDA~1\Temp\213291~1.JPG"/>
          <p:cNvPicPr>
            <a:picLocks noChangeAspect="1" noChangeArrowheads="1"/>
          </p:cNvPicPr>
          <p:nvPr/>
        </p:nvPicPr>
        <p:blipFill rotWithShape="1">
          <a:blip r:embed="rId7" cstate="print">
            <a:extLst/>
          </a:blip>
          <a:srcRect/>
          <a:stretch/>
        </p:blipFill>
        <p:spPr bwMode="auto">
          <a:xfrm>
            <a:off x="6689578" y="4046706"/>
            <a:ext cx="1338806" cy="374891"/>
          </a:xfrm>
          <a:prstGeom prst="roundRect">
            <a:avLst>
              <a:gd name="adj" fmla="val 3137"/>
            </a:avLst>
          </a:prstGeom>
          <a:noFill/>
          <a:effectLst>
            <a:outerShdw dist="38100" dir="2700000" algn="tl" rotWithShape="0">
              <a:prstClr val="black">
                <a:alpha val="20000"/>
              </a:prstClr>
            </a:outerShdw>
          </a:effectLst>
          <a:extLst/>
        </p:spPr>
      </p:pic>
      <p:sp>
        <p:nvSpPr>
          <p:cNvPr id="10" name="TextBox 9"/>
          <p:cNvSpPr txBox="1"/>
          <p:nvPr/>
        </p:nvSpPr>
        <p:spPr>
          <a:xfrm>
            <a:off x="1384300"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
        <p:nvSpPr>
          <p:cNvPr id="11" name="TextBox 10"/>
          <p:cNvSpPr txBox="1"/>
          <p:nvPr/>
        </p:nvSpPr>
        <p:spPr>
          <a:xfrm>
            <a:off x="6548438" y="12303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6457950" y="2293938"/>
            <a:ext cx="1801813"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6548438" y="3295650"/>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5" name="TextBox 14"/>
          <p:cNvSpPr txBox="1"/>
          <p:nvPr/>
        </p:nvSpPr>
        <p:spPr>
          <a:xfrm>
            <a:off x="6548438" y="4049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560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5613"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619250"/>
            <a:ext cx="324008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endParaRPr lang="en-US" altLang="zh-CN" sz="1600" dirty="0" smtClean="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sz="1600" dirty="0" smtClean="0">
                <a:solidFill>
                  <a:schemeClr val="tx1">
                    <a:lumMod val="65000"/>
                    <a:lumOff val="35000"/>
                  </a:schemeClr>
                </a:solidFill>
                <a:latin typeface="微软雅黑" pitchFamily="34" charset="-122"/>
                <a:ea typeface="微软雅黑" pitchFamily="34" charset="-122"/>
              </a:rPr>
              <a:t>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a:t>
            </a:r>
            <a:r>
              <a:rPr lang="zh-CN" altLang="en-US" sz="1600" dirty="0">
                <a:solidFill>
                  <a:schemeClr val="tx1">
                    <a:lumMod val="65000"/>
                    <a:lumOff val="35000"/>
                  </a:schemeClr>
                </a:solidFill>
                <a:latin typeface="微软雅黑" pitchFamily="34" charset="-122"/>
                <a:ea typeface="微软雅黑" pitchFamily="34" charset="-122"/>
              </a:rPr>
              <a:t>请自行输入文字请自行输入文字请自行输入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自行输入文字请自行输入文字请自行输入文字</a:t>
            </a:r>
            <a:endParaRPr lang="zh-CN" altLang="en-US" sz="16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rgbClr val="00B0F0"/>
              </a:solidFill>
              <a:latin typeface="微软雅黑" pitchFamily="34" charset="-122"/>
              <a:ea typeface="微软雅黑" pitchFamily="34" charset="-122"/>
            </a:endParaRPr>
          </a:p>
        </p:txBody>
      </p:sp>
      <p:sp>
        <p:nvSpPr>
          <p:cNvPr id="2662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
        <p:nvSpPr>
          <p:cNvPr id="10" name="文本框 24"/>
          <p:cNvSpPr txBox="1"/>
          <p:nvPr/>
        </p:nvSpPr>
        <p:spPr>
          <a:xfrm>
            <a:off x="4716463" y="1619250"/>
            <a:ext cx="3240087"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5382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765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765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099594"/>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8676" name="组合 21"/>
          <p:cNvGrpSpPr>
            <a:grpSpLocks/>
          </p:cNvGrpSpPr>
          <p:nvPr/>
        </p:nvGrpSpPr>
        <p:grpSpPr bwMode="auto">
          <a:xfrm>
            <a:off x="1284288" y="935038"/>
            <a:ext cx="6721475" cy="3557587"/>
            <a:chOff x="1184275" y="2232025"/>
            <a:chExt cx="6721475" cy="3557588"/>
          </a:xfrm>
        </p:grpSpPr>
        <p:sp>
          <p:nvSpPr>
            <p:cNvPr id="28677" name="任意多边形 11"/>
            <p:cNvSpPr>
              <a:spLocks/>
            </p:cNvSpPr>
            <p:nvPr/>
          </p:nvSpPr>
          <p:spPr bwMode="auto">
            <a:xfrm>
              <a:off x="3851275" y="2881313"/>
              <a:ext cx="1238250" cy="1768475"/>
            </a:xfrm>
            <a:custGeom>
              <a:avLst/>
              <a:gdLst>
                <a:gd name="T0" fmla="*/ 12365360 w 585788"/>
                <a:gd name="T1" fmla="*/ 0 h 835990"/>
                <a:gd name="T2" fmla="*/ 24730703 w 585788"/>
                <a:gd name="T3" fmla="*/ 12329338 h 835990"/>
                <a:gd name="T4" fmla="*/ 22618863 w 585788"/>
                <a:gd name="T5" fmla="*/ 19222777 h 835990"/>
                <a:gd name="T6" fmla="*/ 21147122 w 585788"/>
                <a:gd name="T7" fmla="*/ 21001427 h 835990"/>
                <a:gd name="T8" fmla="*/ 20379941 w 585788"/>
                <a:gd name="T9" fmla="*/ 22156196 h 835990"/>
                <a:gd name="T10" fmla="*/ 19349497 w 585788"/>
                <a:gd name="T11" fmla="*/ 23987291 h 835990"/>
                <a:gd name="T12" fmla="*/ 18605263 w 585788"/>
                <a:gd name="T13" fmla="*/ 26062557 h 835990"/>
                <a:gd name="T14" fmla="*/ 18147292 w 585788"/>
                <a:gd name="T15" fmla="*/ 28626080 h 835990"/>
                <a:gd name="T16" fmla="*/ 18147292 w 585788"/>
                <a:gd name="T17" fmla="*/ 32837604 h 835990"/>
                <a:gd name="T18" fmla="*/ 17861047 w 585788"/>
                <a:gd name="T19" fmla="*/ 34912837 h 835990"/>
                <a:gd name="T20" fmla="*/ 17231328 w 585788"/>
                <a:gd name="T21" fmla="*/ 35401128 h 835990"/>
                <a:gd name="T22" fmla="*/ 7785605 w 585788"/>
                <a:gd name="T23" fmla="*/ 35401128 h 835990"/>
                <a:gd name="T24" fmla="*/ 6869646 w 585788"/>
                <a:gd name="T25" fmla="*/ 34546614 h 835990"/>
                <a:gd name="T26" fmla="*/ 6755153 w 585788"/>
                <a:gd name="T27" fmla="*/ 32654493 h 835990"/>
                <a:gd name="T28" fmla="*/ 6583405 w 585788"/>
                <a:gd name="T29" fmla="*/ 28626080 h 835990"/>
                <a:gd name="T30" fmla="*/ 6125434 w 585788"/>
                <a:gd name="T31" fmla="*/ 26062557 h 835990"/>
                <a:gd name="T32" fmla="*/ 5266750 w 585788"/>
                <a:gd name="T33" fmla="*/ 23499017 h 835990"/>
                <a:gd name="T34" fmla="*/ 3721080 w 585788"/>
                <a:gd name="T35" fmla="*/ 21301699 h 835990"/>
                <a:gd name="T36" fmla="*/ 2998979 w 585788"/>
                <a:gd name="T37" fmla="*/ 20294943 h 835990"/>
                <a:gd name="T38" fmla="*/ 2111826 w 585788"/>
                <a:gd name="T39" fmla="*/ 19222777 h 835990"/>
                <a:gd name="T40" fmla="*/ 0 w 585788"/>
                <a:gd name="T41" fmla="*/ 12329338 h 835990"/>
                <a:gd name="T42" fmla="*/ 12365360 w 585788"/>
                <a:gd name="T43" fmla="*/ 0 h 83599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5788"/>
                <a:gd name="T67" fmla="*/ 0 h 835990"/>
                <a:gd name="T68" fmla="*/ 585788 w 585788"/>
                <a:gd name="T69" fmla="*/ 835990 h 83599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5788" h="835990">
                  <a:moveTo>
                    <a:pt x="292894" y="0"/>
                  </a:moveTo>
                  <a:cubicBezTo>
                    <a:pt x="454655" y="0"/>
                    <a:pt x="585788" y="130355"/>
                    <a:pt x="585788" y="291155"/>
                  </a:cubicBezTo>
                  <a:cubicBezTo>
                    <a:pt x="585788" y="351455"/>
                    <a:pt x="567348" y="407474"/>
                    <a:pt x="535766" y="453942"/>
                  </a:cubicBezTo>
                  <a:lnTo>
                    <a:pt x="500905" y="495944"/>
                  </a:lnTo>
                  <a:lnTo>
                    <a:pt x="482733" y="523214"/>
                  </a:lnTo>
                  <a:lnTo>
                    <a:pt x="458325" y="566455"/>
                  </a:lnTo>
                  <a:lnTo>
                    <a:pt x="440697" y="615462"/>
                  </a:lnTo>
                  <a:lnTo>
                    <a:pt x="429849" y="675999"/>
                  </a:lnTo>
                  <a:lnTo>
                    <a:pt x="429849" y="775453"/>
                  </a:lnTo>
                  <a:lnTo>
                    <a:pt x="423069" y="824459"/>
                  </a:lnTo>
                  <a:lnTo>
                    <a:pt x="408153" y="835990"/>
                  </a:lnTo>
                  <a:lnTo>
                    <a:pt x="184415" y="835990"/>
                  </a:lnTo>
                  <a:lnTo>
                    <a:pt x="162719" y="815811"/>
                  </a:lnTo>
                  <a:lnTo>
                    <a:pt x="160007" y="771129"/>
                  </a:lnTo>
                  <a:lnTo>
                    <a:pt x="155939" y="675999"/>
                  </a:lnTo>
                  <a:lnTo>
                    <a:pt x="145091" y="615462"/>
                  </a:lnTo>
                  <a:lnTo>
                    <a:pt x="124752" y="554924"/>
                  </a:lnTo>
                  <a:lnTo>
                    <a:pt x="88140" y="503035"/>
                  </a:lnTo>
                  <a:lnTo>
                    <a:pt x="71036" y="479261"/>
                  </a:lnTo>
                  <a:lnTo>
                    <a:pt x="50022" y="453942"/>
                  </a:lnTo>
                  <a:cubicBezTo>
                    <a:pt x="18440" y="407474"/>
                    <a:pt x="0" y="351455"/>
                    <a:pt x="0" y="291155"/>
                  </a:cubicBezTo>
                  <a:cubicBezTo>
                    <a:pt x="0" y="130355"/>
                    <a:pt x="131133" y="0"/>
                    <a:pt x="292894" y="0"/>
                  </a:cubicBezTo>
                  <a:close/>
                </a:path>
              </a:pathLst>
            </a:custGeom>
            <a:solidFill>
              <a:srgbClr val="00B0F0"/>
            </a:solidFill>
            <a:ln w="9525">
              <a:noFill/>
              <a:round/>
              <a:headEnd/>
              <a:tailEnd/>
            </a:ln>
          </p:spPr>
          <p:txBody>
            <a:bodyPr anchor="ctr"/>
            <a:lstStyle/>
            <a:p>
              <a:endParaRPr lang="zh-CN" altLang="en-US"/>
            </a:p>
          </p:txBody>
        </p:sp>
        <p:sp>
          <p:nvSpPr>
            <p:cNvPr id="28678" name="任意多边形 33"/>
            <p:cNvSpPr>
              <a:spLocks noChangeArrowheads="1"/>
            </p:cNvSpPr>
            <p:nvPr/>
          </p:nvSpPr>
          <p:spPr bwMode="auto">
            <a:xfrm>
              <a:off x="3887788" y="2916238"/>
              <a:ext cx="1165225" cy="1709737"/>
            </a:xfrm>
            <a:custGeom>
              <a:avLst/>
              <a:gdLst>
                <a:gd name="T0" fmla="*/ 11681169 w 550532"/>
                <a:gd name="T1" fmla="*/ 0 h 808604"/>
                <a:gd name="T2" fmla="*/ 23362305 w 550532"/>
                <a:gd name="T3" fmla="*/ 11544639 h 808604"/>
                <a:gd name="T4" fmla="*/ 21367353 w 550532"/>
                <a:gd name="T5" fmla="*/ 17999355 h 808604"/>
                <a:gd name="T6" fmla="*/ 20747782 w 550532"/>
                <a:gd name="T7" fmla="*/ 18741503 h 808604"/>
                <a:gd name="T8" fmla="*/ 18240983 w 550532"/>
                <a:gd name="T9" fmla="*/ 22601911 h 808604"/>
                <a:gd name="T10" fmla="*/ 17608005 w 550532"/>
                <a:gd name="T11" fmla="*/ 24307698 h 808604"/>
                <a:gd name="T12" fmla="*/ 17032577 w 550532"/>
                <a:gd name="T13" fmla="*/ 26013501 h 808604"/>
                <a:gd name="T14" fmla="*/ 16859951 w 550532"/>
                <a:gd name="T15" fmla="*/ 27902110 h 808604"/>
                <a:gd name="T16" fmla="*/ 16744862 w 550532"/>
                <a:gd name="T17" fmla="*/ 29729722 h 808604"/>
                <a:gd name="T18" fmla="*/ 16744862 w 550532"/>
                <a:gd name="T19" fmla="*/ 32653978 h 808604"/>
                <a:gd name="T20" fmla="*/ 16399612 w 550532"/>
                <a:gd name="T21" fmla="*/ 33811485 h 808604"/>
                <a:gd name="T22" fmla="*/ 16111889 w 550532"/>
                <a:gd name="T23" fmla="*/ 34177011 h 808604"/>
                <a:gd name="T24" fmla="*/ 7365418 w 550532"/>
                <a:gd name="T25" fmla="*/ 34177011 h 808604"/>
                <a:gd name="T26" fmla="*/ 6962632 w 550532"/>
                <a:gd name="T27" fmla="*/ 33811485 h 808604"/>
                <a:gd name="T28" fmla="*/ 6790002 w 550532"/>
                <a:gd name="T29" fmla="*/ 33628730 h 808604"/>
                <a:gd name="T30" fmla="*/ 6790002 w 550532"/>
                <a:gd name="T31" fmla="*/ 29059583 h 808604"/>
                <a:gd name="T32" fmla="*/ 6329658 w 550532"/>
                <a:gd name="T33" fmla="*/ 26318114 h 808604"/>
                <a:gd name="T34" fmla="*/ 5869310 w 550532"/>
                <a:gd name="T35" fmla="*/ 24490452 h 808604"/>
                <a:gd name="T36" fmla="*/ 4833568 w 550532"/>
                <a:gd name="T37" fmla="*/ 22114526 h 808604"/>
                <a:gd name="T38" fmla="*/ 2615671 w 550532"/>
                <a:gd name="T39" fmla="*/ 18742873 h 808604"/>
                <a:gd name="T40" fmla="*/ 1994956 w 550532"/>
                <a:gd name="T41" fmla="*/ 17999355 h 808604"/>
                <a:gd name="T42" fmla="*/ 0 w 550532"/>
                <a:gd name="T43" fmla="*/ 11544639 h 808604"/>
                <a:gd name="T44" fmla="*/ 11681169 w 550532"/>
                <a:gd name="T45" fmla="*/ 0 h 8086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0532"/>
                <a:gd name="T70" fmla="*/ 0 h 808604"/>
                <a:gd name="T71" fmla="*/ 550532 w 550532"/>
                <a:gd name="T72" fmla="*/ 808604 h 8086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0532" h="808604">
                  <a:moveTo>
                    <a:pt x="275266" y="0"/>
                  </a:moveTo>
                  <a:cubicBezTo>
                    <a:pt x="427291" y="0"/>
                    <a:pt x="550532" y="122288"/>
                    <a:pt x="550532" y="273138"/>
                  </a:cubicBezTo>
                  <a:cubicBezTo>
                    <a:pt x="550532" y="329707"/>
                    <a:pt x="533201" y="382259"/>
                    <a:pt x="503521" y="425852"/>
                  </a:cubicBezTo>
                  <a:lnTo>
                    <a:pt x="488921" y="443411"/>
                  </a:lnTo>
                  <a:lnTo>
                    <a:pt x="429848" y="534745"/>
                  </a:lnTo>
                  <a:lnTo>
                    <a:pt x="414932" y="575103"/>
                  </a:lnTo>
                  <a:lnTo>
                    <a:pt x="401372" y="615461"/>
                  </a:lnTo>
                  <a:lnTo>
                    <a:pt x="397304" y="660144"/>
                  </a:lnTo>
                  <a:lnTo>
                    <a:pt x="394592" y="703384"/>
                  </a:lnTo>
                  <a:lnTo>
                    <a:pt x="394592" y="772570"/>
                  </a:lnTo>
                  <a:lnTo>
                    <a:pt x="386456" y="799956"/>
                  </a:lnTo>
                  <a:lnTo>
                    <a:pt x="379676" y="808604"/>
                  </a:lnTo>
                  <a:lnTo>
                    <a:pt x="173566" y="808604"/>
                  </a:lnTo>
                  <a:lnTo>
                    <a:pt x="164074" y="799956"/>
                  </a:lnTo>
                  <a:lnTo>
                    <a:pt x="160006" y="795632"/>
                  </a:lnTo>
                  <a:lnTo>
                    <a:pt x="160006" y="687529"/>
                  </a:lnTo>
                  <a:lnTo>
                    <a:pt x="149158" y="622668"/>
                  </a:lnTo>
                  <a:lnTo>
                    <a:pt x="138310" y="579427"/>
                  </a:lnTo>
                  <a:lnTo>
                    <a:pt x="113903" y="523214"/>
                  </a:lnTo>
                  <a:lnTo>
                    <a:pt x="61638" y="443443"/>
                  </a:lnTo>
                  <a:lnTo>
                    <a:pt x="47011" y="425852"/>
                  </a:lnTo>
                  <a:cubicBezTo>
                    <a:pt x="17331" y="382259"/>
                    <a:pt x="0" y="329707"/>
                    <a:pt x="0" y="273138"/>
                  </a:cubicBezTo>
                  <a:cubicBezTo>
                    <a:pt x="0" y="122288"/>
                    <a:pt x="123241" y="0"/>
                    <a:pt x="275266" y="0"/>
                  </a:cubicBezTo>
                  <a:close/>
                </a:path>
              </a:pathLst>
            </a:custGeom>
            <a:solidFill>
              <a:srgbClr val="EEEEEE"/>
            </a:solidFill>
            <a:ln w="9525">
              <a:noFill/>
              <a:round/>
              <a:headEnd/>
              <a:tailEnd/>
            </a:ln>
          </p:spPr>
          <p:txBody>
            <a:bodyPr anchor="ctr"/>
            <a:lstStyle/>
            <a:p>
              <a:endParaRPr lang="zh-CN" altLang="en-US"/>
            </a:p>
          </p:txBody>
        </p:sp>
        <p:sp>
          <p:nvSpPr>
            <p:cNvPr id="28679" name="任意多边形 52"/>
            <p:cNvSpPr>
              <a:spLocks/>
            </p:cNvSpPr>
            <p:nvPr/>
          </p:nvSpPr>
          <p:spPr bwMode="auto">
            <a:xfrm>
              <a:off x="3971925" y="2976563"/>
              <a:ext cx="996950" cy="1597025"/>
            </a:xfrm>
            <a:custGeom>
              <a:avLst/>
              <a:gdLst>
                <a:gd name="T0" fmla="*/ 185718 w 997836"/>
                <a:gd name="T1" fmla="*/ 100564 h 1597088"/>
                <a:gd name="T2" fmla="*/ 120001 w 997836"/>
                <a:gd name="T3" fmla="*/ 219411 h 1597088"/>
                <a:gd name="T4" fmla="*/ 74287 w 997836"/>
                <a:gd name="T5" fmla="*/ 365690 h 1597088"/>
                <a:gd name="T6" fmla="*/ 74287 w 997836"/>
                <a:gd name="T7" fmla="*/ 432731 h 1597088"/>
                <a:gd name="T8" fmla="*/ 74287 w 997836"/>
                <a:gd name="T9" fmla="*/ 499772 h 1597088"/>
                <a:gd name="T10" fmla="*/ 74287 w 997836"/>
                <a:gd name="T11" fmla="*/ 569866 h 1597088"/>
                <a:gd name="T12" fmla="*/ 88572 w 997836"/>
                <a:gd name="T13" fmla="*/ 646051 h 1597088"/>
                <a:gd name="T14" fmla="*/ 134288 w 997836"/>
                <a:gd name="T15" fmla="*/ 746615 h 1597088"/>
                <a:gd name="T16" fmla="*/ 185718 w 997836"/>
                <a:gd name="T17" fmla="*/ 841083 h 1597088"/>
                <a:gd name="T18" fmla="*/ 231432 w 997836"/>
                <a:gd name="T19" fmla="*/ 941647 h 1597088"/>
                <a:gd name="T20" fmla="*/ 282861 w 997836"/>
                <a:gd name="T21" fmla="*/ 1045259 h 1597088"/>
                <a:gd name="T22" fmla="*/ 305719 w 997836"/>
                <a:gd name="T23" fmla="*/ 1212864 h 1597088"/>
                <a:gd name="T24" fmla="*/ 314290 w 997836"/>
                <a:gd name="T25" fmla="*/ 1383517 h 1597088"/>
                <a:gd name="T26" fmla="*/ 291433 w 997836"/>
                <a:gd name="T27" fmla="*/ 1264670 h 1597088"/>
                <a:gd name="T28" fmla="*/ 268575 w 997836"/>
                <a:gd name="T29" fmla="*/ 1145823 h 1597088"/>
                <a:gd name="T30" fmla="*/ 208574 w 997836"/>
                <a:gd name="T31" fmla="*/ 1017832 h 1597088"/>
                <a:gd name="T32" fmla="*/ 134288 w 997836"/>
                <a:gd name="T33" fmla="*/ 908124 h 1597088"/>
                <a:gd name="T34" fmla="*/ 74287 w 997836"/>
                <a:gd name="T35" fmla="*/ 789277 h 1597088"/>
                <a:gd name="T36" fmla="*/ 14285 w 997836"/>
                <a:gd name="T37" fmla="*/ 670430 h 1597088"/>
                <a:gd name="T38" fmla="*/ 0 w 997836"/>
                <a:gd name="T39" fmla="*/ 575957 h 1597088"/>
                <a:gd name="T40" fmla="*/ 0 w 997836"/>
                <a:gd name="T41" fmla="*/ 499772 h 1597088"/>
                <a:gd name="T42" fmla="*/ 14285 w 997836"/>
                <a:gd name="T43" fmla="*/ 408352 h 1597088"/>
                <a:gd name="T44" fmla="*/ 37144 w 997836"/>
                <a:gd name="T45" fmla="*/ 329119 h 1597088"/>
                <a:gd name="T46" fmla="*/ 105716 w 997836"/>
                <a:gd name="T47" fmla="*/ 210272 h 1597088"/>
                <a:gd name="T48" fmla="*/ 545720 w 997836"/>
                <a:gd name="T49" fmla="*/ 0 h 1597088"/>
                <a:gd name="T50" fmla="*/ 614293 w 997836"/>
                <a:gd name="T51" fmla="*/ 24379 h 1597088"/>
                <a:gd name="T52" fmla="*/ 680008 w 997836"/>
                <a:gd name="T53" fmla="*/ 48758 h 1597088"/>
                <a:gd name="T54" fmla="*/ 748580 w 997836"/>
                <a:gd name="T55" fmla="*/ 85328 h 1597088"/>
                <a:gd name="T56" fmla="*/ 808579 w 997836"/>
                <a:gd name="T57" fmla="*/ 127991 h 1597088"/>
                <a:gd name="T58" fmla="*/ 860010 w 997836"/>
                <a:gd name="T59" fmla="*/ 176749 h 1597088"/>
                <a:gd name="T60" fmla="*/ 911439 w 997836"/>
                <a:gd name="T61" fmla="*/ 228555 h 1597088"/>
                <a:gd name="T62" fmla="*/ 948581 w 997836"/>
                <a:gd name="T63" fmla="*/ 295596 h 1597088"/>
                <a:gd name="T64" fmla="*/ 980011 w 997836"/>
                <a:gd name="T65" fmla="*/ 371781 h 1597088"/>
                <a:gd name="T66" fmla="*/ 994297 w 997836"/>
                <a:gd name="T67" fmla="*/ 466253 h 1597088"/>
                <a:gd name="T68" fmla="*/ 994297 w 997836"/>
                <a:gd name="T69" fmla="*/ 569865 h 1597088"/>
                <a:gd name="T70" fmla="*/ 980011 w 997836"/>
                <a:gd name="T71" fmla="*/ 652142 h 1597088"/>
                <a:gd name="T72" fmla="*/ 957153 w 997836"/>
                <a:gd name="T73" fmla="*/ 746614 h 1597088"/>
                <a:gd name="T74" fmla="*/ 851438 w 997836"/>
                <a:gd name="T75" fmla="*/ 917267 h 1597088"/>
                <a:gd name="T76" fmla="*/ 740008 w 997836"/>
                <a:gd name="T77" fmla="*/ 1094016 h 1597088"/>
                <a:gd name="T78" fmla="*/ 702864 w 997836"/>
                <a:gd name="T79" fmla="*/ 1212864 h 1597088"/>
                <a:gd name="T80" fmla="*/ 688579 w 997836"/>
                <a:gd name="T81" fmla="*/ 1349998 h 1597088"/>
                <a:gd name="T82" fmla="*/ 680008 w 997836"/>
                <a:gd name="T83" fmla="*/ 1468845 h 1597088"/>
                <a:gd name="T84" fmla="*/ 674293 w 997836"/>
                <a:gd name="T85" fmla="*/ 1596836 h 1597088"/>
                <a:gd name="T86" fmla="*/ 314288 w 997836"/>
                <a:gd name="T87" fmla="*/ 1596836 h 1597088"/>
                <a:gd name="T88" fmla="*/ 448576 w 997836"/>
                <a:gd name="T89" fmla="*/ 1520651 h 1597088"/>
                <a:gd name="T90" fmla="*/ 485719 w 997836"/>
                <a:gd name="T91" fmla="*/ 1130584 h 1597088"/>
                <a:gd name="T92" fmla="*/ 522863 w 997836"/>
                <a:gd name="T93" fmla="*/ 1011736 h 1597088"/>
                <a:gd name="T94" fmla="*/ 591434 w 997836"/>
                <a:gd name="T95" fmla="*/ 874601 h 1597088"/>
                <a:gd name="T96" fmla="*/ 680008 w 997836"/>
                <a:gd name="T97" fmla="*/ 746614 h 1597088"/>
                <a:gd name="T98" fmla="*/ 762865 w 997836"/>
                <a:gd name="T99" fmla="*/ 618623 h 1597088"/>
                <a:gd name="T100" fmla="*/ 814294 w 997836"/>
                <a:gd name="T101" fmla="*/ 466253 h 1597088"/>
                <a:gd name="T102" fmla="*/ 808579 w 997836"/>
                <a:gd name="T103" fmla="*/ 323023 h 1597088"/>
                <a:gd name="T104" fmla="*/ 748580 w 997836"/>
                <a:gd name="T105" fmla="*/ 195032 h 1597088"/>
                <a:gd name="T106" fmla="*/ 702864 w 997836"/>
                <a:gd name="T107" fmla="*/ 134087 h 1597088"/>
                <a:gd name="T108" fmla="*/ 651436 w 997836"/>
                <a:gd name="T109" fmla="*/ 85328 h 1597088"/>
                <a:gd name="T110" fmla="*/ 597149 w 997836"/>
                <a:gd name="T111" fmla="*/ 42662 h 15970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97836"/>
                <a:gd name="T169" fmla="*/ 0 h 1597088"/>
                <a:gd name="T170" fmla="*/ 997836 w 997836"/>
                <a:gd name="T171" fmla="*/ 1597088 h 15970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97836" h="1597088">
                  <a:moveTo>
                    <a:pt x="186378" y="100580"/>
                  </a:moveTo>
                  <a:lnTo>
                    <a:pt x="120429" y="219447"/>
                  </a:lnTo>
                  <a:lnTo>
                    <a:pt x="74551" y="365746"/>
                  </a:lnTo>
                  <a:lnTo>
                    <a:pt x="74551" y="432799"/>
                  </a:lnTo>
                  <a:lnTo>
                    <a:pt x="74551" y="499852"/>
                  </a:lnTo>
                  <a:lnTo>
                    <a:pt x="74551" y="569954"/>
                  </a:lnTo>
                  <a:lnTo>
                    <a:pt x="88888" y="646151"/>
                  </a:lnTo>
                  <a:lnTo>
                    <a:pt x="134766" y="746731"/>
                  </a:lnTo>
                  <a:lnTo>
                    <a:pt x="186378" y="841215"/>
                  </a:lnTo>
                  <a:lnTo>
                    <a:pt x="232256" y="941795"/>
                  </a:lnTo>
                  <a:lnTo>
                    <a:pt x="283868" y="1045423"/>
                  </a:lnTo>
                  <a:lnTo>
                    <a:pt x="306807" y="1213056"/>
                  </a:lnTo>
                  <a:lnTo>
                    <a:pt x="315409" y="1383737"/>
                  </a:lnTo>
                  <a:lnTo>
                    <a:pt x="292470" y="1264870"/>
                  </a:lnTo>
                  <a:lnTo>
                    <a:pt x="269531" y="1146003"/>
                  </a:lnTo>
                  <a:lnTo>
                    <a:pt x="209317" y="1017992"/>
                  </a:lnTo>
                  <a:lnTo>
                    <a:pt x="134766" y="908268"/>
                  </a:lnTo>
                  <a:lnTo>
                    <a:pt x="74551" y="789401"/>
                  </a:lnTo>
                  <a:lnTo>
                    <a:pt x="14337" y="670534"/>
                  </a:lnTo>
                  <a:lnTo>
                    <a:pt x="0" y="576049"/>
                  </a:lnTo>
                  <a:lnTo>
                    <a:pt x="0" y="499852"/>
                  </a:lnTo>
                  <a:lnTo>
                    <a:pt x="14337" y="408416"/>
                  </a:lnTo>
                  <a:lnTo>
                    <a:pt x="37276" y="329171"/>
                  </a:lnTo>
                  <a:lnTo>
                    <a:pt x="106092" y="210304"/>
                  </a:lnTo>
                  <a:lnTo>
                    <a:pt x="186378" y="100580"/>
                  </a:lnTo>
                  <a:close/>
                  <a:moveTo>
                    <a:pt x="547662" y="0"/>
                  </a:moveTo>
                  <a:lnTo>
                    <a:pt x="616479" y="24383"/>
                  </a:lnTo>
                  <a:lnTo>
                    <a:pt x="682428" y="48766"/>
                  </a:lnTo>
                  <a:lnTo>
                    <a:pt x="751244" y="85340"/>
                  </a:lnTo>
                  <a:lnTo>
                    <a:pt x="811458" y="128011"/>
                  </a:lnTo>
                  <a:lnTo>
                    <a:pt x="863071" y="176777"/>
                  </a:lnTo>
                  <a:lnTo>
                    <a:pt x="914683" y="228591"/>
                  </a:lnTo>
                  <a:lnTo>
                    <a:pt x="951958" y="295644"/>
                  </a:lnTo>
                  <a:lnTo>
                    <a:pt x="983499" y="371841"/>
                  </a:lnTo>
                  <a:lnTo>
                    <a:pt x="997836" y="466325"/>
                  </a:lnTo>
                  <a:lnTo>
                    <a:pt x="997836" y="569953"/>
                  </a:lnTo>
                  <a:lnTo>
                    <a:pt x="983499" y="652246"/>
                  </a:lnTo>
                  <a:lnTo>
                    <a:pt x="960560" y="746730"/>
                  </a:lnTo>
                  <a:lnTo>
                    <a:pt x="854469" y="917411"/>
                  </a:lnTo>
                  <a:lnTo>
                    <a:pt x="742642" y="1094188"/>
                  </a:lnTo>
                  <a:lnTo>
                    <a:pt x="705366" y="1213056"/>
                  </a:lnTo>
                  <a:lnTo>
                    <a:pt x="691030" y="1350210"/>
                  </a:lnTo>
                  <a:lnTo>
                    <a:pt x="682428" y="1469077"/>
                  </a:lnTo>
                  <a:lnTo>
                    <a:pt x="676693" y="1597088"/>
                  </a:lnTo>
                  <a:lnTo>
                    <a:pt x="315407" y="1597088"/>
                  </a:lnTo>
                  <a:lnTo>
                    <a:pt x="450173" y="1520891"/>
                  </a:lnTo>
                  <a:lnTo>
                    <a:pt x="487448" y="1130763"/>
                  </a:lnTo>
                  <a:lnTo>
                    <a:pt x="524724" y="1011896"/>
                  </a:lnTo>
                  <a:lnTo>
                    <a:pt x="593540" y="874741"/>
                  </a:lnTo>
                  <a:lnTo>
                    <a:pt x="682428" y="746730"/>
                  </a:lnTo>
                  <a:lnTo>
                    <a:pt x="765581" y="618719"/>
                  </a:lnTo>
                  <a:lnTo>
                    <a:pt x="817193" y="466325"/>
                  </a:lnTo>
                  <a:lnTo>
                    <a:pt x="811458" y="323075"/>
                  </a:lnTo>
                  <a:lnTo>
                    <a:pt x="751244" y="195064"/>
                  </a:lnTo>
                  <a:lnTo>
                    <a:pt x="705366" y="134107"/>
                  </a:lnTo>
                  <a:lnTo>
                    <a:pt x="653754" y="85340"/>
                  </a:lnTo>
                  <a:lnTo>
                    <a:pt x="599275" y="42670"/>
                  </a:lnTo>
                  <a:lnTo>
                    <a:pt x="547662" y="0"/>
                  </a:lnTo>
                  <a:close/>
                </a:path>
              </a:pathLst>
            </a:custGeom>
            <a:solidFill>
              <a:srgbClr val="FFFFFF"/>
            </a:solidFill>
            <a:ln w="9525">
              <a:noFill/>
              <a:round/>
              <a:headEnd/>
              <a:tailEnd/>
            </a:ln>
          </p:spPr>
          <p:txBody>
            <a:bodyPr anchor="ctr"/>
            <a:lstStyle/>
            <a:p>
              <a:endParaRPr lang="zh-CN" altLang="en-US"/>
            </a:p>
          </p:txBody>
        </p:sp>
        <p:sp>
          <p:nvSpPr>
            <p:cNvPr id="28680" name="Freeform 333"/>
            <p:cNvSpPr>
              <a:spLocks/>
            </p:cNvSpPr>
            <p:nvPr/>
          </p:nvSpPr>
          <p:spPr bwMode="auto">
            <a:xfrm>
              <a:off x="4235450" y="4625975"/>
              <a:ext cx="481013" cy="673100"/>
            </a:xfrm>
            <a:custGeom>
              <a:avLst/>
              <a:gdLst>
                <a:gd name="T0" fmla="*/ 2147483647 w 168"/>
                <a:gd name="T1" fmla="*/ 0 h 221"/>
                <a:gd name="T2" fmla="*/ 2147483647 w 168"/>
                <a:gd name="T3" fmla="*/ 2147483647 h 221"/>
                <a:gd name="T4" fmla="*/ 2147483647 w 168"/>
                <a:gd name="T5" fmla="*/ 2147483647 h 221"/>
                <a:gd name="T6" fmla="*/ 2147483647 w 168"/>
                <a:gd name="T7" fmla="*/ 2147483647 h 221"/>
                <a:gd name="T8" fmla="*/ 2147483647 w 168"/>
                <a:gd name="T9" fmla="*/ 2147483647 h 221"/>
                <a:gd name="T10" fmla="*/ 2147483647 w 168"/>
                <a:gd name="T11" fmla="*/ 2147483647 h 221"/>
                <a:gd name="T12" fmla="*/ 0 w 168"/>
                <a:gd name="T13" fmla="*/ 2147483647 h 221"/>
                <a:gd name="T14" fmla="*/ 2147483647 w 168"/>
                <a:gd name="T15" fmla="*/ 2147483647 h 221"/>
                <a:gd name="T16" fmla="*/ 2147483647 w 168"/>
                <a:gd name="T17" fmla="*/ 2147483647 h 221"/>
                <a:gd name="T18" fmla="*/ 0 w 168"/>
                <a:gd name="T19" fmla="*/ 2147483647 h 221"/>
                <a:gd name="T20" fmla="*/ 2147483647 w 168"/>
                <a:gd name="T21" fmla="*/ 2147483647 h 221"/>
                <a:gd name="T22" fmla="*/ 2147483647 w 168"/>
                <a:gd name="T23" fmla="*/ 2147483647 h 221"/>
                <a:gd name="T24" fmla="*/ 2147483647 w 168"/>
                <a:gd name="T25" fmla="*/ 2147483647 h 221"/>
                <a:gd name="T26" fmla="*/ 2147483647 w 168"/>
                <a:gd name="T27" fmla="*/ 2147483647 h 221"/>
                <a:gd name="T28" fmla="*/ 2147483647 w 168"/>
                <a:gd name="T29" fmla="*/ 2147483647 h 221"/>
                <a:gd name="T30" fmla="*/ 2147483647 w 168"/>
                <a:gd name="T31" fmla="*/ 2147483647 h 221"/>
                <a:gd name="T32" fmla="*/ 2147483647 w 168"/>
                <a:gd name="T33" fmla="*/ 2147483647 h 221"/>
                <a:gd name="T34" fmla="*/ 2147483647 w 168"/>
                <a:gd name="T35" fmla="*/ 2147483647 h 221"/>
                <a:gd name="T36" fmla="*/ 2147483647 w 168"/>
                <a:gd name="T37" fmla="*/ 2147483647 h 221"/>
                <a:gd name="T38" fmla="*/ 2147483647 w 168"/>
                <a:gd name="T39" fmla="*/ 2147483647 h 221"/>
                <a:gd name="T40" fmla="*/ 2147483647 w 168"/>
                <a:gd name="T41" fmla="*/ 2147483647 h 221"/>
                <a:gd name="T42" fmla="*/ 2147483647 w 168"/>
                <a:gd name="T43" fmla="*/ 2147483647 h 221"/>
                <a:gd name="T44" fmla="*/ 2147483647 w 168"/>
                <a:gd name="T45" fmla="*/ 2147483647 h 221"/>
                <a:gd name="T46" fmla="*/ 2147483647 w 168"/>
                <a:gd name="T47" fmla="*/ 2147483647 h 221"/>
                <a:gd name="T48" fmla="*/ 2147483647 w 168"/>
                <a:gd name="T49" fmla="*/ 2147483647 h 221"/>
                <a:gd name="T50" fmla="*/ 2147483647 w 168"/>
                <a:gd name="T51" fmla="*/ 2147483647 h 221"/>
                <a:gd name="T52" fmla="*/ 2147483647 w 168"/>
                <a:gd name="T53" fmla="*/ 2147483647 h 221"/>
                <a:gd name="T54" fmla="*/ 2147483647 w 168"/>
                <a:gd name="T55" fmla="*/ 2147483647 h 221"/>
                <a:gd name="T56" fmla="*/ 2147483647 w 168"/>
                <a:gd name="T57" fmla="*/ 2147483647 h 221"/>
                <a:gd name="T58" fmla="*/ 2147483647 w 168"/>
                <a:gd name="T59" fmla="*/ 2147483647 h 221"/>
                <a:gd name="T60" fmla="*/ 2147483647 w 168"/>
                <a:gd name="T61" fmla="*/ 2147483647 h 221"/>
                <a:gd name="T62" fmla="*/ 2147483647 w 168"/>
                <a:gd name="T63" fmla="*/ 2147483647 h 221"/>
                <a:gd name="T64" fmla="*/ 2147483647 w 168"/>
                <a:gd name="T65" fmla="*/ 2147483647 h 221"/>
                <a:gd name="T66" fmla="*/ 2147483647 w 168"/>
                <a:gd name="T67" fmla="*/ 2147483647 h 221"/>
                <a:gd name="T68" fmla="*/ 2147483647 w 168"/>
                <a:gd name="T69" fmla="*/ 2147483647 h 221"/>
                <a:gd name="T70" fmla="*/ 2147483647 w 168"/>
                <a:gd name="T71" fmla="*/ 2147483647 h 221"/>
                <a:gd name="T72" fmla="*/ 2147483647 w 168"/>
                <a:gd name="T73" fmla="*/ 2147483647 h 221"/>
                <a:gd name="T74" fmla="*/ 2147483647 w 168"/>
                <a:gd name="T75" fmla="*/ 2147483647 h 221"/>
                <a:gd name="T76" fmla="*/ 2147483647 w 168"/>
                <a:gd name="T77" fmla="*/ 2147483647 h 221"/>
                <a:gd name="T78" fmla="*/ 2147483647 w 168"/>
                <a:gd name="T79" fmla="*/ 2147483647 h 221"/>
                <a:gd name="T80" fmla="*/ 2147483647 w 168"/>
                <a:gd name="T81" fmla="*/ 2147483647 h 22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8"/>
                <a:gd name="T124" fmla="*/ 0 h 221"/>
                <a:gd name="T125" fmla="*/ 168 w 168"/>
                <a:gd name="T126" fmla="*/ 221 h 22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8" h="221">
                  <a:moveTo>
                    <a:pt x="167" y="8"/>
                  </a:moveTo>
                  <a:lnTo>
                    <a:pt x="159" y="0"/>
                  </a:lnTo>
                  <a:lnTo>
                    <a:pt x="5" y="0"/>
                  </a:lnTo>
                  <a:lnTo>
                    <a:pt x="2" y="11"/>
                  </a:lnTo>
                  <a:lnTo>
                    <a:pt x="2" y="22"/>
                  </a:lnTo>
                  <a:lnTo>
                    <a:pt x="10" y="16"/>
                  </a:lnTo>
                  <a:lnTo>
                    <a:pt x="10" y="11"/>
                  </a:lnTo>
                  <a:lnTo>
                    <a:pt x="96" y="11"/>
                  </a:lnTo>
                  <a:lnTo>
                    <a:pt x="96" y="16"/>
                  </a:lnTo>
                  <a:lnTo>
                    <a:pt x="10" y="16"/>
                  </a:lnTo>
                  <a:lnTo>
                    <a:pt x="2" y="22"/>
                  </a:lnTo>
                  <a:lnTo>
                    <a:pt x="23" y="33"/>
                  </a:lnTo>
                  <a:lnTo>
                    <a:pt x="0" y="44"/>
                  </a:lnTo>
                  <a:lnTo>
                    <a:pt x="0" y="55"/>
                  </a:lnTo>
                  <a:lnTo>
                    <a:pt x="10" y="53"/>
                  </a:lnTo>
                  <a:lnTo>
                    <a:pt x="10" y="44"/>
                  </a:lnTo>
                  <a:lnTo>
                    <a:pt x="96" y="44"/>
                  </a:lnTo>
                  <a:lnTo>
                    <a:pt x="96" y="53"/>
                  </a:lnTo>
                  <a:lnTo>
                    <a:pt x="10" y="53"/>
                  </a:lnTo>
                  <a:lnTo>
                    <a:pt x="0" y="55"/>
                  </a:lnTo>
                  <a:lnTo>
                    <a:pt x="20" y="67"/>
                  </a:lnTo>
                  <a:lnTo>
                    <a:pt x="2" y="78"/>
                  </a:lnTo>
                  <a:lnTo>
                    <a:pt x="2" y="95"/>
                  </a:lnTo>
                  <a:lnTo>
                    <a:pt x="10" y="89"/>
                  </a:lnTo>
                  <a:lnTo>
                    <a:pt x="10" y="78"/>
                  </a:lnTo>
                  <a:lnTo>
                    <a:pt x="96" y="78"/>
                  </a:lnTo>
                  <a:lnTo>
                    <a:pt x="96" y="89"/>
                  </a:lnTo>
                  <a:lnTo>
                    <a:pt x="10" y="89"/>
                  </a:lnTo>
                  <a:lnTo>
                    <a:pt x="2" y="95"/>
                  </a:lnTo>
                  <a:lnTo>
                    <a:pt x="20" y="106"/>
                  </a:lnTo>
                  <a:lnTo>
                    <a:pt x="2" y="117"/>
                  </a:lnTo>
                  <a:lnTo>
                    <a:pt x="2" y="128"/>
                  </a:lnTo>
                  <a:lnTo>
                    <a:pt x="10" y="122"/>
                  </a:lnTo>
                  <a:lnTo>
                    <a:pt x="10" y="117"/>
                  </a:lnTo>
                  <a:lnTo>
                    <a:pt x="96" y="117"/>
                  </a:lnTo>
                  <a:lnTo>
                    <a:pt x="96" y="122"/>
                  </a:lnTo>
                  <a:lnTo>
                    <a:pt x="10" y="122"/>
                  </a:lnTo>
                  <a:lnTo>
                    <a:pt x="2" y="128"/>
                  </a:lnTo>
                  <a:lnTo>
                    <a:pt x="20" y="136"/>
                  </a:lnTo>
                  <a:lnTo>
                    <a:pt x="2" y="145"/>
                  </a:lnTo>
                  <a:lnTo>
                    <a:pt x="2" y="164"/>
                  </a:lnTo>
                  <a:lnTo>
                    <a:pt x="10" y="156"/>
                  </a:lnTo>
                  <a:lnTo>
                    <a:pt x="10" y="147"/>
                  </a:lnTo>
                  <a:lnTo>
                    <a:pt x="96" y="147"/>
                  </a:lnTo>
                  <a:lnTo>
                    <a:pt x="96" y="156"/>
                  </a:lnTo>
                  <a:lnTo>
                    <a:pt x="10" y="156"/>
                  </a:lnTo>
                  <a:lnTo>
                    <a:pt x="2" y="164"/>
                  </a:lnTo>
                  <a:lnTo>
                    <a:pt x="18" y="175"/>
                  </a:lnTo>
                  <a:lnTo>
                    <a:pt x="18" y="200"/>
                  </a:lnTo>
                  <a:lnTo>
                    <a:pt x="36" y="189"/>
                  </a:lnTo>
                  <a:lnTo>
                    <a:pt x="36" y="181"/>
                  </a:lnTo>
                  <a:lnTo>
                    <a:pt x="96" y="181"/>
                  </a:lnTo>
                  <a:lnTo>
                    <a:pt x="96" y="189"/>
                  </a:lnTo>
                  <a:lnTo>
                    <a:pt x="36" y="189"/>
                  </a:lnTo>
                  <a:lnTo>
                    <a:pt x="18" y="200"/>
                  </a:lnTo>
                  <a:lnTo>
                    <a:pt x="55" y="200"/>
                  </a:lnTo>
                  <a:lnTo>
                    <a:pt x="55" y="220"/>
                  </a:lnTo>
                  <a:lnTo>
                    <a:pt x="65" y="206"/>
                  </a:lnTo>
                  <a:lnTo>
                    <a:pt x="65" y="200"/>
                  </a:lnTo>
                  <a:lnTo>
                    <a:pt x="96" y="200"/>
                  </a:lnTo>
                  <a:lnTo>
                    <a:pt x="96" y="206"/>
                  </a:lnTo>
                  <a:lnTo>
                    <a:pt x="65" y="206"/>
                  </a:lnTo>
                  <a:lnTo>
                    <a:pt x="55" y="220"/>
                  </a:lnTo>
                  <a:lnTo>
                    <a:pt x="107" y="220"/>
                  </a:lnTo>
                  <a:lnTo>
                    <a:pt x="107" y="200"/>
                  </a:lnTo>
                  <a:lnTo>
                    <a:pt x="141" y="200"/>
                  </a:lnTo>
                  <a:lnTo>
                    <a:pt x="141" y="175"/>
                  </a:lnTo>
                  <a:lnTo>
                    <a:pt x="167" y="164"/>
                  </a:lnTo>
                  <a:lnTo>
                    <a:pt x="167" y="147"/>
                  </a:lnTo>
                  <a:lnTo>
                    <a:pt x="144" y="139"/>
                  </a:lnTo>
                  <a:lnTo>
                    <a:pt x="167" y="131"/>
                  </a:lnTo>
                  <a:lnTo>
                    <a:pt x="167" y="117"/>
                  </a:lnTo>
                  <a:lnTo>
                    <a:pt x="144" y="108"/>
                  </a:lnTo>
                  <a:lnTo>
                    <a:pt x="167" y="97"/>
                  </a:lnTo>
                  <a:lnTo>
                    <a:pt x="167" y="81"/>
                  </a:lnTo>
                  <a:lnTo>
                    <a:pt x="146" y="72"/>
                  </a:lnTo>
                  <a:lnTo>
                    <a:pt x="167" y="61"/>
                  </a:lnTo>
                  <a:lnTo>
                    <a:pt x="167" y="47"/>
                  </a:lnTo>
                  <a:lnTo>
                    <a:pt x="144" y="36"/>
                  </a:lnTo>
                  <a:lnTo>
                    <a:pt x="167" y="25"/>
                  </a:lnTo>
                  <a:lnTo>
                    <a:pt x="167" y="8"/>
                  </a:lnTo>
                  <a:close/>
                </a:path>
              </a:pathLst>
            </a:custGeom>
            <a:solidFill>
              <a:srgbClr val="00B0F0"/>
            </a:solidFill>
            <a:ln w="9525">
              <a:noFill/>
              <a:round/>
              <a:headEnd/>
              <a:tailEnd/>
            </a:ln>
          </p:spPr>
          <p:txBody>
            <a:bodyPr wrap="none" anchor="ctr">
              <a:spAutoFit/>
            </a:bodyPr>
            <a:lstStyle/>
            <a:p>
              <a:endParaRPr lang="zh-CN" altLang="en-US"/>
            </a:p>
          </p:txBody>
        </p:sp>
        <p:sp>
          <p:nvSpPr>
            <p:cNvPr id="28" name="矩形 27"/>
            <p:cNvSpPr/>
            <p:nvPr/>
          </p:nvSpPr>
          <p:spPr>
            <a:xfrm>
              <a:off x="1184275" y="3595687"/>
              <a:ext cx="2239962"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346200" y="2916237"/>
              <a:ext cx="2144712" cy="338138"/>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1589087" y="2232025"/>
              <a:ext cx="2519363"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684" name="矩形 43"/>
            <p:cNvSpPr>
              <a:spLocks noChangeArrowheads="1"/>
            </p:cNvSpPr>
            <p:nvPr/>
          </p:nvSpPr>
          <p:spPr bwMode="auto">
            <a:xfrm>
              <a:off x="3762375" y="5389563"/>
              <a:ext cx="1416050" cy="400050"/>
            </a:xfrm>
            <a:prstGeom prst="rect">
              <a:avLst/>
            </a:prstGeom>
            <a:noFill/>
            <a:ln w="9525">
              <a:noFill/>
              <a:miter lim="800000"/>
              <a:headEnd/>
              <a:tailEnd/>
            </a:ln>
          </p:spPr>
          <p:txBody>
            <a:bodyPr>
              <a:spAutoFit/>
            </a:bodyPr>
            <a:lstStyle/>
            <a:p>
              <a:pPr algn="ctr"/>
              <a:r>
                <a:rPr lang="zh-CN" altLang="en-US" sz="2000">
                  <a:solidFill>
                    <a:srgbClr val="00B0F0"/>
                  </a:solidFill>
                  <a:latin typeface="微软雅黑" pitchFamily="34" charset="-122"/>
                  <a:ea typeface="微软雅黑" pitchFamily="34" charset="-122"/>
                </a:rPr>
                <a:t>创意服务</a:t>
              </a:r>
            </a:p>
          </p:txBody>
        </p:sp>
        <p:cxnSp>
          <p:nvCxnSpPr>
            <p:cNvPr id="32" name="直接连接符 31"/>
            <p:cNvCxnSpPr/>
            <p:nvPr/>
          </p:nvCxnSpPr>
          <p:spPr>
            <a:xfrm rot="25200000">
              <a:off x="5250656" y="3056731"/>
              <a:ext cx="0" cy="17303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22800000">
              <a:off x="477837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20400000">
              <a:off x="416242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8000000">
              <a:off x="3690144" y="3056731"/>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5600000">
              <a:off x="358219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4856162" y="2232025"/>
              <a:ext cx="2520950"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5510212" y="3595687"/>
              <a:ext cx="2239963"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6</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424487" y="2928937"/>
              <a:ext cx="2481263" cy="338138"/>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5</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56" name="直接连接符 55"/>
            <p:cNvCxnSpPr/>
            <p:nvPr/>
          </p:nvCxnSpPr>
          <p:spPr>
            <a:xfrm rot="6000000" flipH="1">
              <a:off x="531574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print">
            <a:extLst/>
          </a:blip>
          <a:srcRect/>
          <a:stretch/>
        </p:blipFill>
        <p:spPr bwMode="auto">
          <a:xfrm>
            <a:off x="971600" y="908103"/>
            <a:ext cx="5003140" cy="3602260"/>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1" name="文本框 24"/>
          <p:cNvSpPr txBox="1"/>
          <p:nvPr/>
        </p:nvSpPr>
        <p:spPr>
          <a:xfrm>
            <a:off x="6084168" y="1420813"/>
            <a:ext cx="2317750"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7" name="TextBox 6"/>
          <p:cNvSpPr txBox="1"/>
          <p:nvPr/>
        </p:nvSpPr>
        <p:spPr>
          <a:xfrm>
            <a:off x="957263"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072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0733"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589088"/>
            <a:ext cx="676910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48113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文本框 24"/>
          <p:cNvSpPr txBox="1"/>
          <p:nvPr/>
        </p:nvSpPr>
        <p:spPr>
          <a:xfrm>
            <a:off x="1187450" y="3003550"/>
            <a:ext cx="6769100" cy="1385888"/>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sp>
        <p:nvSpPr>
          <p:cNvPr id="10"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3277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88381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40" name="平行四边形 10"/>
          <p:cNvSpPr/>
          <p:nvPr/>
        </p:nvSpPr>
        <p:spPr>
          <a:xfrm flipH="1">
            <a:off x="990600" y="354965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1" name="平行四边形 10"/>
          <p:cNvSpPr/>
          <p:nvPr/>
        </p:nvSpPr>
        <p:spPr>
          <a:xfrm flipH="1">
            <a:off x="990600" y="222250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2" name="平行四边形 10"/>
          <p:cNvSpPr/>
          <p:nvPr/>
        </p:nvSpPr>
        <p:spPr>
          <a:xfrm flipH="1">
            <a:off x="990600" y="2884488"/>
            <a:ext cx="3532188" cy="276225"/>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3" name="矩形 42"/>
          <p:cNvSpPr/>
          <p:nvPr/>
        </p:nvSpPr>
        <p:spPr>
          <a:xfrm>
            <a:off x="1500188" y="3136900"/>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4" name="矩形 43"/>
          <p:cNvSpPr/>
          <p:nvPr/>
        </p:nvSpPr>
        <p:spPr>
          <a:xfrm>
            <a:off x="1500188" y="247173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5" name="任意多边形 44"/>
          <p:cNvSpPr/>
          <p:nvPr/>
        </p:nvSpPr>
        <p:spPr>
          <a:xfrm>
            <a:off x="990600" y="2092325"/>
            <a:ext cx="3562350" cy="396875"/>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701800 w 2540000"/>
              <a:gd name="connsiteY6" fmla="*/ 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504950 w 2540000"/>
              <a:gd name="connsiteY6" fmla="*/ 2540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504950 w 2540000"/>
              <a:gd name="connsiteY5" fmla="*/ 25400 h 330200"/>
              <a:gd name="connsiteX0" fmla="*/ 1492250 w 2540000"/>
              <a:gd name="connsiteY0" fmla="*/ 0 h 311150"/>
              <a:gd name="connsiteX1" fmla="*/ 2540000 w 2540000"/>
              <a:gd name="connsiteY1" fmla="*/ 311150 h 311150"/>
              <a:gd name="connsiteX2" fmla="*/ 609600 w 2540000"/>
              <a:gd name="connsiteY2" fmla="*/ 298450 h 311150"/>
              <a:gd name="connsiteX3" fmla="*/ 0 w 2540000"/>
              <a:gd name="connsiteY3" fmla="*/ 107950 h 311150"/>
              <a:gd name="connsiteX4" fmla="*/ 1504950 w 25400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5" fmla="*/ 1479550 w 2527300"/>
              <a:gd name="connsiteY5" fmla="*/ 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91440 w 2527300"/>
              <a:gd name="connsiteY5" fmla="*/ 20574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21590 w 2527300"/>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12065 w 2517775"/>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2540 w 2517775"/>
              <a:gd name="connsiteY5" fmla="*/ 119221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6" name="矩形 45"/>
          <p:cNvSpPr/>
          <p:nvPr/>
        </p:nvSpPr>
        <p:spPr>
          <a:xfrm>
            <a:off x="1500188" y="1812925"/>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a:t>
            </a:r>
            <a:r>
              <a:rPr lang="zh-CN" altLang="en-US" dirty="0" smtClean="0">
                <a:solidFill>
                  <a:schemeClr val="bg1"/>
                </a:solidFill>
                <a:latin typeface="微软雅黑" pitchFamily="34" charset="-122"/>
                <a:ea typeface="微软雅黑" pitchFamily="34" charset="-122"/>
              </a:rPr>
              <a:t>文字</a:t>
            </a:r>
            <a:endParaRPr lang="zh-CN" altLang="en-US" b="1" dirty="0">
              <a:solidFill>
                <a:schemeClr val="bg1"/>
              </a:solidFill>
              <a:latin typeface="微软雅黑" pitchFamily="34" charset="-122"/>
              <a:ea typeface="微软雅黑" pitchFamily="34" charset="-122"/>
            </a:endParaRPr>
          </a:p>
        </p:txBody>
      </p:sp>
      <p:sp>
        <p:nvSpPr>
          <p:cNvPr id="47" name="矩形 46"/>
          <p:cNvSpPr/>
          <p:nvPr/>
        </p:nvSpPr>
        <p:spPr>
          <a:xfrm>
            <a:off x="1500188" y="379888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8" name="矩形 47"/>
          <p:cNvSpPr/>
          <p:nvPr/>
        </p:nvSpPr>
        <p:spPr>
          <a:xfrm>
            <a:off x="990600" y="3136900"/>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C</a:t>
            </a:r>
            <a:endParaRPr lang="zh-CN" altLang="en-US" sz="2800" dirty="0">
              <a:latin typeface="微软雅黑" pitchFamily="34" charset="-122"/>
              <a:ea typeface="微软雅黑" pitchFamily="34" charset="-122"/>
              <a:cs typeface="Verdana" panose="020B0604030504040204" pitchFamily="34" charset="0"/>
            </a:endParaRPr>
          </a:p>
        </p:txBody>
      </p:sp>
      <p:sp>
        <p:nvSpPr>
          <p:cNvPr id="49" name="矩形 48"/>
          <p:cNvSpPr/>
          <p:nvPr/>
        </p:nvSpPr>
        <p:spPr>
          <a:xfrm>
            <a:off x="990600" y="247173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B</a:t>
            </a:r>
            <a:endParaRPr lang="zh-CN" altLang="en-US" sz="2800" dirty="0">
              <a:latin typeface="微软雅黑" pitchFamily="34" charset="-122"/>
              <a:ea typeface="微软雅黑" pitchFamily="34" charset="-122"/>
              <a:cs typeface="Verdana" panose="020B0604030504040204" pitchFamily="34" charset="0"/>
            </a:endParaRPr>
          </a:p>
        </p:txBody>
      </p:sp>
      <p:sp>
        <p:nvSpPr>
          <p:cNvPr id="50" name="矩形 49"/>
          <p:cNvSpPr/>
          <p:nvPr/>
        </p:nvSpPr>
        <p:spPr>
          <a:xfrm>
            <a:off x="990600" y="1812925"/>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A</a:t>
            </a:r>
            <a:endParaRPr lang="zh-CN" altLang="en-US" sz="2800" dirty="0">
              <a:latin typeface="微软雅黑" pitchFamily="34" charset="-122"/>
              <a:ea typeface="微软雅黑" pitchFamily="34" charset="-122"/>
              <a:cs typeface="Verdana" panose="020B0604030504040204" pitchFamily="34" charset="0"/>
            </a:endParaRPr>
          </a:p>
        </p:txBody>
      </p:sp>
      <p:sp>
        <p:nvSpPr>
          <p:cNvPr id="51" name="矩形 50"/>
          <p:cNvSpPr/>
          <p:nvPr/>
        </p:nvSpPr>
        <p:spPr>
          <a:xfrm>
            <a:off x="990600" y="379888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D</a:t>
            </a:r>
            <a:endParaRPr lang="zh-CN" altLang="en-US" sz="2800" dirty="0">
              <a:latin typeface="微软雅黑" pitchFamily="34" charset="-122"/>
              <a:ea typeface="微软雅黑" pitchFamily="34" charset="-122"/>
              <a:cs typeface="Verdana" panose="020B0604030504040204" pitchFamily="34" charset="0"/>
            </a:endParaRPr>
          </a:p>
        </p:txBody>
      </p:sp>
      <p:sp>
        <p:nvSpPr>
          <p:cNvPr id="52" name="文本框 3"/>
          <p:cNvSpPr txBox="1"/>
          <p:nvPr/>
        </p:nvSpPr>
        <p:spPr>
          <a:xfrm>
            <a:off x="4552950" y="181292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3" name="文本框 22"/>
          <p:cNvSpPr txBox="1"/>
          <p:nvPr/>
        </p:nvSpPr>
        <p:spPr>
          <a:xfrm>
            <a:off x="4552950" y="246697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4" name="文本框 23"/>
          <p:cNvSpPr txBox="1"/>
          <p:nvPr/>
        </p:nvSpPr>
        <p:spPr>
          <a:xfrm>
            <a:off x="4552950" y="312261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5" name="文本框 24"/>
          <p:cNvSpPr txBox="1"/>
          <p:nvPr/>
        </p:nvSpPr>
        <p:spPr>
          <a:xfrm>
            <a:off x="4552950" y="378936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33812" name="矩形 56"/>
          <p:cNvSpPr>
            <a:spLocks noChangeArrowheads="1"/>
          </p:cNvSpPr>
          <p:nvPr/>
        </p:nvSpPr>
        <p:spPr bwMode="auto">
          <a:xfrm>
            <a:off x="3941763" y="914400"/>
            <a:ext cx="902811" cy="523220"/>
          </a:xfrm>
          <a:prstGeom prst="rect">
            <a:avLst/>
          </a:prstGeom>
          <a:noFill/>
          <a:ln w="9525">
            <a:noFill/>
            <a:miter lim="800000"/>
            <a:headEnd/>
            <a:tailEnd/>
          </a:ln>
        </p:spPr>
        <p:txBody>
          <a:bodyPr wrap="none">
            <a:spAutoFit/>
          </a:bodyPr>
          <a:lstStyle/>
          <a:p>
            <a:r>
              <a:rPr lang="zh-CN" altLang="en-US" sz="2800" dirty="0" smtClean="0">
                <a:solidFill>
                  <a:schemeClr val="tx1">
                    <a:lumMod val="50000"/>
                    <a:lumOff val="50000"/>
                  </a:schemeClr>
                </a:solidFill>
                <a:latin typeface="微软雅黑" pitchFamily="34" charset="-122"/>
                <a:ea typeface="微软雅黑" pitchFamily="34" charset="-122"/>
              </a:rPr>
              <a:t>标题</a:t>
            </a:r>
            <a:endParaRPr lang="zh-CN" altLang="en-US" sz="2800" dirty="0">
              <a:solidFill>
                <a:schemeClr val="tx1">
                  <a:lumMod val="50000"/>
                  <a:lumOff val="50000"/>
                </a:schemeClr>
              </a:solidFill>
              <a:latin typeface="微软雅黑" pitchFamily="34" charset="-122"/>
              <a:ea typeface="微软雅黑" pitchFamily="34" charset="-122"/>
            </a:endParaRPr>
          </a:p>
        </p:txBody>
      </p:sp>
      <p:cxnSp>
        <p:nvCxnSpPr>
          <p:cNvPr id="4" name="直接连接符 3"/>
          <p:cNvCxnSpPr/>
          <p:nvPr/>
        </p:nvCxnSpPr>
        <p:spPr>
          <a:xfrm>
            <a:off x="990600" y="1544638"/>
            <a:ext cx="7185025" cy="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print">
            <a:extLst/>
          </a:blip>
          <a:srcRect/>
          <a:stretch/>
        </p:blipFill>
        <p:spPr bwMode="auto">
          <a:xfrm>
            <a:off x="2987824" y="908103"/>
            <a:ext cx="501764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2" name="TextBox 1"/>
          <p:cNvSpPr txBox="1"/>
          <p:nvPr/>
        </p:nvSpPr>
        <p:spPr>
          <a:xfrm>
            <a:off x="2987675"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pic>
        <p:nvPicPr>
          <p:cNvPr id="8" name="Picture 2" descr="c:\DOCUME~1\mypc\APPLIC~1\360se6\USERDA~1\Temp\292-10~1.JPG"/>
          <p:cNvPicPr>
            <a:picLocks noChangeAspect="1" noChangeArrowheads="1"/>
          </p:cNvPicPr>
          <p:nvPr/>
        </p:nvPicPr>
        <p:blipFill rotWithShape="1">
          <a:blip r:embed="rId4" cstate="print">
            <a:extLst/>
          </a:blip>
          <a:srcRect/>
          <a:stretch/>
        </p:blipFill>
        <p:spPr bwMode="auto">
          <a:xfrm>
            <a:off x="957096" y="908103"/>
            <a:ext cx="181688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0" name="TextBox 9"/>
          <p:cNvSpPr txBox="1"/>
          <p:nvPr/>
        </p:nvSpPr>
        <p:spPr>
          <a:xfrm>
            <a:off x="1055688" y="1276350"/>
            <a:ext cx="1620837" cy="306388"/>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957263" y="2444750"/>
            <a:ext cx="180022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1055688" y="3795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584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5853"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230313" y="3230563"/>
            <a:ext cx="6683375" cy="1344612"/>
          </a:xfrm>
          <a:prstGeom prst="rect">
            <a:avLst/>
          </a:prstGeom>
          <a:solidFill>
            <a:srgbClr val="00B0F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1230313" y="1535113"/>
            <a:ext cx="2001837" cy="1495425"/>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矩形 16"/>
          <p:cNvSpPr/>
          <p:nvPr/>
        </p:nvSpPr>
        <p:spPr>
          <a:xfrm>
            <a:off x="3571875" y="1535113"/>
            <a:ext cx="2000250" cy="1495425"/>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矩形 17"/>
          <p:cNvSpPr/>
          <p:nvPr/>
        </p:nvSpPr>
        <p:spPr>
          <a:xfrm>
            <a:off x="5911850" y="1535113"/>
            <a:ext cx="2001838" cy="1495425"/>
          </a:xfrm>
          <a:prstGeom prst="rect">
            <a:avLst/>
          </a:prstGeom>
          <a:solidFill>
            <a:srgbClr val="00B0F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224203" y="1707654"/>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36873" name="矩形 2"/>
          <p:cNvSpPr>
            <a:spLocks noChangeArrowheads="1"/>
          </p:cNvSpPr>
          <p:nvPr/>
        </p:nvSpPr>
        <p:spPr bwMode="auto">
          <a:xfrm>
            <a:off x="1151764" y="985778"/>
            <a:ext cx="1723549" cy="40011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cxnSp>
        <p:nvCxnSpPr>
          <p:cNvPr id="6" name="直接连接符 5"/>
          <p:cNvCxnSpPr/>
          <p:nvPr/>
        </p:nvCxnSpPr>
        <p:spPr>
          <a:xfrm>
            <a:off x="1274763" y="13858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6875" name="文本框 24"/>
          <p:cNvSpPr txBox="1">
            <a:spLocks noChangeArrowheads="1"/>
          </p:cNvSpPr>
          <p:nvPr/>
        </p:nvSpPr>
        <p:spPr bwMode="auto">
          <a:xfrm>
            <a:off x="1331913" y="3147814"/>
            <a:ext cx="6480175" cy="1385888"/>
          </a:xfrm>
          <a:prstGeom prst="rect">
            <a:avLst/>
          </a:prstGeom>
          <a:noFill/>
          <a:ln w="9525">
            <a:noFill/>
            <a:miter lim="800000"/>
            <a:headEnd/>
            <a:tailEnd/>
          </a:ln>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文字请</a:t>
            </a:r>
            <a:r>
              <a:rPr lang="zh-CN" altLang="en-US" sz="1600" dirty="0">
                <a:solidFill>
                  <a:schemeClr val="tx1">
                    <a:lumMod val="50000"/>
                    <a:lumOff val="50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0" name="文本框 24"/>
          <p:cNvSpPr txBox="1"/>
          <p:nvPr/>
        </p:nvSpPr>
        <p:spPr>
          <a:xfrm>
            <a:off x="3562970" y="1561215"/>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2" name="文本框 24"/>
          <p:cNvSpPr txBox="1"/>
          <p:nvPr/>
        </p:nvSpPr>
        <p:spPr>
          <a:xfrm>
            <a:off x="5940152" y="1589088"/>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89" name="组合 1"/>
          <p:cNvGrpSpPr>
            <a:grpSpLocks/>
          </p:cNvGrpSpPr>
          <p:nvPr/>
        </p:nvGrpSpPr>
        <p:grpSpPr bwMode="auto">
          <a:xfrm>
            <a:off x="1476375" y="1457325"/>
            <a:ext cx="6191250" cy="2228850"/>
            <a:chOff x="1476910" y="1524722"/>
            <a:chExt cx="6190181" cy="2229210"/>
          </a:xfrm>
        </p:grpSpPr>
        <p:grpSp>
          <p:nvGrpSpPr>
            <p:cNvPr id="37890" name="组合 8"/>
            <p:cNvGrpSpPr>
              <a:grpSpLocks/>
            </p:cNvGrpSpPr>
            <p:nvPr/>
          </p:nvGrpSpPr>
          <p:grpSpPr bwMode="auto">
            <a:xfrm>
              <a:off x="1476910" y="2512245"/>
              <a:ext cx="6190181" cy="1241687"/>
              <a:chOff x="677344" y="2439335"/>
              <a:chExt cx="7714192" cy="1547388"/>
            </a:xfrm>
          </p:grpSpPr>
          <p:sp>
            <p:nvSpPr>
              <p:cNvPr id="37892" name="TextBox 5"/>
              <p:cNvSpPr txBox="1">
                <a:spLocks noChangeArrowheads="1"/>
              </p:cNvSpPr>
              <p:nvPr/>
            </p:nvSpPr>
            <p:spPr bwMode="auto">
              <a:xfrm>
                <a:off x="677344" y="2490875"/>
                <a:ext cx="7714192" cy="1495848"/>
              </a:xfrm>
              <a:prstGeom prst="rect">
                <a:avLst/>
              </a:prstGeom>
              <a:noFill/>
              <a:ln w="9525">
                <a:noFill/>
                <a:miter lim="800000"/>
                <a:headEnd/>
                <a:tailEnd/>
              </a:ln>
            </p:spPr>
            <p:txBody>
              <a:bodyPr>
                <a:spAutoFit/>
              </a:bodyPr>
              <a:lstStyle/>
              <a:p>
                <a:pPr algn="dist"/>
                <a:r>
                  <a:rPr lang="zh-CN" altLang="en-US" sz="7200" b="1">
                    <a:solidFill>
                      <a:schemeClr val="bg1"/>
                    </a:solidFill>
                    <a:latin typeface="微软雅黑" pitchFamily="34" charset="-122"/>
                    <a:ea typeface="微软雅黑" pitchFamily="34" charset="-122"/>
                  </a:rPr>
                  <a:t>谢谢观看</a:t>
                </a:r>
              </a:p>
            </p:txBody>
          </p:sp>
          <p:cxnSp>
            <p:nvCxnSpPr>
              <p:cNvPr id="10" name="直接连接符 9"/>
              <p:cNvCxnSpPr/>
              <p:nvPr/>
            </p:nvCxnSpPr>
            <p:spPr>
              <a:xfrm>
                <a:off x="752508" y="24394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24722"/>
              <a:ext cx="863451" cy="906609"/>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毛玻璃效果商务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567</TotalTime>
  <Words>1067</Words>
  <Application>Microsoft Office PowerPoint</Application>
  <PresentationFormat>全屏显示(16:9)</PresentationFormat>
  <Paragraphs>183</Paragraphs>
  <Slides>24</Slides>
  <Notes>24</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2" baseType="lpstr">
      <vt:lpstr>Roboto Th</vt:lpstr>
      <vt:lpstr>宋体</vt:lpstr>
      <vt:lpstr>微软雅黑</vt:lpstr>
      <vt:lpstr>Arial</vt:lpstr>
      <vt:lpstr>Calibri</vt:lpstr>
      <vt:lpstr>Verdana</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精美毛玻璃效果商务PPT模板</dc:title>
  <dc:creator>Administrator</dc:creator>
  <cp:lastModifiedBy>faith123</cp:lastModifiedBy>
  <cp:revision>67</cp:revision>
  <dcterms:modified xsi:type="dcterms:W3CDTF">2019-11-14T06:01:31Z</dcterms:modified>
</cp:coreProperties>
</file>