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963" r:id="rId2"/>
    <p:sldId id="2986" r:id="rId3"/>
    <p:sldId id="3008" r:id="rId4"/>
    <p:sldId id="2997" r:id="rId5"/>
    <p:sldId id="2998" r:id="rId6"/>
    <p:sldId id="2999" r:id="rId7"/>
    <p:sldId id="3005" r:id="rId8"/>
    <p:sldId id="3007" r:id="rId9"/>
    <p:sldId id="2991" r:id="rId10"/>
    <p:sldId id="2993" r:id="rId11"/>
    <p:sldId id="2995" r:id="rId12"/>
    <p:sldId id="3004" r:id="rId13"/>
    <p:sldId id="2989" r:id="rId14"/>
    <p:sldId id="3001" r:id="rId15"/>
    <p:sldId id="2992" r:id="rId16"/>
    <p:sldId id="2994" r:id="rId17"/>
    <p:sldId id="3003" r:id="rId18"/>
    <p:sldId id="2990" r:id="rId19"/>
    <p:sldId id="2996" r:id="rId20"/>
    <p:sldId id="3000" r:id="rId21"/>
    <p:sldId id="3002" r:id="rId22"/>
    <p:sldId id="300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06F"/>
    <a:srgbClr val="FFFFFF"/>
    <a:srgbClr val="D92C86"/>
    <a:srgbClr val="6E1940"/>
    <a:srgbClr val="3A1B3D"/>
    <a:srgbClr val="C11C6B"/>
    <a:srgbClr val="59377C"/>
    <a:srgbClr val="000000"/>
    <a:srgbClr val="262626"/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5317" autoAdjust="0"/>
  </p:normalViewPr>
  <p:slideViewPr>
    <p:cSldViewPr>
      <p:cViewPr varScale="1">
        <p:scale>
          <a:sx n="87" d="100"/>
          <a:sy n="87" d="100"/>
        </p:scale>
        <p:origin x="42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71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672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692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068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708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707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15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9032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147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4237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969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5338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6517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797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8618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055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0931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2579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288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 userDrawn="1"/>
        </p:nvSpPr>
        <p:spPr>
          <a:xfrm>
            <a:off x="144370" y="106983"/>
            <a:ext cx="12549701" cy="7000502"/>
          </a:xfrm>
          <a:prstGeom prst="rect">
            <a:avLst/>
          </a:prstGeom>
          <a:solidFill>
            <a:schemeClr val="accent1">
              <a:alpha val="68000"/>
            </a:schemeClr>
          </a:solidFill>
          <a:ln>
            <a:solidFill>
              <a:schemeClr val="accent1">
                <a:shade val="50000"/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0959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407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85783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0782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807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5706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23270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33" r:id="rId5"/>
    <p:sldLayoutId id="2147483730" r:id="rId6"/>
    <p:sldLayoutId id="2147483731" r:id="rId7"/>
    <p:sldLayoutId id="2147483732" r:id="rId8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15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21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33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8" y="2104157"/>
            <a:ext cx="12858395" cy="322768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08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666055"/>
            <a:ext cx="7094883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医学课题申报立项</a:t>
            </a:r>
            <a:r>
              <a:rPr lang="en-US" altLang="zh-CN" sz="44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2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81934" y="3609542"/>
            <a:ext cx="709488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BUSINESS SIMPLE LOW POLY NEW PPT</a:t>
            </a:r>
            <a:endParaRPr lang="zh-CN" altLang="en-US" sz="28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81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6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4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 animBg="1"/>
      <p:bldP spid="7" grpId="0"/>
      <p:bldP spid="7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4875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E1940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197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96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32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57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33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E1940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</a:t>
            </a:r>
            <a:r>
              <a:rPr lang="en-US" altLang="zh-CN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节</a:t>
            </a:r>
            <a:endParaRPr lang="zh-CN" altLang="en-US" sz="3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1262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82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98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17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2164344" y="3016086"/>
            <a:ext cx="2125014" cy="2127155"/>
            <a:chOff x="2100442" y="2703636"/>
            <a:chExt cx="2379753" cy="2382151"/>
          </a:xfrm>
          <a:solidFill>
            <a:schemeClr val="accent3"/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549094" y="3402976"/>
            <a:ext cx="1355514" cy="1355514"/>
            <a:chOff x="2531315" y="3136907"/>
            <a:chExt cx="1518008" cy="1518008"/>
          </a:xfrm>
          <a:solidFill>
            <a:schemeClr val="accent4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777453" y="2629194"/>
            <a:ext cx="2898796" cy="2900940"/>
            <a:chOff x="1667173" y="2270364"/>
            <a:chExt cx="3246294" cy="3248695"/>
          </a:xfrm>
          <a:solidFill>
            <a:schemeClr val="accent2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93771" y="2247654"/>
            <a:ext cx="3666159" cy="3666159"/>
            <a:chOff x="1237496" y="1843088"/>
            <a:chExt cx="4105646" cy="4105646"/>
          </a:xfrm>
          <a:solidFill>
            <a:srgbClr val="118CE7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AU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Text Placeholder 32"/>
          <p:cNvSpPr txBox="1">
            <a:spLocks/>
          </p:cNvSpPr>
          <p:nvPr/>
        </p:nvSpPr>
        <p:spPr>
          <a:xfrm>
            <a:off x="5927335" y="2437179"/>
            <a:ext cx="5451914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3"/>
          <p:cNvSpPr txBox="1">
            <a:spLocks/>
          </p:cNvSpPr>
          <p:nvPr/>
        </p:nvSpPr>
        <p:spPr>
          <a:xfrm>
            <a:off x="5915129" y="2112760"/>
            <a:ext cx="1454485" cy="268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988271" y="3378135"/>
            <a:ext cx="523082" cy="523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AU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3"/>
          <p:cNvSpPr txBox="1">
            <a:spLocks/>
          </p:cNvSpPr>
          <p:nvPr/>
        </p:nvSpPr>
        <p:spPr>
          <a:xfrm>
            <a:off x="6571563" y="3469775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988269" y="4049935"/>
            <a:ext cx="523082" cy="5230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571563" y="4138737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5973532" y="4721735"/>
            <a:ext cx="523082" cy="5230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6571563" y="4785386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973532" y="5393534"/>
            <a:ext cx="523082" cy="523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6571563" y="5432034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236405" y="23111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236405" y="2677937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236405" y="30642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236405" y="3435982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571563" y="375458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3"/>
          <p:cNvSpPr txBox="1">
            <a:spLocks/>
          </p:cNvSpPr>
          <p:nvPr/>
        </p:nvSpPr>
        <p:spPr>
          <a:xfrm>
            <a:off x="6571563" y="4423549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6571563" y="507019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6571563" y="5716847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41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2" grpId="0"/>
      <p:bldP spid="73" grpId="0"/>
      <p:bldP spid="74" grpId="0"/>
      <p:bldP spid="75" grpId="0"/>
      <p:bldP spid="28" grpId="0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5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384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5277247" y="2611226"/>
            <a:ext cx="812760" cy="3661051"/>
            <a:chOff x="5208587" y="1749425"/>
            <a:chExt cx="887413" cy="3997325"/>
          </a:xfrm>
          <a:solidFill>
            <a:schemeClr val="accent5"/>
          </a:solidFill>
        </p:grpSpPr>
        <p:sp>
          <p:nvSpPr>
            <p:cNvPr id="22" name="Freeform 31"/>
            <p:cNvSpPr>
              <a:spLocks/>
            </p:cNvSpPr>
            <p:nvPr/>
          </p:nvSpPr>
          <p:spPr bwMode="auto">
            <a:xfrm>
              <a:off x="5208587" y="2590800"/>
              <a:ext cx="887413" cy="3155950"/>
            </a:xfrm>
            <a:custGeom>
              <a:avLst/>
              <a:gdLst>
                <a:gd name="T0" fmla="*/ 278 w 278"/>
                <a:gd name="T1" fmla="*/ 152 h 991"/>
                <a:gd name="T2" fmla="*/ 278 w 278"/>
                <a:gd name="T3" fmla="*/ 0 h 991"/>
                <a:gd name="T4" fmla="*/ 191 w 278"/>
                <a:gd name="T5" fmla="*/ 0 h 991"/>
                <a:gd name="T6" fmla="*/ 0 w 278"/>
                <a:gd name="T7" fmla="*/ 189 h 991"/>
                <a:gd name="T8" fmla="*/ 0 w 278"/>
                <a:gd name="T9" fmla="*/ 190 h 991"/>
                <a:gd name="T10" fmla="*/ 0 w 278"/>
                <a:gd name="T11" fmla="*/ 454 h 991"/>
                <a:gd name="T12" fmla="*/ 46 w 278"/>
                <a:gd name="T13" fmla="*/ 501 h 991"/>
                <a:gd name="T14" fmla="*/ 93 w 278"/>
                <a:gd name="T15" fmla="*/ 454 h 991"/>
                <a:gd name="T16" fmla="*/ 93 w 278"/>
                <a:gd name="T17" fmla="*/ 401 h 991"/>
                <a:gd name="T18" fmla="*/ 93 w 278"/>
                <a:gd name="T19" fmla="*/ 356 h 991"/>
                <a:gd name="T20" fmla="*/ 93 w 278"/>
                <a:gd name="T21" fmla="*/ 210 h 991"/>
                <a:gd name="T22" fmla="*/ 111 w 278"/>
                <a:gd name="T23" fmla="*/ 191 h 991"/>
                <a:gd name="T24" fmla="*/ 129 w 278"/>
                <a:gd name="T25" fmla="*/ 210 h 991"/>
                <a:gd name="T26" fmla="*/ 129 w 278"/>
                <a:gd name="T27" fmla="*/ 372 h 991"/>
                <a:gd name="T28" fmla="*/ 129 w 278"/>
                <a:gd name="T29" fmla="*/ 401 h 991"/>
                <a:gd name="T30" fmla="*/ 129 w 278"/>
                <a:gd name="T31" fmla="*/ 498 h 991"/>
                <a:gd name="T32" fmla="*/ 129 w 278"/>
                <a:gd name="T33" fmla="*/ 533 h 991"/>
                <a:gd name="T34" fmla="*/ 129 w 278"/>
                <a:gd name="T35" fmla="*/ 932 h 991"/>
                <a:gd name="T36" fmla="*/ 188 w 278"/>
                <a:gd name="T37" fmla="*/ 991 h 991"/>
                <a:gd name="T38" fmla="*/ 247 w 278"/>
                <a:gd name="T39" fmla="*/ 932 h 991"/>
                <a:gd name="T40" fmla="*/ 247 w 278"/>
                <a:gd name="T41" fmla="*/ 533 h 991"/>
                <a:gd name="T42" fmla="*/ 278 w 278"/>
                <a:gd name="T43" fmla="*/ 533 h 991"/>
                <a:gd name="T44" fmla="*/ 278 w 278"/>
                <a:gd name="T45" fmla="*/ 436 h 991"/>
                <a:gd name="T46" fmla="*/ 278 w 278"/>
                <a:gd name="T47" fmla="*/ 152 h 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8" h="991">
                  <a:moveTo>
                    <a:pt x="278" y="152"/>
                  </a:moveTo>
                  <a:cubicBezTo>
                    <a:pt x="278" y="0"/>
                    <a:pt x="278" y="0"/>
                    <a:pt x="278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86" y="0"/>
                    <a:pt x="1" y="85"/>
                    <a:pt x="0" y="189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454"/>
                    <a:pt x="0" y="454"/>
                    <a:pt x="0" y="454"/>
                  </a:cubicBezTo>
                  <a:cubicBezTo>
                    <a:pt x="0" y="480"/>
                    <a:pt x="21" y="501"/>
                    <a:pt x="46" y="501"/>
                  </a:cubicBezTo>
                  <a:cubicBezTo>
                    <a:pt x="72" y="501"/>
                    <a:pt x="93" y="480"/>
                    <a:pt x="93" y="454"/>
                  </a:cubicBezTo>
                  <a:cubicBezTo>
                    <a:pt x="93" y="401"/>
                    <a:pt x="93" y="401"/>
                    <a:pt x="93" y="401"/>
                  </a:cubicBezTo>
                  <a:cubicBezTo>
                    <a:pt x="93" y="356"/>
                    <a:pt x="93" y="356"/>
                    <a:pt x="93" y="356"/>
                  </a:cubicBezTo>
                  <a:cubicBezTo>
                    <a:pt x="93" y="210"/>
                    <a:pt x="93" y="210"/>
                    <a:pt x="93" y="210"/>
                  </a:cubicBezTo>
                  <a:cubicBezTo>
                    <a:pt x="93" y="200"/>
                    <a:pt x="101" y="191"/>
                    <a:pt x="111" y="191"/>
                  </a:cubicBezTo>
                  <a:cubicBezTo>
                    <a:pt x="121" y="191"/>
                    <a:pt x="129" y="200"/>
                    <a:pt x="129" y="210"/>
                  </a:cubicBezTo>
                  <a:cubicBezTo>
                    <a:pt x="129" y="372"/>
                    <a:pt x="129" y="372"/>
                    <a:pt x="129" y="372"/>
                  </a:cubicBezTo>
                  <a:cubicBezTo>
                    <a:pt x="129" y="401"/>
                    <a:pt x="129" y="401"/>
                    <a:pt x="129" y="401"/>
                  </a:cubicBezTo>
                  <a:cubicBezTo>
                    <a:pt x="129" y="498"/>
                    <a:pt x="129" y="498"/>
                    <a:pt x="129" y="498"/>
                  </a:cubicBezTo>
                  <a:cubicBezTo>
                    <a:pt x="129" y="533"/>
                    <a:pt x="129" y="533"/>
                    <a:pt x="129" y="533"/>
                  </a:cubicBezTo>
                  <a:cubicBezTo>
                    <a:pt x="129" y="932"/>
                    <a:pt x="129" y="932"/>
                    <a:pt x="129" y="932"/>
                  </a:cubicBezTo>
                  <a:cubicBezTo>
                    <a:pt x="129" y="965"/>
                    <a:pt x="156" y="991"/>
                    <a:pt x="188" y="991"/>
                  </a:cubicBezTo>
                  <a:cubicBezTo>
                    <a:pt x="221" y="991"/>
                    <a:pt x="247" y="965"/>
                    <a:pt x="247" y="932"/>
                  </a:cubicBezTo>
                  <a:cubicBezTo>
                    <a:pt x="247" y="533"/>
                    <a:pt x="247" y="533"/>
                    <a:pt x="247" y="533"/>
                  </a:cubicBezTo>
                  <a:cubicBezTo>
                    <a:pt x="278" y="533"/>
                    <a:pt x="278" y="533"/>
                    <a:pt x="278" y="533"/>
                  </a:cubicBezTo>
                  <a:cubicBezTo>
                    <a:pt x="278" y="436"/>
                    <a:pt x="278" y="436"/>
                    <a:pt x="278" y="436"/>
                  </a:cubicBezTo>
                  <a:lnTo>
                    <a:pt x="278" y="1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rgbClr val="118C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auto">
            <a:xfrm>
              <a:off x="5738812" y="1749425"/>
              <a:ext cx="357188" cy="712788"/>
            </a:xfrm>
            <a:custGeom>
              <a:avLst/>
              <a:gdLst>
                <a:gd name="T0" fmla="*/ 112 w 112"/>
                <a:gd name="T1" fmla="*/ 224 h 224"/>
                <a:gd name="T2" fmla="*/ 112 w 112"/>
                <a:gd name="T3" fmla="*/ 0 h 224"/>
                <a:gd name="T4" fmla="*/ 0 w 112"/>
                <a:gd name="T5" fmla="*/ 112 h 224"/>
                <a:gd name="T6" fmla="*/ 112 w 112"/>
                <a:gd name="T7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" h="224">
                  <a:moveTo>
                    <a:pt x="112" y="224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ubicBezTo>
                    <a:pt x="0" y="173"/>
                    <a:pt x="50" y="224"/>
                    <a:pt x="112" y="2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rgbClr val="118C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" name="Freeform 34"/>
          <p:cNvSpPr>
            <a:spLocks/>
          </p:cNvSpPr>
          <p:nvPr/>
        </p:nvSpPr>
        <p:spPr bwMode="auto">
          <a:xfrm>
            <a:off x="6180151" y="5793926"/>
            <a:ext cx="346041" cy="478351"/>
          </a:xfrm>
          <a:custGeom>
            <a:avLst/>
            <a:gdLst>
              <a:gd name="T0" fmla="*/ 0 w 118"/>
              <a:gd name="T1" fmla="*/ 105 h 164"/>
              <a:gd name="T2" fmla="*/ 59 w 118"/>
              <a:gd name="T3" fmla="*/ 164 h 164"/>
              <a:gd name="T4" fmla="*/ 118 w 118"/>
              <a:gd name="T5" fmla="*/ 105 h 164"/>
              <a:gd name="T6" fmla="*/ 118 w 118"/>
              <a:gd name="T7" fmla="*/ 0 h 164"/>
              <a:gd name="T8" fmla="*/ 0 w 118"/>
              <a:gd name="T9" fmla="*/ 0 h 164"/>
              <a:gd name="T10" fmla="*/ 0 w 118"/>
              <a:gd name="T11" fmla="*/ 105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8" h="164">
                <a:moveTo>
                  <a:pt x="0" y="105"/>
                </a:moveTo>
                <a:cubicBezTo>
                  <a:pt x="0" y="138"/>
                  <a:pt x="26" y="164"/>
                  <a:pt x="59" y="164"/>
                </a:cubicBezTo>
                <a:cubicBezTo>
                  <a:pt x="91" y="164"/>
                  <a:pt x="118" y="138"/>
                  <a:pt x="118" y="105"/>
                </a:cubicBezTo>
                <a:cubicBezTo>
                  <a:pt x="118" y="0"/>
                  <a:pt x="118" y="0"/>
                  <a:pt x="118" y="0"/>
                </a:cubicBezTo>
                <a:cubicBezTo>
                  <a:pt x="0" y="0"/>
                  <a:pt x="0" y="0"/>
                  <a:pt x="0" y="0"/>
                </a:cubicBezTo>
                <a:lnTo>
                  <a:pt x="0" y="10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090006" y="2611226"/>
            <a:ext cx="801128" cy="1214050"/>
            <a:chOff x="6096000" y="1749425"/>
            <a:chExt cx="874713" cy="1325563"/>
          </a:xfrm>
          <a:solidFill>
            <a:schemeClr val="accent4"/>
          </a:solidFill>
        </p:grpSpPr>
        <p:sp>
          <p:nvSpPr>
            <p:cNvPr id="24" name="Freeform 33"/>
            <p:cNvSpPr>
              <a:spLocks/>
            </p:cNvSpPr>
            <p:nvPr/>
          </p:nvSpPr>
          <p:spPr bwMode="auto">
            <a:xfrm>
              <a:off x="6096000" y="2590800"/>
              <a:ext cx="874713" cy="484188"/>
            </a:xfrm>
            <a:custGeom>
              <a:avLst/>
              <a:gdLst>
                <a:gd name="T0" fmla="*/ 274 w 274"/>
                <a:gd name="T1" fmla="*/ 152 h 152"/>
                <a:gd name="T2" fmla="*/ 87 w 274"/>
                <a:gd name="T3" fmla="*/ 0 h 152"/>
                <a:gd name="T4" fmla="*/ 0 w 274"/>
                <a:gd name="T5" fmla="*/ 0 h 152"/>
                <a:gd name="T6" fmla="*/ 0 w 274"/>
                <a:gd name="T7" fmla="*/ 152 h 152"/>
                <a:gd name="T8" fmla="*/ 274 w 274"/>
                <a:gd name="T9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152">
                  <a:moveTo>
                    <a:pt x="274" y="152"/>
                  </a:moveTo>
                  <a:cubicBezTo>
                    <a:pt x="256" y="65"/>
                    <a:pt x="179" y="0"/>
                    <a:pt x="8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2"/>
                    <a:pt x="0" y="152"/>
                    <a:pt x="0" y="152"/>
                  </a:cubicBezTo>
                  <a:lnTo>
                    <a:pt x="274" y="1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5"/>
            <p:cNvSpPr>
              <a:spLocks/>
            </p:cNvSpPr>
            <p:nvPr/>
          </p:nvSpPr>
          <p:spPr bwMode="auto">
            <a:xfrm>
              <a:off x="6096000" y="1749425"/>
              <a:ext cx="357188" cy="712788"/>
            </a:xfrm>
            <a:custGeom>
              <a:avLst/>
              <a:gdLst>
                <a:gd name="T0" fmla="*/ 112 w 112"/>
                <a:gd name="T1" fmla="*/ 112 h 224"/>
                <a:gd name="T2" fmla="*/ 0 w 112"/>
                <a:gd name="T3" fmla="*/ 0 h 224"/>
                <a:gd name="T4" fmla="*/ 0 w 112"/>
                <a:gd name="T5" fmla="*/ 224 h 224"/>
                <a:gd name="T6" fmla="*/ 112 w 112"/>
                <a:gd name="T7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" h="224">
                  <a:moveTo>
                    <a:pt x="112" y="112"/>
                  </a:moveTo>
                  <a:cubicBezTo>
                    <a:pt x="112" y="50"/>
                    <a:pt x="62" y="0"/>
                    <a:pt x="0" y="0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62" y="224"/>
                    <a:pt x="112" y="173"/>
                    <a:pt x="112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Freeform 36"/>
          <p:cNvSpPr>
            <a:spLocks/>
          </p:cNvSpPr>
          <p:nvPr/>
        </p:nvSpPr>
        <p:spPr bwMode="auto">
          <a:xfrm>
            <a:off x="6090006" y="3825275"/>
            <a:ext cx="812760" cy="827299"/>
          </a:xfrm>
          <a:custGeom>
            <a:avLst/>
            <a:gdLst>
              <a:gd name="T0" fmla="*/ 0 w 278"/>
              <a:gd name="T1" fmla="*/ 284 h 284"/>
              <a:gd name="T2" fmla="*/ 149 w 278"/>
              <a:gd name="T3" fmla="*/ 284 h 284"/>
              <a:gd name="T4" fmla="*/ 149 w 278"/>
              <a:gd name="T5" fmla="*/ 249 h 284"/>
              <a:gd name="T6" fmla="*/ 149 w 278"/>
              <a:gd name="T7" fmla="*/ 220 h 284"/>
              <a:gd name="T8" fmla="*/ 149 w 278"/>
              <a:gd name="T9" fmla="*/ 58 h 284"/>
              <a:gd name="T10" fmla="*/ 167 w 278"/>
              <a:gd name="T11" fmla="*/ 39 h 284"/>
              <a:gd name="T12" fmla="*/ 185 w 278"/>
              <a:gd name="T13" fmla="*/ 58 h 284"/>
              <a:gd name="T14" fmla="*/ 185 w 278"/>
              <a:gd name="T15" fmla="*/ 204 h 284"/>
              <a:gd name="T16" fmla="*/ 185 w 278"/>
              <a:gd name="T17" fmla="*/ 249 h 284"/>
              <a:gd name="T18" fmla="*/ 185 w 278"/>
              <a:gd name="T19" fmla="*/ 284 h 284"/>
              <a:gd name="T20" fmla="*/ 278 w 278"/>
              <a:gd name="T21" fmla="*/ 284 h 284"/>
              <a:gd name="T22" fmla="*/ 278 w 278"/>
              <a:gd name="T23" fmla="*/ 38 h 284"/>
              <a:gd name="T24" fmla="*/ 278 w 278"/>
              <a:gd name="T25" fmla="*/ 37 h 284"/>
              <a:gd name="T26" fmla="*/ 274 w 278"/>
              <a:gd name="T27" fmla="*/ 0 h 284"/>
              <a:gd name="T28" fmla="*/ 0 w 278"/>
              <a:gd name="T29" fmla="*/ 0 h 284"/>
              <a:gd name="T30" fmla="*/ 0 w 278"/>
              <a:gd name="T31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78" h="284">
                <a:moveTo>
                  <a:pt x="0" y="284"/>
                </a:moveTo>
                <a:cubicBezTo>
                  <a:pt x="149" y="284"/>
                  <a:pt x="149" y="284"/>
                  <a:pt x="149" y="284"/>
                </a:cubicBezTo>
                <a:cubicBezTo>
                  <a:pt x="149" y="249"/>
                  <a:pt x="149" y="249"/>
                  <a:pt x="149" y="249"/>
                </a:cubicBezTo>
                <a:cubicBezTo>
                  <a:pt x="149" y="220"/>
                  <a:pt x="149" y="220"/>
                  <a:pt x="149" y="220"/>
                </a:cubicBezTo>
                <a:cubicBezTo>
                  <a:pt x="149" y="58"/>
                  <a:pt x="149" y="58"/>
                  <a:pt x="149" y="58"/>
                </a:cubicBezTo>
                <a:cubicBezTo>
                  <a:pt x="149" y="48"/>
                  <a:pt x="157" y="39"/>
                  <a:pt x="167" y="39"/>
                </a:cubicBezTo>
                <a:cubicBezTo>
                  <a:pt x="177" y="39"/>
                  <a:pt x="185" y="48"/>
                  <a:pt x="185" y="58"/>
                </a:cubicBezTo>
                <a:cubicBezTo>
                  <a:pt x="185" y="204"/>
                  <a:pt x="185" y="204"/>
                  <a:pt x="185" y="204"/>
                </a:cubicBezTo>
                <a:cubicBezTo>
                  <a:pt x="185" y="249"/>
                  <a:pt x="185" y="249"/>
                  <a:pt x="185" y="249"/>
                </a:cubicBezTo>
                <a:cubicBezTo>
                  <a:pt x="185" y="284"/>
                  <a:pt x="185" y="284"/>
                  <a:pt x="185" y="284"/>
                </a:cubicBezTo>
                <a:cubicBezTo>
                  <a:pt x="278" y="284"/>
                  <a:pt x="278" y="284"/>
                  <a:pt x="278" y="284"/>
                </a:cubicBezTo>
                <a:cubicBezTo>
                  <a:pt x="278" y="38"/>
                  <a:pt x="278" y="38"/>
                  <a:pt x="278" y="38"/>
                </a:cubicBezTo>
                <a:cubicBezTo>
                  <a:pt x="278" y="38"/>
                  <a:pt x="278" y="38"/>
                  <a:pt x="278" y="37"/>
                </a:cubicBezTo>
                <a:cubicBezTo>
                  <a:pt x="278" y="25"/>
                  <a:pt x="277" y="12"/>
                  <a:pt x="274" y="0"/>
                </a:cubicBezTo>
                <a:cubicBezTo>
                  <a:pt x="0" y="0"/>
                  <a:pt x="0" y="0"/>
                  <a:pt x="0" y="0"/>
                </a:cubicBezTo>
                <a:lnTo>
                  <a:pt x="0" y="2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090006" y="4652574"/>
            <a:ext cx="812760" cy="1141353"/>
            <a:chOff x="6096000" y="3978275"/>
            <a:chExt cx="887413" cy="1246188"/>
          </a:xfrm>
        </p:grpSpPr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6096000" y="3978275"/>
              <a:ext cx="476250" cy="1246188"/>
            </a:xfrm>
            <a:custGeom>
              <a:avLst/>
              <a:gdLst>
                <a:gd name="T0" fmla="*/ 300 w 300"/>
                <a:gd name="T1" fmla="*/ 125 h 785"/>
                <a:gd name="T2" fmla="*/ 300 w 300"/>
                <a:gd name="T3" fmla="*/ 0 h 785"/>
                <a:gd name="T4" fmla="*/ 0 w 300"/>
                <a:gd name="T5" fmla="*/ 0 h 785"/>
                <a:gd name="T6" fmla="*/ 0 w 300"/>
                <a:gd name="T7" fmla="*/ 195 h 785"/>
                <a:gd name="T8" fmla="*/ 62 w 300"/>
                <a:gd name="T9" fmla="*/ 195 h 785"/>
                <a:gd name="T10" fmla="*/ 62 w 300"/>
                <a:gd name="T11" fmla="*/ 785 h 785"/>
                <a:gd name="T12" fmla="*/ 300 w 300"/>
                <a:gd name="T13" fmla="*/ 785 h 785"/>
                <a:gd name="T14" fmla="*/ 300 w 300"/>
                <a:gd name="T15" fmla="*/ 195 h 785"/>
                <a:gd name="T16" fmla="*/ 300 w 300"/>
                <a:gd name="T17" fmla="*/ 125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0" h="785">
                  <a:moveTo>
                    <a:pt x="300" y="125"/>
                  </a:moveTo>
                  <a:lnTo>
                    <a:pt x="300" y="0"/>
                  </a:lnTo>
                  <a:lnTo>
                    <a:pt x="0" y="0"/>
                  </a:lnTo>
                  <a:lnTo>
                    <a:pt x="0" y="195"/>
                  </a:lnTo>
                  <a:lnTo>
                    <a:pt x="62" y="195"/>
                  </a:lnTo>
                  <a:lnTo>
                    <a:pt x="62" y="785"/>
                  </a:lnTo>
                  <a:lnTo>
                    <a:pt x="300" y="785"/>
                  </a:lnTo>
                  <a:lnTo>
                    <a:pt x="300" y="195"/>
                  </a:lnTo>
                  <a:lnTo>
                    <a:pt x="300" y="12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8"/>
            <p:cNvSpPr>
              <a:spLocks/>
            </p:cNvSpPr>
            <p:nvPr/>
          </p:nvSpPr>
          <p:spPr bwMode="auto">
            <a:xfrm>
              <a:off x="6686550" y="3978275"/>
              <a:ext cx="296863" cy="207963"/>
            </a:xfrm>
            <a:custGeom>
              <a:avLst/>
              <a:gdLst>
                <a:gd name="T0" fmla="*/ 0 w 93"/>
                <a:gd name="T1" fmla="*/ 18 h 65"/>
                <a:gd name="T2" fmla="*/ 47 w 93"/>
                <a:gd name="T3" fmla="*/ 65 h 65"/>
                <a:gd name="T4" fmla="*/ 93 w 93"/>
                <a:gd name="T5" fmla="*/ 18 h 65"/>
                <a:gd name="T6" fmla="*/ 93 w 93"/>
                <a:gd name="T7" fmla="*/ 0 h 65"/>
                <a:gd name="T8" fmla="*/ 0 w 93"/>
                <a:gd name="T9" fmla="*/ 0 h 65"/>
                <a:gd name="T10" fmla="*/ 0 w 93"/>
                <a:gd name="T11" fmla="*/ 1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65">
                  <a:moveTo>
                    <a:pt x="0" y="18"/>
                  </a:moveTo>
                  <a:cubicBezTo>
                    <a:pt x="0" y="44"/>
                    <a:pt x="21" y="65"/>
                    <a:pt x="47" y="65"/>
                  </a:cubicBezTo>
                  <a:cubicBezTo>
                    <a:pt x="72" y="65"/>
                    <a:pt x="93" y="44"/>
                    <a:pt x="93" y="18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759795" y="3670645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8759795" y="3955860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759795" y="4583997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2"/>
          <p:cNvSpPr txBox="1">
            <a:spLocks/>
          </p:cNvSpPr>
          <p:nvPr/>
        </p:nvSpPr>
        <p:spPr>
          <a:xfrm>
            <a:off x="8759795" y="4869213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9795" y="5456391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2"/>
          <p:cNvSpPr txBox="1">
            <a:spLocks/>
          </p:cNvSpPr>
          <p:nvPr/>
        </p:nvSpPr>
        <p:spPr>
          <a:xfrm>
            <a:off x="8759795" y="5741607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7916284" y="3694726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22%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916284" y="4608078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7916284" y="5480472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11%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8759795" y="2752173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32"/>
          <p:cNvSpPr txBox="1">
            <a:spLocks/>
          </p:cNvSpPr>
          <p:nvPr/>
        </p:nvSpPr>
        <p:spPr>
          <a:xfrm>
            <a:off x="8759795" y="3037387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7916284" y="2776255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27%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819492" y="2956844"/>
            <a:ext cx="1771374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32"/>
          <p:cNvSpPr txBox="1">
            <a:spLocks/>
          </p:cNvSpPr>
          <p:nvPr/>
        </p:nvSpPr>
        <p:spPr>
          <a:xfrm>
            <a:off x="1975980" y="3574667"/>
            <a:ext cx="2614886" cy="122316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975980" y="2776255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1952669" y="4093183"/>
            <a:ext cx="2638198" cy="2089336"/>
          </a:xfrm>
          <a:prstGeom prst="roundRect">
            <a:avLst>
              <a:gd name="adj" fmla="val 0"/>
            </a:avLst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858" rIns="164858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>
          <a:xfrm flipH="1">
            <a:off x="6891133" y="3037387"/>
            <a:ext cx="861135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7193950" y="4017477"/>
            <a:ext cx="558318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H="1">
            <a:off x="7079750" y="4912022"/>
            <a:ext cx="672518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6891133" y="5793926"/>
            <a:ext cx="861135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49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30" grpId="0"/>
      <p:bldP spid="31" grpId="0"/>
      <p:bldP spid="32" grpId="0"/>
      <p:bldP spid="33" grpId="0"/>
      <p:bldP spid="38" grpId="0"/>
      <p:bldP spid="41" grpId="0"/>
      <p:bldP spid="43" grpId="0" animBg="1"/>
      <p:bldP spid="45" grpId="0" animBg="1"/>
      <p:bldP spid="47" grpId="0" animBg="1"/>
      <p:bldP spid="49" grpId="0"/>
      <p:bldP spid="50" grpId="0"/>
      <p:bldP spid="51" grpId="0" animBg="1"/>
      <p:bldP spid="56" grpId="0"/>
      <p:bldP spid="57" grpId="0"/>
      <p:bldP spid="58" grpId="0" animBg="1"/>
      <p:bldP spid="5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781575" y="4842597"/>
            <a:ext cx="716976" cy="530251"/>
          </a:xfrm>
          <a:custGeom>
            <a:avLst/>
            <a:gdLst>
              <a:gd name="T0" fmla="*/ 283 w 344"/>
              <a:gd name="T1" fmla="*/ 254 h 254"/>
              <a:gd name="T2" fmla="*/ 255 w 344"/>
              <a:gd name="T3" fmla="*/ 246 h 254"/>
              <a:gd name="T4" fmla="*/ 33 w 344"/>
              <a:gd name="T5" fmla="*/ 106 h 254"/>
              <a:gd name="T6" fmla="*/ 16 w 344"/>
              <a:gd name="T7" fmla="*/ 32 h 254"/>
              <a:gd name="T8" fmla="*/ 89 w 344"/>
              <a:gd name="T9" fmla="*/ 16 h 254"/>
              <a:gd name="T10" fmla="*/ 312 w 344"/>
              <a:gd name="T11" fmla="*/ 156 h 254"/>
              <a:gd name="T12" fmla="*/ 328 w 344"/>
              <a:gd name="T13" fmla="*/ 229 h 254"/>
              <a:gd name="T14" fmla="*/ 283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283" y="254"/>
                </a:moveTo>
                <a:cubicBezTo>
                  <a:pt x="274" y="254"/>
                  <a:pt x="264" y="251"/>
                  <a:pt x="255" y="24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8" y="90"/>
                  <a:pt x="0" y="57"/>
                  <a:pt x="16" y="32"/>
                </a:cubicBezTo>
                <a:cubicBezTo>
                  <a:pt x="31" y="8"/>
                  <a:pt x="64" y="0"/>
                  <a:pt x="89" y="16"/>
                </a:cubicBezTo>
                <a:cubicBezTo>
                  <a:pt x="312" y="156"/>
                  <a:pt x="312" y="156"/>
                  <a:pt x="312" y="156"/>
                </a:cubicBezTo>
                <a:cubicBezTo>
                  <a:pt x="337" y="171"/>
                  <a:pt x="344" y="204"/>
                  <a:pt x="328" y="229"/>
                </a:cubicBezTo>
                <a:cubicBezTo>
                  <a:pt x="318" y="245"/>
                  <a:pt x="301" y="254"/>
                  <a:pt x="283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018574" y="3718657"/>
            <a:ext cx="780414" cy="342329"/>
          </a:xfrm>
          <a:custGeom>
            <a:avLst/>
            <a:gdLst>
              <a:gd name="T0" fmla="*/ 58 w 374"/>
              <a:gd name="T1" fmla="*/ 164 h 164"/>
              <a:gd name="T2" fmla="*/ 6 w 374"/>
              <a:gd name="T3" fmla="*/ 121 h 164"/>
              <a:gd name="T4" fmla="*/ 48 w 374"/>
              <a:gd name="T5" fmla="*/ 58 h 164"/>
              <a:gd name="T6" fmla="*/ 305 w 374"/>
              <a:gd name="T7" fmla="*/ 6 h 164"/>
              <a:gd name="T8" fmla="*/ 368 w 374"/>
              <a:gd name="T9" fmla="*/ 48 h 164"/>
              <a:gd name="T10" fmla="*/ 326 w 374"/>
              <a:gd name="T11" fmla="*/ 110 h 164"/>
              <a:gd name="T12" fmla="*/ 69 w 374"/>
              <a:gd name="T13" fmla="*/ 163 h 164"/>
              <a:gd name="T14" fmla="*/ 58 w 374"/>
              <a:gd name="T15" fmla="*/ 16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4">
                <a:moveTo>
                  <a:pt x="58" y="164"/>
                </a:moveTo>
                <a:cubicBezTo>
                  <a:pt x="33" y="164"/>
                  <a:pt x="11" y="146"/>
                  <a:pt x="6" y="121"/>
                </a:cubicBezTo>
                <a:cubicBezTo>
                  <a:pt x="0" y="92"/>
                  <a:pt x="19" y="64"/>
                  <a:pt x="48" y="58"/>
                </a:cubicBezTo>
                <a:cubicBezTo>
                  <a:pt x="305" y="6"/>
                  <a:pt x="305" y="6"/>
                  <a:pt x="305" y="6"/>
                </a:cubicBezTo>
                <a:cubicBezTo>
                  <a:pt x="334" y="0"/>
                  <a:pt x="362" y="19"/>
                  <a:pt x="368" y="48"/>
                </a:cubicBezTo>
                <a:cubicBezTo>
                  <a:pt x="374" y="76"/>
                  <a:pt x="355" y="104"/>
                  <a:pt x="326" y="110"/>
                </a:cubicBezTo>
                <a:cubicBezTo>
                  <a:pt x="69" y="163"/>
                  <a:pt x="69" y="163"/>
                  <a:pt x="69" y="163"/>
                </a:cubicBezTo>
                <a:cubicBezTo>
                  <a:pt x="65" y="163"/>
                  <a:pt x="62" y="164"/>
                  <a:pt x="58" y="1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469171" y="2410385"/>
            <a:ext cx="554190" cy="691840"/>
          </a:xfrm>
          <a:custGeom>
            <a:avLst/>
            <a:gdLst>
              <a:gd name="T0" fmla="*/ 60 w 266"/>
              <a:gd name="T1" fmla="*/ 332 h 332"/>
              <a:gd name="T2" fmla="*/ 31 w 266"/>
              <a:gd name="T3" fmla="*/ 324 h 332"/>
              <a:gd name="T4" fmla="*/ 16 w 266"/>
              <a:gd name="T5" fmla="*/ 250 h 332"/>
              <a:gd name="T6" fmla="*/ 161 w 266"/>
              <a:gd name="T7" fmla="*/ 31 h 332"/>
              <a:gd name="T8" fmla="*/ 235 w 266"/>
              <a:gd name="T9" fmla="*/ 16 h 332"/>
              <a:gd name="T10" fmla="*/ 250 w 266"/>
              <a:gd name="T11" fmla="*/ 90 h 332"/>
              <a:gd name="T12" fmla="*/ 105 w 266"/>
              <a:gd name="T13" fmla="*/ 309 h 332"/>
              <a:gd name="T14" fmla="*/ 60 w 266"/>
              <a:gd name="T15" fmla="*/ 332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2">
                <a:moveTo>
                  <a:pt x="60" y="332"/>
                </a:moveTo>
                <a:cubicBezTo>
                  <a:pt x="50" y="332"/>
                  <a:pt x="40" y="330"/>
                  <a:pt x="31" y="324"/>
                </a:cubicBezTo>
                <a:cubicBezTo>
                  <a:pt x="6" y="307"/>
                  <a:pt x="0" y="274"/>
                  <a:pt x="16" y="250"/>
                </a:cubicBezTo>
                <a:cubicBezTo>
                  <a:pt x="161" y="31"/>
                  <a:pt x="161" y="31"/>
                  <a:pt x="161" y="31"/>
                </a:cubicBezTo>
                <a:cubicBezTo>
                  <a:pt x="178" y="6"/>
                  <a:pt x="211" y="0"/>
                  <a:pt x="235" y="16"/>
                </a:cubicBezTo>
                <a:cubicBezTo>
                  <a:pt x="260" y="32"/>
                  <a:pt x="266" y="65"/>
                  <a:pt x="250" y="90"/>
                </a:cubicBezTo>
                <a:cubicBezTo>
                  <a:pt x="105" y="309"/>
                  <a:pt x="105" y="309"/>
                  <a:pt x="105" y="309"/>
                </a:cubicBezTo>
                <a:cubicBezTo>
                  <a:pt x="94" y="324"/>
                  <a:pt x="77" y="332"/>
                  <a:pt x="60" y="3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476894" y="2009406"/>
            <a:ext cx="226225" cy="772036"/>
          </a:xfrm>
          <a:custGeom>
            <a:avLst/>
            <a:gdLst>
              <a:gd name="T0" fmla="*/ 56 w 109"/>
              <a:gd name="T1" fmla="*/ 370 h 370"/>
              <a:gd name="T2" fmla="*/ 2 w 109"/>
              <a:gd name="T3" fmla="*/ 317 h 370"/>
              <a:gd name="T4" fmla="*/ 0 w 109"/>
              <a:gd name="T5" fmla="*/ 54 h 370"/>
              <a:gd name="T6" fmla="*/ 53 w 109"/>
              <a:gd name="T7" fmla="*/ 0 h 370"/>
              <a:gd name="T8" fmla="*/ 106 w 109"/>
              <a:gd name="T9" fmla="*/ 53 h 370"/>
              <a:gd name="T10" fmla="*/ 109 w 109"/>
              <a:gd name="T11" fmla="*/ 316 h 370"/>
              <a:gd name="T12" fmla="*/ 56 w 109"/>
              <a:gd name="T13" fmla="*/ 370 h 370"/>
              <a:gd name="T14" fmla="*/ 56 w 109"/>
              <a:gd name="T15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9" h="370">
                <a:moveTo>
                  <a:pt x="56" y="370"/>
                </a:moveTo>
                <a:cubicBezTo>
                  <a:pt x="26" y="370"/>
                  <a:pt x="3" y="346"/>
                  <a:pt x="2" y="317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25"/>
                  <a:pt x="23" y="1"/>
                  <a:pt x="53" y="0"/>
                </a:cubicBezTo>
                <a:cubicBezTo>
                  <a:pt x="82" y="0"/>
                  <a:pt x="106" y="24"/>
                  <a:pt x="106" y="53"/>
                </a:cubicBezTo>
                <a:cubicBezTo>
                  <a:pt x="109" y="316"/>
                  <a:pt x="109" y="316"/>
                  <a:pt x="109" y="316"/>
                </a:cubicBezTo>
                <a:cubicBezTo>
                  <a:pt x="109" y="345"/>
                  <a:pt x="86" y="369"/>
                  <a:pt x="56" y="370"/>
                </a:cubicBezTo>
                <a:cubicBezTo>
                  <a:pt x="56" y="370"/>
                  <a:pt x="56" y="370"/>
                  <a:pt x="56" y="3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1631190" y="4839007"/>
            <a:ext cx="716976" cy="529054"/>
          </a:xfrm>
          <a:custGeom>
            <a:avLst/>
            <a:gdLst>
              <a:gd name="T0" fmla="*/ 61 w 344"/>
              <a:gd name="T1" fmla="*/ 254 h 254"/>
              <a:gd name="T2" fmla="*/ 16 w 344"/>
              <a:gd name="T3" fmla="*/ 229 h 254"/>
              <a:gd name="T4" fmla="*/ 32 w 344"/>
              <a:gd name="T5" fmla="*/ 156 h 254"/>
              <a:gd name="T6" fmla="*/ 255 w 344"/>
              <a:gd name="T7" fmla="*/ 16 h 254"/>
              <a:gd name="T8" fmla="*/ 328 w 344"/>
              <a:gd name="T9" fmla="*/ 33 h 254"/>
              <a:gd name="T10" fmla="*/ 311 w 344"/>
              <a:gd name="T11" fmla="*/ 106 h 254"/>
              <a:gd name="T12" fmla="*/ 89 w 344"/>
              <a:gd name="T13" fmla="*/ 246 h 254"/>
              <a:gd name="T14" fmla="*/ 61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61" y="254"/>
                </a:moveTo>
                <a:cubicBezTo>
                  <a:pt x="43" y="254"/>
                  <a:pt x="26" y="245"/>
                  <a:pt x="16" y="229"/>
                </a:cubicBezTo>
                <a:cubicBezTo>
                  <a:pt x="0" y="204"/>
                  <a:pt x="7" y="172"/>
                  <a:pt x="32" y="156"/>
                </a:cubicBezTo>
                <a:cubicBezTo>
                  <a:pt x="255" y="16"/>
                  <a:pt x="255" y="16"/>
                  <a:pt x="255" y="16"/>
                </a:cubicBezTo>
                <a:cubicBezTo>
                  <a:pt x="280" y="0"/>
                  <a:pt x="312" y="8"/>
                  <a:pt x="328" y="33"/>
                </a:cubicBezTo>
                <a:cubicBezTo>
                  <a:pt x="344" y="58"/>
                  <a:pt x="336" y="90"/>
                  <a:pt x="311" y="106"/>
                </a:cubicBezTo>
                <a:cubicBezTo>
                  <a:pt x="89" y="246"/>
                  <a:pt x="89" y="246"/>
                  <a:pt x="89" y="246"/>
                </a:cubicBezTo>
                <a:cubicBezTo>
                  <a:pt x="80" y="252"/>
                  <a:pt x="70" y="254"/>
                  <a:pt x="61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1330756" y="3717461"/>
            <a:ext cx="780414" cy="339935"/>
          </a:xfrm>
          <a:custGeom>
            <a:avLst/>
            <a:gdLst>
              <a:gd name="T0" fmla="*/ 316 w 374"/>
              <a:gd name="T1" fmla="*/ 163 h 163"/>
              <a:gd name="T2" fmla="*/ 305 w 374"/>
              <a:gd name="T3" fmla="*/ 162 h 163"/>
              <a:gd name="T4" fmla="*/ 48 w 374"/>
              <a:gd name="T5" fmla="*/ 110 h 163"/>
              <a:gd name="T6" fmla="*/ 6 w 374"/>
              <a:gd name="T7" fmla="*/ 47 h 163"/>
              <a:gd name="T8" fmla="*/ 69 w 374"/>
              <a:gd name="T9" fmla="*/ 5 h 163"/>
              <a:gd name="T10" fmla="*/ 326 w 374"/>
              <a:gd name="T11" fmla="*/ 58 h 163"/>
              <a:gd name="T12" fmla="*/ 368 w 374"/>
              <a:gd name="T13" fmla="*/ 120 h 163"/>
              <a:gd name="T14" fmla="*/ 316 w 374"/>
              <a:gd name="T15" fmla="*/ 163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3">
                <a:moveTo>
                  <a:pt x="316" y="163"/>
                </a:moveTo>
                <a:cubicBezTo>
                  <a:pt x="312" y="163"/>
                  <a:pt x="309" y="163"/>
                  <a:pt x="305" y="162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19" y="104"/>
                  <a:pt x="0" y="76"/>
                  <a:pt x="6" y="47"/>
                </a:cubicBezTo>
                <a:cubicBezTo>
                  <a:pt x="12" y="18"/>
                  <a:pt x="40" y="0"/>
                  <a:pt x="69" y="5"/>
                </a:cubicBezTo>
                <a:cubicBezTo>
                  <a:pt x="326" y="58"/>
                  <a:pt x="326" y="58"/>
                  <a:pt x="326" y="58"/>
                </a:cubicBezTo>
                <a:cubicBezTo>
                  <a:pt x="355" y="63"/>
                  <a:pt x="374" y="92"/>
                  <a:pt x="368" y="120"/>
                </a:cubicBezTo>
                <a:cubicBezTo>
                  <a:pt x="363" y="146"/>
                  <a:pt x="341" y="163"/>
                  <a:pt x="316" y="1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106381" y="2405598"/>
            <a:ext cx="555387" cy="694234"/>
          </a:xfrm>
          <a:custGeom>
            <a:avLst/>
            <a:gdLst>
              <a:gd name="T0" fmla="*/ 206 w 266"/>
              <a:gd name="T1" fmla="*/ 333 h 333"/>
              <a:gd name="T2" fmla="*/ 161 w 266"/>
              <a:gd name="T3" fmla="*/ 309 h 333"/>
              <a:gd name="T4" fmla="*/ 16 w 266"/>
              <a:gd name="T5" fmla="*/ 90 h 333"/>
              <a:gd name="T6" fmla="*/ 31 w 266"/>
              <a:gd name="T7" fmla="*/ 16 h 333"/>
              <a:gd name="T8" fmla="*/ 105 w 266"/>
              <a:gd name="T9" fmla="*/ 31 h 333"/>
              <a:gd name="T10" fmla="*/ 250 w 266"/>
              <a:gd name="T11" fmla="*/ 250 h 333"/>
              <a:gd name="T12" fmla="*/ 235 w 266"/>
              <a:gd name="T13" fmla="*/ 324 h 333"/>
              <a:gd name="T14" fmla="*/ 206 w 266"/>
              <a:gd name="T15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3">
                <a:moveTo>
                  <a:pt x="206" y="333"/>
                </a:moveTo>
                <a:cubicBezTo>
                  <a:pt x="189" y="333"/>
                  <a:pt x="172" y="324"/>
                  <a:pt x="161" y="309"/>
                </a:cubicBezTo>
                <a:cubicBezTo>
                  <a:pt x="16" y="90"/>
                  <a:pt x="16" y="90"/>
                  <a:pt x="16" y="90"/>
                </a:cubicBezTo>
                <a:cubicBezTo>
                  <a:pt x="0" y="66"/>
                  <a:pt x="6" y="33"/>
                  <a:pt x="31" y="16"/>
                </a:cubicBezTo>
                <a:cubicBezTo>
                  <a:pt x="55" y="0"/>
                  <a:pt x="88" y="7"/>
                  <a:pt x="105" y="31"/>
                </a:cubicBezTo>
                <a:cubicBezTo>
                  <a:pt x="250" y="250"/>
                  <a:pt x="250" y="250"/>
                  <a:pt x="250" y="250"/>
                </a:cubicBezTo>
                <a:cubicBezTo>
                  <a:pt x="266" y="275"/>
                  <a:pt x="260" y="308"/>
                  <a:pt x="235" y="324"/>
                </a:cubicBezTo>
                <a:cubicBezTo>
                  <a:pt x="226" y="330"/>
                  <a:pt x="216" y="333"/>
                  <a:pt x="206" y="3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19440" y="2989712"/>
            <a:ext cx="2513606" cy="3305990"/>
            <a:chOff x="2066468" y="2628718"/>
            <a:chExt cx="2744485" cy="3609651"/>
          </a:xfrm>
        </p:grpSpPr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25100" y="5888120"/>
              <a:ext cx="1059894" cy="350249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066468" y="2628718"/>
              <a:ext cx="2744485" cy="3354806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2808995" y="3448146"/>
            <a:ext cx="1607510" cy="1607510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2968190" y="3608538"/>
            <a:ext cx="1287924" cy="128672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3105840" y="3746187"/>
            <a:ext cx="1012624" cy="101262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3255459" y="3894610"/>
            <a:ext cx="713385" cy="7145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3388322" y="4027471"/>
            <a:ext cx="446464" cy="448859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528365" y="4169910"/>
            <a:ext cx="166377" cy="16637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3576242" y="333682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  <a:gd name="T20" fmla="*/ 543 w 792"/>
              <a:gd name="T21" fmla="*/ 282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  <a:lnTo>
                  <a:pt x="543" y="28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1"/>
          <p:cNvSpPr>
            <a:spLocks/>
          </p:cNvSpPr>
          <p:nvPr/>
        </p:nvSpPr>
        <p:spPr bwMode="auto">
          <a:xfrm>
            <a:off x="3612151" y="331288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Group 4"/>
          <p:cNvGrpSpPr>
            <a:grpSpLocks noChangeAspect="1"/>
          </p:cNvGrpSpPr>
          <p:nvPr/>
        </p:nvGrpSpPr>
        <p:grpSpPr bwMode="auto">
          <a:xfrm flipH="1">
            <a:off x="6607537" y="3280489"/>
            <a:ext cx="1144281" cy="989145"/>
            <a:chOff x="2883" y="375"/>
            <a:chExt cx="1938" cy="1977"/>
          </a:xfrm>
          <a:solidFill>
            <a:schemeClr val="accent1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 flipH="1">
            <a:off x="9139688" y="3280489"/>
            <a:ext cx="1144281" cy="989145"/>
            <a:chOff x="2883" y="375"/>
            <a:chExt cx="1938" cy="1977"/>
          </a:xfrm>
          <a:solidFill>
            <a:schemeClr val="accent2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 flipH="1">
            <a:off x="6607537" y="4876369"/>
            <a:ext cx="1144281" cy="989145"/>
            <a:chOff x="2883" y="375"/>
            <a:chExt cx="1938" cy="1977"/>
          </a:xfrm>
          <a:solidFill>
            <a:schemeClr val="accent3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4"/>
          <p:cNvGrpSpPr>
            <a:grpSpLocks noChangeAspect="1"/>
          </p:cNvGrpSpPr>
          <p:nvPr/>
        </p:nvGrpSpPr>
        <p:grpSpPr bwMode="auto">
          <a:xfrm flipH="1">
            <a:off x="9183285" y="4876369"/>
            <a:ext cx="1144281" cy="989145"/>
            <a:chOff x="2883" y="375"/>
            <a:chExt cx="1938" cy="1977"/>
          </a:xfrm>
          <a:solidFill>
            <a:schemeClr val="accent4"/>
          </a:solidFill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Content Placeholder 2"/>
          <p:cNvSpPr txBox="1">
            <a:spLocks/>
          </p:cNvSpPr>
          <p:nvPr/>
        </p:nvSpPr>
        <p:spPr>
          <a:xfrm>
            <a:off x="6572145" y="2243255"/>
            <a:ext cx="4884557" cy="8032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i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70766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78"/>
          <p:cNvSpPr txBox="1"/>
          <p:nvPr/>
        </p:nvSpPr>
        <p:spPr>
          <a:xfrm>
            <a:off x="70766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Content Placeholder 2"/>
          <p:cNvSpPr txBox="1">
            <a:spLocks/>
          </p:cNvSpPr>
          <p:nvPr/>
        </p:nvSpPr>
        <p:spPr>
          <a:xfrm>
            <a:off x="96801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TextBox 78"/>
          <p:cNvSpPr txBox="1"/>
          <p:nvPr/>
        </p:nvSpPr>
        <p:spPr>
          <a:xfrm>
            <a:off x="96801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70766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4" name="TextBox 78"/>
          <p:cNvSpPr txBox="1"/>
          <p:nvPr/>
        </p:nvSpPr>
        <p:spPr>
          <a:xfrm>
            <a:off x="70766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Content Placeholder 2"/>
          <p:cNvSpPr txBox="1">
            <a:spLocks/>
          </p:cNvSpPr>
          <p:nvPr/>
        </p:nvSpPr>
        <p:spPr>
          <a:xfrm>
            <a:off x="96801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96801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25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5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5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  <p:bldP spid="20" grpId="0" animBg="1"/>
      <p:bldP spid="22" grpId="0" animBg="1"/>
      <p:bldP spid="64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10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7" name="Group 847"/>
          <p:cNvGrpSpPr/>
          <p:nvPr/>
        </p:nvGrpSpPr>
        <p:grpSpPr>
          <a:xfrm>
            <a:off x="9597727" y="2402855"/>
            <a:ext cx="1863463" cy="3897633"/>
            <a:chOff x="0" y="-1"/>
            <a:chExt cx="4173698" cy="8729735"/>
          </a:xfrm>
        </p:grpSpPr>
        <p:sp>
          <p:nvSpPr>
            <p:cNvPr id="839" name="Shape 839"/>
            <p:cNvSpPr/>
            <p:nvPr/>
          </p:nvSpPr>
          <p:spPr>
            <a:xfrm rot="16200000">
              <a:off x="665658" y="-665659"/>
              <a:ext cx="2842381" cy="4173698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0" name="Shape 840"/>
            <p:cNvSpPr/>
            <p:nvPr/>
          </p:nvSpPr>
          <p:spPr>
            <a:xfrm>
              <a:off x="398740" y="2402520"/>
              <a:ext cx="3376217" cy="2690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2903"/>
                  </a:lnTo>
                  <a:lnTo>
                    <a:pt x="0" y="2903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3"/>
                  </a:lnTo>
                  <a:lnTo>
                    <a:pt x="13180" y="2903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1" name="Shape 841"/>
            <p:cNvSpPr/>
            <p:nvPr/>
          </p:nvSpPr>
          <p:spPr>
            <a:xfrm>
              <a:off x="398740" y="4389510"/>
              <a:ext cx="3376217" cy="2690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2903"/>
                  </a:lnTo>
                  <a:lnTo>
                    <a:pt x="0" y="2903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3"/>
                  </a:lnTo>
                  <a:lnTo>
                    <a:pt x="13180" y="2903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2" name="Shape 842"/>
            <p:cNvSpPr/>
            <p:nvPr/>
          </p:nvSpPr>
          <p:spPr>
            <a:xfrm>
              <a:off x="398740" y="6289348"/>
              <a:ext cx="3376217" cy="24403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3200"/>
                  </a:lnTo>
                  <a:lnTo>
                    <a:pt x="0" y="32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200"/>
                  </a:lnTo>
                  <a:lnTo>
                    <a:pt x="13180" y="3200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3" name="Shape 843"/>
            <p:cNvSpPr/>
            <p:nvPr/>
          </p:nvSpPr>
          <p:spPr>
            <a:xfrm>
              <a:off x="1282613" y="1269574"/>
              <a:ext cx="160846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4" name="Shape 844"/>
            <p:cNvSpPr/>
            <p:nvPr/>
          </p:nvSpPr>
          <p:spPr>
            <a:xfrm>
              <a:off x="1812951" y="3217465"/>
              <a:ext cx="547792" cy="6283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2681" tIns="22681" rIns="22681" bIns="22681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45" name="Shape 845"/>
            <p:cNvSpPr/>
            <p:nvPr/>
          </p:nvSpPr>
          <p:spPr>
            <a:xfrm>
              <a:off x="1812951" y="5304395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46" name="Shape 846"/>
            <p:cNvSpPr/>
            <p:nvPr/>
          </p:nvSpPr>
          <p:spPr>
            <a:xfrm>
              <a:off x="1812951" y="7340028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56" name="Group 856"/>
          <p:cNvGrpSpPr/>
          <p:nvPr/>
        </p:nvGrpSpPr>
        <p:grpSpPr>
          <a:xfrm>
            <a:off x="7924062" y="3135746"/>
            <a:ext cx="1513061" cy="3164718"/>
            <a:chOff x="-1" y="0"/>
            <a:chExt cx="3388883" cy="7088187"/>
          </a:xfrm>
        </p:grpSpPr>
        <p:sp>
          <p:nvSpPr>
            <p:cNvPr id="848" name="Shape 848"/>
            <p:cNvSpPr/>
            <p:nvPr/>
          </p:nvSpPr>
          <p:spPr>
            <a:xfrm rot="16200000">
              <a:off x="540489" y="-540490"/>
              <a:ext cx="2307904" cy="3388883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9" name="Shape 849"/>
            <p:cNvSpPr/>
            <p:nvPr/>
          </p:nvSpPr>
          <p:spPr>
            <a:xfrm>
              <a:off x="323762" y="1951031"/>
              <a:ext cx="2741216" cy="21840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2901"/>
                  </a:lnTo>
                  <a:lnTo>
                    <a:pt x="0" y="2901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1"/>
                  </a:lnTo>
                  <a:lnTo>
                    <a:pt x="13181" y="2901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0" name="Shape 850"/>
            <p:cNvSpPr/>
            <p:nvPr/>
          </p:nvSpPr>
          <p:spPr>
            <a:xfrm>
              <a:off x="323762" y="3564390"/>
              <a:ext cx="2741216" cy="2184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2901"/>
                  </a:lnTo>
                  <a:lnTo>
                    <a:pt x="0" y="2901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1"/>
                  </a:lnTo>
                  <a:lnTo>
                    <a:pt x="13181" y="2901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1" name="Shape 851"/>
            <p:cNvSpPr/>
            <p:nvPr/>
          </p:nvSpPr>
          <p:spPr>
            <a:xfrm>
              <a:off x="323762" y="5106986"/>
              <a:ext cx="2741216" cy="1981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3198"/>
                  </a:lnTo>
                  <a:lnTo>
                    <a:pt x="0" y="3198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198"/>
                  </a:lnTo>
                  <a:lnTo>
                    <a:pt x="13181" y="3198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2" name="Shape 852"/>
            <p:cNvSpPr/>
            <p:nvPr/>
          </p:nvSpPr>
          <p:spPr>
            <a:xfrm>
              <a:off x="890207" y="1086218"/>
              <a:ext cx="1608467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3" name="Shape 853"/>
            <p:cNvSpPr/>
            <p:nvPr/>
          </p:nvSpPr>
          <p:spPr>
            <a:xfrm>
              <a:off x="1478281" y="2691643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54" name="Shape 854"/>
            <p:cNvSpPr/>
            <p:nvPr/>
          </p:nvSpPr>
          <p:spPr>
            <a:xfrm>
              <a:off x="1478281" y="4333512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55" name="Shape 855"/>
            <p:cNvSpPr/>
            <p:nvPr/>
          </p:nvSpPr>
          <p:spPr>
            <a:xfrm>
              <a:off x="1478281" y="5975384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65" name="Group 865"/>
          <p:cNvGrpSpPr/>
          <p:nvPr/>
        </p:nvGrpSpPr>
        <p:grpSpPr>
          <a:xfrm>
            <a:off x="6598223" y="3878747"/>
            <a:ext cx="1165236" cy="2437151"/>
            <a:chOff x="-1" y="0"/>
            <a:chExt cx="2609839" cy="5458615"/>
          </a:xfrm>
        </p:grpSpPr>
        <p:sp>
          <p:nvSpPr>
            <p:cNvPr id="857" name="Shape 857"/>
            <p:cNvSpPr/>
            <p:nvPr/>
          </p:nvSpPr>
          <p:spPr>
            <a:xfrm rot="16200000">
              <a:off x="416240" y="-416241"/>
              <a:ext cx="1777358" cy="2609839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8" name="Shape 858"/>
            <p:cNvSpPr/>
            <p:nvPr/>
          </p:nvSpPr>
          <p:spPr>
            <a:xfrm>
              <a:off x="249335" y="1502569"/>
              <a:ext cx="2110979" cy="16819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2900"/>
                  </a:lnTo>
                  <a:lnTo>
                    <a:pt x="0" y="29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0"/>
                  </a:lnTo>
                  <a:lnTo>
                    <a:pt x="13182" y="2900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9" name="Shape 859"/>
            <p:cNvSpPr/>
            <p:nvPr/>
          </p:nvSpPr>
          <p:spPr>
            <a:xfrm>
              <a:off x="249335" y="2745046"/>
              <a:ext cx="2110979" cy="16819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2900"/>
                  </a:lnTo>
                  <a:lnTo>
                    <a:pt x="0" y="29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0"/>
                  </a:lnTo>
                  <a:lnTo>
                    <a:pt x="13182" y="2900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0" name="Shape 860"/>
            <p:cNvSpPr/>
            <p:nvPr/>
          </p:nvSpPr>
          <p:spPr>
            <a:xfrm>
              <a:off x="249335" y="3933026"/>
              <a:ext cx="2110979" cy="15255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3197"/>
                  </a:lnTo>
                  <a:lnTo>
                    <a:pt x="0" y="3197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197"/>
                  </a:lnTo>
                  <a:lnTo>
                    <a:pt x="13182" y="3197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1" name="Shape 861"/>
            <p:cNvSpPr/>
            <p:nvPr/>
          </p:nvSpPr>
          <p:spPr>
            <a:xfrm>
              <a:off x="501383" y="727935"/>
              <a:ext cx="1608466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2" name="Shape 862"/>
            <p:cNvSpPr/>
            <p:nvPr/>
          </p:nvSpPr>
          <p:spPr>
            <a:xfrm>
              <a:off x="1047038" y="2049559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63" name="Shape 863"/>
            <p:cNvSpPr/>
            <p:nvPr/>
          </p:nvSpPr>
          <p:spPr>
            <a:xfrm>
              <a:off x="1047038" y="3307819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64" name="Shape 864"/>
            <p:cNvSpPr/>
            <p:nvPr/>
          </p:nvSpPr>
          <p:spPr>
            <a:xfrm>
              <a:off x="1047038" y="4566078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68" name="Group 868"/>
          <p:cNvGrpSpPr/>
          <p:nvPr/>
        </p:nvGrpSpPr>
        <p:grpSpPr>
          <a:xfrm>
            <a:off x="1544180" y="2153398"/>
            <a:ext cx="8053546" cy="745791"/>
            <a:chOff x="0" y="72235"/>
            <a:chExt cx="19498693" cy="1670386"/>
          </a:xfrm>
        </p:grpSpPr>
        <p:sp>
          <p:nvSpPr>
            <p:cNvPr id="866" name="Shape 866"/>
            <p:cNvSpPr/>
            <p:nvPr/>
          </p:nvSpPr>
          <p:spPr>
            <a:xfrm>
              <a:off x="5280" y="72235"/>
              <a:ext cx="4748146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7" name="Shape 867"/>
            <p:cNvSpPr/>
            <p:nvPr/>
          </p:nvSpPr>
          <p:spPr>
            <a:xfrm>
              <a:off x="0" y="749968"/>
              <a:ext cx="19498693" cy="9926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1" name="Group 871"/>
          <p:cNvGrpSpPr/>
          <p:nvPr/>
        </p:nvGrpSpPr>
        <p:grpSpPr>
          <a:xfrm>
            <a:off x="1543476" y="3264890"/>
            <a:ext cx="5054747" cy="893524"/>
            <a:chOff x="-1704" y="72235"/>
            <a:chExt cx="12238204" cy="2001271"/>
          </a:xfrm>
        </p:grpSpPr>
        <p:sp>
          <p:nvSpPr>
            <p:cNvPr id="869" name="Shape 869"/>
            <p:cNvSpPr/>
            <p:nvPr/>
          </p:nvSpPr>
          <p:spPr>
            <a:xfrm>
              <a:off x="-1704" y="72235"/>
              <a:ext cx="4748143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0" name="Shape 870"/>
            <p:cNvSpPr/>
            <p:nvPr/>
          </p:nvSpPr>
          <p:spPr>
            <a:xfrm>
              <a:off x="0" y="419083"/>
              <a:ext cx="12236500" cy="165442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4" name="Group 874"/>
          <p:cNvGrpSpPr/>
          <p:nvPr/>
        </p:nvGrpSpPr>
        <p:grpSpPr>
          <a:xfrm>
            <a:off x="1543477" y="4376380"/>
            <a:ext cx="4682820" cy="813312"/>
            <a:chOff x="-1704" y="72233"/>
            <a:chExt cx="11337721" cy="1821613"/>
          </a:xfrm>
        </p:grpSpPr>
        <p:sp>
          <p:nvSpPr>
            <p:cNvPr id="872" name="Shape 872"/>
            <p:cNvSpPr/>
            <p:nvPr/>
          </p:nvSpPr>
          <p:spPr>
            <a:xfrm>
              <a:off x="-1704" y="72233"/>
              <a:ext cx="4748143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3" name="Shape 873"/>
            <p:cNvSpPr/>
            <p:nvPr/>
          </p:nvSpPr>
          <p:spPr>
            <a:xfrm>
              <a:off x="-2" y="598746"/>
              <a:ext cx="11336019" cy="12951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12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7" grpId="0" advAuto="0"/>
      <p:bldP spid="856" grpId="0" advAuto="0"/>
      <p:bldP spid="865" grpId="0" advAuto="0"/>
      <p:bldP spid="868" grpId="0" advAuto="0"/>
      <p:bldP spid="871" grpId="0" advAuto="0"/>
      <p:bldP spid="874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1428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39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2073564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5211921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2275783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712098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722520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570120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580542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512428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522850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5368421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5378843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26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19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8" y="2104157"/>
            <a:ext cx="12858395" cy="322768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08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627955"/>
            <a:ext cx="7094883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5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171951" y="3780992"/>
            <a:ext cx="45148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4077363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 animBg="1"/>
      <p:bldP spid="7" grpId="0"/>
      <p:bldP spid="7" grpId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26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E1940"/>
      </a:accent1>
      <a:accent2>
        <a:srgbClr val="D92C86"/>
      </a:accent2>
      <a:accent3>
        <a:srgbClr val="6E1940"/>
      </a:accent3>
      <a:accent4>
        <a:srgbClr val="D92C86"/>
      </a:accent4>
      <a:accent5>
        <a:srgbClr val="6E1940"/>
      </a:accent5>
      <a:accent6>
        <a:srgbClr val="D92C86"/>
      </a:accent6>
      <a:hlink>
        <a:srgbClr val="6E1940"/>
      </a:hlink>
      <a:folHlink>
        <a:srgbClr val="D92C86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2792</Words>
  <Application>Microsoft Office PowerPoint</Application>
  <PresentationFormat>自定义</PresentationFormat>
  <Paragraphs>303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Gill Sans</vt:lpstr>
      <vt:lpstr>Lato Regular</vt:lpstr>
      <vt:lpstr>League Gothic Regular</vt:lpstr>
      <vt:lpstr>STIXGeneral-Bold</vt:lpstr>
      <vt:lpstr>STIXGeneral-Regular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/>
  <cp:keywords>www.1ppt.com</cp:keywords>
  <cp:lastModifiedBy/>
  <cp:revision>1</cp:revision>
  <dcterms:created xsi:type="dcterms:W3CDTF">2016-12-22T11:23:39Z</dcterms:created>
  <dcterms:modified xsi:type="dcterms:W3CDTF">2019-05-21T05:47:55Z</dcterms:modified>
</cp:coreProperties>
</file>