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66" r:id="rId7"/>
    <p:sldId id="265" r:id="rId8"/>
    <p:sldId id="263" r:id="rId9"/>
    <p:sldId id="264" r:id="rId10"/>
    <p:sldId id="259" r:id="rId11"/>
    <p:sldId id="268" r:id="rId12"/>
    <p:sldId id="269" r:id="rId13"/>
    <p:sldId id="270" r:id="rId14"/>
    <p:sldId id="271" r:id="rId15"/>
    <p:sldId id="267" r:id="rId16"/>
    <p:sldId id="260" r:id="rId17"/>
    <p:sldId id="272" r:id="rId18"/>
    <p:sldId id="273" r:id="rId19"/>
    <p:sldId id="274" r:id="rId20"/>
    <p:sldId id="275" r:id="rId21"/>
    <p:sldId id="261" r:id="rId22"/>
    <p:sldId id="276" r:id="rId23"/>
    <p:sldId id="277" r:id="rId24"/>
    <p:sldId id="278" r:id="rId25"/>
    <p:sldId id="279" r:id="rId26"/>
    <p:sldId id="262" r:id="rId27"/>
  </p:sldIdLst>
  <p:sldSz cx="12192000" cy="6858000"/>
  <p:notesSz cx="7103745" cy="10234295"/>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05F2C04-C923-438B-8C0F-E0CD2BADF298}">
      <wppc:fontMiss xmlns:wppc="http://www.wps.cn/officeDocument/PresentationCustomData" type="true"/>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5317" autoAdjust="0"/>
  </p:normalViewPr>
  <p:slideViewPr>
    <p:cSldViewPr snapToGrid="0">
      <p:cViewPr varScale="1">
        <p:scale>
          <a:sx n="58" d="100"/>
          <a:sy n="58" d="100"/>
        </p:scale>
        <p:origin x="-78" y="-144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gs" Target="tags/tag1.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endParaRPr kumimoji="0" lang="en-US" altLang="zh-CN" sz="100" b="0" i="0" u="none" strike="noStrike" kern="0" cap="none" spc="0" normalizeH="0" baseline="0" noProof="0" dirty="0" smtClean="0">
              <a:ln>
                <a:noFill/>
              </a:ln>
              <a:solidFill>
                <a:schemeClr val="accent4">
                  <a:lumMod val="20000"/>
                  <a:lumOff val="8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1.xml"/><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1.xml"/><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6" Type="http://schemas.openxmlformats.org/officeDocument/2006/relationships/notesSlide" Target="../notesSlides/notesSlide12.xml"/><Relationship Id="rId5" Type="http://schemas.openxmlformats.org/officeDocument/2006/relationships/slideLayout" Target="../slideLayouts/slideLayout1.xml"/><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5" Type="http://schemas.openxmlformats.org/officeDocument/2006/relationships/notesSlide" Target="../notesSlides/notesSlide14.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1.xml"/><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5" Type="http://schemas.openxmlformats.org/officeDocument/2006/relationships/notesSlide" Target="../notesSlides/notesSlide19.xml"/><Relationship Id="rId4" Type="http://schemas.openxmlformats.org/officeDocument/2006/relationships/slideLayout" Target="../slideLayouts/slideLayout1.xml"/><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9" Type="http://schemas.openxmlformats.org/officeDocument/2006/relationships/notesSlide" Target="../notesSlides/notesSlide21.xml"/><Relationship Id="rId8" Type="http://schemas.openxmlformats.org/officeDocument/2006/relationships/slideLayout" Target="../slideLayouts/slideLayout1.xml"/><Relationship Id="rId7" Type="http://schemas.openxmlformats.org/officeDocument/2006/relationships/image" Target="../media/image16.jpeg"/><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image" Target="../media/image2.pn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1.xml"/><Relationship Id="rId2" Type="http://schemas.openxmlformats.org/officeDocument/2006/relationships/image" Target="../media/image5.png"/><Relationship Id="rId1" Type="http://schemas.openxmlformats.org/officeDocument/2006/relationships/image" Target="../media/image2.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1.xml"/><Relationship Id="rId2" Type="http://schemas.openxmlformats.org/officeDocument/2006/relationships/image" Target="../media/image3.png"/><Relationship Id="rId1"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3"/>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922020"/>
          </a:xfrm>
          <a:prstGeom prst="rect">
            <a:avLst/>
          </a:prstGeom>
          <a:noFill/>
        </p:spPr>
        <p:txBody>
          <a:bodyPr wrap="square" rtlCol="0">
            <a:spAutoFit/>
          </a:bodyPr>
          <a:lstStyle/>
          <a:p>
            <a:pPr algn="ctr"/>
            <a:r>
              <a:rPr lang="zh-CN" altLang="en-US" sz="5400" dirty="0">
                <a:solidFill>
                  <a:srgbClr val="415380"/>
                </a:solidFill>
                <a:latin typeface="汉仪中圆简" panose="02010609000101010101" pitchFamily="49" charset="-122"/>
                <a:ea typeface="汉仪中圆简" panose="02010609000101010101" pitchFamily="49" charset="-122"/>
              </a:rPr>
              <a:t>古典雅致通用模板</a:t>
            </a:r>
            <a:endParaRPr lang="zh-CN" altLang="en-US" sz="54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endParaRPr lang="zh-CN" altLang="en-US" b="1" dirty="0">
              <a:solidFill>
                <a:schemeClr val="bg1"/>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2849"/>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349"/>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3849"/>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cstate="screen"/>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3" cstate="screen"/>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endParaRPr lang="zh-CN" altLang="en-US" sz="4800">
              <a:solidFill>
                <a:srgbClr val="415380"/>
              </a:solidFill>
              <a:latin typeface="方正清刻本悦宋简体" panose="02000000000000000000" charset="-122"/>
              <a:ea typeface="方正清刻本悦宋简体" panose="02000000000000000000" charset="-122"/>
            </a:endParaRP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endParaRPr lang="en-US" altLang="zh-CN" sz="2000">
              <a:solidFill>
                <a:srgbClr val="415380"/>
              </a:solidFill>
              <a:latin typeface="方正宋刻本秀楷简体" panose="02000000000000000000" charset="-122"/>
              <a:ea typeface="方正宋刻本秀楷简体" panose="02000000000000000000" charset="-122"/>
            </a:endParaRP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endParaRPr lang="zh-CN" altLang="en-US" b="1">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endParaRPr lang="zh-CN" altLang="en-US" sz="1200">
              <a:solidFill>
                <a:srgbClr val="415380"/>
              </a:solidFill>
              <a:latin typeface="微软雅黑" panose="020B0503020204020204" charset="-122"/>
              <a:ea typeface="微软雅黑" panose="020B0503020204020204" charset="-122"/>
              <a:sym typeface="+mn-ea"/>
            </a:endParaRP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endParaRPr lang="en-US" altLang="zh-CN" sz="2000">
              <a:solidFill>
                <a:srgbClr val="415380"/>
              </a:solidFill>
              <a:latin typeface="方正宋刻本秀楷简体" panose="02000000000000000000" charset="-122"/>
              <a:ea typeface="方正宋刻本秀楷简体" panose="02000000000000000000" charset="-122"/>
            </a:endParaRP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endParaRPr lang="zh-CN" altLang="en-US" b="1">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endParaRPr lang="zh-CN" altLang="en-US" sz="1200">
              <a:solidFill>
                <a:srgbClr val="415380"/>
              </a:solidFill>
              <a:latin typeface="微软雅黑" panose="020B0503020204020204" charset="-122"/>
              <a:ea typeface="微软雅黑" panose="020B0503020204020204" charset="-122"/>
              <a:sym typeface="+mn-ea"/>
            </a:endParaRP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endParaRPr lang="en-US" altLang="zh-CN" sz="2000">
              <a:solidFill>
                <a:srgbClr val="415380"/>
              </a:solidFill>
              <a:latin typeface="方正宋刻本秀楷简体" panose="02000000000000000000" charset="-122"/>
              <a:ea typeface="方正宋刻本秀楷简体" panose="02000000000000000000" charset="-122"/>
            </a:endParaRP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endParaRPr lang="zh-CN" altLang="en-US" b="1">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endParaRPr lang="zh-CN" altLang="en-US" sz="1200">
              <a:solidFill>
                <a:srgbClr val="415380"/>
              </a:solidFill>
              <a:latin typeface="微软雅黑" panose="020B0503020204020204" charset="-122"/>
              <a:ea typeface="微软雅黑" panose="020B0503020204020204" charset="-122"/>
              <a:sym typeface="+mn-ea"/>
            </a:endParaRP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endParaRPr lang="en-US" altLang="zh-CN" sz="2000">
              <a:solidFill>
                <a:srgbClr val="415380"/>
              </a:solidFill>
              <a:latin typeface="方正宋刻本秀楷简体" panose="02000000000000000000" charset="-122"/>
              <a:ea typeface="方正宋刻本秀楷简体" panose="02000000000000000000" charset="-122"/>
            </a:endParaRP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endParaRPr lang="zh-CN" altLang="en-US" b="1">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endParaRPr lang="zh-CN" altLang="en-US" sz="120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cstate="screen"/>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3" cstate="screen"/>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endParaRPr lang="zh-CN" altLang="en-US" sz="4000">
              <a:solidFill>
                <a:srgbClr val="415380"/>
              </a:solidFill>
              <a:latin typeface="方正清刻本悦宋简体" panose="02000000000000000000" charset="-122"/>
              <a:ea typeface="方正清刻本悦宋简体" panose="02000000000000000000" charset="-122"/>
            </a:endParaRP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endParaRPr lang="zh-CN" altLang="en-US" sz="3600">
              <a:solidFill>
                <a:srgbClr val="415380"/>
              </a:solidFill>
              <a:latin typeface="方正清刻本悦宋简体" panose="02000000000000000000" charset="-122"/>
              <a:ea typeface="方正清刻本悦宋简体" panose="02000000000000000000" charset="-122"/>
              <a:sym typeface="+mn-ea"/>
            </a:endParaRP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endParaRPr lang="zh-CN" altLang="en-US" b="1">
              <a:solidFill>
                <a:schemeClr val="bg1"/>
              </a:solidFill>
              <a:latin typeface="微软雅黑" panose="020B0503020204020204" charset="-122"/>
              <a:ea typeface="微软雅黑" panose="020B0503020204020204" charset="-122"/>
              <a:sym typeface="+mn-ea"/>
            </a:endParaRP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endParaRPr lang="zh-CN" altLang="en-US" b="1">
              <a:solidFill>
                <a:schemeClr val="bg1"/>
              </a:solidFill>
              <a:latin typeface="微软雅黑" panose="020B0503020204020204" charset="-122"/>
              <a:ea typeface="微软雅黑" panose="020B0503020204020204" charset="-122"/>
              <a:sym typeface="+mn-ea"/>
            </a:endParaRP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endParaRPr lang="zh-CN" altLang="en-US" b="1">
              <a:solidFill>
                <a:schemeClr val="bg1"/>
              </a:solidFill>
              <a:latin typeface="微软雅黑" panose="020B0503020204020204" charset="-122"/>
              <a:ea typeface="微软雅黑" panose="020B0503020204020204" charset="-122"/>
              <a:sym typeface="+mn-ea"/>
            </a:endParaRP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endParaRPr lang="zh-CN" altLang="en-US" b="1">
              <a:solidFill>
                <a:schemeClr val="bg1"/>
              </a:solidFill>
              <a:latin typeface="微软雅黑" panose="020B0503020204020204" charset="-122"/>
              <a:ea typeface="微软雅黑" panose="020B0503020204020204" charset="-122"/>
            </a:endParaRP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endParaRPr lang="zh-CN" altLang="en-US" b="1">
              <a:solidFill>
                <a:srgbClr val="415380"/>
              </a:solidFill>
              <a:latin typeface="微软雅黑" panose="020B0503020204020204" charset="-122"/>
              <a:ea typeface="微软雅黑" panose="020B0503020204020204" charset="-122"/>
              <a:sym typeface="+mn-ea"/>
            </a:endParaRP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endParaRPr lang="zh-CN" altLang="en-US" b="1">
              <a:solidFill>
                <a:srgbClr val="415380"/>
              </a:solidFill>
              <a:latin typeface="微软雅黑" panose="020B0503020204020204" charset="-122"/>
              <a:ea typeface="微软雅黑" panose="020B0503020204020204" charset="-122"/>
              <a:sym typeface="+mn-ea"/>
            </a:endParaRP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endParaRPr lang="zh-CN" altLang="en-US" b="1">
              <a:solidFill>
                <a:srgbClr val="415380"/>
              </a:solidFill>
              <a:latin typeface="微软雅黑" panose="020B0503020204020204" charset="-122"/>
              <a:ea typeface="微软雅黑" panose="020B0503020204020204" charset="-122"/>
            </a:endParaRP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endParaRPr lang="zh-CN" altLang="en-US" b="1">
              <a:solidFill>
                <a:srgbClr val="415380"/>
              </a:solidFill>
              <a:latin typeface="微软雅黑" panose="020B0503020204020204" charset="-122"/>
              <a:ea typeface="微软雅黑" panose="020B0503020204020204" charset="-122"/>
              <a:sym typeface="+mn-ea"/>
            </a:endParaRP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42" name="矩形 41"/>
          <p:cNvSpPr/>
          <p:nvPr/>
        </p:nvSpPr>
        <p:spPr>
          <a:xfrm>
            <a:off x="1443355" y="3741420"/>
            <a:ext cx="3794125" cy="2084705"/>
          </a:xfrm>
          <a:prstGeom prst="rect">
            <a:avLst/>
          </a:prstGeom>
          <a:blipFill rotWithShape="1">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3"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endPar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endParaRP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endPar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endParaRP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endPar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endParaRP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endPar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endParaRP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endPar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endParaRP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endParaRPr lang="zh-CN" altLang="en-US" sz="1600" b="1" dirty="0">
              <a:solidFill>
                <a:schemeClr val="bg1"/>
              </a:solidFill>
              <a:latin typeface="微软雅黑" panose="020B0503020204020204" charset="-122"/>
              <a:ea typeface="微软雅黑" panose="020B0503020204020204" charset="-122"/>
            </a:endParaRPr>
          </a:p>
          <a:p>
            <a:pPr lvl="0" algn="ctr"/>
            <a:r>
              <a:rPr lang="zh-CN" altLang="en-US" sz="1600" b="1" dirty="0">
                <a:solidFill>
                  <a:schemeClr val="bg1"/>
                </a:solidFill>
                <a:latin typeface="微软雅黑" panose="020B0503020204020204" charset="-122"/>
                <a:ea typeface="微软雅黑" panose="020B0503020204020204" charset="-122"/>
              </a:rPr>
              <a:t>输入标题</a:t>
            </a:r>
            <a:endParaRPr lang="zh-CN" altLang="en-US" sz="1600" b="1" dirty="0">
              <a:solidFill>
                <a:schemeClr val="bg1"/>
              </a:solidFill>
              <a:latin typeface="微软雅黑" panose="020B0503020204020204" charset="-122"/>
              <a:ea typeface="微软雅黑" panose="020B0503020204020204"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endPar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endParaRP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endPar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endParaRP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endPar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endParaRP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endPar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endParaRP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cstate="screen"/>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3" cstate="screen"/>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endParaRPr lang="zh-CN" altLang="en-US" sz="4000">
              <a:solidFill>
                <a:srgbClr val="415380"/>
              </a:solidFill>
              <a:latin typeface="方正清刻本悦宋简体" panose="02000000000000000000" charset="-122"/>
              <a:ea typeface="方正清刻本悦宋简体" panose="02000000000000000000" charset="-122"/>
            </a:endParaRP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endParaRPr lang="zh-CN" altLang="en-US" sz="3600">
              <a:solidFill>
                <a:srgbClr val="415380"/>
              </a:solidFill>
              <a:latin typeface="方正清刻本悦宋简体" panose="02000000000000000000" charset="-122"/>
              <a:ea typeface="方正清刻本悦宋简体" panose="02000000000000000000" charset="-122"/>
              <a:sym typeface="+mn-ea"/>
            </a:endParaRP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endParaRPr lang="en-US" altLang="zh-CN" sz="240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endParaRPr lang="en-US" altLang="zh-CN" sz="240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endParaRPr lang="en-US" altLang="zh-CN" sz="240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endParaRPr lang="en-US" altLang="zh-CN" sz="2400" b="1"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endParaRPr lang="en-US" altLang="zh-CN" sz="2400" b="1" dirty="0">
              <a:solidFill>
                <a:schemeClr val="bg1"/>
              </a:solidFill>
              <a:latin typeface="微软雅黑" panose="020B0503020204020204" charset="-122"/>
              <a:ea typeface="微软雅黑" panose="020B0503020204020204" charset="-122"/>
              <a:sym typeface="微软雅黑" panose="020B0503020204020204" charset="-122"/>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endParaRPr lang="zh-CN" altLang="en-US" b="1" dirty="0">
              <a:solidFill>
                <a:srgbClr val="415380"/>
              </a:solidFill>
              <a:latin typeface="微软雅黑" panose="020B0503020204020204" charset="-122"/>
              <a:ea typeface="微软雅黑" panose="020B0503020204020204" charset="-122"/>
            </a:endParaRP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4"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endParaRPr lang="zh-CN" altLang="en-US" sz="1400" b="1" dirty="0">
              <a:solidFill>
                <a:srgbClr val="415380"/>
              </a:solidFill>
              <a:latin typeface="微软雅黑" panose="020B0503020204020204" charset="-122"/>
              <a:ea typeface="微软雅黑" panose="020B0503020204020204" charset="-122"/>
              <a:sym typeface="+mn-ea"/>
            </a:endParaRP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endParaRPr lang="zh-CN" altLang="en-US" sz="1400" b="1" dirty="0">
              <a:solidFill>
                <a:srgbClr val="415380"/>
              </a:solidFill>
              <a:latin typeface="微软雅黑" panose="020B0503020204020204" charset="-122"/>
              <a:ea typeface="微软雅黑" panose="020B0503020204020204" charset="-122"/>
              <a:sym typeface="+mn-ea"/>
            </a:endParaRP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endParaRPr lang="zh-CN" altLang="en-US" sz="1400" b="1" dirty="0">
              <a:solidFill>
                <a:srgbClr val="415380"/>
              </a:solidFill>
              <a:latin typeface="微软雅黑" panose="020B0503020204020204" charset="-122"/>
              <a:ea typeface="微软雅黑" panose="020B0503020204020204" charset="-122"/>
              <a:sym typeface="+mn-ea"/>
            </a:endParaRP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endParaRPr lang="zh-CN" altLang="en-US" sz="1400" b="1" dirty="0">
              <a:solidFill>
                <a:srgbClr val="415380"/>
              </a:solidFill>
              <a:latin typeface="微软雅黑" panose="020B0503020204020204" charset="-122"/>
              <a:ea typeface="微软雅黑" panose="020B0503020204020204" charset="-122"/>
              <a:sym typeface="+mn-ea"/>
            </a:endParaRP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endParaRPr lang="zh-CN" altLang="en-US" sz="1400" b="1" dirty="0">
              <a:solidFill>
                <a:srgbClr val="415380"/>
              </a:solidFill>
              <a:latin typeface="微软雅黑" panose="020B0503020204020204" charset="-122"/>
              <a:ea typeface="微软雅黑" panose="020B0503020204020204" charset="-122"/>
              <a:sym typeface="+mn-ea"/>
            </a:endParaRP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2" name="矩形 1"/>
          <p:cNvSpPr/>
          <p:nvPr/>
        </p:nvSpPr>
        <p:spPr>
          <a:xfrm>
            <a:off x="449580" y="1788160"/>
            <a:ext cx="4143375" cy="2306955"/>
          </a:xfrm>
          <a:prstGeom prst="rect">
            <a:avLst/>
          </a:prstGeom>
          <a:blipFill rotWithShape="1">
            <a:blip r:embed="rId3" cstate="screen"/>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3" cstate="screen"/>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12" name="矩形 11"/>
          <p:cNvSpPr/>
          <p:nvPr/>
        </p:nvSpPr>
        <p:spPr>
          <a:xfrm>
            <a:off x="3578225" y="1546860"/>
            <a:ext cx="5044440" cy="2788920"/>
          </a:xfrm>
          <a:prstGeom prst="rect">
            <a:avLst/>
          </a:prstGeom>
          <a:blipFill rotWithShape="1">
            <a:blip r:embed="rId4" cstate="screen"/>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cstate="screen"/>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3" cstate="screen"/>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endParaRPr lang="zh-CN" altLang="en-US" sz="4000">
              <a:solidFill>
                <a:srgbClr val="415380"/>
              </a:solidFill>
              <a:latin typeface="方正清刻本悦宋简体" panose="02000000000000000000" charset="-122"/>
              <a:ea typeface="方正清刻本悦宋简体" panose="02000000000000000000" charset="-122"/>
            </a:endParaRP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endParaRPr lang="zh-CN" altLang="en-US" sz="3600">
              <a:solidFill>
                <a:srgbClr val="415380"/>
              </a:solidFill>
              <a:latin typeface="方正清刻本悦宋简体" panose="02000000000000000000" charset="-122"/>
              <a:ea typeface="方正清刻本悦宋简体" panose="02000000000000000000" charset="-122"/>
              <a:sym typeface="+mn-ea"/>
            </a:endParaRP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endParaRPr lang="zh-CN" altLang="en-US" sz="1600" b="1">
                <a:solidFill>
                  <a:srgbClr val="415380"/>
                </a:solidFill>
                <a:latin typeface="微软雅黑" panose="020B0503020204020204" charset="-122"/>
                <a:ea typeface="微软雅黑" panose="020B0503020204020204" charset="-122"/>
                <a:sym typeface="+mn-ea"/>
              </a:endParaRP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endParaRPr lang="zh-CN" altLang="en-US" sz="1600" b="1">
                <a:solidFill>
                  <a:srgbClr val="415380"/>
                </a:solidFill>
                <a:latin typeface="微软雅黑" panose="020B0503020204020204" charset="-122"/>
                <a:ea typeface="微软雅黑" panose="020B0503020204020204" charset="-122"/>
                <a:sym typeface="+mn-ea"/>
              </a:endParaRP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endParaRPr lang="zh-CN" altLang="en-US" sz="1600" b="1">
                <a:solidFill>
                  <a:srgbClr val="415380"/>
                </a:solidFill>
                <a:latin typeface="微软雅黑" panose="020B0503020204020204" charset="-122"/>
                <a:ea typeface="微软雅黑" panose="020B0503020204020204" charset="-122"/>
                <a:sym typeface="+mn-ea"/>
              </a:endParaRP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endParaRPr lang="zh-CN" altLang="en-US" sz="1600" b="1">
                <a:solidFill>
                  <a:srgbClr val="415380"/>
                </a:solidFill>
                <a:latin typeface="微软雅黑" panose="020B0503020204020204" charset="-122"/>
                <a:ea typeface="微软雅黑" panose="020B0503020204020204" charset="-122"/>
                <a:sym typeface="+mn-ea"/>
              </a:endParaRP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endParaRPr lang="zh-CN" altLang="en-US" sz="1600" b="1" smtClean="0">
                <a:solidFill>
                  <a:schemeClr val="bg1"/>
                </a:solidFill>
                <a:latin typeface="微软雅黑" panose="020B0503020204020204" charset="-122"/>
                <a:ea typeface="微软雅黑" panose="020B0503020204020204" charset="-122"/>
              </a:endParaRP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endParaRPr lang="zh-CN" altLang="en-US" sz="1600" b="1" smtClean="0">
                <a:solidFill>
                  <a:schemeClr val="bg1"/>
                </a:solidFill>
                <a:latin typeface="微软雅黑" panose="020B0503020204020204" charset="-122"/>
                <a:ea typeface="微软雅黑" panose="020B0503020204020204" charset="-122"/>
              </a:endParaRP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endParaRPr lang="zh-CN" altLang="en-US" sz="1600" b="1" smtClean="0">
                <a:solidFill>
                  <a:schemeClr val="bg1"/>
                </a:solidFill>
                <a:latin typeface="微软雅黑" panose="020B0503020204020204" charset="-122"/>
                <a:ea typeface="微软雅黑" panose="020B0503020204020204" charset="-122"/>
              </a:endParaRP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endParaRPr lang="zh-CN" altLang="en-US" sz="1600" b="1" smtClean="0">
                <a:solidFill>
                  <a:schemeClr val="bg1"/>
                </a:solidFill>
                <a:latin typeface="微软雅黑" panose="020B0503020204020204" charset="-122"/>
                <a:ea typeface="微软雅黑" panose="020B0503020204020204" charset="-122"/>
              </a:endParaRP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endParaRPr lang="zh-CN" altLang="en-US" sz="1600" b="1" smtClean="0">
                <a:solidFill>
                  <a:schemeClr val="bg1"/>
                </a:solidFill>
                <a:latin typeface="微软雅黑" panose="020B0503020204020204" charset="-122"/>
                <a:ea typeface="微软雅黑" panose="020B0503020204020204" charset="-122"/>
              </a:endParaRP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endParaRPr lang="zh-CN" altLang="en-US" sz="1600" b="1" smtClean="0">
                <a:solidFill>
                  <a:schemeClr val="bg1"/>
                </a:solidFill>
                <a:latin typeface="微软雅黑" panose="020B0503020204020204" charset="-122"/>
                <a:ea typeface="微软雅黑" panose="020B0503020204020204" charset="-122"/>
              </a:endParaRP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endParaRPr lang="zh-CN" altLang="en-US" sz="1600" b="1" smtClean="0">
                <a:solidFill>
                  <a:schemeClr val="bg1"/>
                </a:solidFill>
                <a:latin typeface="微软雅黑" panose="020B0503020204020204" charset="-122"/>
                <a:ea typeface="微软雅黑" panose="020B0503020204020204" charset="-122"/>
              </a:endParaRP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endParaRPr lang="zh-CN" altLang="en-US" sz="1600" b="1" smtClean="0">
                <a:solidFill>
                  <a:schemeClr val="bg1"/>
                </a:solidFill>
                <a:latin typeface="微软雅黑" panose="020B0503020204020204" charset="-122"/>
                <a:ea typeface="微软雅黑" panose="020B0503020204020204" charset="-122"/>
              </a:endParaRP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endParaRPr lang="zh-CN" altLang="en-US" sz="1600" b="1" smtClean="0">
                <a:solidFill>
                  <a:schemeClr val="bg1"/>
                </a:solidFill>
                <a:latin typeface="微软雅黑" panose="020B0503020204020204" charset="-122"/>
                <a:ea typeface="微软雅黑" panose="020B0503020204020204" charset="-122"/>
              </a:endParaRP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endParaRPr lang="zh-CN" altLang="en-US" sz="1600" b="1" smtClean="0">
                <a:solidFill>
                  <a:schemeClr val="bg1"/>
                </a:solidFill>
                <a:latin typeface="微软雅黑" panose="020B0503020204020204" charset="-122"/>
                <a:ea typeface="微软雅黑" panose="020B0503020204020204" charset="-122"/>
              </a:endParaRP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3" cstate="screen"/>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endParaRPr lang="zh-CN" altLang="en-US" sz="14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3" cstate="screen"/>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3" cstate="screen"/>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endParaRPr lang="zh-CN" altLang="en-US" sz="4000">
              <a:solidFill>
                <a:srgbClr val="415380"/>
              </a:solidFill>
              <a:latin typeface="方正清刻本悦宋简体" panose="02000000000000000000" charset="-122"/>
              <a:ea typeface="方正清刻本悦宋简体" panose="02000000000000000000" charset="-122"/>
            </a:endParaRP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endParaRPr lang="zh-CN" altLang="en-US" sz="3600">
              <a:solidFill>
                <a:srgbClr val="415380"/>
              </a:solidFill>
              <a:latin typeface="方正清刻本悦宋简体" panose="02000000000000000000" charset="-122"/>
              <a:ea typeface="方正清刻本悦宋简体" panose="02000000000000000000" charset="-122"/>
              <a:sym typeface="+mn-ea"/>
            </a:endParaRP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endPar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endPar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endPar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endPar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endPar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endPar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endPar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endPar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endParaRP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3" cstate="email"/>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4" cstate="email"/>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6" cstate="screen"/>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7"/>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endPar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endParaRP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endPar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2" cstate="screen"/>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2" cstate="screen"/>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endParaRPr lang="zh-CN" altLang="en-US" b="1">
              <a:solidFill>
                <a:srgbClr val="415380"/>
              </a:solidFill>
              <a:latin typeface="微软雅黑" panose="020B0503020204020204" charset="-122"/>
              <a:ea typeface="微软雅黑" panose="020B0503020204020204" charset="-122"/>
            </a:endParaRP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1"/>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2"/>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2"/>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tx1">
                  <a:lumMod val="65000"/>
                  <a:lumOff val="35000"/>
                </a:schemeClr>
              </a:solidFill>
              <a:effectLst/>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4133</Words>
  <Application>WPS 演示</Application>
  <PresentationFormat>自定义</PresentationFormat>
  <Paragraphs>393</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Arial</vt:lpstr>
      <vt:lpstr>宋体</vt:lpstr>
      <vt:lpstr>Wingdings</vt:lpstr>
      <vt:lpstr>汉仪中圆简</vt:lpstr>
      <vt:lpstr>Arial</vt:lpstr>
      <vt:lpstr>微软雅黑</vt:lpstr>
      <vt:lpstr>方正清刻本悦宋简体</vt:lpstr>
      <vt:lpstr>方正宋刻本秀楷简体</vt:lpstr>
      <vt:lpstr>Calibri</vt:lpstr>
      <vt:lpstr>Tahoma</vt:lpstr>
      <vt:lpstr>Arial Unicode MS</vt:lpstr>
      <vt:lpstr>等线</vt:lpstr>
      <vt:lpstr>Open Sans Light</vt:lpstr>
      <vt:lpstr>Levenim MT</vt:lpstr>
      <vt:lpstr>Helvetica Neue Light</vt:lpstr>
      <vt:lpstr>Lato Light</vt:lpstr>
      <vt:lpstr>Gill Sans</vt:lpstr>
      <vt:lpstr>Segoe Print</vt:lpstr>
      <vt:lpstr>Gill Sans MT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兰花</dc:title>
  <dc:creator>第一PPT</dc:creator>
  <cp:keywords>www.1ppt.com</cp:keywords>
  <cp:lastModifiedBy>♛</cp:lastModifiedBy>
  <cp:revision>13</cp:revision>
  <dcterms:created xsi:type="dcterms:W3CDTF">2017-12-17T11:42:00Z</dcterms:created>
  <dcterms:modified xsi:type="dcterms:W3CDTF">2019-11-07T06:57:23Z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