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3" r:id="rId7"/>
    <p:sldId id="264" r:id="rId8"/>
    <p:sldId id="265" r:id="rId9"/>
    <p:sldId id="266" r:id="rId10"/>
    <p:sldId id="267" r:id="rId11"/>
    <p:sldId id="260" r:id="rId12"/>
    <p:sldId id="269" r:id="rId13"/>
    <p:sldId id="268" r:id="rId14"/>
    <p:sldId id="270" r:id="rId15"/>
    <p:sldId id="271" r:id="rId16"/>
    <p:sldId id="261" r:id="rId17"/>
    <p:sldId id="272" r:id="rId18"/>
    <p:sldId id="273" r:id="rId19"/>
    <p:sldId id="274" r:id="rId20"/>
    <p:sldId id="275" r:id="rId21"/>
    <p:sldId id="262" r:id="rId22"/>
    <p:sldId id="276" r:id="rId23"/>
    <p:sldId id="277" r:id="rId24"/>
    <p:sldId id="278" r:id="rId25"/>
    <p:sldId id="279" r:id="rId26"/>
    <p:sldId id="280" r:id="rId27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322"/>
    <a:srgbClr val="EDEDED"/>
    <a:srgbClr val="817976"/>
    <a:srgbClr val="5A8140"/>
    <a:srgbClr val="479382"/>
    <a:srgbClr val="8FC4AD"/>
    <a:srgbClr val="5394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61" autoAdjust="0"/>
  </p:normalViewPr>
  <p:slideViewPr>
    <p:cSldViewPr snapToGrid="0" showGuides="1">
      <p:cViewPr varScale="1">
        <p:scale>
          <a:sx n="58" d="100"/>
          <a:sy n="58" d="100"/>
        </p:scale>
        <p:origin x="-84" y="-1578"/>
      </p:cViewPr>
      <p:guideLst>
        <p:guide orient="horz" pos="2137"/>
        <p:guide pos="3840"/>
        <p:guide pos="483"/>
        <p:guide pos="703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1" Type="http://schemas.openxmlformats.org/officeDocument/2006/relationships/tags" Target="tags/tag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25087-5BB6-4448-8983-0A9DCA58EC6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66111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9FDA1-C2AD-4592-92C7-E7CF4CD18B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EDC30-0608-4560-B9EE-B6A9AAB0215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5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4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" y="2153048"/>
            <a:ext cx="3246478" cy="473267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screen"/>
          <a:srcRect/>
          <a:stretch>
            <a:fillRect/>
          </a:stretch>
        </p:blipFill>
        <p:spPr>
          <a:xfrm>
            <a:off x="9464887" y="575946"/>
            <a:ext cx="2276313" cy="1170471"/>
          </a:xfrm>
          <a:prstGeom prst="rect">
            <a:avLst/>
          </a:prstGeom>
        </p:spPr>
      </p:pic>
      <p:grpSp>
        <p:nvGrpSpPr>
          <p:cNvPr id="31" name="组合 30"/>
          <p:cNvGrpSpPr/>
          <p:nvPr/>
        </p:nvGrpSpPr>
        <p:grpSpPr>
          <a:xfrm>
            <a:off x="3485029" y="743825"/>
            <a:ext cx="5221939" cy="5221939"/>
            <a:chOff x="3485029" y="743825"/>
            <a:chExt cx="5221939" cy="5221939"/>
          </a:xfrm>
        </p:grpSpPr>
        <p:sp>
          <p:nvSpPr>
            <p:cNvPr id="2" name="椭圆 1"/>
            <p:cNvSpPr/>
            <p:nvPr/>
          </p:nvSpPr>
          <p:spPr>
            <a:xfrm>
              <a:off x="3485029" y="743825"/>
              <a:ext cx="5221939" cy="5221939"/>
            </a:xfrm>
            <a:prstGeom prst="ellipse">
              <a:avLst/>
            </a:prstGeom>
            <a:solidFill>
              <a:srgbClr val="EDE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827927" y="1012520"/>
              <a:ext cx="4607270" cy="4607270"/>
            </a:xfrm>
            <a:prstGeom prst="ellipse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50096" y="2077521"/>
              <a:ext cx="59876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/>
                <a:t>简约</a:t>
              </a:r>
              <a:r>
                <a:rPr lang="zh-CN" altLang="en-US" sz="3200" b="1" dirty="0" smtClean="0"/>
                <a:t>中</a:t>
              </a:r>
              <a:r>
                <a:rPr lang="zh-CN" altLang="en-US" sz="3200" b="1" dirty="0"/>
                <a:t>国</a:t>
              </a:r>
              <a:r>
                <a:rPr lang="zh-CN" altLang="en-US" sz="3200" b="1" dirty="0" smtClean="0"/>
                <a:t>风</a:t>
              </a:r>
              <a:endParaRPr lang="zh-CN" altLang="en-US" sz="3200" b="1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209512" y="1548858"/>
              <a:ext cx="584154" cy="397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800" dirty="0"/>
                <a:t>主</a:t>
              </a:r>
              <a:r>
                <a:rPr lang="zh-CN" altLang="en-US" sz="2800" dirty="0" smtClean="0"/>
                <a:t>题</a:t>
              </a:r>
              <a:r>
                <a:rPr lang="zh-CN" altLang="en-US" sz="2800" dirty="0"/>
                <a:t>古</a:t>
              </a:r>
              <a:r>
                <a:rPr lang="zh-CN" altLang="en-US" sz="2800" dirty="0" smtClean="0"/>
                <a:t>典风格</a:t>
              </a:r>
              <a:r>
                <a:rPr lang="en-US" altLang="zh-CN" sz="2800" dirty="0" smtClean="0"/>
                <a:t>P</a:t>
              </a:r>
              <a:endParaRPr lang="en-US" altLang="zh-CN" sz="2800" dirty="0" smtClean="0"/>
            </a:p>
            <a:p>
              <a:pPr algn="dist"/>
              <a:r>
                <a:rPr lang="en-US" altLang="zh-CN" sz="2800" dirty="0" smtClean="0"/>
                <a:t>P</a:t>
              </a:r>
              <a:endParaRPr lang="en-US" altLang="zh-CN" sz="2800" dirty="0" smtClean="0"/>
            </a:p>
            <a:p>
              <a:pPr algn="dist"/>
              <a:r>
                <a:rPr lang="en-US" altLang="zh-CN" sz="2800" dirty="0" smtClean="0"/>
                <a:t>T</a:t>
              </a:r>
              <a:endParaRPr lang="zh-CN" altLang="en-US" sz="2800" dirty="0"/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6095998" y="1634312"/>
              <a:ext cx="0" cy="3363685"/>
            </a:xfrm>
            <a:prstGeom prst="line">
              <a:avLst/>
            </a:prstGeom>
            <a:ln w="19050">
              <a:solidFill>
                <a:srgbClr val="22232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0"/>
            <p:cNvSpPr txBox="1"/>
            <p:nvPr/>
          </p:nvSpPr>
          <p:spPr>
            <a:xfrm>
              <a:off x="5725931" y="1913683"/>
              <a:ext cx="1846659" cy="296163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pPr algn="just"/>
              <a:endParaRPr lang="zh-CN" altLang="en-US" dirty="0">
                <a:solidFill>
                  <a:srgbClr val="222322"/>
                </a:solidFill>
              </a:endParaRPr>
            </a:p>
            <a:p>
              <a:pPr algn="just"/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59613">
            <a:off x="7914897" y="1616689"/>
            <a:ext cx="3609889" cy="27028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68935" y="1724449"/>
            <a:ext cx="8155852" cy="3918166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057646">
            <a:off x="801007" y="160033"/>
            <a:ext cx="4210960" cy="3150602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073907" y="3064801"/>
            <a:ext cx="1015663" cy="18220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5400" b="1" dirty="0"/>
              <a:t>目录</a:t>
            </a:r>
            <a:endParaRPr lang="zh-CN" altLang="en-US" sz="5400" b="1" dirty="0"/>
          </a:p>
        </p:txBody>
      </p:sp>
      <p:grpSp>
        <p:nvGrpSpPr>
          <p:cNvPr id="8" name="组合 7"/>
          <p:cNvGrpSpPr/>
          <p:nvPr/>
        </p:nvGrpSpPr>
        <p:grpSpPr>
          <a:xfrm>
            <a:off x="4775078" y="2097467"/>
            <a:ext cx="4638076" cy="3572221"/>
            <a:chOff x="4775078" y="2097467"/>
            <a:chExt cx="4638076" cy="3572221"/>
          </a:xfrm>
        </p:grpSpPr>
        <p:grpSp>
          <p:nvGrpSpPr>
            <p:cNvPr id="22" name="组合 21"/>
            <p:cNvGrpSpPr/>
            <p:nvPr/>
          </p:nvGrpSpPr>
          <p:grpSpPr>
            <a:xfrm>
              <a:off x="4775078" y="2097467"/>
              <a:ext cx="866060" cy="3141334"/>
              <a:chOff x="3716093" y="2000949"/>
              <a:chExt cx="866060" cy="3141334"/>
            </a:xfrm>
          </p:grpSpPr>
          <p:sp>
            <p:nvSpPr>
              <p:cNvPr id="26" name="文本框 37"/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壹</a:t>
                </a:r>
                <a:endParaRPr lang="zh-CN" altLang="en-US" sz="5400" dirty="0">
                  <a:solidFill>
                    <a:srgbClr val="222322"/>
                  </a:solidFill>
                  <a:latin typeface="+mn-ea"/>
                </a:endParaRPr>
              </a:p>
            </p:txBody>
          </p:sp>
          <p:sp>
            <p:nvSpPr>
              <p:cNvPr id="28" name="文本框 34"/>
              <p:cNvSpPr txBox="1"/>
              <p:nvPr/>
            </p:nvSpPr>
            <p:spPr>
              <a:xfrm>
                <a:off x="3859163" y="2895514"/>
                <a:ext cx="544439" cy="2246769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 defTabSz="914400" eaLnBrk="0" fontAlgn="auto" latinLnBrk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FontTx/>
                  <a:buNone/>
                </a:pPr>
                <a:r>
                  <a:rPr lang="zh-CN" altLang="en-US" sz="2800" cap="none" dirty="0">
                    <a:solidFill>
                      <a:srgbClr val="222322"/>
                    </a:solidFill>
                    <a:latin typeface="+mn-ea"/>
                  </a:rPr>
                  <a:t>请输入标题</a:t>
                </a:r>
                <a:endParaRPr lang="ko-KR" altLang="en-US" sz="2800" cap="none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6032417" y="2097467"/>
              <a:ext cx="866060" cy="3141334"/>
              <a:chOff x="3716093" y="2000949"/>
              <a:chExt cx="866060" cy="3141334"/>
            </a:xfrm>
          </p:grpSpPr>
          <p:sp>
            <p:nvSpPr>
              <p:cNvPr id="32" name="文本框 37"/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贰</a:t>
                </a:r>
                <a:endParaRPr lang="zh-CN" altLang="en-US" sz="5400" dirty="0">
                  <a:solidFill>
                    <a:srgbClr val="222322"/>
                  </a:solidFill>
                  <a:latin typeface="+mn-ea"/>
                </a:endParaRPr>
              </a:p>
            </p:txBody>
          </p:sp>
          <p:sp>
            <p:nvSpPr>
              <p:cNvPr id="33" name="文本框 34"/>
              <p:cNvSpPr txBox="1"/>
              <p:nvPr/>
            </p:nvSpPr>
            <p:spPr>
              <a:xfrm>
                <a:off x="3859163" y="2895514"/>
                <a:ext cx="544439" cy="2246769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/>
                <a:r>
                  <a:rPr lang="zh-CN" altLang="en-US" sz="2800" dirty="0">
                    <a:solidFill>
                      <a:srgbClr val="222322"/>
                    </a:solidFill>
                    <a:latin typeface="+mn-ea"/>
                  </a:rPr>
                  <a:t>请输入标题</a:t>
                </a:r>
                <a:endParaRPr lang="ko-KR" altLang="en-US" sz="2800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7289756" y="2097467"/>
              <a:ext cx="866060" cy="3141334"/>
              <a:chOff x="3716093" y="2000949"/>
              <a:chExt cx="866060" cy="3141334"/>
            </a:xfrm>
          </p:grpSpPr>
          <p:sp>
            <p:nvSpPr>
              <p:cNvPr id="35" name="文本框 37"/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叁</a:t>
                </a:r>
                <a:endParaRPr lang="zh-CN" altLang="en-US" sz="5400" dirty="0">
                  <a:solidFill>
                    <a:srgbClr val="222322"/>
                  </a:solidFill>
                  <a:latin typeface="+mn-ea"/>
                </a:endParaRPr>
              </a:p>
            </p:txBody>
          </p:sp>
          <p:sp>
            <p:nvSpPr>
              <p:cNvPr id="36" name="文本框 34"/>
              <p:cNvSpPr txBox="1"/>
              <p:nvPr/>
            </p:nvSpPr>
            <p:spPr>
              <a:xfrm>
                <a:off x="3859163" y="2895514"/>
                <a:ext cx="544439" cy="2246769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/>
                <a:r>
                  <a:rPr lang="zh-CN" altLang="en-US" sz="2800" dirty="0">
                    <a:solidFill>
                      <a:srgbClr val="222322"/>
                    </a:solidFill>
                    <a:latin typeface="+mn-ea"/>
                  </a:rPr>
                  <a:t>请输入标题</a:t>
                </a:r>
                <a:endParaRPr lang="ko-KR" altLang="en-US" sz="2800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8547094" y="2097467"/>
              <a:ext cx="866060" cy="3572221"/>
              <a:chOff x="3716093" y="2000949"/>
              <a:chExt cx="866060" cy="3572221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3716093" y="2000949"/>
                <a:ext cx="86606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5400" dirty="0">
                    <a:solidFill>
                      <a:srgbClr val="222322"/>
                    </a:solidFill>
                    <a:latin typeface="+mn-ea"/>
                  </a:rPr>
                  <a:t>肆</a:t>
                </a:r>
                <a:endParaRPr lang="zh-CN" altLang="en-US" sz="5400" dirty="0">
                  <a:solidFill>
                    <a:srgbClr val="222322"/>
                  </a:solidFill>
                  <a:latin typeface="+mn-ea"/>
                </a:endParaRPr>
              </a:p>
            </p:txBody>
          </p:sp>
          <p:sp>
            <p:nvSpPr>
              <p:cNvPr id="39" name="文本框 34"/>
              <p:cNvSpPr txBox="1"/>
              <p:nvPr/>
            </p:nvSpPr>
            <p:spPr>
              <a:xfrm>
                <a:off x="3859163" y="2895514"/>
                <a:ext cx="544439" cy="2677656"/>
              </a:xfrm>
              <a:prstGeom prst="rect">
                <a:avLst/>
              </a:prstGeom>
              <a:noFill/>
            </p:spPr>
            <p:txBody>
              <a:bodyPr vert="horz" wrap="square" lIns="91440" tIns="45720" rIns="91440" bIns="45720" numCol="1" anchor="t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/>
                <a:r>
                  <a:rPr lang="zh-CN" altLang="en-US" sz="2800" dirty="0">
                    <a:solidFill>
                      <a:srgbClr val="222322"/>
                    </a:solidFill>
                    <a:latin typeface="+mn-ea"/>
                  </a:rPr>
                  <a:t>请输入标题</a:t>
                </a:r>
                <a:endParaRPr lang="ko-KR" altLang="en-US" sz="2800" dirty="0">
                  <a:solidFill>
                    <a:srgbClr val="222322"/>
                  </a:solidFill>
                  <a:latin typeface="+mn-ea"/>
                </a:endParaRPr>
              </a:p>
              <a:p>
                <a:pPr marL="0" indent="0" algn="ctr" defTabSz="914400" eaLnBrk="0" fontAlgn="auto" latinLnBrk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FontTx/>
                  <a:buNone/>
                </a:pPr>
                <a:endParaRPr lang="ko-KR" altLang="en-US" sz="2800" cap="none" dirty="0">
                  <a:solidFill>
                    <a:srgbClr val="222322"/>
                  </a:solidFill>
                  <a:latin typeface="+mn-ea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4165771" y="2031064"/>
            <a:ext cx="2540886" cy="3826778"/>
            <a:chOff x="5670396" y="1772424"/>
            <a:chExt cx="2540886" cy="3826778"/>
          </a:xfrm>
        </p:grpSpPr>
        <p:sp>
          <p:nvSpPr>
            <p:cNvPr id="29" name="文本框 28"/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第一章</a:t>
              </a:r>
              <a:endParaRPr lang="zh-CN" altLang="en-US" sz="4800" dirty="0">
                <a:solidFill>
                  <a:srgbClr val="222322"/>
                </a:solidFill>
              </a:endParaRPr>
            </a:p>
          </p:txBody>
        </p:sp>
        <p:sp>
          <p:nvSpPr>
            <p:cNvPr id="31" name="文本框 34"/>
            <p:cNvSpPr txBox="1"/>
            <p:nvPr/>
          </p:nvSpPr>
          <p:spPr>
            <a:xfrm>
              <a:off x="6599841" y="1772424"/>
              <a:ext cx="830254" cy="317009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CN" altLang="en-US" sz="40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杨任东竹石体-Medium" panose="02000000000000000000" pitchFamily="2" charset="-122"/>
                </a:rPr>
                <a:t>请输入标题</a:t>
              </a:r>
              <a:endParaRPr lang="ko-KR" altLang="en-US" sz="40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195619" y="216766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53440" y="1950038"/>
            <a:ext cx="4839053" cy="3438118"/>
            <a:chOff x="1353440" y="1950038"/>
            <a:chExt cx="4839053" cy="3438118"/>
          </a:xfrm>
        </p:grpSpPr>
        <p:sp>
          <p:nvSpPr>
            <p:cNvPr id="20" name="文本框 19"/>
            <p:cNvSpPr txBox="1"/>
            <p:nvPr/>
          </p:nvSpPr>
          <p:spPr>
            <a:xfrm>
              <a:off x="2032337" y="220680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353440" y="1950038"/>
              <a:ext cx="633879" cy="1929271"/>
              <a:chOff x="1353440" y="1950038"/>
              <a:chExt cx="633879" cy="1929271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1353440" y="1950038"/>
                <a:ext cx="613620" cy="1890850"/>
              </a:xfrm>
              <a:prstGeom prst="rect">
                <a:avLst/>
              </a:prstGeom>
              <a:noFill/>
              <a:ln w="19050"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1525654" y="2269583"/>
                <a:ext cx="461665" cy="1609726"/>
              </a:xfrm>
              <a:prstGeom prst="rect">
                <a:avLst/>
              </a:prstGeom>
              <a:solidFill>
                <a:srgbClr val="EDEDED"/>
              </a:solidFill>
            </p:spPr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3080501" y="220680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128665" y="220680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176830" y="220680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8058" y="2668494"/>
            <a:ext cx="4179650" cy="36252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615665" y="1924412"/>
            <a:ext cx="3098386" cy="3098386"/>
            <a:chOff x="5615665" y="1924412"/>
            <a:chExt cx="3098386" cy="3098386"/>
          </a:xfrm>
        </p:grpSpPr>
        <p:sp>
          <p:nvSpPr>
            <p:cNvPr id="10" name="椭圆 9"/>
            <p:cNvSpPr/>
            <p:nvPr/>
          </p:nvSpPr>
          <p:spPr>
            <a:xfrm>
              <a:off x="5615665" y="1924412"/>
              <a:ext cx="3098386" cy="3098386"/>
            </a:xfrm>
            <a:prstGeom prst="ellipse">
              <a:avLst/>
            </a:prstGeom>
            <a:solidFill>
              <a:srgbClr val="EDE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222322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795526" y="2291575"/>
              <a:ext cx="738664" cy="236405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3600" b="1" dirty="0">
                  <a:solidFill>
                    <a:srgbClr val="222322"/>
                  </a:solidFill>
                </a:rPr>
                <a:t>输入标题</a:t>
              </a:r>
              <a:endParaRPr lang="zh-CN" altLang="en-US" sz="3600" b="1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467116" y="2169582"/>
            <a:ext cx="1458501" cy="3181350"/>
            <a:chOff x="8721918" y="2334831"/>
            <a:chExt cx="1458501" cy="3181350"/>
          </a:xfrm>
        </p:grpSpPr>
        <p:sp>
          <p:nvSpPr>
            <p:cNvPr id="16" name="文本框 15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96890" y="2169582"/>
            <a:ext cx="1458501" cy="3181350"/>
            <a:chOff x="8721918" y="2334831"/>
            <a:chExt cx="1458501" cy="3181350"/>
          </a:xfrm>
        </p:grpSpPr>
        <p:sp>
          <p:nvSpPr>
            <p:cNvPr id="19" name="文本框 18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833481" y="2169582"/>
            <a:ext cx="1458501" cy="3181350"/>
            <a:chOff x="8721918" y="2334831"/>
            <a:chExt cx="1458501" cy="3181350"/>
          </a:xfrm>
        </p:grpSpPr>
        <p:sp>
          <p:nvSpPr>
            <p:cNvPr id="22" name="文本框 21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 rot="489652" flipH="1">
            <a:off x="4174251" y="3264726"/>
            <a:ext cx="2647385" cy="19821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39411" y="346500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162188" y="1347012"/>
            <a:ext cx="3124062" cy="4286249"/>
            <a:chOff x="1162188" y="1347012"/>
            <a:chExt cx="3124062" cy="4286249"/>
          </a:xfrm>
        </p:grpSpPr>
        <p:sp>
          <p:nvSpPr>
            <p:cNvPr id="2" name="矩形 1"/>
            <p:cNvSpPr/>
            <p:nvPr/>
          </p:nvSpPr>
          <p:spPr>
            <a:xfrm>
              <a:off x="1210610" y="1347012"/>
              <a:ext cx="3075640" cy="4286249"/>
            </a:xfrm>
            <a:prstGeom prst="rect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506157" y="1838325"/>
              <a:ext cx="1458501" cy="3181350"/>
              <a:chOff x="8721918" y="2334831"/>
              <a:chExt cx="1458501" cy="3181350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9441755" y="2396876"/>
                <a:ext cx="738664" cy="19621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1162188" y="1900370"/>
              <a:ext cx="1458501" cy="3181350"/>
              <a:chOff x="8721918" y="2334831"/>
              <a:chExt cx="1458501" cy="3181350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9441755" y="2396876"/>
                <a:ext cx="738664" cy="19621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 rot="20335242">
            <a:off x="3478900" y="2147346"/>
            <a:ext cx="3459676" cy="2588498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6289092" y="1347013"/>
            <a:ext cx="3124062" cy="4286249"/>
            <a:chOff x="1162188" y="1347012"/>
            <a:chExt cx="3124062" cy="4286249"/>
          </a:xfrm>
        </p:grpSpPr>
        <p:sp>
          <p:nvSpPr>
            <p:cNvPr id="21" name="矩形 20"/>
            <p:cNvSpPr/>
            <p:nvPr/>
          </p:nvSpPr>
          <p:spPr>
            <a:xfrm>
              <a:off x="1210610" y="1347012"/>
              <a:ext cx="3075640" cy="4286249"/>
            </a:xfrm>
            <a:prstGeom prst="rect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2506157" y="1838325"/>
              <a:ext cx="1458501" cy="3181350"/>
              <a:chOff x="8721918" y="2334831"/>
              <a:chExt cx="1458501" cy="3181350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9441755" y="2396876"/>
                <a:ext cx="738664" cy="19621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162188" y="1900370"/>
              <a:ext cx="1458501" cy="3181350"/>
              <a:chOff x="8721918" y="2334831"/>
              <a:chExt cx="1458501" cy="3181350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9441755" y="2396876"/>
                <a:ext cx="738664" cy="19621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 rot="20494476">
            <a:off x="8519860" y="3680700"/>
            <a:ext cx="2684027" cy="20081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7765329" y="2273565"/>
            <a:ext cx="3295650" cy="5030406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623" y="1859737"/>
            <a:ext cx="3648872" cy="5317972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8826495" y="1587088"/>
            <a:ext cx="1458501" cy="4013611"/>
            <a:chOff x="8721918" y="2334831"/>
            <a:chExt cx="1458501" cy="3181350"/>
          </a:xfrm>
        </p:grpSpPr>
        <p:sp>
          <p:nvSpPr>
            <p:cNvPr id="14" name="文本框 13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456269" y="1587088"/>
            <a:ext cx="1458501" cy="4013611"/>
            <a:chOff x="8721918" y="2334831"/>
            <a:chExt cx="1458501" cy="3181350"/>
          </a:xfrm>
        </p:grpSpPr>
        <p:sp>
          <p:nvSpPr>
            <p:cNvPr id="18" name="文本框 17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04867" y="1587088"/>
            <a:ext cx="1458501" cy="4013611"/>
            <a:chOff x="8721918" y="2334831"/>
            <a:chExt cx="1458501" cy="3181350"/>
          </a:xfrm>
        </p:grpSpPr>
        <p:sp>
          <p:nvSpPr>
            <p:cNvPr id="21" name="文本框 20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34641" y="1587088"/>
            <a:ext cx="1458501" cy="4013611"/>
            <a:chOff x="8721918" y="2334831"/>
            <a:chExt cx="1458501" cy="3181350"/>
          </a:xfrm>
        </p:grpSpPr>
        <p:sp>
          <p:nvSpPr>
            <p:cNvPr id="25" name="文本框 24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 rot="5400000">
            <a:off x="867376" y="1359848"/>
            <a:ext cx="3295650" cy="5030406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357078" y="2227225"/>
            <a:ext cx="4880434" cy="1438428"/>
            <a:chOff x="3554623" y="3379826"/>
            <a:chExt cx="2874464" cy="1438428"/>
          </a:xfrm>
        </p:grpSpPr>
        <p:sp>
          <p:nvSpPr>
            <p:cNvPr id="10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57078" y="3410865"/>
            <a:ext cx="4880434" cy="1438428"/>
            <a:chOff x="3554623" y="3379826"/>
            <a:chExt cx="2874464" cy="1438428"/>
          </a:xfrm>
        </p:grpSpPr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7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57077" y="4594506"/>
            <a:ext cx="4880434" cy="1438428"/>
            <a:chOff x="3554623" y="3379826"/>
            <a:chExt cx="2874464" cy="1438428"/>
          </a:xfrm>
        </p:grpSpPr>
        <p:sp>
          <p:nvSpPr>
            <p:cNvPr id="19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0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886974" y="3144789"/>
            <a:ext cx="3342876" cy="28994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4165771" y="2031064"/>
            <a:ext cx="2540886" cy="3826778"/>
            <a:chOff x="5670396" y="1772424"/>
            <a:chExt cx="2540886" cy="3826778"/>
          </a:xfrm>
        </p:grpSpPr>
        <p:sp>
          <p:nvSpPr>
            <p:cNvPr id="29" name="文本框 28"/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第二章</a:t>
              </a:r>
              <a:endParaRPr lang="zh-CN" altLang="en-US" sz="4800" dirty="0">
                <a:solidFill>
                  <a:srgbClr val="222322"/>
                </a:solidFill>
              </a:endParaRPr>
            </a:p>
          </p:txBody>
        </p:sp>
        <p:sp>
          <p:nvSpPr>
            <p:cNvPr id="31" name="文本框 34"/>
            <p:cNvSpPr txBox="1"/>
            <p:nvPr/>
          </p:nvSpPr>
          <p:spPr>
            <a:xfrm>
              <a:off x="6599841" y="1772424"/>
              <a:ext cx="830254" cy="317009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CN" altLang="en-US" sz="40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杨任东竹石体-Medium" panose="02000000000000000000" pitchFamily="2" charset="-122"/>
                </a:rPr>
                <a:t>请输入标题</a:t>
              </a:r>
              <a:endParaRPr lang="ko-KR" altLang="en-US" sz="40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195619" y="216766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44103" y="1550895"/>
            <a:ext cx="9148061" cy="3881768"/>
            <a:chOff x="1044103" y="1550895"/>
            <a:chExt cx="9148061" cy="3881768"/>
          </a:xfrm>
        </p:grpSpPr>
        <p:sp>
          <p:nvSpPr>
            <p:cNvPr id="9" name="文本框 8"/>
            <p:cNvSpPr txBox="1"/>
            <p:nvPr/>
          </p:nvSpPr>
          <p:spPr>
            <a:xfrm>
              <a:off x="5055247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9558285" y="1550895"/>
              <a:ext cx="633879" cy="1929271"/>
              <a:chOff x="1353440" y="1950038"/>
              <a:chExt cx="633879" cy="1929271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353440" y="1950038"/>
                <a:ext cx="613620" cy="1890850"/>
              </a:xfrm>
              <a:prstGeom prst="rect">
                <a:avLst/>
              </a:prstGeom>
              <a:noFill/>
              <a:ln w="19050"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525654" y="2269583"/>
                <a:ext cx="461665" cy="1609726"/>
              </a:xfrm>
              <a:prstGeom prst="rect">
                <a:avLst/>
              </a:prstGeom>
              <a:solidFill>
                <a:srgbClr val="EDEDED"/>
              </a:solidFill>
            </p:spPr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6058033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0819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063607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049675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052461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44103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046889" y="225131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1809477"/>
            <a:ext cx="12192000" cy="2457723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1" y="2153048"/>
            <a:ext cx="3246478" cy="4732671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2981770" y="2153048"/>
            <a:ext cx="3457126" cy="1438428"/>
            <a:chOff x="3554623" y="3379826"/>
            <a:chExt cx="2874464" cy="1438428"/>
          </a:xfrm>
        </p:grpSpPr>
        <p:sp>
          <p:nvSpPr>
            <p:cNvPr id="25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944130" y="3598228"/>
            <a:ext cx="3457126" cy="1438428"/>
            <a:chOff x="3554623" y="3379826"/>
            <a:chExt cx="2874464" cy="1438428"/>
          </a:xfrm>
        </p:grpSpPr>
        <p:sp>
          <p:nvSpPr>
            <p:cNvPr id="28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87491" y="2153048"/>
            <a:ext cx="3457126" cy="1438428"/>
            <a:chOff x="3554623" y="3379826"/>
            <a:chExt cx="2874464" cy="1438428"/>
          </a:xfrm>
        </p:grpSpPr>
        <p:sp>
          <p:nvSpPr>
            <p:cNvPr id="37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38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949851" y="3598228"/>
            <a:ext cx="3457126" cy="1438428"/>
            <a:chOff x="3554623" y="3379826"/>
            <a:chExt cx="2874464" cy="1438428"/>
          </a:xfrm>
        </p:grpSpPr>
        <p:sp>
          <p:nvSpPr>
            <p:cNvPr id="40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41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0" y="-81841"/>
            <a:ext cx="12192001" cy="6960274"/>
            <a:chOff x="0" y="-81841"/>
            <a:chExt cx="12192001" cy="6960274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>
              <a:off x="-424740" y="342899"/>
              <a:ext cx="6945481" cy="609600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 flipH="1" flipV="1">
              <a:off x="5671260" y="357692"/>
              <a:ext cx="6945481" cy="6096001"/>
            </a:xfrm>
            <a:prstGeom prst="rect">
              <a:avLst/>
            </a:prstGeom>
          </p:spPr>
        </p:pic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矩形: 对角圆角 1"/>
          <p:cNvSpPr/>
          <p:nvPr/>
        </p:nvSpPr>
        <p:spPr>
          <a:xfrm>
            <a:off x="1390649" y="1964784"/>
            <a:ext cx="9410700" cy="3829050"/>
          </a:xfrm>
          <a:prstGeom prst="round2DiagRect">
            <a:avLst>
              <a:gd name="adj1" fmla="val 16667"/>
              <a:gd name="adj2" fmla="val 0"/>
            </a:avLst>
          </a:pr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2037441" y="2466080"/>
            <a:ext cx="3457126" cy="1438428"/>
            <a:chOff x="3554623" y="3379826"/>
            <a:chExt cx="2874464" cy="1438428"/>
          </a:xfrm>
        </p:grpSpPr>
        <p:sp>
          <p:nvSpPr>
            <p:cNvPr id="13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4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037441" y="3879309"/>
            <a:ext cx="3457126" cy="1438428"/>
            <a:chOff x="3554623" y="3379826"/>
            <a:chExt cx="2874464" cy="1438428"/>
          </a:xfrm>
        </p:grpSpPr>
        <p:sp>
          <p:nvSpPr>
            <p:cNvPr id="17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8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70647" y="2466080"/>
            <a:ext cx="3457126" cy="1438428"/>
            <a:chOff x="3554623" y="3379826"/>
            <a:chExt cx="2874464" cy="1438428"/>
          </a:xfrm>
        </p:grpSpPr>
        <p:sp>
          <p:nvSpPr>
            <p:cNvPr id="20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1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470647" y="3879309"/>
            <a:ext cx="3457126" cy="1438428"/>
            <a:chOff x="3554623" y="3379826"/>
            <a:chExt cx="2874464" cy="1438428"/>
          </a:xfrm>
        </p:grpSpPr>
        <p:sp>
          <p:nvSpPr>
            <p:cNvPr id="24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5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69576">
            <a:off x="1369743" y="1006656"/>
            <a:ext cx="4309013" cy="322631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95686" y="4155612"/>
            <a:ext cx="3457126" cy="2205607"/>
            <a:chOff x="3554623" y="3379826"/>
            <a:chExt cx="2874464" cy="2205607"/>
          </a:xfrm>
        </p:grpSpPr>
        <p:sp>
          <p:nvSpPr>
            <p:cNvPr id="10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  <p:sp>
          <p:nvSpPr>
            <p:cNvPr id="14" name="文本框 23"/>
            <p:cNvSpPr txBox="1">
              <a:spLocks noChangeArrowheads="1"/>
            </p:cNvSpPr>
            <p:nvPr/>
          </p:nvSpPr>
          <p:spPr bwMode="auto">
            <a:xfrm>
              <a:off x="3554623" y="4532837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505483" y="2096193"/>
            <a:ext cx="3955291" cy="3181350"/>
            <a:chOff x="6505483" y="2096193"/>
            <a:chExt cx="3955291" cy="3181350"/>
          </a:xfrm>
        </p:grpSpPr>
        <p:sp>
          <p:nvSpPr>
            <p:cNvPr id="16" name="文本框 15"/>
            <p:cNvSpPr txBox="1"/>
            <p:nvPr/>
          </p:nvSpPr>
          <p:spPr>
            <a:xfrm>
              <a:off x="8442323" y="209619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445111" y="209619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505483" y="209619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508271" y="2096193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4165771" y="2031064"/>
            <a:ext cx="2540886" cy="3826778"/>
            <a:chOff x="5670396" y="1772424"/>
            <a:chExt cx="2540886" cy="3826778"/>
          </a:xfrm>
        </p:grpSpPr>
        <p:sp>
          <p:nvSpPr>
            <p:cNvPr id="29" name="文本框 28"/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第三章</a:t>
              </a:r>
              <a:endParaRPr lang="zh-CN" altLang="en-US" sz="4800" dirty="0">
                <a:solidFill>
                  <a:srgbClr val="222322"/>
                </a:solidFill>
              </a:endParaRPr>
            </a:p>
          </p:txBody>
        </p:sp>
        <p:sp>
          <p:nvSpPr>
            <p:cNvPr id="31" name="文本框 34"/>
            <p:cNvSpPr txBox="1"/>
            <p:nvPr/>
          </p:nvSpPr>
          <p:spPr>
            <a:xfrm>
              <a:off x="6599841" y="1772424"/>
              <a:ext cx="830254" cy="317009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CN" altLang="en-US" sz="40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杨任东竹石体-Medium" panose="02000000000000000000" pitchFamily="2" charset="-122"/>
                </a:rPr>
                <a:t>请输入标题</a:t>
              </a:r>
              <a:endParaRPr lang="ko-KR" altLang="en-US" sz="40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195619" y="216766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6177" y="1420024"/>
            <a:ext cx="4179650" cy="3625206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2367284" y="1809477"/>
            <a:ext cx="1458501" cy="4013611"/>
            <a:chOff x="8721918" y="2334831"/>
            <a:chExt cx="1458501" cy="3181350"/>
          </a:xfrm>
        </p:grpSpPr>
        <p:sp>
          <p:nvSpPr>
            <p:cNvPr id="22" name="文本框 21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97058" y="1809477"/>
            <a:ext cx="1458501" cy="4013611"/>
            <a:chOff x="8721918" y="2334831"/>
            <a:chExt cx="1458501" cy="3181350"/>
          </a:xfrm>
        </p:grpSpPr>
        <p:sp>
          <p:nvSpPr>
            <p:cNvPr id="26" name="文本框 25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599827" y="1822318"/>
            <a:ext cx="1458501" cy="4013611"/>
            <a:chOff x="8721918" y="2334831"/>
            <a:chExt cx="1458501" cy="3181350"/>
          </a:xfrm>
        </p:grpSpPr>
        <p:sp>
          <p:nvSpPr>
            <p:cNvPr id="29" name="文本框 28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229601" y="1822318"/>
            <a:ext cx="1458501" cy="4013611"/>
            <a:chOff x="8721918" y="2334831"/>
            <a:chExt cx="1458501" cy="3181350"/>
          </a:xfrm>
        </p:grpSpPr>
        <p:sp>
          <p:nvSpPr>
            <p:cNvPr id="32" name="文本框 31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0" y="-55394"/>
            <a:ext cx="12192001" cy="6949738"/>
            <a:chOff x="0" y="-86098"/>
            <a:chExt cx="12192001" cy="6949738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>
              <a:off x="-424740" y="342899"/>
              <a:ext cx="6945481" cy="609600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 flipH="1" flipV="1">
              <a:off x="5671260" y="338642"/>
              <a:ext cx="6945481" cy="6096001"/>
            </a:xfrm>
            <a:prstGeom prst="rect">
              <a:avLst/>
            </a:prstGeom>
          </p:spPr>
        </p:pic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矩形: 圆角 1"/>
          <p:cNvSpPr/>
          <p:nvPr/>
        </p:nvSpPr>
        <p:spPr>
          <a:xfrm>
            <a:off x="833435" y="1466850"/>
            <a:ext cx="5872165" cy="1962150"/>
          </a:xfrm>
          <a:prstGeom prst="roundRect">
            <a:avLst/>
          </a:pr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: 圆角 8"/>
          <p:cNvSpPr/>
          <p:nvPr/>
        </p:nvSpPr>
        <p:spPr>
          <a:xfrm>
            <a:off x="833435" y="3917596"/>
            <a:ext cx="5872165" cy="1962150"/>
          </a:xfrm>
          <a:prstGeom prst="roundRect">
            <a:avLst/>
          </a:pr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291260" y="2865785"/>
            <a:ext cx="3943350" cy="1547309"/>
          </a:xfrm>
          <a:prstGeom prst="ellipse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906553" y="788878"/>
            <a:ext cx="2904594" cy="423324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239378" y="1889155"/>
            <a:ext cx="3457126" cy="1438428"/>
            <a:chOff x="3554623" y="3379826"/>
            <a:chExt cx="2874464" cy="1438428"/>
          </a:xfrm>
        </p:grpSpPr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7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39378" y="4315503"/>
            <a:ext cx="3457126" cy="1438428"/>
            <a:chOff x="3554623" y="3379826"/>
            <a:chExt cx="2874464" cy="1438428"/>
          </a:xfrm>
        </p:grpSpPr>
        <p:sp>
          <p:nvSpPr>
            <p:cNvPr id="19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0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  <p:bldP spid="9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0" y="-81841"/>
            <a:ext cx="12192001" cy="6960274"/>
            <a:chOff x="0" y="-81841"/>
            <a:chExt cx="12192001" cy="6960274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>
              <a:off x="-424740" y="342899"/>
              <a:ext cx="6945481" cy="609600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 flipH="1" flipV="1">
              <a:off x="5671260" y="357692"/>
              <a:ext cx="6945481" cy="6096001"/>
            </a:xfrm>
            <a:prstGeom prst="rect">
              <a:avLst/>
            </a:prstGeom>
          </p:spPr>
        </p:pic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任意多边形: 形状 1"/>
          <p:cNvSpPr/>
          <p:nvPr/>
        </p:nvSpPr>
        <p:spPr>
          <a:xfrm>
            <a:off x="76200" y="57150"/>
            <a:ext cx="11849100" cy="6591300"/>
          </a:xfrm>
          <a:custGeom>
            <a:avLst/>
            <a:gdLst>
              <a:gd name="connsiteX0" fmla="*/ 0 w 11849100"/>
              <a:gd name="connsiteY0" fmla="*/ 6591300 h 6591300"/>
              <a:gd name="connsiteX1" fmla="*/ 2038350 w 11849100"/>
              <a:gd name="connsiteY1" fmla="*/ 4495800 h 6591300"/>
              <a:gd name="connsiteX2" fmla="*/ 3867150 w 11849100"/>
              <a:gd name="connsiteY2" fmla="*/ 4895850 h 6591300"/>
              <a:gd name="connsiteX3" fmla="*/ 5105400 w 11849100"/>
              <a:gd name="connsiteY3" fmla="*/ 3562350 h 6591300"/>
              <a:gd name="connsiteX4" fmla="*/ 7886700 w 11849100"/>
              <a:gd name="connsiteY4" fmla="*/ 3314700 h 6591300"/>
              <a:gd name="connsiteX5" fmla="*/ 8877300 w 11849100"/>
              <a:gd name="connsiteY5" fmla="*/ 1371600 h 6591300"/>
              <a:gd name="connsiteX6" fmla="*/ 11163300 w 11849100"/>
              <a:gd name="connsiteY6" fmla="*/ 1028700 h 6591300"/>
              <a:gd name="connsiteX7" fmla="*/ 11849100 w 11849100"/>
              <a:gd name="connsiteY7" fmla="*/ 0 h 659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49100" h="6591300">
                <a:moveTo>
                  <a:pt x="0" y="6591300"/>
                </a:moveTo>
                <a:cubicBezTo>
                  <a:pt x="696912" y="5684837"/>
                  <a:pt x="1393825" y="4778375"/>
                  <a:pt x="2038350" y="4495800"/>
                </a:cubicBezTo>
                <a:cubicBezTo>
                  <a:pt x="2682875" y="4213225"/>
                  <a:pt x="3355975" y="5051425"/>
                  <a:pt x="3867150" y="4895850"/>
                </a:cubicBezTo>
                <a:cubicBezTo>
                  <a:pt x="4378325" y="4740275"/>
                  <a:pt x="4435475" y="3825875"/>
                  <a:pt x="5105400" y="3562350"/>
                </a:cubicBezTo>
                <a:cubicBezTo>
                  <a:pt x="5775325" y="3298825"/>
                  <a:pt x="7258050" y="3679825"/>
                  <a:pt x="7886700" y="3314700"/>
                </a:cubicBezTo>
                <a:cubicBezTo>
                  <a:pt x="8515350" y="2949575"/>
                  <a:pt x="8331200" y="1752600"/>
                  <a:pt x="8877300" y="1371600"/>
                </a:cubicBezTo>
                <a:cubicBezTo>
                  <a:pt x="9423400" y="990600"/>
                  <a:pt x="10668000" y="1257300"/>
                  <a:pt x="11163300" y="1028700"/>
                </a:cubicBezTo>
                <a:cubicBezTo>
                  <a:pt x="11658600" y="800100"/>
                  <a:pt x="11753850" y="400050"/>
                  <a:pt x="11849100" y="0"/>
                </a:cubicBezTo>
              </a:path>
            </a:pathLst>
          </a:custGeom>
          <a:noFill/>
          <a:ln w="19050">
            <a:solidFill>
              <a:srgbClr val="222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1989524" y="3295946"/>
            <a:ext cx="1241936" cy="1775632"/>
            <a:chOff x="3314700" y="2358218"/>
            <a:chExt cx="1241936" cy="1775632"/>
          </a:xfrm>
        </p:grpSpPr>
        <p:sp>
          <p:nvSpPr>
            <p:cNvPr id="3" name="椭圆 2"/>
            <p:cNvSpPr/>
            <p:nvPr/>
          </p:nvSpPr>
          <p:spPr>
            <a:xfrm>
              <a:off x="3314700" y="2968114"/>
              <a:ext cx="1165736" cy="1165736"/>
            </a:xfrm>
            <a:prstGeom prst="ellipse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5" cstate="screen"/>
            <a:srcRect l="49586" t="44914"/>
            <a:stretch>
              <a:fillRect/>
            </a:stretch>
          </p:blipFill>
          <p:spPr>
            <a:xfrm flipH="1">
              <a:off x="3571005" y="2358218"/>
              <a:ext cx="985631" cy="1435552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4758814" y="2282314"/>
            <a:ext cx="1241936" cy="1775632"/>
            <a:chOff x="3314700" y="2358218"/>
            <a:chExt cx="1241936" cy="1775632"/>
          </a:xfrm>
        </p:grpSpPr>
        <p:sp>
          <p:nvSpPr>
            <p:cNvPr id="14" name="椭圆 13"/>
            <p:cNvSpPr/>
            <p:nvPr/>
          </p:nvSpPr>
          <p:spPr>
            <a:xfrm>
              <a:off x="3314700" y="2968114"/>
              <a:ext cx="1165736" cy="1165736"/>
            </a:xfrm>
            <a:prstGeom prst="ellipse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5" cstate="screen"/>
            <a:srcRect l="49586" t="44914"/>
            <a:stretch>
              <a:fillRect/>
            </a:stretch>
          </p:blipFill>
          <p:spPr>
            <a:xfrm flipH="1">
              <a:off x="3571005" y="2358218"/>
              <a:ext cx="985631" cy="1435552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7512150" y="1809477"/>
            <a:ext cx="1241936" cy="1775632"/>
            <a:chOff x="3314700" y="2358218"/>
            <a:chExt cx="1241936" cy="1775632"/>
          </a:xfrm>
        </p:grpSpPr>
        <p:sp>
          <p:nvSpPr>
            <p:cNvPr id="18" name="椭圆 17"/>
            <p:cNvSpPr/>
            <p:nvPr/>
          </p:nvSpPr>
          <p:spPr>
            <a:xfrm>
              <a:off x="3314700" y="2968114"/>
              <a:ext cx="1165736" cy="1165736"/>
            </a:xfrm>
            <a:prstGeom prst="ellipse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5" cstate="screen"/>
            <a:srcRect l="49586" t="44914"/>
            <a:stretch>
              <a:fillRect/>
            </a:stretch>
          </p:blipFill>
          <p:spPr>
            <a:xfrm flipH="1">
              <a:off x="3571005" y="2358218"/>
              <a:ext cx="985631" cy="1435552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3030251" y="5102875"/>
            <a:ext cx="3457126" cy="1377625"/>
            <a:chOff x="3554623" y="3379826"/>
            <a:chExt cx="2874464" cy="1635345"/>
          </a:xfrm>
        </p:grpSpPr>
        <p:sp>
          <p:nvSpPr>
            <p:cNvPr id="21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2" name="文本框 23"/>
            <p:cNvSpPr txBox="1">
              <a:spLocks noChangeArrowheads="1"/>
            </p:cNvSpPr>
            <p:nvPr/>
          </p:nvSpPr>
          <p:spPr bwMode="auto">
            <a:xfrm>
              <a:off x="3554623" y="3765660"/>
              <a:ext cx="2874464" cy="1249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23341" y="3992641"/>
            <a:ext cx="3457126" cy="1377625"/>
            <a:chOff x="3554623" y="3379826"/>
            <a:chExt cx="2874464" cy="1635345"/>
          </a:xfrm>
        </p:grpSpPr>
        <p:sp>
          <p:nvSpPr>
            <p:cNvPr id="25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6" name="文本框 23"/>
            <p:cNvSpPr txBox="1">
              <a:spLocks noChangeArrowheads="1"/>
            </p:cNvSpPr>
            <p:nvPr/>
          </p:nvSpPr>
          <p:spPr bwMode="auto">
            <a:xfrm>
              <a:off x="3554623" y="3765660"/>
              <a:ext cx="2874464" cy="1249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772253" y="2215175"/>
            <a:ext cx="2731622" cy="1377625"/>
            <a:chOff x="3554623" y="3379826"/>
            <a:chExt cx="2874464" cy="1635345"/>
          </a:xfrm>
        </p:grpSpPr>
        <p:sp>
          <p:nvSpPr>
            <p:cNvPr id="28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文本框 23"/>
            <p:cNvSpPr txBox="1">
              <a:spLocks noChangeArrowheads="1"/>
            </p:cNvSpPr>
            <p:nvPr/>
          </p:nvSpPr>
          <p:spPr bwMode="auto">
            <a:xfrm>
              <a:off x="3554623" y="3765660"/>
              <a:ext cx="2874464" cy="1249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968985" y="1419526"/>
            <a:ext cx="4214814" cy="4214814"/>
          </a:xfrm>
          <a:prstGeom prst="ellipse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833435" y="1419526"/>
            <a:ext cx="3352800" cy="3352800"/>
          </a:xfrm>
          <a:prstGeom prst="ellipse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901562" y="518358"/>
            <a:ext cx="2904594" cy="423324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4414491" y="4084517"/>
            <a:ext cx="1847281" cy="1847281"/>
          </a:xfrm>
          <a:prstGeom prst="ellipse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 rot="20960596">
            <a:off x="4761112" y="3730945"/>
            <a:ext cx="2082880" cy="1559526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8982374" y="1765634"/>
            <a:ext cx="1458501" cy="4013611"/>
            <a:chOff x="8721918" y="2334831"/>
            <a:chExt cx="1458501" cy="3181350"/>
          </a:xfrm>
        </p:grpSpPr>
        <p:sp>
          <p:nvSpPr>
            <p:cNvPr id="17" name="文本框 16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612148" y="1765634"/>
            <a:ext cx="1458501" cy="4013611"/>
            <a:chOff x="8721918" y="2334831"/>
            <a:chExt cx="1458501" cy="3181350"/>
          </a:xfrm>
        </p:grpSpPr>
        <p:sp>
          <p:nvSpPr>
            <p:cNvPr id="20" name="文本框 19"/>
            <p:cNvSpPr txBox="1"/>
            <p:nvPr/>
          </p:nvSpPr>
          <p:spPr>
            <a:xfrm>
              <a:off x="9441755" y="2396876"/>
              <a:ext cx="738664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721918" y="233483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832866" y="-128104"/>
            <a:ext cx="4781550" cy="6928954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0926" y="2062197"/>
            <a:ext cx="3648872" cy="5317972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4165771" y="2031064"/>
            <a:ext cx="2540886" cy="3826778"/>
            <a:chOff x="5670396" y="1772424"/>
            <a:chExt cx="2540886" cy="3826778"/>
          </a:xfrm>
        </p:grpSpPr>
        <p:sp>
          <p:nvSpPr>
            <p:cNvPr id="29" name="文本框 28"/>
            <p:cNvSpPr txBox="1"/>
            <p:nvPr/>
          </p:nvSpPr>
          <p:spPr>
            <a:xfrm>
              <a:off x="5670396" y="2457828"/>
              <a:ext cx="923330" cy="314137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800" dirty="0">
                  <a:solidFill>
                    <a:srgbClr val="222322"/>
                  </a:solidFill>
                </a:rPr>
                <a:t>第四章</a:t>
              </a:r>
              <a:endParaRPr lang="zh-CN" altLang="en-US" sz="4800" dirty="0">
                <a:solidFill>
                  <a:srgbClr val="222322"/>
                </a:solidFill>
              </a:endParaRPr>
            </a:p>
          </p:txBody>
        </p:sp>
        <p:sp>
          <p:nvSpPr>
            <p:cNvPr id="31" name="文本框 34"/>
            <p:cNvSpPr txBox="1"/>
            <p:nvPr/>
          </p:nvSpPr>
          <p:spPr>
            <a:xfrm>
              <a:off x="6599841" y="1772424"/>
              <a:ext cx="830254" cy="3170099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914400" eaLnBrk="0" fontAlgn="auto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</a:pPr>
              <a:r>
                <a:rPr lang="zh-CN" altLang="en-US" sz="4000" b="1" cap="none" dirty="0">
                  <a:solidFill>
                    <a:srgbClr val="222322"/>
                  </a:solidFill>
                  <a:latin typeface="杨任东竹石体-Medium" panose="02000000000000000000" pitchFamily="2" charset="-122"/>
                  <a:ea typeface="杨任东竹石体-Medium" panose="02000000000000000000" pitchFamily="2" charset="-122"/>
                </a:rPr>
                <a:t>请输入标题</a:t>
              </a:r>
              <a:endParaRPr lang="ko-KR" altLang="en-US" sz="4000" b="1" cap="none" dirty="0">
                <a:solidFill>
                  <a:srgbClr val="222322"/>
                </a:solidFill>
                <a:latin typeface="杨任东竹石体-Medium" panose="02000000000000000000" pitchFamily="2" charset="-122"/>
                <a:ea typeface="+mj-ea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195619" y="2167666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6" cstate="screen"/>
          <a:srcRect/>
          <a:stretch>
            <a:fillRect/>
          </a:stretch>
        </p:blipFill>
        <p:spPr>
          <a:xfrm>
            <a:off x="2507970" y="536561"/>
            <a:ext cx="2906487" cy="14945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-20174" y="1977670"/>
            <a:ext cx="6419849" cy="2628900"/>
          </a:xfrm>
          <a:prstGeom prst="rect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972300" y="3619500"/>
            <a:ext cx="5219700" cy="2628900"/>
          </a:xfrm>
          <a:prstGeom prst="rect">
            <a:avLst/>
          </a:prstGeom>
          <a:solidFill>
            <a:srgbClr val="EDEDED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screen"/>
          <a:srcRect l="49586" t="44914"/>
          <a:stretch>
            <a:fillRect/>
          </a:stretch>
        </p:blipFill>
        <p:spPr>
          <a:xfrm flipH="1">
            <a:off x="-2" y="1653664"/>
            <a:ext cx="1804968" cy="26289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10065917" y="3780828"/>
            <a:ext cx="2125390" cy="309760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2254920" y="2206271"/>
            <a:ext cx="3457126" cy="1438428"/>
            <a:chOff x="3554623" y="3379826"/>
            <a:chExt cx="2874464" cy="1438428"/>
          </a:xfrm>
        </p:grpSpPr>
        <p:sp>
          <p:nvSpPr>
            <p:cNvPr id="16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17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254920" y="3350874"/>
            <a:ext cx="3457126" cy="1438428"/>
            <a:chOff x="3554623" y="3379826"/>
            <a:chExt cx="2874464" cy="1438428"/>
          </a:xfrm>
        </p:grpSpPr>
        <p:sp>
          <p:nvSpPr>
            <p:cNvPr id="19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0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243081" y="4282564"/>
            <a:ext cx="2811948" cy="1438428"/>
            <a:chOff x="3554623" y="3379826"/>
            <a:chExt cx="2874464" cy="1438428"/>
          </a:xfrm>
        </p:grpSpPr>
        <p:sp>
          <p:nvSpPr>
            <p:cNvPr id="22" name="文本框 22"/>
            <p:cNvSpPr txBox="1">
              <a:spLocks noChangeArrowheads="1"/>
            </p:cNvSpPr>
            <p:nvPr/>
          </p:nvSpPr>
          <p:spPr bwMode="auto">
            <a:xfrm>
              <a:off x="3554623" y="3379826"/>
              <a:ext cx="207626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/>
              <a:r>
                <a:rPr lang="zh-CN" altLang="en-US" sz="2000" b="1" dirty="0">
                  <a:solidFill>
                    <a:srgbClr val="222322"/>
                  </a:solidFill>
                  <a:latin typeface="+mn-ea"/>
                  <a:ea typeface="+mn-ea"/>
                </a:rPr>
                <a:t>在此输入标题</a:t>
              </a:r>
              <a:endParaRPr lang="zh-CN" altLang="en-US" sz="2000" b="1" dirty="0">
                <a:solidFill>
                  <a:srgbClr val="222322"/>
                </a:solidFill>
                <a:latin typeface="+mn-ea"/>
                <a:ea typeface="+mn-ea"/>
              </a:endParaRPr>
            </a:p>
          </p:txBody>
        </p:sp>
        <p:sp>
          <p:nvSpPr>
            <p:cNvPr id="24" name="文本框 23"/>
            <p:cNvSpPr txBox="1">
              <a:spLocks noChangeArrowheads="1"/>
            </p:cNvSpPr>
            <p:nvPr/>
          </p:nvSpPr>
          <p:spPr bwMode="auto">
            <a:xfrm>
              <a:off x="3554623" y="3765658"/>
              <a:ext cx="2874464" cy="1052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思源宋体 CN Medium" pitchFamily="18" charset="-122"/>
                  <a:ea typeface="思源宋体 CN Medium" pitchFamily="18" charset="-122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600" dirty="0" smtClean="0">
                  <a:solidFill>
                    <a:srgbClr val="222322"/>
                  </a:solidFill>
                  <a:latin typeface="+mn-ea"/>
                  <a:ea typeface="+mn-ea"/>
                </a:rPr>
                <a:t>容编辑文字轻</a:t>
              </a:r>
              <a:r>
                <a:rPr lang="zh-CN" altLang="en-US" sz="1600" dirty="0">
                  <a:solidFill>
                    <a:srgbClr val="222322"/>
                  </a:solidFill>
                  <a:latin typeface="+mn-ea"/>
                  <a:ea typeface="+mn-ea"/>
                </a:rPr>
                <a:t>松设计高效办公双击输入</a:t>
              </a:r>
              <a:endParaRPr lang="zh-CN" altLang="en-US" sz="1600" dirty="0">
                <a:solidFill>
                  <a:srgbClr val="222322"/>
                </a:solidFill>
                <a:latin typeface="+mn-ea"/>
                <a:ea typeface="+mn-ea"/>
              </a:endParaRPr>
            </a:p>
            <a:p>
              <a:pPr eaLnBrk="1" hangingPunct="1">
                <a:lnSpc>
                  <a:spcPct val="120000"/>
                </a:lnSpc>
              </a:pPr>
              <a:endParaRPr lang="zh-CN" altLang="en-US" sz="2000" dirty="0">
                <a:solidFill>
                  <a:srgbClr val="222322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23903" y="1542777"/>
            <a:ext cx="3990974" cy="4115073"/>
            <a:chOff x="1066800" y="1542777"/>
            <a:chExt cx="3990974" cy="4115073"/>
          </a:xfrm>
        </p:grpSpPr>
        <p:sp>
          <p:nvSpPr>
            <p:cNvPr id="2" name="矩形 1"/>
            <p:cNvSpPr/>
            <p:nvPr/>
          </p:nvSpPr>
          <p:spPr>
            <a:xfrm>
              <a:off x="1066800" y="1542777"/>
              <a:ext cx="2952750" cy="4115073"/>
            </a:xfrm>
            <a:prstGeom prst="rect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4355377" y="1542777"/>
              <a:ext cx="702397" cy="4115073"/>
            </a:xfrm>
            <a:prstGeom prst="rect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81851" y="1542776"/>
            <a:ext cx="3990974" cy="4115073"/>
            <a:chOff x="1066800" y="1542777"/>
            <a:chExt cx="3990974" cy="4115073"/>
          </a:xfrm>
        </p:grpSpPr>
        <p:sp>
          <p:nvSpPr>
            <p:cNvPr id="14" name="矩形 13"/>
            <p:cNvSpPr/>
            <p:nvPr/>
          </p:nvSpPr>
          <p:spPr>
            <a:xfrm>
              <a:off x="1066800" y="1542777"/>
              <a:ext cx="2952750" cy="4115073"/>
            </a:xfrm>
            <a:prstGeom prst="rect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4355377" y="1542777"/>
              <a:ext cx="702397" cy="4115073"/>
            </a:xfrm>
            <a:prstGeom prst="rect">
              <a:avLst/>
            </a:prstGeom>
            <a:solidFill>
              <a:srgbClr val="EDEDE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 rot="21007747">
            <a:off x="5309511" y="3638071"/>
            <a:ext cx="2896956" cy="2169053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814180" y="1735080"/>
            <a:ext cx="3862096" cy="4013611"/>
            <a:chOff x="6499385" y="2275861"/>
            <a:chExt cx="3862096" cy="3181350"/>
          </a:xfrm>
        </p:grpSpPr>
        <p:sp>
          <p:nvSpPr>
            <p:cNvPr id="19" name="文本框 18"/>
            <p:cNvSpPr txBox="1"/>
            <p:nvPr/>
          </p:nvSpPr>
          <p:spPr>
            <a:xfrm>
              <a:off x="9438151" y="2444216"/>
              <a:ext cx="923330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sz="2400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sz="2400" dirty="0">
                <a:solidFill>
                  <a:srgbClr val="222322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096685" y="227586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298035" y="227586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499385" y="227586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212953" y="1735080"/>
            <a:ext cx="3862096" cy="4013611"/>
            <a:chOff x="6499385" y="2275861"/>
            <a:chExt cx="3862096" cy="3181350"/>
          </a:xfrm>
        </p:grpSpPr>
        <p:sp>
          <p:nvSpPr>
            <p:cNvPr id="25" name="文本框 24"/>
            <p:cNvSpPr txBox="1"/>
            <p:nvPr/>
          </p:nvSpPr>
          <p:spPr>
            <a:xfrm>
              <a:off x="9438151" y="2444216"/>
              <a:ext cx="923330" cy="19621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222322"/>
                  </a:solidFill>
                  <a:latin typeface="+mj-ea"/>
                </a:rPr>
                <a:t>在此输入标题</a:t>
              </a:r>
              <a:endParaRPr lang="zh-CN" altLang="en-US" sz="2400" b="1" dirty="0">
                <a:solidFill>
                  <a:srgbClr val="222322"/>
                </a:solidFill>
                <a:latin typeface="+mj-ea"/>
              </a:endParaRPr>
            </a:p>
            <a:p>
              <a:endParaRPr lang="zh-CN" altLang="en-US" sz="2400" dirty="0">
                <a:solidFill>
                  <a:srgbClr val="222322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8096685" y="227586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298035" y="227586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499385" y="2275861"/>
              <a:ext cx="1015663" cy="318135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dirty="0">
                  <a:solidFill>
                    <a:srgbClr val="222322"/>
                  </a:solidFill>
                </a:rPr>
                <a:t>双击输入替换内</a:t>
              </a:r>
              <a:r>
                <a:rPr lang="zh-CN" altLang="en-US" dirty="0" smtClean="0">
                  <a:solidFill>
                    <a:srgbClr val="222322"/>
                  </a:solidFill>
                </a:rPr>
                <a:t>容编辑文字轻</a:t>
              </a:r>
              <a:r>
                <a:rPr lang="zh-CN" altLang="en-US" dirty="0">
                  <a:solidFill>
                    <a:srgbClr val="222322"/>
                  </a:solidFill>
                </a:rPr>
                <a:t>松设计高效办公双击</a:t>
              </a:r>
              <a:endParaRPr lang="zh-CN" altLang="en-US" dirty="0">
                <a:solidFill>
                  <a:srgbClr val="222322"/>
                </a:solidFill>
              </a:endParaRPr>
            </a:p>
            <a:p>
              <a:endParaRPr lang="zh-CN" altLang="en-US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0" y="34289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90650" y="2059253"/>
            <a:ext cx="8825376" cy="2113389"/>
            <a:chOff x="1885950" y="2078124"/>
            <a:chExt cx="8825376" cy="2113389"/>
          </a:xfrm>
        </p:grpSpPr>
        <p:cxnSp>
          <p:nvCxnSpPr>
            <p:cNvPr id="9" name="直接箭头连接符 8"/>
            <p:cNvCxnSpPr/>
            <p:nvPr/>
          </p:nvCxnSpPr>
          <p:spPr>
            <a:xfrm>
              <a:off x="3581401" y="3004457"/>
              <a:ext cx="7129925" cy="0"/>
            </a:xfrm>
            <a:prstGeom prst="straightConnector1">
              <a:avLst/>
            </a:prstGeom>
            <a:ln>
              <a:solidFill>
                <a:srgbClr val="2223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组合 9"/>
            <p:cNvGrpSpPr/>
            <p:nvPr/>
          </p:nvGrpSpPr>
          <p:grpSpPr>
            <a:xfrm>
              <a:off x="1885950" y="2078124"/>
              <a:ext cx="2113389" cy="2113389"/>
              <a:chOff x="7592946" y="1983969"/>
              <a:chExt cx="3098386" cy="3098386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7592946" y="1983969"/>
                <a:ext cx="3098386" cy="3098386"/>
                <a:chOff x="5615665" y="1924412"/>
                <a:chExt cx="3098386" cy="3098386"/>
              </a:xfrm>
            </p:grpSpPr>
            <p:sp>
              <p:nvSpPr>
                <p:cNvPr id="29" name="椭圆 28"/>
                <p:cNvSpPr/>
                <p:nvPr/>
              </p:nvSpPr>
              <p:spPr>
                <a:xfrm>
                  <a:off x="5615665" y="1924412"/>
                  <a:ext cx="3098386" cy="3098386"/>
                </a:xfrm>
                <a:prstGeom prst="ellipse">
                  <a:avLst/>
                </a:prstGeom>
                <a:solidFill>
                  <a:srgbClr val="EDEDED"/>
                </a:solidFill>
                <a:ln>
                  <a:solidFill>
                    <a:srgbClr val="22232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200">
                    <a:solidFill>
                      <a:srgbClr val="222322"/>
                    </a:solidFill>
                  </a:endParaRPr>
                </a:p>
              </p:txBody>
            </p:sp>
            <p:sp>
              <p:nvSpPr>
                <p:cNvPr id="30" name="文本框 29"/>
                <p:cNvSpPr txBox="1"/>
                <p:nvPr/>
              </p:nvSpPr>
              <p:spPr>
                <a:xfrm>
                  <a:off x="6721988" y="2291576"/>
                  <a:ext cx="812202" cy="2364059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r>
                    <a:rPr lang="zh-CN" altLang="en-US" sz="2400" dirty="0">
                      <a:solidFill>
                        <a:srgbClr val="222322"/>
                      </a:solidFill>
                    </a:rPr>
                    <a:t>输入标题</a:t>
                  </a:r>
                  <a:endParaRPr lang="zh-CN" altLang="en-US" sz="2400" dirty="0">
                    <a:solidFill>
                      <a:srgbClr val="222322"/>
                    </a:solidFill>
                  </a:endParaRPr>
                </a:p>
              </p:txBody>
            </p:sp>
          </p:grpSp>
          <p:sp>
            <p:nvSpPr>
              <p:cNvPr id="28" name="圆: 空心 27"/>
              <p:cNvSpPr/>
              <p:nvPr/>
            </p:nvSpPr>
            <p:spPr>
              <a:xfrm>
                <a:off x="7692709" y="2057762"/>
                <a:ext cx="2903945" cy="2903945"/>
              </a:xfrm>
              <a:prstGeom prst="donut">
                <a:avLst>
                  <a:gd name="adj" fmla="val 2854"/>
                </a:avLst>
              </a:prstGeom>
              <a:solidFill>
                <a:srgbClr val="222322"/>
              </a:solidFill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5053741" y="2786033"/>
              <a:ext cx="476121" cy="436848"/>
              <a:chOff x="1885950" y="2294244"/>
              <a:chExt cx="476121" cy="43684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1885950" y="2294244"/>
                <a:ext cx="436848" cy="436848"/>
              </a:xfrm>
              <a:prstGeom prst="ellipse">
                <a:avLst/>
              </a:prstGeom>
              <a:solidFill>
                <a:srgbClr val="EDEDED"/>
              </a:solidFill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1925223" y="2349462"/>
                <a:ext cx="4368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dirty="0">
                    <a:solidFill>
                      <a:srgbClr val="222322"/>
                    </a:solidFill>
                  </a:rPr>
                  <a:t>01</a:t>
                </a:r>
                <a:endParaRPr lang="zh-CN" altLang="en-US" sz="1400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509367" y="2786033"/>
              <a:ext cx="476121" cy="436848"/>
              <a:chOff x="1885950" y="2294244"/>
              <a:chExt cx="476121" cy="436848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885950" y="2294244"/>
                <a:ext cx="436848" cy="436848"/>
              </a:xfrm>
              <a:prstGeom prst="ellipse">
                <a:avLst/>
              </a:prstGeom>
              <a:solidFill>
                <a:srgbClr val="EDEDED"/>
              </a:solidFill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925223" y="2349462"/>
                <a:ext cx="4368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dirty="0">
                    <a:solidFill>
                      <a:srgbClr val="222322"/>
                    </a:solidFill>
                  </a:rPr>
                  <a:t>02</a:t>
                </a:r>
                <a:endParaRPr lang="zh-CN" altLang="en-US" sz="1400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964993" y="2786033"/>
              <a:ext cx="476121" cy="436848"/>
              <a:chOff x="1885950" y="2294244"/>
              <a:chExt cx="476121" cy="436848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1885950" y="2294244"/>
                <a:ext cx="436848" cy="436848"/>
              </a:xfrm>
              <a:prstGeom prst="ellipse">
                <a:avLst/>
              </a:prstGeom>
              <a:solidFill>
                <a:srgbClr val="EDEDED"/>
              </a:solidFill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1925223" y="2349462"/>
                <a:ext cx="4368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dirty="0">
                    <a:solidFill>
                      <a:srgbClr val="222322"/>
                    </a:solidFill>
                  </a:rPr>
                  <a:t>03</a:t>
                </a:r>
                <a:endParaRPr lang="zh-CN" altLang="en-US" sz="1400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9420620" y="2786033"/>
              <a:ext cx="476121" cy="436848"/>
              <a:chOff x="1885950" y="2294244"/>
              <a:chExt cx="476121" cy="436848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885950" y="2294244"/>
                <a:ext cx="436848" cy="436848"/>
              </a:xfrm>
              <a:prstGeom prst="ellipse">
                <a:avLst/>
              </a:prstGeom>
              <a:solidFill>
                <a:srgbClr val="EDEDED"/>
              </a:solidFill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925223" y="2349462"/>
                <a:ext cx="43684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dirty="0">
                    <a:solidFill>
                      <a:srgbClr val="222322"/>
                    </a:solidFill>
                  </a:rPr>
                  <a:t>04</a:t>
                </a:r>
                <a:endParaRPr lang="zh-CN" altLang="en-US" sz="1400" dirty="0">
                  <a:solidFill>
                    <a:srgbClr val="222322"/>
                  </a:solidFill>
                </a:endParaRPr>
              </a:p>
            </p:txBody>
          </p:sp>
        </p:grpSp>
      </p:grpSp>
      <p:sp>
        <p:nvSpPr>
          <p:cNvPr id="31" name="文本框 30"/>
          <p:cNvSpPr txBox="1"/>
          <p:nvPr/>
        </p:nvSpPr>
        <p:spPr>
          <a:xfrm>
            <a:off x="3857748" y="3347541"/>
            <a:ext cx="1292662" cy="23432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rgbClr val="222322"/>
                </a:solidFill>
              </a:rPr>
              <a:t>双击输入替换内</a:t>
            </a:r>
            <a:r>
              <a:rPr lang="zh-CN" altLang="en-US" dirty="0" smtClean="0">
                <a:solidFill>
                  <a:srgbClr val="222322"/>
                </a:solidFill>
              </a:rPr>
              <a:t>容编辑文字轻</a:t>
            </a:r>
            <a:r>
              <a:rPr lang="zh-CN" altLang="en-US" dirty="0">
                <a:solidFill>
                  <a:srgbClr val="222322"/>
                </a:solidFill>
              </a:rPr>
              <a:t>松设计高效办公双击</a:t>
            </a:r>
            <a:endParaRPr lang="zh-CN" altLang="en-US" dirty="0">
              <a:solidFill>
                <a:srgbClr val="222322"/>
              </a:solidFill>
            </a:endParaRPr>
          </a:p>
          <a:p>
            <a:endParaRPr lang="zh-CN" altLang="en-US" dirty="0">
              <a:solidFill>
                <a:srgbClr val="222322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416400" y="3347541"/>
            <a:ext cx="1292662" cy="23432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rgbClr val="222322"/>
                </a:solidFill>
              </a:rPr>
              <a:t>双击输入替换内</a:t>
            </a:r>
            <a:r>
              <a:rPr lang="zh-CN" altLang="en-US" dirty="0" smtClean="0">
                <a:solidFill>
                  <a:srgbClr val="222322"/>
                </a:solidFill>
              </a:rPr>
              <a:t>容编辑文字轻</a:t>
            </a:r>
            <a:r>
              <a:rPr lang="zh-CN" altLang="en-US" dirty="0">
                <a:solidFill>
                  <a:srgbClr val="222322"/>
                </a:solidFill>
              </a:rPr>
              <a:t>松设计高效办公双击</a:t>
            </a:r>
            <a:endParaRPr lang="zh-CN" altLang="en-US" dirty="0">
              <a:solidFill>
                <a:srgbClr val="222322"/>
              </a:solidFill>
            </a:endParaRPr>
          </a:p>
          <a:p>
            <a:endParaRPr lang="zh-CN" altLang="en-US" dirty="0">
              <a:solidFill>
                <a:srgbClr val="222322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823362" y="3347541"/>
            <a:ext cx="1292662" cy="23432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rgbClr val="222322"/>
                </a:solidFill>
              </a:rPr>
              <a:t>双击输入替换内</a:t>
            </a:r>
            <a:r>
              <a:rPr lang="zh-CN" altLang="en-US" dirty="0" smtClean="0">
                <a:solidFill>
                  <a:srgbClr val="222322"/>
                </a:solidFill>
              </a:rPr>
              <a:t>容编辑文字轻</a:t>
            </a:r>
            <a:r>
              <a:rPr lang="zh-CN" altLang="en-US" dirty="0">
                <a:solidFill>
                  <a:srgbClr val="222322"/>
                </a:solidFill>
              </a:rPr>
              <a:t>松设计高效办公双击</a:t>
            </a:r>
            <a:endParaRPr lang="zh-CN" altLang="en-US" dirty="0">
              <a:solidFill>
                <a:srgbClr val="222322"/>
              </a:solidFill>
            </a:endParaRPr>
          </a:p>
          <a:p>
            <a:endParaRPr lang="zh-CN" altLang="en-US" dirty="0">
              <a:solidFill>
                <a:srgbClr val="222322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318262" y="3347541"/>
            <a:ext cx="1292662" cy="23432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rgbClr val="222322"/>
                </a:solidFill>
              </a:rPr>
              <a:t>双击输入替换内</a:t>
            </a:r>
            <a:r>
              <a:rPr lang="zh-CN" altLang="en-US" dirty="0" smtClean="0">
                <a:solidFill>
                  <a:srgbClr val="222322"/>
                </a:solidFill>
              </a:rPr>
              <a:t>容编辑文字轻</a:t>
            </a:r>
            <a:r>
              <a:rPr lang="zh-CN" altLang="en-US" dirty="0">
                <a:solidFill>
                  <a:srgbClr val="222322"/>
                </a:solidFill>
              </a:rPr>
              <a:t>松设计高效办公双击</a:t>
            </a:r>
            <a:endParaRPr lang="zh-CN" altLang="en-US" dirty="0">
              <a:solidFill>
                <a:srgbClr val="222322"/>
              </a:solidFill>
            </a:endParaRPr>
          </a:p>
          <a:p>
            <a:endParaRPr lang="zh-CN" altLang="en-US" dirty="0">
              <a:solidFill>
                <a:srgbClr val="22232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0" y="-81841"/>
            <a:ext cx="12192001" cy="6960274"/>
            <a:chOff x="0" y="-81841"/>
            <a:chExt cx="12192001" cy="6960274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>
              <a:off x="-424740" y="342899"/>
              <a:ext cx="6945481" cy="609600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/>
            <a:srcRect t="34350"/>
            <a:stretch>
              <a:fillRect/>
            </a:stretch>
          </p:blipFill>
          <p:spPr>
            <a:xfrm rot="5400000" flipH="1" flipV="1">
              <a:off x="5671260" y="357692"/>
              <a:ext cx="6945481" cy="6096001"/>
            </a:xfrm>
            <a:prstGeom prst="rect">
              <a:avLst/>
            </a:prstGeom>
          </p:spPr>
        </p:pic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435" y="377396"/>
            <a:ext cx="2690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请输入标题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16991" y="1712518"/>
            <a:ext cx="8973376" cy="3984172"/>
            <a:chOff x="1416991" y="1712518"/>
            <a:chExt cx="8973376" cy="3984172"/>
          </a:xfrm>
        </p:grpSpPr>
        <p:grpSp>
          <p:nvGrpSpPr>
            <p:cNvPr id="10" name="组合 9"/>
            <p:cNvGrpSpPr/>
            <p:nvPr/>
          </p:nvGrpSpPr>
          <p:grpSpPr>
            <a:xfrm>
              <a:off x="1416991" y="1712518"/>
              <a:ext cx="2450162" cy="3984172"/>
              <a:chOff x="4815595" y="1785257"/>
              <a:chExt cx="2450162" cy="3984172"/>
            </a:xfrm>
          </p:grpSpPr>
          <p:sp>
            <p:nvSpPr>
              <p:cNvPr id="30" name="矩形: 圆角 29"/>
              <p:cNvSpPr/>
              <p:nvPr/>
            </p:nvSpPr>
            <p:spPr>
              <a:xfrm>
                <a:off x="4999269" y="1785257"/>
                <a:ext cx="2266488" cy="3984172"/>
              </a:xfrm>
              <a:prstGeom prst="roundRect">
                <a:avLst/>
              </a:prstGeom>
              <a:noFill/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4815595" y="2786743"/>
                <a:ext cx="394145" cy="1719943"/>
              </a:xfrm>
              <a:prstGeom prst="rect">
                <a:avLst/>
              </a:prstGeom>
              <a:solidFill>
                <a:srgbClr val="2223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4678598" y="1712518"/>
              <a:ext cx="2450162" cy="3984172"/>
              <a:chOff x="4815595" y="1785257"/>
              <a:chExt cx="2450162" cy="3984172"/>
            </a:xfrm>
          </p:grpSpPr>
          <p:sp>
            <p:nvSpPr>
              <p:cNvPr id="28" name="矩形: 圆角 27"/>
              <p:cNvSpPr/>
              <p:nvPr/>
            </p:nvSpPr>
            <p:spPr>
              <a:xfrm>
                <a:off x="4999269" y="1785257"/>
                <a:ext cx="2266488" cy="3984172"/>
              </a:xfrm>
              <a:prstGeom prst="roundRect">
                <a:avLst/>
              </a:prstGeom>
              <a:noFill/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4815595" y="2786743"/>
                <a:ext cx="394145" cy="1719943"/>
              </a:xfrm>
              <a:prstGeom prst="rect">
                <a:avLst/>
              </a:prstGeom>
              <a:solidFill>
                <a:srgbClr val="2223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7940205" y="1712518"/>
              <a:ext cx="2450162" cy="3984172"/>
              <a:chOff x="4815595" y="1785257"/>
              <a:chExt cx="2450162" cy="3984172"/>
            </a:xfrm>
          </p:grpSpPr>
          <p:sp>
            <p:nvSpPr>
              <p:cNvPr id="26" name="矩形: 圆角 25"/>
              <p:cNvSpPr/>
              <p:nvPr/>
            </p:nvSpPr>
            <p:spPr>
              <a:xfrm>
                <a:off x="4999269" y="1785257"/>
                <a:ext cx="2266488" cy="3984172"/>
              </a:xfrm>
              <a:prstGeom prst="roundRect">
                <a:avLst/>
              </a:prstGeom>
              <a:noFill/>
              <a:ln>
                <a:solidFill>
                  <a:srgbClr val="22232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4815595" y="2786743"/>
                <a:ext cx="394145" cy="1719943"/>
              </a:xfrm>
              <a:prstGeom prst="rect">
                <a:avLst/>
              </a:prstGeom>
              <a:solidFill>
                <a:srgbClr val="2223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518024" y="2292584"/>
              <a:ext cx="1458501" cy="2824039"/>
              <a:chOff x="8721918" y="2334831"/>
              <a:chExt cx="1458501" cy="3181350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9441755" y="2396875"/>
                <a:ext cx="738664" cy="2648674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5338611" y="2292584"/>
              <a:ext cx="1458501" cy="2824039"/>
              <a:chOff x="8721918" y="2334831"/>
              <a:chExt cx="1458501" cy="3181350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9441755" y="2396875"/>
                <a:ext cx="738664" cy="2648674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881476" y="2292584"/>
              <a:ext cx="1458501" cy="2824039"/>
              <a:chOff x="8721918" y="2334831"/>
              <a:chExt cx="1458501" cy="3181350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9441755" y="2396875"/>
                <a:ext cx="738664" cy="2648674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222322"/>
                    </a:solidFill>
                    <a:latin typeface="+mj-ea"/>
                  </a:rPr>
                  <a:t>在此输入标题</a:t>
                </a:r>
                <a:endParaRPr lang="zh-CN" altLang="en-US" b="1" dirty="0">
                  <a:solidFill>
                    <a:srgbClr val="222322"/>
                  </a:solidFill>
                  <a:latin typeface="+mj-ea"/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8721918" y="2334831"/>
                <a:ext cx="1015663" cy="3181350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dirty="0">
                    <a:solidFill>
                      <a:srgbClr val="222322"/>
                    </a:solidFill>
                  </a:rPr>
                  <a:t>双击输入替换内</a:t>
                </a:r>
                <a:r>
                  <a:rPr lang="zh-CN" altLang="en-US" dirty="0" smtClean="0">
                    <a:solidFill>
                      <a:srgbClr val="222322"/>
                    </a:solidFill>
                  </a:rPr>
                  <a:t>容编辑文字轻</a:t>
                </a:r>
                <a:r>
                  <a:rPr lang="zh-CN" altLang="en-US" dirty="0">
                    <a:solidFill>
                      <a:srgbClr val="222322"/>
                    </a:solidFill>
                  </a:rPr>
                  <a:t>松设计高效办公双击</a:t>
                </a:r>
                <a:endParaRPr lang="zh-CN" altLang="en-US" dirty="0">
                  <a:solidFill>
                    <a:srgbClr val="222322"/>
                  </a:solidFill>
                </a:endParaRPr>
              </a:p>
              <a:p>
                <a:endParaRPr lang="zh-CN" altLang="en-US" dirty="0">
                  <a:solidFill>
                    <a:srgbClr val="222322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400000" flipV="1">
            <a:off x="2632499" y="-2701499"/>
            <a:ext cx="6927002" cy="12192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69000"/>
            <a:ext cx="2906487" cy="42001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>
            <a:off x="-424742" y="355739"/>
            <a:ext cx="6945481" cy="609600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/>
          <a:srcRect t="34350"/>
          <a:stretch>
            <a:fillRect/>
          </a:stretch>
        </p:blipFill>
        <p:spPr>
          <a:xfrm rot="5400000" flipH="1" flipV="1">
            <a:off x="5671260" y="357692"/>
            <a:ext cx="6945481" cy="609600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" y="2153048"/>
            <a:ext cx="3246478" cy="473267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grpSp>
        <p:nvGrpSpPr>
          <p:cNvPr id="31" name="组合 30"/>
          <p:cNvGrpSpPr/>
          <p:nvPr/>
        </p:nvGrpSpPr>
        <p:grpSpPr>
          <a:xfrm>
            <a:off x="3485029" y="743825"/>
            <a:ext cx="5221939" cy="5221939"/>
            <a:chOff x="3485029" y="743825"/>
            <a:chExt cx="5221939" cy="5221939"/>
          </a:xfrm>
        </p:grpSpPr>
        <p:sp>
          <p:nvSpPr>
            <p:cNvPr id="2" name="椭圆 1"/>
            <p:cNvSpPr/>
            <p:nvPr/>
          </p:nvSpPr>
          <p:spPr>
            <a:xfrm>
              <a:off x="3485029" y="743825"/>
              <a:ext cx="5221939" cy="5221939"/>
            </a:xfrm>
            <a:prstGeom prst="ellipse">
              <a:avLst/>
            </a:prstGeom>
            <a:solidFill>
              <a:srgbClr val="EDE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827927" y="1012520"/>
              <a:ext cx="4607270" cy="4607270"/>
            </a:xfrm>
            <a:prstGeom prst="ellipse">
              <a:avLst/>
            </a:prstGeom>
            <a:noFill/>
            <a:ln w="19050">
              <a:solidFill>
                <a:srgbClr val="2223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79101">
            <a:off x="7914897" y="1616689"/>
            <a:ext cx="3609889" cy="2702851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812559" y="1238210"/>
            <a:ext cx="2432408" cy="4100949"/>
            <a:chOff x="2448234" y="1488564"/>
            <a:chExt cx="2432408" cy="4100949"/>
          </a:xfrm>
        </p:grpSpPr>
        <p:sp>
          <p:nvSpPr>
            <p:cNvPr id="18" name="文本框 17"/>
            <p:cNvSpPr txBox="1"/>
            <p:nvPr/>
          </p:nvSpPr>
          <p:spPr>
            <a:xfrm>
              <a:off x="2448234" y="1488564"/>
              <a:ext cx="114144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dirty="0">
                  <a:solidFill>
                    <a:srgbClr val="222322"/>
                  </a:solidFill>
                </a:rPr>
                <a:t>感</a:t>
              </a:r>
              <a:endParaRPr lang="zh-CN" altLang="en-US" sz="9600" dirty="0">
                <a:solidFill>
                  <a:srgbClr val="222322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702766" y="2460918"/>
              <a:ext cx="117787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dirty="0">
                  <a:solidFill>
                    <a:srgbClr val="222322"/>
                  </a:solidFill>
                </a:rPr>
                <a:t>谢</a:t>
              </a:r>
              <a:endParaRPr lang="zh-CN" altLang="en-US" sz="9600" dirty="0">
                <a:solidFill>
                  <a:srgbClr val="222322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475804" y="3058224"/>
              <a:ext cx="114144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dirty="0">
                  <a:solidFill>
                    <a:srgbClr val="222322"/>
                  </a:solidFill>
                </a:rPr>
                <a:t>观</a:t>
              </a:r>
              <a:endParaRPr lang="zh-CN" altLang="en-US" sz="9600" dirty="0">
                <a:solidFill>
                  <a:srgbClr val="222322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402716" y="4019853"/>
              <a:ext cx="122476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9600" dirty="0">
                  <a:solidFill>
                    <a:srgbClr val="222322"/>
                  </a:solidFill>
                </a:rPr>
                <a:t>看</a:t>
              </a:r>
              <a:endParaRPr lang="zh-CN" altLang="en-US" sz="9600" dirty="0">
                <a:solidFill>
                  <a:srgbClr val="222322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ISPRING_PRESENTATION_TITLE" val="21101"/>
  <p:tag name="ISPRING_FIRST_PUBLISH" val="1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杨任东竹石体-Light"/>
        <a:ea typeface="杨任东竹石体-Light"/>
        <a:cs typeface=""/>
      </a:majorFont>
      <a:minorFont>
        <a:latin typeface="杨任东竹石体-Light"/>
        <a:ea typeface="杨任东竹石体-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19050">
          <a:solidFill>
            <a:srgbClr val="222322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2089</Words>
  <Application>WPS 演示</Application>
  <PresentationFormat>自定义</PresentationFormat>
  <Paragraphs>422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Arial</vt:lpstr>
      <vt:lpstr>宋体</vt:lpstr>
      <vt:lpstr>Wingdings</vt:lpstr>
      <vt:lpstr>Calibri</vt:lpstr>
      <vt:lpstr>杨任东竹石体-Medium</vt:lpstr>
      <vt:lpstr>思源宋体 CN Medium</vt:lpstr>
      <vt:lpstr>思源黑体 CN Medium</vt:lpstr>
      <vt:lpstr>杨任东竹石体-Light</vt:lpstr>
      <vt:lpstr>Segoe Print</vt:lpstr>
      <vt:lpstr>微软雅黑</vt:lpstr>
      <vt:lpstr>Arial Unicode MS</vt:lpstr>
      <vt:lpstr>等线</vt:lpstr>
      <vt:lpstr>Arial</vt:lpstr>
      <vt:lpstr>黑体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</dc:title>
  <dc:creator>第一PPT</dc:creator>
  <cp:keywords>www.1ppt.com</cp:keywords>
  <dc:description>www.1ppt.com</dc:description>
  <cp:lastModifiedBy>♛</cp:lastModifiedBy>
  <cp:revision>92</cp:revision>
  <dcterms:created xsi:type="dcterms:W3CDTF">2019-02-11T06:51:00Z</dcterms:created>
  <dcterms:modified xsi:type="dcterms:W3CDTF">2019-11-07T06:43:08Z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