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16"/>
  </p:notesMasterIdLst>
  <p:sldIdLst>
    <p:sldId id="257" r:id="rId5"/>
    <p:sldId id="256" r:id="rId6"/>
    <p:sldId id="266" r:id="rId7"/>
    <p:sldId id="261" r:id="rId8"/>
    <p:sldId id="267" r:id="rId9"/>
    <p:sldId id="260" r:id="rId10"/>
    <p:sldId id="271" r:id="rId11"/>
    <p:sldId id="263" r:id="rId12"/>
    <p:sldId id="272" r:id="rId13"/>
    <p:sldId id="264" r:id="rId14"/>
    <p:sldId id="270" r:id="rId15"/>
  </p:sldIdLst>
  <p:sldSz cx="9144000" cy="5143500" type="screen16x9"/>
  <p:notesSz cx="6858000" cy="9144000"/>
  <p:custDataLst>
    <p:tags r:id="rId1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93F41"/>
    <a:srgbClr val="2B2F32"/>
    <a:srgbClr val="324444"/>
    <a:srgbClr val="2CBD94"/>
    <a:srgbClr val="1A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69" autoAdjust="0"/>
    <p:restoredTop sz="94629"/>
  </p:normalViewPr>
  <p:slideViewPr>
    <p:cSldViewPr snapToGrid="0" snapToObjects="1">
      <p:cViewPr varScale="1">
        <p:scale>
          <a:sx n="115" d="100"/>
          <a:sy n="115" d="100"/>
        </p:scale>
        <p:origin x="360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BBD82-8A2A-4EB3-9610-9DDEC15744D6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16F09B-E7CF-4FBD-AE82-9623B45A11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72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449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1849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133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0265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413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04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4473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9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640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968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6F09B-E7CF-4FBD-AE82-9623B45A11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1218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1A1E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2CBD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3244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rgbClr val="2B2F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rgbClr val="393F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775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717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6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A1E21">
              <a:alpha val="6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CBD9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16622" y="494717"/>
            <a:ext cx="1310758" cy="1310758"/>
          </a:xfrm>
          <a:prstGeom prst="ellipse">
            <a:avLst/>
          </a:prstGeom>
          <a:noFill/>
          <a:ln w="63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  <a:endParaRPr kumimoji="1"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86000" y="208063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1" lang="zh-CN" altLang="en-US" sz="2800" b="1" dirty="0">
                <a:solidFill>
                  <a:srgbClr val="2CBD94"/>
                </a:solidFill>
              </a:rPr>
              <a:t>培训工作汇报材料</a:t>
            </a:r>
            <a:r>
              <a:rPr kumimoji="1" lang="en-US" altLang="zh-CN" sz="2800" b="1" dirty="0" err="1">
                <a:solidFill>
                  <a:srgbClr val="2CBD94"/>
                </a:solidFill>
              </a:rPr>
              <a:t>ppt</a:t>
            </a:r>
            <a:r>
              <a:rPr kumimoji="1" lang="zh-CN" altLang="en-US" sz="2800" b="1" dirty="0">
                <a:solidFill>
                  <a:srgbClr val="2CBD94"/>
                </a:solidFill>
              </a:rPr>
              <a:t>模板</a:t>
            </a:r>
            <a:endParaRPr kumimoji="1" lang="en-US" altLang="zh-CN" sz="2800" b="1" dirty="0" smtClean="0">
              <a:solidFill>
                <a:srgbClr val="FFFFFF"/>
              </a:solidFill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H="1">
            <a:off x="1007545" y="2403799"/>
            <a:ext cx="1143984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6953332" y="2409242"/>
            <a:ext cx="1143984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53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661402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49939" y="141099"/>
            <a:ext cx="670309" cy="218421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dirty="0" smtClean="0">
                <a:solidFill>
                  <a:srgbClr val="1A1E21"/>
                </a:solidFill>
              </a:rPr>
              <a:t>LOGO</a:t>
            </a:r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66252" y="33931"/>
            <a:ext cx="789674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ONE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行业分析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670497" y="47831"/>
            <a:ext cx="803763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TWO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项目目的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687391" y="47831"/>
            <a:ext cx="8721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进度安排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772662" y="47831"/>
            <a:ext cx="850037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预算需求 </a:t>
            </a:r>
          </a:p>
        </p:txBody>
      </p:sp>
      <p:sp>
        <p:nvSpPr>
          <p:cNvPr id="13" name="矩形 12"/>
          <p:cNvSpPr/>
          <p:nvPr/>
        </p:nvSpPr>
        <p:spPr>
          <a:xfrm flipV="1">
            <a:off x="3712926" y="615681"/>
            <a:ext cx="670309" cy="4571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19740" y="31332"/>
            <a:ext cx="8319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CONTENTS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/>
                </a:solidFill>
              </a:rPr>
              <a:t>目录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96375" y="1051904"/>
            <a:ext cx="3216551" cy="2837137"/>
          </a:xfrm>
          <a:prstGeom prst="rect">
            <a:avLst/>
          </a:prstGeom>
          <a:solidFill>
            <a:srgbClr val="2CBD94">
              <a:alpha val="9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4726816"/>
            <a:ext cx="9144000" cy="416683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49449" y="1175366"/>
            <a:ext cx="206806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2000" dirty="0" smtClean="0">
                <a:solidFill>
                  <a:schemeClr val="bg1"/>
                </a:solidFill>
              </a:rPr>
              <a:t>CONTENTS</a:t>
            </a:r>
            <a:r>
              <a:rPr kumimoji="1" lang="zh-CN" altLang="en-US" sz="2000" dirty="0" smtClean="0">
                <a:solidFill>
                  <a:schemeClr val="bg1"/>
                </a:solidFill>
              </a:rPr>
              <a:t> 目录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49449" y="2061405"/>
            <a:ext cx="1338828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ONE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第一部分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49449" y="2383764"/>
            <a:ext cx="1352228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TWO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第二部分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9449" y="2706123"/>
            <a:ext cx="1420606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THREE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第三部分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49449" y="3028483"/>
            <a:ext cx="1402948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FOUR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第四部分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025777" y="2067766"/>
            <a:ext cx="697627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行业分析 </a:t>
            </a:r>
          </a:p>
        </p:txBody>
      </p:sp>
      <p:sp>
        <p:nvSpPr>
          <p:cNvPr id="24" name="矩形 23"/>
          <p:cNvSpPr/>
          <p:nvPr/>
        </p:nvSpPr>
        <p:spPr>
          <a:xfrm>
            <a:off x="2025777" y="2388005"/>
            <a:ext cx="697627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项目目的 </a:t>
            </a:r>
          </a:p>
        </p:txBody>
      </p:sp>
      <p:sp>
        <p:nvSpPr>
          <p:cNvPr id="25" name="矩形 24"/>
          <p:cNvSpPr/>
          <p:nvPr/>
        </p:nvSpPr>
        <p:spPr>
          <a:xfrm>
            <a:off x="2025777" y="2708244"/>
            <a:ext cx="697627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进度安排 </a:t>
            </a:r>
          </a:p>
        </p:txBody>
      </p:sp>
      <p:sp>
        <p:nvSpPr>
          <p:cNvPr id="26" name="矩形 25"/>
          <p:cNvSpPr/>
          <p:nvPr/>
        </p:nvSpPr>
        <p:spPr>
          <a:xfrm>
            <a:off x="2025777" y="3028483"/>
            <a:ext cx="697627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预算需求 </a:t>
            </a:r>
          </a:p>
        </p:txBody>
      </p:sp>
    </p:spTree>
    <p:extLst>
      <p:ext uri="{BB962C8B-B14F-4D97-AF65-F5344CB8AC3E}">
        <p14:creationId xmlns:p14="http://schemas.microsoft.com/office/powerpoint/2010/main" val="30933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 smtClean="0">
                <a:solidFill>
                  <a:schemeClr val="bg1"/>
                </a:solidFill>
              </a:rPr>
              <a:t>1</a:t>
            </a:r>
            <a:endParaRPr kumimoji="1" lang="zh-CN" altLang="en-US" sz="90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9344" y="2375151"/>
            <a:ext cx="2985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chemeClr val="bg1"/>
                </a:solidFill>
              </a:rPr>
              <a:t>SECTION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HERE</a:t>
            </a:r>
          </a:p>
          <a:p>
            <a:pPr lvl="0">
              <a:lnSpc>
                <a:spcPct val="130000"/>
              </a:lnSpc>
            </a:pPr>
            <a:r>
              <a:rPr kumimoji="1" lang="zh-CN" altLang="en-US" sz="2400" dirty="0">
                <a:solidFill>
                  <a:srgbClr val="FFFFFF"/>
                </a:solidFill>
              </a:rPr>
              <a:t>行业分析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37307" y="3298481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25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49939" y="141099"/>
            <a:ext cx="670309" cy="218421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dirty="0" smtClean="0">
                <a:solidFill>
                  <a:srgbClr val="1A1E21"/>
                </a:solidFill>
              </a:rPr>
              <a:t>LOGO</a:t>
            </a:r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 flipV="1">
            <a:off x="4750337" y="615681"/>
            <a:ext cx="670309" cy="4571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19740" y="31332"/>
            <a:ext cx="8319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CONTENTS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目录</a:t>
            </a:r>
            <a:endParaRPr kumimoji="1"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57" name="组 56"/>
          <p:cNvGrpSpPr/>
          <p:nvPr/>
        </p:nvGrpSpPr>
        <p:grpSpPr>
          <a:xfrm>
            <a:off x="514811" y="1406590"/>
            <a:ext cx="3612719" cy="2991627"/>
            <a:chOff x="622283" y="1187126"/>
            <a:chExt cx="3997679" cy="3310405"/>
          </a:xfrm>
        </p:grpSpPr>
        <p:cxnSp>
          <p:nvCxnSpPr>
            <p:cNvPr id="23" name="直线连接符 22"/>
            <p:cNvCxnSpPr/>
            <p:nvPr/>
          </p:nvCxnSpPr>
          <p:spPr>
            <a:xfrm>
              <a:off x="2164230" y="1909015"/>
              <a:ext cx="238161" cy="520775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H="1">
              <a:off x="2937830" y="1810049"/>
              <a:ext cx="268128" cy="758847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>
              <a:off x="1279895" y="2939401"/>
              <a:ext cx="699483" cy="0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>
              <a:off x="3284094" y="2928592"/>
              <a:ext cx="699483" cy="0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2016014" y="3202545"/>
              <a:ext cx="256484" cy="806243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 flipV="1">
              <a:off x="2937830" y="3078506"/>
              <a:ext cx="346264" cy="860322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矩形 2"/>
            <p:cNvSpPr/>
            <p:nvPr/>
          </p:nvSpPr>
          <p:spPr>
            <a:xfrm>
              <a:off x="1859579" y="2364243"/>
              <a:ext cx="1578403" cy="903850"/>
            </a:xfrm>
            <a:custGeom>
              <a:avLst/>
              <a:gdLst/>
              <a:ahLst/>
              <a:cxnLst/>
              <a:rect l="l" t="t" r="r" b="b"/>
              <a:pathLst>
                <a:path w="3421550" h="1763487">
                  <a:moveTo>
                    <a:pt x="1328648" y="0"/>
                  </a:moveTo>
                  <a:cubicBezTo>
                    <a:pt x="1584363" y="0"/>
                    <a:pt x="1809817" y="129561"/>
                    <a:pt x="1942948" y="326620"/>
                  </a:cubicBezTo>
                  <a:lnTo>
                    <a:pt x="1955795" y="350289"/>
                  </a:lnTo>
                  <a:lnTo>
                    <a:pt x="1961105" y="345908"/>
                  </a:lnTo>
                  <a:cubicBezTo>
                    <a:pt x="2042399" y="290987"/>
                    <a:pt x="2140401" y="258918"/>
                    <a:pt x="2245892" y="258918"/>
                  </a:cubicBezTo>
                  <a:cubicBezTo>
                    <a:pt x="2456875" y="258918"/>
                    <a:pt x="2637898" y="387194"/>
                    <a:pt x="2715222" y="570011"/>
                  </a:cubicBezTo>
                  <a:lnTo>
                    <a:pt x="2724181" y="598872"/>
                  </a:lnTo>
                  <a:lnTo>
                    <a:pt x="2833721" y="587829"/>
                  </a:lnTo>
                  <a:cubicBezTo>
                    <a:pt x="3158370" y="587829"/>
                    <a:pt x="3421550" y="851009"/>
                    <a:pt x="3421550" y="1175658"/>
                  </a:cubicBezTo>
                  <a:cubicBezTo>
                    <a:pt x="3421550" y="1500307"/>
                    <a:pt x="3158370" y="1763487"/>
                    <a:pt x="2833721" y="1763487"/>
                  </a:cubicBezTo>
                  <a:lnTo>
                    <a:pt x="2833711" y="1763486"/>
                  </a:lnTo>
                  <a:lnTo>
                    <a:pt x="629716" y="1763486"/>
                  </a:lnTo>
                  <a:lnTo>
                    <a:pt x="629716" y="1759265"/>
                  </a:lnTo>
                  <a:lnTo>
                    <a:pt x="587829" y="1763487"/>
                  </a:lnTo>
                  <a:cubicBezTo>
                    <a:pt x="263180" y="1763487"/>
                    <a:pt x="0" y="1500307"/>
                    <a:pt x="0" y="1175658"/>
                  </a:cubicBezTo>
                  <a:cubicBezTo>
                    <a:pt x="0" y="851009"/>
                    <a:pt x="263180" y="587829"/>
                    <a:pt x="587829" y="587829"/>
                  </a:cubicBezTo>
                  <a:lnTo>
                    <a:pt x="603652" y="589026"/>
                  </a:lnTo>
                  <a:lnTo>
                    <a:pt x="646045" y="452459"/>
                  </a:lnTo>
                  <a:cubicBezTo>
                    <a:pt x="758508" y="186568"/>
                    <a:pt x="1021790" y="0"/>
                    <a:pt x="1328648" y="0"/>
                  </a:cubicBezTo>
                  <a:close/>
                </a:path>
              </a:pathLst>
            </a:custGeom>
            <a:solidFill>
              <a:srgbClr val="2CBD94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1629636" y="1226208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1</a:t>
              </a:r>
              <a:endParaRPr kumimoji="1" lang="zh-CN" altLang="en-US" dirty="0"/>
            </a:p>
          </p:txBody>
        </p:sp>
        <p:sp>
          <p:nvSpPr>
            <p:cNvPr id="17" name="椭圆 16"/>
            <p:cNvSpPr/>
            <p:nvPr/>
          </p:nvSpPr>
          <p:spPr>
            <a:xfrm>
              <a:off x="2937830" y="1226208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2</a:t>
              </a:r>
              <a:endParaRPr kumimoji="1" lang="zh-CN" altLang="en-US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700446" y="2429790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6</a:t>
              </a:r>
              <a:endParaRPr kumimoji="1" lang="zh-CN" altLang="en-US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1629636" y="3724776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5</a:t>
              </a:r>
              <a:endParaRPr kumimoji="1" lang="zh-CN" altLang="en-US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2937830" y="3724776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4</a:t>
              </a:r>
              <a:endParaRPr kumimoji="1" lang="zh-CN" altLang="en-US" dirty="0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47207" y="2429790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dirty="0" smtClean="0"/>
                <a:t>3</a:t>
              </a:r>
              <a:endParaRPr kumimoji="1" lang="zh-CN" altLang="en-US" dirty="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431341" y="2113185"/>
              <a:ext cx="454993" cy="45499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402392" y="1827336"/>
              <a:ext cx="343254" cy="343254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2335361" y="3384829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476403" y="3150647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1586932" y="3033911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3160442" y="2133270"/>
              <a:ext cx="473393" cy="47339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20651" y="3349818"/>
              <a:ext cx="138928" cy="138928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421158" y="1827336"/>
              <a:ext cx="171627" cy="171627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2773500" y="1187126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671503" y="2074103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622283" y="2325161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457153" y="3310736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583125" y="3728594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693689" y="4008788"/>
              <a:ext cx="144847" cy="144847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82076" y="3619011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4998161" y="1636964"/>
            <a:ext cx="3564620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</a:t>
            </a:r>
            <a:r>
              <a:rPr lang="zh-CN" altLang="en-US" sz="1000" dirty="0" smtClean="0">
                <a:solidFill>
                  <a:srgbClr val="FFFFFF"/>
                </a:solidFill>
              </a:rPr>
              <a:t>。标题数字等都可以通过点击</a:t>
            </a:r>
            <a:r>
              <a:rPr lang="zh-CN" altLang="en-US" sz="1000" dirty="0">
                <a:solidFill>
                  <a:srgbClr val="FFFFFF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FFFFFF"/>
                </a:solidFill>
              </a:rPr>
              <a:t>。</a:t>
            </a:r>
            <a:endParaRPr lang="en-US" altLang="zh-CN" sz="10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</a:t>
            </a:r>
            <a:r>
              <a:rPr lang="zh-CN" altLang="en-US" sz="1000" dirty="0" smtClean="0">
                <a:solidFill>
                  <a:srgbClr val="FFFFFF"/>
                </a:solidFill>
              </a:rPr>
              <a:t>。</a:t>
            </a:r>
            <a:endParaRPr kumimoji="1" lang="zh-CN" altLang="en-US" sz="1000" dirty="0">
              <a:solidFill>
                <a:srgbClr val="FFFFFF"/>
              </a:solidFill>
            </a:endParaRPr>
          </a:p>
        </p:txBody>
      </p:sp>
      <p:grpSp>
        <p:nvGrpSpPr>
          <p:cNvPr id="62" name="组 61"/>
          <p:cNvGrpSpPr/>
          <p:nvPr/>
        </p:nvGrpSpPr>
        <p:grpSpPr>
          <a:xfrm>
            <a:off x="4698002" y="1679252"/>
            <a:ext cx="241910" cy="241910"/>
            <a:chOff x="4698002" y="1679252"/>
            <a:chExt cx="241910" cy="241910"/>
          </a:xfrm>
        </p:grpSpPr>
        <p:sp>
          <p:nvSpPr>
            <p:cNvPr id="58" name="椭圆 57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grpSp>
          <p:nvGrpSpPr>
            <p:cNvPr id="61" name="组 60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59" name="矩形 58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0" name="矩形 59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63" name="组 62"/>
          <p:cNvGrpSpPr/>
          <p:nvPr/>
        </p:nvGrpSpPr>
        <p:grpSpPr>
          <a:xfrm>
            <a:off x="4698002" y="2464788"/>
            <a:ext cx="241910" cy="241910"/>
            <a:chOff x="4698002" y="1679252"/>
            <a:chExt cx="241910" cy="241910"/>
          </a:xfrm>
        </p:grpSpPr>
        <p:sp>
          <p:nvSpPr>
            <p:cNvPr id="64" name="椭圆 63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grpSp>
          <p:nvGrpSpPr>
            <p:cNvPr id="65" name="组 64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66" name="矩形 65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67" name="矩形 66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68" name="组 67"/>
          <p:cNvGrpSpPr/>
          <p:nvPr/>
        </p:nvGrpSpPr>
        <p:grpSpPr>
          <a:xfrm>
            <a:off x="4698002" y="3250325"/>
            <a:ext cx="241910" cy="241910"/>
            <a:chOff x="4698002" y="1679252"/>
            <a:chExt cx="241910" cy="241910"/>
          </a:xfrm>
        </p:grpSpPr>
        <p:sp>
          <p:nvSpPr>
            <p:cNvPr id="69" name="椭圆 68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/>
            </a:p>
          </p:txBody>
        </p:sp>
        <p:grpSp>
          <p:nvGrpSpPr>
            <p:cNvPr id="70" name="组 69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71" name="矩形 70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55" name="文本框 54"/>
          <p:cNvSpPr txBox="1"/>
          <p:nvPr/>
        </p:nvSpPr>
        <p:spPr>
          <a:xfrm>
            <a:off x="4666252" y="33931"/>
            <a:ext cx="789674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ONE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行业分析 </a:t>
            </a:r>
          </a:p>
        </p:txBody>
      </p:sp>
      <p:sp>
        <p:nvSpPr>
          <p:cNvPr id="73" name="文本框 72"/>
          <p:cNvSpPr txBox="1"/>
          <p:nvPr/>
        </p:nvSpPr>
        <p:spPr>
          <a:xfrm>
            <a:off x="5670497" y="47831"/>
            <a:ext cx="803763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TWO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项目目的 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6687391" y="47831"/>
            <a:ext cx="8721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进度安排 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7772662" y="47831"/>
            <a:ext cx="850037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A6A6A6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A6A6A6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A6A6A6"/>
                </a:solidFill>
              </a:rPr>
              <a:t>预算需求 </a:t>
            </a:r>
          </a:p>
        </p:txBody>
      </p:sp>
    </p:spTree>
    <p:extLst>
      <p:ext uri="{BB962C8B-B14F-4D97-AF65-F5344CB8AC3E}">
        <p14:creationId xmlns:p14="http://schemas.microsoft.com/office/powerpoint/2010/main" val="290827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 smtClean="0">
                <a:solidFill>
                  <a:schemeClr val="bg1"/>
                </a:solidFill>
              </a:rPr>
              <a:t>2</a:t>
            </a:r>
            <a:endParaRPr kumimoji="1" lang="zh-CN" altLang="en-US" sz="9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79344" y="2375151"/>
            <a:ext cx="2985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chemeClr val="bg1"/>
                </a:solidFill>
              </a:rPr>
              <a:t>SECTION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HERE</a:t>
            </a:r>
          </a:p>
          <a:p>
            <a:pPr lvl="0">
              <a:lnSpc>
                <a:spcPct val="130000"/>
              </a:lnSpc>
            </a:pPr>
            <a:r>
              <a:rPr kumimoji="1" lang="zh-CN" altLang="en-US" sz="2400" dirty="0">
                <a:solidFill>
                  <a:srgbClr val="FFFFFF"/>
                </a:solidFill>
              </a:rPr>
              <a:t>项目目的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137307" y="3298481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5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 flipV="1">
            <a:off x="0" y="3894364"/>
            <a:ext cx="9144000" cy="1249136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grpSp>
        <p:nvGrpSpPr>
          <p:cNvPr id="42" name="组 41"/>
          <p:cNvGrpSpPr/>
          <p:nvPr/>
        </p:nvGrpSpPr>
        <p:grpSpPr>
          <a:xfrm>
            <a:off x="6156176" y="1007953"/>
            <a:ext cx="452588" cy="452588"/>
            <a:chOff x="6156176" y="1007953"/>
            <a:chExt cx="452588" cy="452588"/>
          </a:xfrm>
        </p:grpSpPr>
        <p:sp>
          <p:nvSpPr>
            <p:cNvPr id="3" name="椭圆 2"/>
            <p:cNvSpPr/>
            <p:nvPr/>
          </p:nvSpPr>
          <p:spPr>
            <a:xfrm>
              <a:off x="6156176" y="1007953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grpSp>
          <p:nvGrpSpPr>
            <p:cNvPr id="4" name="组合 124"/>
            <p:cNvGrpSpPr/>
            <p:nvPr/>
          </p:nvGrpSpPr>
          <p:grpSpPr>
            <a:xfrm>
              <a:off x="6259715" y="1104364"/>
              <a:ext cx="245510" cy="259766"/>
              <a:chOff x="5908675" y="1281113"/>
              <a:chExt cx="246063" cy="260350"/>
            </a:xfrm>
            <a:solidFill>
              <a:srgbClr val="1A1E21"/>
            </a:solidFill>
            <a:effectLst/>
          </p:grpSpPr>
          <p:sp>
            <p:nvSpPr>
              <p:cNvPr id="5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 w="6350" cmpd="sng">
                <a:noFill/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7" name="Freeform 7"/>
              <p:cNvSpPr>
                <a:spLocks/>
              </p:cNvSpPr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8" name="Freeform 8"/>
              <p:cNvSpPr>
                <a:spLocks/>
              </p:cNvSpPr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9" name="Freeform 9"/>
              <p:cNvSpPr>
                <a:spLocks/>
              </p:cNvSpPr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</p:grpSp>
      </p:grpSp>
      <p:grpSp>
        <p:nvGrpSpPr>
          <p:cNvPr id="40" name="组 39"/>
          <p:cNvGrpSpPr/>
          <p:nvPr/>
        </p:nvGrpSpPr>
        <p:grpSpPr>
          <a:xfrm>
            <a:off x="2535236" y="1007953"/>
            <a:ext cx="452588" cy="452588"/>
            <a:chOff x="2535236" y="1007953"/>
            <a:chExt cx="452588" cy="452588"/>
          </a:xfrm>
        </p:grpSpPr>
        <p:sp>
          <p:nvSpPr>
            <p:cNvPr id="11" name="椭圆 10"/>
            <p:cNvSpPr/>
            <p:nvPr/>
          </p:nvSpPr>
          <p:spPr>
            <a:xfrm>
              <a:off x="2535236" y="1007953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grpSp>
          <p:nvGrpSpPr>
            <p:cNvPr id="12" name="组合 138"/>
            <p:cNvGrpSpPr/>
            <p:nvPr/>
          </p:nvGrpSpPr>
          <p:grpSpPr>
            <a:xfrm>
              <a:off x="2633231" y="1105948"/>
              <a:ext cx="256597" cy="256598"/>
              <a:chOff x="5903913" y="4632325"/>
              <a:chExt cx="257175" cy="257176"/>
            </a:xfrm>
            <a:solidFill>
              <a:srgbClr val="1A1E21"/>
            </a:solidFill>
            <a:effectLst/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5934075" y="4783138"/>
                <a:ext cx="195262" cy="106363"/>
              </a:xfrm>
              <a:custGeom>
                <a:avLst/>
                <a:gdLst>
                  <a:gd name="T0" fmla="*/ 123 w 123"/>
                  <a:gd name="T1" fmla="*/ 67 h 67"/>
                  <a:gd name="T2" fmla="*/ 0 w 123"/>
                  <a:gd name="T3" fmla="*/ 67 h 67"/>
                  <a:gd name="T4" fmla="*/ 0 w 123"/>
                  <a:gd name="T5" fmla="*/ 0 h 67"/>
                  <a:gd name="T6" fmla="*/ 10 w 123"/>
                  <a:gd name="T7" fmla="*/ 0 h 67"/>
                  <a:gd name="T8" fmla="*/ 10 w 123"/>
                  <a:gd name="T9" fmla="*/ 57 h 67"/>
                  <a:gd name="T10" fmla="*/ 113 w 123"/>
                  <a:gd name="T11" fmla="*/ 57 h 67"/>
                  <a:gd name="T12" fmla="*/ 113 w 123"/>
                  <a:gd name="T13" fmla="*/ 0 h 67"/>
                  <a:gd name="T14" fmla="*/ 123 w 123"/>
                  <a:gd name="T15" fmla="*/ 0 h 67"/>
                  <a:gd name="T16" fmla="*/ 123 w 123"/>
                  <a:gd name="T1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23" y="67"/>
                    </a:moveTo>
                    <a:lnTo>
                      <a:pt x="0" y="67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57"/>
                    </a:lnTo>
                    <a:lnTo>
                      <a:pt x="113" y="57"/>
                    </a:lnTo>
                    <a:lnTo>
                      <a:pt x="113" y="0"/>
                    </a:lnTo>
                    <a:lnTo>
                      <a:pt x="123" y="0"/>
                    </a:lnTo>
                    <a:lnTo>
                      <a:pt x="123" y="67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903913" y="4632325"/>
                <a:ext cx="257175" cy="149225"/>
              </a:xfrm>
              <a:custGeom>
                <a:avLst/>
                <a:gdLst>
                  <a:gd name="T0" fmla="*/ 154 w 162"/>
                  <a:gd name="T1" fmla="*/ 94 h 94"/>
                  <a:gd name="T2" fmla="*/ 81 w 162"/>
                  <a:gd name="T3" fmla="*/ 15 h 94"/>
                  <a:gd name="T4" fmla="*/ 7 w 162"/>
                  <a:gd name="T5" fmla="*/ 94 h 94"/>
                  <a:gd name="T6" fmla="*/ 0 w 162"/>
                  <a:gd name="T7" fmla="*/ 86 h 94"/>
                  <a:gd name="T8" fmla="*/ 81 w 162"/>
                  <a:gd name="T9" fmla="*/ 0 h 94"/>
                  <a:gd name="T10" fmla="*/ 162 w 162"/>
                  <a:gd name="T11" fmla="*/ 86 h 94"/>
                  <a:gd name="T12" fmla="*/ 154 w 162"/>
                  <a:gd name="T13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2" h="94">
                    <a:moveTo>
                      <a:pt x="154" y="94"/>
                    </a:moveTo>
                    <a:lnTo>
                      <a:pt x="81" y="15"/>
                    </a:lnTo>
                    <a:lnTo>
                      <a:pt x="7" y="94"/>
                    </a:lnTo>
                    <a:lnTo>
                      <a:pt x="0" y="86"/>
                    </a:lnTo>
                    <a:lnTo>
                      <a:pt x="81" y="0"/>
                    </a:lnTo>
                    <a:lnTo>
                      <a:pt x="162" y="86"/>
                    </a:lnTo>
                    <a:lnTo>
                      <a:pt x="154" y="94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999163" y="4783138"/>
                <a:ext cx="65087" cy="73025"/>
              </a:xfrm>
              <a:custGeom>
                <a:avLst/>
                <a:gdLst>
                  <a:gd name="T0" fmla="*/ 41 w 41"/>
                  <a:gd name="T1" fmla="*/ 46 h 46"/>
                  <a:gd name="T2" fmla="*/ 31 w 41"/>
                  <a:gd name="T3" fmla="*/ 46 h 46"/>
                  <a:gd name="T4" fmla="*/ 31 w 41"/>
                  <a:gd name="T5" fmla="*/ 10 h 46"/>
                  <a:gd name="T6" fmla="*/ 10 w 41"/>
                  <a:gd name="T7" fmla="*/ 10 h 46"/>
                  <a:gd name="T8" fmla="*/ 10 w 41"/>
                  <a:gd name="T9" fmla="*/ 46 h 46"/>
                  <a:gd name="T10" fmla="*/ 0 w 41"/>
                  <a:gd name="T11" fmla="*/ 46 h 46"/>
                  <a:gd name="T12" fmla="*/ 0 w 41"/>
                  <a:gd name="T13" fmla="*/ 0 h 46"/>
                  <a:gd name="T14" fmla="*/ 41 w 41"/>
                  <a:gd name="T15" fmla="*/ 0 h 46"/>
                  <a:gd name="T16" fmla="*/ 41 w 4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46">
                    <a:moveTo>
                      <a:pt x="41" y="46"/>
                    </a:moveTo>
                    <a:lnTo>
                      <a:pt x="31" y="46"/>
                    </a:lnTo>
                    <a:lnTo>
                      <a:pt x="31" y="10"/>
                    </a:lnTo>
                    <a:lnTo>
                      <a:pt x="10" y="10"/>
                    </a:lnTo>
                    <a:lnTo>
                      <a:pt x="10" y="46"/>
                    </a:lnTo>
                    <a:lnTo>
                      <a:pt x="0" y="46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6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  <p:sp>
            <p:nvSpPr>
              <p:cNvPr id="16" name="Freeform 19"/>
              <p:cNvSpPr>
                <a:spLocks noEditPoints="1"/>
              </p:cNvSpPr>
              <p:nvPr/>
            </p:nvSpPr>
            <p:spPr bwMode="auto">
              <a:xfrm>
                <a:off x="5999163" y="4702175"/>
                <a:ext cx="65087" cy="65088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/>
                  <a:ea typeface="微软雅黑"/>
                </a:endParaRPr>
              </a:p>
            </p:txBody>
          </p:sp>
        </p:grpSp>
      </p:grpSp>
      <p:grpSp>
        <p:nvGrpSpPr>
          <p:cNvPr id="41" name="组 40"/>
          <p:cNvGrpSpPr/>
          <p:nvPr/>
        </p:nvGrpSpPr>
        <p:grpSpPr>
          <a:xfrm>
            <a:off x="2534442" y="2443198"/>
            <a:ext cx="452588" cy="452588"/>
            <a:chOff x="2534442" y="2443198"/>
            <a:chExt cx="452588" cy="452588"/>
          </a:xfrm>
        </p:grpSpPr>
        <p:sp>
          <p:nvSpPr>
            <p:cNvPr id="18" name="椭圆 17"/>
            <p:cNvSpPr/>
            <p:nvPr/>
          </p:nvSpPr>
          <p:spPr>
            <a:xfrm>
              <a:off x="2534442" y="2443198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2630061" y="2546737"/>
              <a:ext cx="261349" cy="245511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rgbClr val="1A1E21"/>
            </a:solidFill>
            <a:ln w="6350" cmpd="sng"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6156176" y="2443198"/>
            <a:ext cx="452588" cy="452588"/>
            <a:chOff x="6156176" y="2443198"/>
            <a:chExt cx="452588" cy="452588"/>
          </a:xfrm>
        </p:grpSpPr>
        <p:sp>
          <p:nvSpPr>
            <p:cNvPr id="21" name="椭圆 20"/>
            <p:cNvSpPr/>
            <p:nvPr/>
          </p:nvSpPr>
          <p:spPr>
            <a:xfrm>
              <a:off x="6156176" y="2443198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grpSp>
          <p:nvGrpSpPr>
            <p:cNvPr id="22" name="组合 148"/>
            <p:cNvGrpSpPr/>
            <p:nvPr/>
          </p:nvGrpSpPr>
          <p:grpSpPr>
            <a:xfrm>
              <a:off x="6251795" y="2553864"/>
              <a:ext cx="261349" cy="231255"/>
              <a:chOff x="3889375" y="3302000"/>
              <a:chExt cx="261938" cy="231776"/>
            </a:xfrm>
            <a:solidFill>
              <a:srgbClr val="1A1E21"/>
            </a:solidFill>
            <a:effectLst/>
          </p:grpSpPr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956050" y="3354388"/>
                <a:ext cx="57150" cy="98425"/>
              </a:xfrm>
              <a:custGeom>
                <a:avLst/>
                <a:gdLst>
                  <a:gd name="T0" fmla="*/ 36 w 36"/>
                  <a:gd name="T1" fmla="*/ 62 h 62"/>
                  <a:gd name="T2" fmla="*/ 10 w 36"/>
                  <a:gd name="T3" fmla="*/ 62 h 62"/>
                  <a:gd name="T4" fmla="*/ 10 w 36"/>
                  <a:gd name="T5" fmla="*/ 52 h 62"/>
                  <a:gd name="T6" fmla="*/ 25 w 36"/>
                  <a:gd name="T7" fmla="*/ 52 h 62"/>
                  <a:gd name="T8" fmla="*/ 25 w 36"/>
                  <a:gd name="T9" fmla="*/ 10 h 62"/>
                  <a:gd name="T10" fmla="*/ 0 w 36"/>
                  <a:gd name="T11" fmla="*/ 10 h 62"/>
                  <a:gd name="T12" fmla="*/ 0 w 36"/>
                  <a:gd name="T13" fmla="*/ 0 h 62"/>
                  <a:gd name="T14" fmla="*/ 36 w 36"/>
                  <a:gd name="T15" fmla="*/ 0 h 62"/>
                  <a:gd name="T16" fmla="*/ 36 w 36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2">
                    <a:moveTo>
                      <a:pt x="36" y="62"/>
                    </a:moveTo>
                    <a:lnTo>
                      <a:pt x="10" y="62"/>
                    </a:lnTo>
                    <a:lnTo>
                      <a:pt x="10" y="52"/>
                    </a:lnTo>
                    <a:lnTo>
                      <a:pt x="25" y="52"/>
                    </a:lnTo>
                    <a:lnTo>
                      <a:pt x="25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62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4002088" y="3302000"/>
                <a:ext cx="149225" cy="203200"/>
              </a:xfrm>
              <a:custGeom>
                <a:avLst/>
                <a:gdLst>
                  <a:gd name="T0" fmla="*/ 94 w 94"/>
                  <a:gd name="T1" fmla="*/ 128 h 128"/>
                  <a:gd name="T2" fmla="*/ 0 w 94"/>
                  <a:gd name="T3" fmla="*/ 95 h 128"/>
                  <a:gd name="T4" fmla="*/ 3 w 94"/>
                  <a:gd name="T5" fmla="*/ 85 h 128"/>
                  <a:gd name="T6" fmla="*/ 84 w 94"/>
                  <a:gd name="T7" fmla="*/ 113 h 128"/>
                  <a:gd name="T8" fmla="*/ 84 w 94"/>
                  <a:gd name="T9" fmla="*/ 15 h 128"/>
                  <a:gd name="T10" fmla="*/ 3 w 94"/>
                  <a:gd name="T11" fmla="*/ 43 h 128"/>
                  <a:gd name="T12" fmla="*/ 0 w 94"/>
                  <a:gd name="T13" fmla="*/ 33 h 128"/>
                  <a:gd name="T14" fmla="*/ 94 w 94"/>
                  <a:gd name="T15" fmla="*/ 0 h 128"/>
                  <a:gd name="T16" fmla="*/ 94 w 94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128">
                    <a:moveTo>
                      <a:pt x="94" y="128"/>
                    </a:moveTo>
                    <a:lnTo>
                      <a:pt x="0" y="95"/>
                    </a:lnTo>
                    <a:lnTo>
                      <a:pt x="3" y="85"/>
                    </a:lnTo>
                    <a:lnTo>
                      <a:pt x="84" y="113"/>
                    </a:lnTo>
                    <a:lnTo>
                      <a:pt x="84" y="15"/>
                    </a:lnTo>
                    <a:lnTo>
                      <a:pt x="3" y="43"/>
                    </a:lnTo>
                    <a:lnTo>
                      <a:pt x="0" y="33"/>
                    </a:lnTo>
                    <a:lnTo>
                      <a:pt x="94" y="0"/>
                    </a:lnTo>
                    <a:lnTo>
                      <a:pt x="94" y="128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4035425" y="3352800"/>
                <a:ext cx="77787" cy="42863"/>
              </a:xfrm>
              <a:custGeom>
                <a:avLst/>
                <a:gdLst>
                  <a:gd name="T0" fmla="*/ 2 w 49"/>
                  <a:gd name="T1" fmla="*/ 27 h 27"/>
                  <a:gd name="T2" fmla="*/ 0 w 49"/>
                  <a:gd name="T3" fmla="*/ 17 h 27"/>
                  <a:gd name="T4" fmla="*/ 46 w 49"/>
                  <a:gd name="T5" fmla="*/ 0 h 27"/>
                  <a:gd name="T6" fmla="*/ 49 w 49"/>
                  <a:gd name="T7" fmla="*/ 9 h 27"/>
                  <a:gd name="T8" fmla="*/ 2 w 4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2" y="27"/>
                    </a:moveTo>
                    <a:lnTo>
                      <a:pt x="0" y="17"/>
                    </a:lnTo>
                    <a:lnTo>
                      <a:pt x="46" y="0"/>
                    </a:lnTo>
                    <a:lnTo>
                      <a:pt x="49" y="9"/>
                    </a:lnTo>
                    <a:lnTo>
                      <a:pt x="2" y="27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26" name="Freeform 14"/>
              <p:cNvSpPr>
                <a:spLocks noEditPoints="1"/>
              </p:cNvSpPr>
              <p:nvPr/>
            </p:nvSpPr>
            <p:spPr bwMode="auto">
              <a:xfrm>
                <a:off x="3889375" y="3354388"/>
                <a:ext cx="49212" cy="98425"/>
              </a:xfrm>
              <a:custGeom>
                <a:avLst/>
                <a:gdLst>
                  <a:gd name="T0" fmla="*/ 31 w 31"/>
                  <a:gd name="T1" fmla="*/ 62 h 62"/>
                  <a:gd name="T2" fmla="*/ 0 w 31"/>
                  <a:gd name="T3" fmla="*/ 62 h 62"/>
                  <a:gd name="T4" fmla="*/ 0 w 31"/>
                  <a:gd name="T5" fmla="*/ 0 h 62"/>
                  <a:gd name="T6" fmla="*/ 31 w 31"/>
                  <a:gd name="T7" fmla="*/ 0 h 62"/>
                  <a:gd name="T8" fmla="*/ 31 w 31"/>
                  <a:gd name="T9" fmla="*/ 62 h 62"/>
                  <a:gd name="T10" fmla="*/ 11 w 31"/>
                  <a:gd name="T11" fmla="*/ 52 h 62"/>
                  <a:gd name="T12" fmla="*/ 21 w 31"/>
                  <a:gd name="T13" fmla="*/ 52 h 62"/>
                  <a:gd name="T14" fmla="*/ 21 w 31"/>
                  <a:gd name="T15" fmla="*/ 10 h 62"/>
                  <a:gd name="T16" fmla="*/ 11 w 31"/>
                  <a:gd name="T17" fmla="*/ 10 h 62"/>
                  <a:gd name="T18" fmla="*/ 11 w 31"/>
                  <a:gd name="T19" fmla="*/ 5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62">
                    <a:moveTo>
                      <a:pt x="31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31" y="62"/>
                    </a:lnTo>
                    <a:close/>
                    <a:moveTo>
                      <a:pt x="11" y="52"/>
                    </a:moveTo>
                    <a:lnTo>
                      <a:pt x="21" y="52"/>
                    </a:lnTo>
                    <a:lnTo>
                      <a:pt x="21" y="10"/>
                    </a:lnTo>
                    <a:lnTo>
                      <a:pt x="11" y="10"/>
                    </a:lnTo>
                    <a:lnTo>
                      <a:pt x="11" y="52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/>
                  </a:solidFill>
                  <a:latin typeface="Arial"/>
                  <a:ea typeface="微软雅黑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922713" y="3468688"/>
                <a:ext cx="80962" cy="65088"/>
              </a:xfrm>
              <a:custGeom>
                <a:avLst/>
                <a:gdLst>
                  <a:gd name="T0" fmla="*/ 16 w 40"/>
                  <a:gd name="T1" fmla="*/ 32 h 32"/>
                  <a:gd name="T2" fmla="*/ 0 w 40"/>
                  <a:gd name="T3" fmla="*/ 16 h 32"/>
                  <a:gd name="T4" fmla="*/ 0 w 40"/>
                  <a:gd name="T5" fmla="*/ 0 h 32"/>
                  <a:gd name="T6" fmla="*/ 8 w 40"/>
                  <a:gd name="T7" fmla="*/ 0 h 32"/>
                  <a:gd name="T8" fmla="*/ 8 w 40"/>
                  <a:gd name="T9" fmla="*/ 16 h 32"/>
                  <a:gd name="T10" fmla="*/ 16 w 40"/>
                  <a:gd name="T11" fmla="*/ 24 h 32"/>
                  <a:gd name="T12" fmla="*/ 24 w 40"/>
                  <a:gd name="T13" fmla="*/ 16 h 32"/>
                  <a:gd name="T14" fmla="*/ 24 w 40"/>
                  <a:gd name="T15" fmla="*/ 0 h 32"/>
                  <a:gd name="T16" fmla="*/ 40 w 40"/>
                  <a:gd name="T17" fmla="*/ 0 h 32"/>
                  <a:gd name="T18" fmla="*/ 40 w 40"/>
                  <a:gd name="T19" fmla="*/ 8 h 32"/>
                  <a:gd name="T20" fmla="*/ 32 w 40"/>
                  <a:gd name="T21" fmla="*/ 8 h 32"/>
                  <a:gd name="T22" fmla="*/ 32 w 40"/>
                  <a:gd name="T23" fmla="*/ 16 h 32"/>
                  <a:gd name="T24" fmla="*/ 16 w 40"/>
                  <a:gd name="T2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</a:path>
                </a:pathLst>
              </a:custGeom>
              <a:grpFill/>
              <a:ln w="6350" cmpd="sng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914400"/>
                <a:endParaRPr lang="zh-CN" altLang="en-US">
                  <a:solidFill>
                    <a:prstClr val="black"/>
                  </a:solidFill>
                  <a:latin typeface="Arial"/>
                  <a:ea typeface="微软雅黑"/>
                </a:endParaRPr>
              </a:p>
            </p:txBody>
          </p:sp>
        </p:grpSp>
      </p:grpSp>
      <p:sp>
        <p:nvSpPr>
          <p:cNvPr id="28" name="矩形 27"/>
          <p:cNvSpPr/>
          <p:nvPr/>
        </p:nvSpPr>
        <p:spPr>
          <a:xfrm>
            <a:off x="308064" y="1351172"/>
            <a:ext cx="2103696" cy="772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914400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顶部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“开始”面板中可以对字体、字号、颜色、行距等进行修改</a:t>
            </a:r>
            <a:r>
              <a:rPr lang="zh-CN" altLang="en-US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。建议正文</a:t>
            </a:r>
            <a:r>
              <a:rPr lang="en-US" altLang="zh-CN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10</a:t>
            </a:r>
            <a:r>
              <a:rPr lang="zh-CN" altLang="en-US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号字，</a:t>
            </a:r>
            <a:r>
              <a:rPr lang="en-US" altLang="zh-CN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1.3</a:t>
            </a:r>
            <a:r>
              <a:rPr lang="zh-CN" altLang="en-US" sz="10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倍字间距。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Arial"/>
              <a:ea typeface="微软雅黑"/>
            </a:endParaRPr>
          </a:p>
        </p:txBody>
      </p:sp>
      <p:sp>
        <p:nvSpPr>
          <p:cNvPr id="29" name="TextBox 155"/>
          <p:cNvSpPr txBox="1"/>
          <p:nvPr/>
        </p:nvSpPr>
        <p:spPr>
          <a:xfrm>
            <a:off x="308064" y="1023578"/>
            <a:ext cx="2103696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914400"/>
            <a:r>
              <a:rPr lang="zh-CN" alt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/>
              </a:rPr>
              <a:t>点击此处添加文本信息。</a:t>
            </a:r>
            <a:endParaRPr lang="zh-CN" altLang="en-US" sz="1400" b="1" dirty="0">
              <a:solidFill>
                <a:prstClr val="black">
                  <a:lumMod val="85000"/>
                  <a:lumOff val="15000"/>
                </a:prstClr>
              </a:solidFill>
              <a:latin typeface="Arial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08064" y="2791332"/>
            <a:ext cx="2103696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914400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10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号字，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1.3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倍字间距。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Arial"/>
            </a:endParaRPr>
          </a:p>
        </p:txBody>
      </p:sp>
      <p:sp>
        <p:nvSpPr>
          <p:cNvPr id="31" name="TextBox 157"/>
          <p:cNvSpPr txBox="1"/>
          <p:nvPr/>
        </p:nvSpPr>
        <p:spPr>
          <a:xfrm>
            <a:off x="308064" y="2463738"/>
            <a:ext cx="2103696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914400"/>
            <a:r>
              <a:rPr lang="zh-CN" alt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/>
              </a:rPr>
              <a:t>点击此处添加文本信息。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716776" y="1351172"/>
            <a:ext cx="2103696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10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号字，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1.3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倍字间距。</a:t>
            </a:r>
          </a:p>
        </p:txBody>
      </p:sp>
      <p:sp>
        <p:nvSpPr>
          <p:cNvPr id="33" name="TextBox 159"/>
          <p:cNvSpPr txBox="1"/>
          <p:nvPr/>
        </p:nvSpPr>
        <p:spPr>
          <a:xfrm>
            <a:off x="6716776" y="1023578"/>
            <a:ext cx="2103696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/>
              </a:rPr>
              <a:t>点击此处添加文本信息。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716776" y="2791332"/>
            <a:ext cx="2103696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10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号字，</a:t>
            </a:r>
            <a:r>
              <a:rPr lang="en-US" altLang="zh-CN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1.3</a:t>
            </a: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</a:rPr>
              <a:t>倍字间距。</a:t>
            </a:r>
          </a:p>
        </p:txBody>
      </p:sp>
      <p:sp>
        <p:nvSpPr>
          <p:cNvPr id="35" name="TextBox 161"/>
          <p:cNvSpPr txBox="1"/>
          <p:nvPr/>
        </p:nvSpPr>
        <p:spPr>
          <a:xfrm>
            <a:off x="6716776" y="2463738"/>
            <a:ext cx="2103696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914400"/>
            <a:r>
              <a:rPr lang="zh-CN" altLang="en-US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/>
              </a:rPr>
              <a:t>点击此处添加文本信息。</a:t>
            </a:r>
          </a:p>
        </p:txBody>
      </p:sp>
      <p:grpSp>
        <p:nvGrpSpPr>
          <p:cNvPr id="36" name="组合 79"/>
          <p:cNvGrpSpPr/>
          <p:nvPr/>
        </p:nvGrpSpPr>
        <p:grpSpPr>
          <a:xfrm>
            <a:off x="3316512" y="946111"/>
            <a:ext cx="2551632" cy="3785879"/>
            <a:chOff x="539552" y="1090127"/>
            <a:chExt cx="2551632" cy="3785879"/>
          </a:xfrm>
        </p:grpSpPr>
        <p:pic>
          <p:nvPicPr>
            <p:cNvPr id="37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2" t="405" r="31224" b="1"/>
            <a:stretch/>
          </p:blipFill>
          <p:spPr bwMode="auto">
            <a:xfrm>
              <a:off x="671252" y="1432719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1090127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" name="矩形 44"/>
          <p:cNvSpPr/>
          <p:nvPr/>
        </p:nvSpPr>
        <p:spPr>
          <a:xfrm>
            <a:off x="149939" y="141099"/>
            <a:ext cx="670309" cy="218421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dirty="0" smtClean="0">
                <a:solidFill>
                  <a:srgbClr val="1A1E21"/>
                </a:solidFill>
              </a:rPr>
              <a:t>LOGO</a:t>
            </a:r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 flipV="1">
            <a:off x="5740981" y="592821"/>
            <a:ext cx="670309" cy="4571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3619740" y="31332"/>
            <a:ext cx="8319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1A1E21"/>
                </a:solidFill>
              </a:rPr>
              <a:t>CONTENTS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1A1E21"/>
                </a:solidFill>
              </a:rPr>
              <a:t>目录</a:t>
            </a:r>
            <a:endParaRPr kumimoji="1" lang="zh-CN" altLang="en-US" sz="1000" dirty="0">
              <a:solidFill>
                <a:srgbClr val="1A1E2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666252" y="33931"/>
            <a:ext cx="789674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1A1E21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1A1E21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1A1E21"/>
                </a:solidFill>
              </a:rPr>
              <a:t>ONE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1A1E21"/>
                </a:solidFill>
              </a:rPr>
              <a:t>行业分析 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5670497" y="47831"/>
            <a:ext cx="803763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/>
                </a:solidFill>
              </a:rPr>
              <a:t>TWO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/>
                </a:solidFill>
              </a:rPr>
              <a:t>项目目的 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6687391" y="47831"/>
            <a:ext cx="8721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1A1E21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1A1E21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1A1E21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1A1E21"/>
                </a:solidFill>
              </a:rPr>
              <a:t>进度安排 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7772662" y="47831"/>
            <a:ext cx="850037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1A1E21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1A1E21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1A1E21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1A1E21"/>
                </a:solidFill>
              </a:rPr>
              <a:t>预算需求 </a:t>
            </a:r>
          </a:p>
        </p:txBody>
      </p:sp>
    </p:spTree>
    <p:extLst>
      <p:ext uri="{BB962C8B-B14F-4D97-AF65-F5344CB8AC3E}">
        <p14:creationId xmlns:p14="http://schemas.microsoft.com/office/powerpoint/2010/main" val="268323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 smtClean="0">
                <a:solidFill>
                  <a:schemeClr val="bg1"/>
                </a:solidFill>
              </a:rPr>
              <a:t>3</a:t>
            </a:r>
            <a:endParaRPr kumimoji="1" lang="zh-CN" altLang="en-US" sz="90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79344" y="2375151"/>
            <a:ext cx="2985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chemeClr val="bg1"/>
                </a:solidFill>
              </a:rPr>
              <a:t>SECTION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HERE</a:t>
            </a:r>
          </a:p>
          <a:p>
            <a:pPr lvl="0">
              <a:lnSpc>
                <a:spcPct val="130000"/>
              </a:lnSpc>
            </a:pPr>
            <a:r>
              <a:rPr kumimoji="1" lang="zh-CN" altLang="en-US" sz="2400" dirty="0">
                <a:solidFill>
                  <a:srgbClr val="FFFFFF"/>
                </a:solidFill>
              </a:rPr>
              <a:t>进度安排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37307" y="3298481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07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3548" y="1563638"/>
            <a:ext cx="1932251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1E21"/>
              </a:solidFill>
            </a:endParaRPr>
          </a:p>
        </p:txBody>
      </p:sp>
      <p:pic>
        <p:nvPicPr>
          <p:cNvPr id="6" name="Picture 4" descr="C:\Documents and Settings\Administrator\桌面\高清配图\高清图片01\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5" r="13845"/>
          <a:stretch/>
        </p:blipFill>
        <p:spPr bwMode="auto">
          <a:xfrm>
            <a:off x="569572" y="1635646"/>
            <a:ext cx="1800201" cy="180020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503548" y="3795886"/>
            <a:ext cx="1932251" cy="310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1A1E21"/>
                </a:solidFill>
              </a:rPr>
              <a:t>建议正文</a:t>
            </a:r>
            <a:r>
              <a:rPr lang="en-US" altLang="zh-CN" sz="1000" dirty="0">
                <a:solidFill>
                  <a:srgbClr val="1A1E21"/>
                </a:solidFill>
              </a:rPr>
              <a:t>10</a:t>
            </a:r>
            <a:r>
              <a:rPr lang="zh-CN" altLang="en-US" sz="1000" dirty="0">
                <a:solidFill>
                  <a:srgbClr val="1A1E21"/>
                </a:solidFill>
              </a:rPr>
              <a:t>号字，</a:t>
            </a:r>
            <a:r>
              <a:rPr lang="en-US" altLang="zh-CN" sz="1000" dirty="0">
                <a:solidFill>
                  <a:srgbClr val="1A1E21"/>
                </a:solidFill>
              </a:rPr>
              <a:t>1.3</a:t>
            </a:r>
            <a:r>
              <a:rPr lang="zh-CN" altLang="en-US" sz="1000" dirty="0">
                <a:solidFill>
                  <a:srgbClr val="1A1E21"/>
                </a:solidFill>
              </a:rPr>
              <a:t>倍字间距。</a:t>
            </a:r>
          </a:p>
        </p:txBody>
      </p:sp>
      <p:sp>
        <p:nvSpPr>
          <p:cNvPr id="11" name="TextBox 30"/>
          <p:cNvSpPr txBox="1"/>
          <p:nvPr/>
        </p:nvSpPr>
        <p:spPr>
          <a:xfrm>
            <a:off x="503548" y="3507854"/>
            <a:ext cx="1932251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1A1E21"/>
                </a:solidFill>
              </a:rPr>
              <a:t>点击此处添加文本信</a:t>
            </a:r>
            <a:r>
              <a:rPr lang="zh-CN" altLang="en-US" sz="1200" b="1" dirty="0" smtClean="0">
                <a:solidFill>
                  <a:srgbClr val="1A1E21"/>
                </a:solidFill>
              </a:rPr>
              <a:t>息</a:t>
            </a:r>
            <a:endParaRPr lang="zh-CN" altLang="en-US" sz="1200" b="1" dirty="0">
              <a:solidFill>
                <a:srgbClr val="1A1E2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9764" y="1563638"/>
            <a:ext cx="1932251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1E21"/>
              </a:solidFill>
            </a:endParaRPr>
          </a:p>
        </p:txBody>
      </p:sp>
      <p:pic>
        <p:nvPicPr>
          <p:cNvPr id="7" name="Picture 2" descr="C:\Documents and Settings\Administrator\桌面\高清配图\高清图片01\2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9" r="12365"/>
          <a:stretch/>
        </p:blipFill>
        <p:spPr bwMode="auto">
          <a:xfrm>
            <a:off x="2624862" y="2571750"/>
            <a:ext cx="1800201" cy="18002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2558838" y="1959682"/>
            <a:ext cx="1932251" cy="310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1A1E21"/>
                </a:solidFill>
              </a:rPr>
              <a:t>建议正文</a:t>
            </a:r>
            <a:r>
              <a:rPr lang="en-US" altLang="zh-CN" sz="1000" dirty="0">
                <a:solidFill>
                  <a:srgbClr val="1A1E21"/>
                </a:solidFill>
              </a:rPr>
              <a:t>10</a:t>
            </a:r>
            <a:r>
              <a:rPr lang="zh-CN" altLang="en-US" sz="1000" dirty="0">
                <a:solidFill>
                  <a:srgbClr val="1A1E21"/>
                </a:solidFill>
              </a:rPr>
              <a:t>号字，</a:t>
            </a:r>
            <a:r>
              <a:rPr lang="en-US" altLang="zh-CN" sz="1000" dirty="0">
                <a:solidFill>
                  <a:srgbClr val="1A1E21"/>
                </a:solidFill>
              </a:rPr>
              <a:t>1.3</a:t>
            </a:r>
            <a:r>
              <a:rPr lang="zh-CN" altLang="en-US" sz="1000" dirty="0">
                <a:solidFill>
                  <a:srgbClr val="1A1E21"/>
                </a:solidFill>
              </a:rPr>
              <a:t>倍字间距。</a:t>
            </a:r>
          </a:p>
        </p:txBody>
      </p:sp>
      <p:sp>
        <p:nvSpPr>
          <p:cNvPr id="13" name="TextBox 32"/>
          <p:cNvSpPr txBox="1"/>
          <p:nvPr/>
        </p:nvSpPr>
        <p:spPr>
          <a:xfrm>
            <a:off x="2558838" y="1671650"/>
            <a:ext cx="1932251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200" b="1" dirty="0">
                <a:solidFill>
                  <a:srgbClr val="1A1E21"/>
                </a:solidFill>
              </a:rPr>
              <a:t>点击此处添加文本信息</a:t>
            </a:r>
          </a:p>
        </p:txBody>
      </p:sp>
      <p:sp>
        <p:nvSpPr>
          <p:cNvPr id="4" name="矩形 3"/>
          <p:cNvSpPr/>
          <p:nvPr/>
        </p:nvSpPr>
        <p:spPr>
          <a:xfrm>
            <a:off x="4615981" y="1563638"/>
            <a:ext cx="1932251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1E21"/>
              </a:solidFill>
            </a:endParaRPr>
          </a:p>
        </p:txBody>
      </p:sp>
      <p:pic>
        <p:nvPicPr>
          <p:cNvPr id="8" name="Picture 5" descr="C:\Documents and Settings\Administrator\桌面\高清配图\高清图片01\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0" r="3831"/>
          <a:stretch/>
        </p:blipFill>
        <p:spPr bwMode="auto">
          <a:xfrm>
            <a:off x="4682006" y="1635646"/>
            <a:ext cx="1800200" cy="180020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4622261" y="3795886"/>
            <a:ext cx="1932251" cy="310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1A1E21"/>
                </a:solidFill>
              </a:rPr>
              <a:t>建议正文</a:t>
            </a:r>
            <a:r>
              <a:rPr lang="en-US" altLang="zh-CN" sz="1000" dirty="0">
                <a:solidFill>
                  <a:srgbClr val="1A1E21"/>
                </a:solidFill>
              </a:rPr>
              <a:t>10</a:t>
            </a:r>
            <a:r>
              <a:rPr lang="zh-CN" altLang="en-US" sz="1000" dirty="0">
                <a:solidFill>
                  <a:srgbClr val="1A1E21"/>
                </a:solidFill>
              </a:rPr>
              <a:t>号字，</a:t>
            </a:r>
            <a:r>
              <a:rPr lang="en-US" altLang="zh-CN" sz="1000" dirty="0">
                <a:solidFill>
                  <a:srgbClr val="1A1E21"/>
                </a:solidFill>
              </a:rPr>
              <a:t>1.3</a:t>
            </a:r>
            <a:r>
              <a:rPr lang="zh-CN" altLang="en-US" sz="1000" dirty="0">
                <a:solidFill>
                  <a:srgbClr val="1A1E21"/>
                </a:solidFill>
              </a:rPr>
              <a:t>倍字间距。</a:t>
            </a:r>
          </a:p>
        </p:txBody>
      </p:sp>
      <p:sp>
        <p:nvSpPr>
          <p:cNvPr id="15" name="TextBox 34"/>
          <p:cNvSpPr txBox="1"/>
          <p:nvPr/>
        </p:nvSpPr>
        <p:spPr>
          <a:xfrm>
            <a:off x="4622261" y="3507854"/>
            <a:ext cx="1932251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200" b="1" dirty="0">
                <a:solidFill>
                  <a:srgbClr val="1A1E21"/>
                </a:solidFill>
              </a:rPr>
              <a:t>点击此处添加文本信息</a:t>
            </a:r>
          </a:p>
        </p:txBody>
      </p:sp>
      <p:sp>
        <p:nvSpPr>
          <p:cNvPr id="5" name="矩形 4"/>
          <p:cNvSpPr/>
          <p:nvPr/>
        </p:nvSpPr>
        <p:spPr>
          <a:xfrm>
            <a:off x="6672197" y="1563638"/>
            <a:ext cx="1932251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1E21"/>
              </a:solidFill>
            </a:endParaRPr>
          </a:p>
        </p:txBody>
      </p:sp>
      <p:pic>
        <p:nvPicPr>
          <p:cNvPr id="9" name="Picture 6" descr="C:\Documents and Settings\Administrator\桌面\高清配图\高清图片01\2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2" r="21011"/>
          <a:stretch/>
        </p:blipFill>
        <p:spPr bwMode="auto">
          <a:xfrm>
            <a:off x="6738220" y="2571750"/>
            <a:ext cx="1800200" cy="1800200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15"/>
          <p:cNvSpPr/>
          <p:nvPr/>
        </p:nvSpPr>
        <p:spPr>
          <a:xfrm>
            <a:off x="6672195" y="1959681"/>
            <a:ext cx="1932251" cy="310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rgbClr val="1A1E21"/>
                </a:solidFill>
              </a:rPr>
              <a:t>建议正文</a:t>
            </a:r>
            <a:r>
              <a:rPr lang="en-US" altLang="zh-CN" sz="1000" dirty="0">
                <a:solidFill>
                  <a:srgbClr val="1A1E21"/>
                </a:solidFill>
              </a:rPr>
              <a:t>10</a:t>
            </a:r>
            <a:r>
              <a:rPr lang="zh-CN" altLang="en-US" sz="1000" dirty="0">
                <a:solidFill>
                  <a:srgbClr val="1A1E21"/>
                </a:solidFill>
              </a:rPr>
              <a:t>号字，</a:t>
            </a:r>
            <a:r>
              <a:rPr lang="en-US" altLang="zh-CN" sz="1000" dirty="0">
                <a:solidFill>
                  <a:srgbClr val="1A1E21"/>
                </a:solidFill>
              </a:rPr>
              <a:t>1.3</a:t>
            </a:r>
            <a:r>
              <a:rPr lang="zh-CN" altLang="en-US" sz="1000" dirty="0">
                <a:solidFill>
                  <a:srgbClr val="1A1E21"/>
                </a:solidFill>
              </a:rPr>
              <a:t>倍字间距。</a:t>
            </a:r>
          </a:p>
        </p:txBody>
      </p:sp>
      <p:sp>
        <p:nvSpPr>
          <p:cNvPr id="17" name="TextBox 36"/>
          <p:cNvSpPr txBox="1"/>
          <p:nvPr/>
        </p:nvSpPr>
        <p:spPr>
          <a:xfrm>
            <a:off x="6672195" y="1671649"/>
            <a:ext cx="1932251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200" b="1" dirty="0">
                <a:solidFill>
                  <a:srgbClr val="1A1E21"/>
                </a:solidFill>
              </a:rPr>
              <a:t>点击此处添加文本信息</a:t>
            </a:r>
          </a:p>
        </p:txBody>
      </p:sp>
      <p:sp>
        <p:nvSpPr>
          <p:cNvPr id="22" name="矩形 21"/>
          <p:cNvSpPr/>
          <p:nvPr/>
        </p:nvSpPr>
        <p:spPr>
          <a:xfrm>
            <a:off x="149939" y="141099"/>
            <a:ext cx="670309" cy="218421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dirty="0" smtClean="0">
                <a:solidFill>
                  <a:srgbClr val="1A1E21"/>
                </a:solidFill>
              </a:rPr>
              <a:t>LOGO</a:t>
            </a:r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19740" y="31332"/>
            <a:ext cx="8319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CONTENTS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A6A6A6"/>
                </a:solidFill>
              </a:rPr>
              <a:t>目录</a:t>
            </a:r>
            <a:endParaRPr kumimoji="1" lang="zh-CN" altLang="en-US" sz="1000" dirty="0">
              <a:solidFill>
                <a:srgbClr val="A6A6A6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666252" y="33931"/>
            <a:ext cx="789674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ONE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行业分析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5670497" y="47831"/>
            <a:ext cx="803763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TWO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项目目的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687391" y="47831"/>
            <a:ext cx="8721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FFFFFF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FFFFFF"/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FFFFFF"/>
                </a:solidFill>
              </a:rPr>
              <a:t>进度安排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7772662" y="47831"/>
            <a:ext cx="850037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预算需求 </a:t>
            </a:r>
          </a:p>
        </p:txBody>
      </p:sp>
      <p:sp>
        <p:nvSpPr>
          <p:cNvPr id="33" name="矩形 32"/>
          <p:cNvSpPr/>
          <p:nvPr/>
        </p:nvSpPr>
        <p:spPr>
          <a:xfrm flipV="1">
            <a:off x="6779746" y="615681"/>
            <a:ext cx="670309" cy="4571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5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930094" y="933986"/>
            <a:ext cx="1283812" cy="1283812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9000" dirty="0" smtClean="0">
                <a:solidFill>
                  <a:schemeClr val="bg1"/>
                </a:solidFill>
              </a:rPr>
              <a:t>4</a:t>
            </a:r>
            <a:endParaRPr kumimoji="1" lang="zh-CN" altLang="en-US" sz="9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79344" y="2375151"/>
            <a:ext cx="2985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400" dirty="0" smtClean="0">
                <a:solidFill>
                  <a:schemeClr val="bg1"/>
                </a:solidFill>
              </a:rPr>
              <a:t>SECTION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24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</a:rPr>
              <a:t>HERE</a:t>
            </a:r>
          </a:p>
          <a:p>
            <a:pPr lvl="0">
              <a:lnSpc>
                <a:spcPct val="130000"/>
              </a:lnSpc>
            </a:pPr>
            <a:r>
              <a:rPr kumimoji="1" lang="zh-CN" altLang="en-US" sz="2400" dirty="0" smtClean="0">
                <a:solidFill>
                  <a:srgbClr val="FFFFFF"/>
                </a:solidFill>
              </a:rPr>
              <a:t>人员需</a:t>
            </a:r>
            <a:r>
              <a:rPr kumimoji="1" lang="zh-CN" altLang="en-US" sz="2400" dirty="0">
                <a:solidFill>
                  <a:srgbClr val="FFFFFF"/>
                </a:solidFill>
              </a:rPr>
              <a:t>求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137307" y="3298481"/>
            <a:ext cx="2869386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  <a:endParaRPr kumimoji="1"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62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121" y="2530235"/>
            <a:ext cx="919670" cy="919670"/>
          </a:xfrm>
          <a:prstGeom prst="rect">
            <a:avLst/>
          </a:prstGeom>
        </p:spPr>
      </p:pic>
      <p:pic>
        <p:nvPicPr>
          <p:cNvPr id="3" name="图片 2" descr="man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416" y="2530235"/>
            <a:ext cx="919672" cy="919670"/>
          </a:xfrm>
          <a:prstGeom prst="rect">
            <a:avLst/>
          </a:prstGeom>
        </p:spPr>
      </p:pic>
      <p:pic>
        <p:nvPicPr>
          <p:cNvPr id="4" name="图片 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713" y="2530235"/>
            <a:ext cx="919670" cy="91967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9939" y="141099"/>
            <a:ext cx="670309" cy="218421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1000" b="1" dirty="0" smtClean="0">
                <a:solidFill>
                  <a:srgbClr val="1A1E21"/>
                </a:solidFill>
              </a:rPr>
              <a:t>LOGO</a:t>
            </a:r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 flipV="1">
            <a:off x="7865483" y="615681"/>
            <a:ext cx="670309" cy="4571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000" b="1" dirty="0">
              <a:solidFill>
                <a:srgbClr val="1A1E2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19740" y="31332"/>
            <a:ext cx="8319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A6A6A6"/>
                </a:solidFill>
              </a:rPr>
              <a:t>CONTENTS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 smtClean="0">
                <a:solidFill>
                  <a:srgbClr val="A6A6A6"/>
                </a:solidFill>
              </a:rPr>
              <a:t>目录</a:t>
            </a:r>
            <a:endParaRPr kumimoji="1" lang="zh-CN" altLang="en-US" sz="1000" dirty="0">
              <a:solidFill>
                <a:srgbClr val="A6A6A6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65324" y="3719707"/>
            <a:ext cx="14951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chemeClr val="bg1"/>
                </a:solidFill>
              </a:rPr>
              <a:t>JANE</a:t>
            </a:r>
            <a:r>
              <a:rPr lang="zh-CN" altLang="en-US" sz="1200" b="1" dirty="0">
                <a:solidFill>
                  <a:schemeClr val="bg1"/>
                </a:solidFill>
              </a:rPr>
              <a:t> </a:t>
            </a:r>
            <a:r>
              <a:rPr lang="en-US" altLang="zh-CN" sz="1200" b="1" dirty="0" smtClean="0">
                <a:solidFill>
                  <a:schemeClr val="bg1"/>
                </a:solidFill>
              </a:rPr>
              <a:t>DOE</a:t>
            </a:r>
            <a:endParaRPr lang="en-US" altLang="zh-CN" sz="12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960808" y="3733607"/>
            <a:ext cx="14951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JOHN</a:t>
            </a:r>
            <a:r>
              <a:rPr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200" b="1" dirty="0" smtClean="0">
                <a:solidFill>
                  <a:schemeClr val="bg1"/>
                </a:solidFill>
              </a:rPr>
              <a:t>DOE</a:t>
            </a:r>
            <a:endParaRPr lang="en-US" altLang="zh-CN" sz="12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811973" y="3747507"/>
            <a:ext cx="14951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chemeClr val="bg1"/>
                </a:solidFill>
              </a:rPr>
              <a:t>JOHN</a:t>
            </a:r>
            <a:r>
              <a:rPr lang="zh-CN" altLang="en-US" sz="1200" b="1" dirty="0">
                <a:solidFill>
                  <a:schemeClr val="bg1"/>
                </a:solidFill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</a:rPr>
              <a:t>DOE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060299" y="4019452"/>
            <a:ext cx="14951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55783" y="4033352"/>
            <a:ext cx="14951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806948" y="4047252"/>
            <a:ext cx="14951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640211" y="1211715"/>
            <a:ext cx="2203603" cy="1175657"/>
            <a:chOff x="640211" y="1102178"/>
            <a:chExt cx="2203603" cy="1175657"/>
          </a:xfrm>
        </p:grpSpPr>
        <p:sp>
          <p:nvSpPr>
            <p:cNvPr id="20" name="圆角矩形 19"/>
            <p:cNvSpPr/>
            <p:nvPr/>
          </p:nvSpPr>
          <p:spPr>
            <a:xfrm>
              <a:off x="640211" y="1102178"/>
              <a:ext cx="2203603" cy="1049694"/>
            </a:xfrm>
            <a:prstGeom prst="roundRect">
              <a:avLst>
                <a:gd name="adj" fmla="val 5669"/>
              </a:avLst>
            </a:prstGeom>
            <a:solidFill>
              <a:srgbClr val="393F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 flipV="1">
              <a:off x="1621317" y="2151872"/>
              <a:ext cx="241391" cy="125963"/>
            </a:xfrm>
            <a:prstGeom prst="triangle">
              <a:avLst/>
            </a:prstGeom>
            <a:solidFill>
              <a:srgbClr val="393F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738672" y="1321252"/>
            <a:ext cx="1979601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顶部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10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号字，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1.3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倍字间距。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26" name="组 25"/>
          <p:cNvGrpSpPr/>
          <p:nvPr/>
        </p:nvGrpSpPr>
        <p:grpSpPr>
          <a:xfrm>
            <a:off x="3564450" y="1211715"/>
            <a:ext cx="2203603" cy="1175657"/>
            <a:chOff x="640211" y="1102178"/>
            <a:chExt cx="2203603" cy="1175657"/>
          </a:xfrm>
        </p:grpSpPr>
        <p:sp>
          <p:nvSpPr>
            <p:cNvPr id="28" name="圆角矩形 27"/>
            <p:cNvSpPr/>
            <p:nvPr/>
          </p:nvSpPr>
          <p:spPr>
            <a:xfrm>
              <a:off x="640211" y="1102178"/>
              <a:ext cx="2203603" cy="1049694"/>
            </a:xfrm>
            <a:prstGeom prst="roundRect">
              <a:avLst>
                <a:gd name="adj" fmla="val 5669"/>
              </a:avLst>
            </a:prstGeom>
            <a:solidFill>
              <a:srgbClr val="393F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flipV="1">
              <a:off x="1621317" y="2151872"/>
              <a:ext cx="241391" cy="125963"/>
            </a:xfrm>
            <a:prstGeom prst="triangle">
              <a:avLst/>
            </a:prstGeom>
            <a:solidFill>
              <a:srgbClr val="393F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3662911" y="1321252"/>
            <a:ext cx="1979601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顶部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10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号字，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1.3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倍字间距。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6457730" y="1211715"/>
            <a:ext cx="2203603" cy="1049694"/>
          </a:xfrm>
          <a:prstGeom prst="roundRect">
            <a:avLst>
              <a:gd name="adj" fmla="val 5669"/>
            </a:avLst>
          </a:prstGeom>
          <a:solidFill>
            <a:srgbClr val="393F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等腰三角形 33"/>
          <p:cNvSpPr/>
          <p:nvPr/>
        </p:nvSpPr>
        <p:spPr>
          <a:xfrm flipV="1">
            <a:off x="7438836" y="2261409"/>
            <a:ext cx="241391" cy="125963"/>
          </a:xfrm>
          <a:prstGeom prst="triangle">
            <a:avLst/>
          </a:prstGeom>
          <a:solidFill>
            <a:srgbClr val="393F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6556191" y="1321252"/>
            <a:ext cx="1979601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点击此处添加文本信息。</a:t>
            </a: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顶部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10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号字，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</a:rPr>
              <a:t>1.3</a:t>
            </a: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</a:rPr>
              <a:t>倍字间距。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666252" y="33931"/>
            <a:ext cx="789674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ONE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行业分析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670497" y="47831"/>
            <a:ext cx="803763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TWO</a:t>
            </a:r>
          </a:p>
          <a:p>
            <a:pPr lvl="0"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项目目的 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6687391" y="47831"/>
            <a:ext cx="872141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000" dirty="0" smtClean="0">
                <a:solidFill>
                  <a:schemeClr val="bg1">
                    <a:lumMod val="65000"/>
                  </a:schemeClr>
                </a:solidFill>
              </a:rPr>
              <a:t>THREE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chemeClr val="bg1">
                    <a:lumMod val="65000"/>
                  </a:schemeClr>
                </a:solidFill>
              </a:rPr>
              <a:t>进度安排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772662" y="47831"/>
            <a:ext cx="850037" cy="4847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000" dirty="0" smtClean="0">
                <a:solidFill>
                  <a:srgbClr val="2CBD94"/>
                </a:solidFill>
              </a:rPr>
              <a:t>PART</a:t>
            </a:r>
            <a:r>
              <a:rPr kumimoji="1" lang="zh-CN" altLang="en-US" sz="1000" dirty="0" smtClean="0">
                <a:solidFill>
                  <a:srgbClr val="2CBD94"/>
                </a:solidFill>
              </a:rPr>
              <a:t> </a:t>
            </a:r>
            <a:r>
              <a:rPr kumimoji="1" lang="en-US" altLang="zh-CN" sz="1000" dirty="0" smtClean="0">
                <a:solidFill>
                  <a:srgbClr val="2CBD94"/>
                </a:solidFill>
              </a:rPr>
              <a:t>FOUR</a:t>
            </a:r>
          </a:p>
          <a:p>
            <a:pPr algn="ctr">
              <a:lnSpc>
                <a:spcPct val="130000"/>
              </a:lnSpc>
            </a:pPr>
            <a:r>
              <a:rPr kumimoji="1" lang="zh-CN" altLang="en-US" sz="1000" dirty="0">
                <a:solidFill>
                  <a:srgbClr val="2CBD94"/>
                </a:solidFill>
              </a:rPr>
              <a:t>预算需求 </a:t>
            </a:r>
          </a:p>
        </p:txBody>
      </p:sp>
    </p:spTree>
    <p:extLst>
      <p:ext uri="{BB962C8B-B14F-4D97-AF65-F5344CB8AC3E}">
        <p14:creationId xmlns:p14="http://schemas.microsoft.com/office/powerpoint/2010/main" val="71356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A1E21">
              <a:alpha val="6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2CBD9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16622" y="494717"/>
            <a:ext cx="1310758" cy="1310758"/>
          </a:xfrm>
          <a:prstGeom prst="ellipse">
            <a:avLst/>
          </a:prstGeom>
          <a:noFill/>
          <a:ln w="63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 smtClean="0">
                <a:solidFill>
                  <a:srgbClr val="FFFFFF"/>
                </a:solidFill>
              </a:rPr>
              <a:t>LOGO</a:t>
            </a:r>
            <a:r>
              <a:rPr kumimoji="1" lang="zh-CN" altLang="en-US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dirty="0" smtClean="0">
                <a:solidFill>
                  <a:srgbClr val="FFFFFF"/>
                </a:solidFill>
              </a:rPr>
              <a:t>HERE</a:t>
            </a:r>
            <a:endParaRPr kumimoji="1"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86000" y="208063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1" lang="en-US" altLang="zh-CN" sz="3200" dirty="0" smtClean="0">
                <a:solidFill>
                  <a:srgbClr val="2CBD94"/>
                </a:solidFill>
              </a:rPr>
              <a:t>THANK </a:t>
            </a:r>
            <a:r>
              <a:rPr kumimoji="1" lang="en-US" altLang="zh-CN" sz="3200" dirty="0" smtClean="0">
                <a:solidFill>
                  <a:srgbClr val="FFFFFF"/>
                </a:solidFill>
              </a:rPr>
              <a:t>YOU</a:t>
            </a:r>
          </a:p>
          <a:p>
            <a:pPr algn="ctr"/>
            <a:r>
              <a:rPr kumimoji="1" lang="en-US" altLang="zh-CN" sz="3200" dirty="0" smtClean="0">
                <a:solidFill>
                  <a:srgbClr val="FFFFFF"/>
                </a:solidFill>
              </a:rPr>
              <a:t>FOR</a:t>
            </a:r>
            <a:r>
              <a:rPr kumimoji="1" lang="zh-CN" altLang="en-US" sz="3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3200" dirty="0" smtClean="0">
                <a:solidFill>
                  <a:srgbClr val="FFFFFF"/>
                </a:solidFill>
              </a:rPr>
              <a:t>WATCHING</a:t>
            </a:r>
            <a:endParaRPr kumimoji="1" lang="en-US" altLang="zh-CN" sz="3200" dirty="0">
              <a:solidFill>
                <a:srgbClr val="FFFFFF"/>
              </a:solidFill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H="1">
            <a:off x="1007545" y="2403799"/>
            <a:ext cx="1143984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6953332" y="2409242"/>
            <a:ext cx="1143984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97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顶部导航项目汇报PPT模板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sharepoint/v3/field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</TotalTime>
  <Words>842</Words>
  <Application>Microsoft Office PowerPoint</Application>
  <PresentationFormat>全屏显示(16:9)</PresentationFormat>
  <Paragraphs>135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Century Gothic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顶部导航项目汇报PPT模板</dc:title>
  <dc:subject/>
  <dc:creator>Office PLUS</dc:creator>
  <cp:keywords/>
  <dc:description/>
  <cp:lastModifiedBy>faith123</cp:lastModifiedBy>
  <cp:revision>94</cp:revision>
  <dcterms:created xsi:type="dcterms:W3CDTF">2010-04-12T23:12:02Z</dcterms:created>
  <dcterms:modified xsi:type="dcterms:W3CDTF">2019-11-07T02:48:04Z</dcterms:modified>
  <cp:category/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