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153" r:id="rId2"/>
    <p:sldId id="3148" r:id="rId3"/>
    <p:sldId id="3154" r:id="rId4"/>
    <p:sldId id="3125" r:id="rId5"/>
    <p:sldId id="3096" r:id="rId6"/>
    <p:sldId id="3124" r:id="rId7"/>
    <p:sldId id="3097" r:id="rId8"/>
    <p:sldId id="3155" r:id="rId9"/>
    <p:sldId id="3091" r:id="rId10"/>
    <p:sldId id="3087" r:id="rId11"/>
    <p:sldId id="3088" r:id="rId12"/>
    <p:sldId id="3126" r:id="rId13"/>
    <p:sldId id="3156" r:id="rId14"/>
    <p:sldId id="3089" r:id="rId15"/>
    <p:sldId id="3095" r:id="rId16"/>
    <p:sldId id="3127" r:id="rId17"/>
    <p:sldId id="3090" r:id="rId18"/>
    <p:sldId id="3157" r:id="rId19"/>
    <p:sldId id="3093" r:id="rId20"/>
    <p:sldId id="3092" r:id="rId21"/>
    <p:sldId id="3094" r:id="rId22"/>
    <p:sldId id="315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>
          <p15:clr>
            <a:srgbClr val="A4A3A4"/>
          </p15:clr>
        </p15:guide>
        <p15:guide id="2" pos="4050">
          <p15:clr>
            <a:srgbClr val="A4A3A4"/>
          </p15:clr>
        </p15:guide>
        <p15:guide id="3" pos="557">
          <p15:clr>
            <a:srgbClr val="A4A3A4"/>
          </p15:clr>
        </p15:guide>
        <p15:guide id="4" orient="horz" pos="4183">
          <p15:clr>
            <a:srgbClr val="A4A3A4"/>
          </p15:clr>
        </p15:guide>
        <p15:guide id="5" pos="7588">
          <p15:clr>
            <a:srgbClr val="A4A3A4"/>
          </p15:clr>
        </p15:guide>
        <p15:guide id="6" pos="13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{505F2C04-C923-438B-8C0F-E0CD2BADF298}">
      <wppc:fontMiss xmlns:wppc="http://www.wps.cn/officeDocument/PresentationCustomData" xmlns="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44" autoAdjust="0"/>
    <p:restoredTop sz="92986" autoAdjust="0"/>
  </p:normalViewPr>
  <p:slideViewPr>
    <p:cSldViewPr>
      <p:cViewPr varScale="1">
        <p:scale>
          <a:sx n="73" d="100"/>
          <a:sy n="73" d="100"/>
        </p:scale>
        <p:origin x="822" y="54"/>
      </p:cViewPr>
      <p:guideLst>
        <p:guide orient="horz" pos="328"/>
        <p:guide pos="4050"/>
        <p:guide pos="557"/>
        <p:guide orient="horz" pos="4183"/>
        <p:guide pos="7588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"/>
          <c:y val="9.9076995718676605E-2"/>
          <c:w val="0.73412627378412199"/>
          <c:h val="0.78217310832550202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5F57-447C-AA4E-EFF39A1BAD54}"/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5F57-447C-AA4E-EFF39A1BAD54}"/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5F57-447C-AA4E-EFF39A1BAD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889898192"/>
        <c:axId val="-1889898736"/>
      </c:lineChart>
      <c:catAx>
        <c:axId val="-1889898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889898736"/>
        <c:crosses val="autoZero"/>
        <c:auto val="1"/>
        <c:lblAlgn val="ctr"/>
        <c:lblOffset val="100"/>
        <c:noMultiLvlLbl val="0"/>
      </c:catAx>
      <c:valAx>
        <c:axId val="-1889898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88989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297"/>
          <c:y val="0.39004689080472699"/>
          <c:w val="0.131359966057737"/>
          <c:h val="0.219906007616936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 w="1905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7A4-4DFC-8962-F9A3842C91D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7A4-4DFC-8962-F9A3842C91D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7A4-4DFC-8962-F9A3842C91DC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7A4-4DFC-8962-F9A3842C91DC}"/>
              </c:ext>
            </c:extLst>
          </c:dPt>
          <c:dLbls>
            <c:dLbl>
              <c:idx val="0"/>
              <c:layout>
                <c:manualLayout>
                  <c:x val="0.138157904496329"/>
                  <c:y val="0"/>
                </c:manualLayout>
              </c:layout>
              <c:tx>
                <c:rich>
                  <a:bodyPr/>
                  <a:lstStyle/>
                  <a:p>
                    <a:fld id="{4C71F46C-96B0-4959-A46B-81FAB2CEAB1B}" type="CATEGORYNAME">
                      <a:rPr lang="zh-CN" altLang="en-US"/>
                      <a:pPr/>
                      <a:t>[类别名称]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7A4-4DFC-8962-F9A3842C91DC}"/>
                </c:ext>
              </c:extLst>
            </c:dLbl>
            <c:dLbl>
              <c:idx val="1"/>
              <c:layout>
                <c:manualLayout>
                  <c:x val="-0.199830364026546"/>
                  <c:y val="5.3824406432991002E-2"/>
                </c:manualLayout>
              </c:layout>
              <c:tx>
                <c:rich>
                  <a:bodyPr/>
                  <a:lstStyle/>
                  <a:p>
                    <a:fld id="{7CC6AD3D-A8CB-43BF-AF5E-A27F319DF653}" type="CATEGORYNAME">
                      <a:rPr lang="zh-CN" altLang="en-US"/>
                      <a:pPr/>
                      <a:t>[类别名称]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7A4-4DFC-8962-F9A3842C91DC}"/>
                </c:ext>
              </c:extLst>
            </c:dLbl>
            <c:dLbl>
              <c:idx val="2"/>
              <c:layout>
                <c:manualLayout>
                  <c:x val="-0.168723089981616"/>
                  <c:y val="0"/>
                </c:manualLayout>
              </c:layout>
              <c:tx>
                <c:rich>
                  <a:bodyPr/>
                  <a:lstStyle/>
                  <a:p>
                    <a:fld id="{2438F2B1-43F3-4818-87EC-171715E3E4CE}" type="CATEGORYNAME">
                      <a:rPr lang="zh-CN" altLang="en-US"/>
                      <a:pPr/>
                      <a:t>[类别名称]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E7A4-4DFC-8962-F9A3842C91DC}"/>
                </c:ext>
              </c:extLst>
            </c:dLbl>
            <c:dLbl>
              <c:idx val="3"/>
              <c:layout>
                <c:manualLayout>
                  <c:x val="-0.24971825018321001"/>
                  <c:y val="-6.144673214390979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/>
                  <a:lstStyle/>
                  <a:p>
                    <a:fld id="{60B2A0BE-007C-4FFE-AA2B-0F5C7E018C8F}" type="CATEGORYNAME">
                      <a:rPr lang="zh-CN" altLang="en-US"/>
                      <a:pPr/>
                      <a:t>[类别名称]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745236275216599"/>
                      <c:h val="0.1930249424711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E7A4-4DFC-8962-F9A3842C91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E7A4-4DFC-8962-F9A3842C91D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96"/>
          <c:y val="0.62934520711861597"/>
          <c:w val="6.7702007702854797E-2"/>
          <c:h val="0.3476864550343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9FE0-4F51-8010-99978F1D4EAE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9FE0-4F51-8010-99978F1D4EAE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9FE0-4F51-8010-99978F1D4EAE}"/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3-9FE0-4F51-8010-99978F1D4E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889906896"/>
        <c:axId val="-1889906352"/>
      </c:barChart>
      <c:catAx>
        <c:axId val="-18899068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889906352"/>
        <c:crosses val="autoZero"/>
        <c:auto val="1"/>
        <c:lblAlgn val="ctr"/>
        <c:lblOffset val="100"/>
        <c:noMultiLvlLbl val="0"/>
      </c:catAx>
      <c:valAx>
        <c:axId val="-1889906352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889906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F219-4D7F-8062-24F8034C207B}"/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F219-4D7F-8062-24F8034C207B}"/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F219-4D7F-8062-24F8034C20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axId val="-1889899280"/>
        <c:axId val="-1889897648"/>
      </c:barChart>
      <c:catAx>
        <c:axId val="-18898992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889897648"/>
        <c:crosses val="autoZero"/>
        <c:auto val="1"/>
        <c:lblAlgn val="ctr"/>
        <c:lblOffset val="100"/>
        <c:noMultiLvlLbl val="0"/>
      </c:catAx>
      <c:valAx>
        <c:axId val="-1889897648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889899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302"/>
          <c:y val="0.127511082453219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663A-490B-BF38-3E69C47338BE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663A-490B-BF38-3E69C47338BE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663A-490B-BF38-3E69C47338BE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663A-490B-BF38-3E69C47338B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663A-490B-BF38-3E69C47338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889903088"/>
        <c:axId val="-1889909072"/>
      </c:barChart>
      <c:catAx>
        <c:axId val="-18899030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889909072"/>
        <c:crosses val="autoZero"/>
        <c:auto val="1"/>
        <c:lblAlgn val="ctr"/>
        <c:lblOffset val="100"/>
        <c:noMultiLvlLbl val="0"/>
      </c:catAx>
      <c:valAx>
        <c:axId val="-18899090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8899030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B1CC-4A9D-A9A9-EC1E5F8535ED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B1CC-4A9D-A9A9-EC1E5F8535ED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B1CC-4A9D-A9A9-EC1E5F8535ED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B1CC-4A9D-A9A9-EC1E5F8535E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B1CC-4A9D-A9A9-EC1E5F8535E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1889908528"/>
        <c:axId val="-1889902544"/>
      </c:barChart>
      <c:catAx>
        <c:axId val="-1889908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889902544"/>
        <c:crosses val="autoZero"/>
        <c:auto val="1"/>
        <c:lblAlgn val="ctr"/>
        <c:lblOffset val="100"/>
        <c:noMultiLvlLbl val="0"/>
      </c:catAx>
      <c:valAx>
        <c:axId val="-18899025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8899085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5E09-4579-8169-225D6961820B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5E09-4579-8169-225D6961820B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5E09-4579-8169-225D6961820B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5E09-4579-8169-225D6961820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5E09-4579-8169-225D696182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889897104"/>
        <c:axId val="-1889896560"/>
      </c:barChart>
      <c:catAx>
        <c:axId val="-18898971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889896560"/>
        <c:crosses val="autoZero"/>
        <c:auto val="1"/>
        <c:lblAlgn val="ctr"/>
        <c:lblOffset val="100"/>
        <c:noMultiLvlLbl val="0"/>
      </c:catAx>
      <c:valAx>
        <c:axId val="-18898965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8898971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FB02-4AFA-AB66-66738C580A99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B02-4AFA-AB66-66738C580A99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FB02-4AFA-AB66-66738C580A99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FB02-4AFA-AB66-66738C580A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FB02-4AFA-AB66-66738C580A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889896016"/>
        <c:axId val="-1889907984"/>
      </c:barChart>
      <c:catAx>
        <c:axId val="-18898960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889907984"/>
        <c:crosses val="autoZero"/>
        <c:auto val="1"/>
        <c:lblAlgn val="ctr"/>
        <c:lblOffset val="100"/>
        <c:noMultiLvlLbl val="0"/>
      </c:catAx>
      <c:valAx>
        <c:axId val="-18899079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889896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5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5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5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5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defRPr sz="1195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5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2019/11/6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185347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</a:ln>
        </p:spPr>
        <p:txBody>
          <a:bodyPr wrap="square" numCol="1" anchor="t" anchorCtr="0" compatLnSpc="1"/>
          <a:lstStyle/>
          <a:p>
            <a:pPr defTabSz="103060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dirty="0" err="1"/>
              <a:t>MyFirsemplae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185347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</a:ln>
        </p:spPr>
        <p:txBody>
          <a:bodyPr wrap="square" numCol="1" anchor="t" anchorCtr="0" compatLnSpc="1"/>
          <a:lstStyle/>
          <a:p>
            <a:pPr defTabSz="103060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dirty="0" err="1"/>
              <a:t>MyFirsemplae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>
            <a:off x="1347059" y="2806101"/>
            <a:ext cx="10164636" cy="0"/>
          </a:xfrm>
          <a:prstGeom prst="line">
            <a:avLst/>
          </a:prstGeom>
          <a:ln w="1905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65"/>
          <p:cNvGrpSpPr/>
          <p:nvPr/>
        </p:nvGrpSpPr>
        <p:grpSpPr bwMode="auto">
          <a:xfrm>
            <a:off x="1684092" y="2020431"/>
            <a:ext cx="1537865" cy="1700802"/>
            <a:chOff x="3419863" y="1304398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5" name="Freeform 44"/>
            <p:cNvSpPr/>
            <p:nvPr/>
          </p:nvSpPr>
          <p:spPr>
            <a:xfrm rot="16200000">
              <a:off x="3362257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50" name="Rectangle 47"/>
            <p:cNvSpPr>
              <a:spLocks noChangeArrowheads="1"/>
            </p:cNvSpPr>
            <p:nvPr/>
          </p:nvSpPr>
          <p:spPr bwMode="auto">
            <a:xfrm>
              <a:off x="3682361" y="1468512"/>
              <a:ext cx="569534" cy="68192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入</a:t>
              </a:r>
              <a:endParaRPr lang="en-US" altLang="zh-CN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6"/>
          <p:cNvGrpSpPr/>
          <p:nvPr/>
        </p:nvGrpSpPr>
        <p:grpSpPr bwMode="auto">
          <a:xfrm>
            <a:off x="4382612" y="2020431"/>
            <a:ext cx="1540097" cy="1700802"/>
            <a:chOff x="4740719" y="1304399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Freeform 53"/>
            <p:cNvSpPr/>
            <p:nvPr/>
          </p:nvSpPr>
          <p:spPr>
            <a:xfrm rot="16200000">
              <a:off x="4683113" y="1362005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48" name="Rectangle 54"/>
            <p:cNvSpPr>
              <a:spLocks noChangeArrowheads="1"/>
            </p:cNvSpPr>
            <p:nvPr/>
          </p:nvSpPr>
          <p:spPr bwMode="auto">
            <a:xfrm>
              <a:off x="5003628" y="1468513"/>
              <a:ext cx="568708" cy="681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职</a:t>
              </a:r>
              <a:endParaRPr lang="en-US" altLang="zh-CN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7083168" y="2020517"/>
            <a:ext cx="1538913" cy="1700902"/>
            <a:chOff x="3419864" y="1304397"/>
            <a:chExt cx="1094533" cy="1209746"/>
          </a:xfrm>
          <a:solidFill>
            <a:schemeClr val="accent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682558" y="1468512"/>
              <a:ext cx="569146" cy="6818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340">
                <a:lnSpc>
                  <a:spcPct val="130000"/>
                </a:lnSpc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培</a:t>
              </a:r>
              <a:endParaRPr lang="en-US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70"/>
          <p:cNvGrpSpPr/>
          <p:nvPr/>
        </p:nvGrpSpPr>
        <p:grpSpPr>
          <a:xfrm>
            <a:off x="9783015" y="2020516"/>
            <a:ext cx="1538913" cy="1700902"/>
            <a:chOff x="4740719" y="1304398"/>
            <a:chExt cx="1094533" cy="1209746"/>
          </a:xfrm>
          <a:solidFill>
            <a:schemeClr val="accent3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003409" y="1468513"/>
              <a:ext cx="569146" cy="6818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340">
                <a:lnSpc>
                  <a:spcPct val="130000"/>
                </a:lnSpc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训</a:t>
              </a:r>
              <a:endParaRPr lang="en-US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Arc 30"/>
          <p:cNvSpPr/>
          <p:nvPr/>
        </p:nvSpPr>
        <p:spPr>
          <a:xfrm rot="19051047">
            <a:off x="2873762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340">
              <a:lnSpc>
                <a:spcPct val="130000"/>
              </a:lnSpc>
              <a:defRPr/>
            </a:pPr>
            <a:endParaRPr lang="en-US" sz="26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Arc 31"/>
          <p:cNvSpPr/>
          <p:nvPr/>
        </p:nvSpPr>
        <p:spPr>
          <a:xfrm rot="19051047">
            <a:off x="5471837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340">
              <a:lnSpc>
                <a:spcPct val="130000"/>
              </a:lnSpc>
              <a:defRPr/>
            </a:pPr>
            <a:endParaRPr lang="en-US" sz="26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Arc 32"/>
          <p:cNvSpPr/>
          <p:nvPr/>
        </p:nvSpPr>
        <p:spPr>
          <a:xfrm rot="19051047">
            <a:off x="8072145" y="1500367"/>
            <a:ext cx="2298984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340">
              <a:lnSpc>
                <a:spcPct val="130000"/>
              </a:lnSpc>
              <a:defRPr/>
            </a:pPr>
            <a:endParaRPr lang="en-US" sz="267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5"/>
          <p:cNvSpPr txBox="1">
            <a:spLocks noChangeArrowheads="1"/>
          </p:cNvSpPr>
          <p:nvPr/>
        </p:nvSpPr>
        <p:spPr bwMode="auto">
          <a:xfrm>
            <a:off x="3656850" y="5597983"/>
            <a:ext cx="5545052" cy="3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NEW STAFF INDUCTION TRAINING MANUAL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204086" y="4408413"/>
            <a:ext cx="8617777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None/>
            </a:pPr>
            <a:r>
              <a:rPr lang="zh-CN" altLang="en-US" sz="6000" cap="all" dirty="0">
                <a:solidFill>
                  <a:schemeClr val="accent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Arial" panose="020B0604020202020204" pitchFamily="34" charset="0"/>
              </a:rPr>
              <a:t>新员工入职培训手册</a:t>
            </a:r>
          </a:p>
        </p:txBody>
      </p:sp>
      <p:cxnSp>
        <p:nvCxnSpPr>
          <p:cNvPr id="36" name="直接连接符 35"/>
          <p:cNvCxnSpPr/>
          <p:nvPr/>
        </p:nvCxnSpPr>
        <p:spPr>
          <a:xfrm flipH="1">
            <a:off x="3090367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8909600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5"/>
          <p:cNvSpPr txBox="1"/>
          <p:nvPr/>
        </p:nvSpPr>
        <p:spPr>
          <a:xfrm>
            <a:off x="4308672" y="5979532"/>
            <a:ext cx="4241409" cy="386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汇报人：</a:t>
            </a:r>
            <a:r>
              <a:rPr lang="en-US" altLang="zh-CN" sz="1600" cap="all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600" cap="all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家园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 bwMode="auto">
          <a:xfrm>
            <a:off x="346737" y="-16960"/>
            <a:ext cx="6172198" cy="7248718"/>
          </a:xfrm>
          <a:custGeom>
            <a:avLst/>
            <a:gdLst>
              <a:gd name="connsiteX0" fmla="*/ 0 w 3810000"/>
              <a:gd name="connsiteY0" fmla="*/ 0 h 5181600"/>
              <a:gd name="connsiteX1" fmla="*/ 1079500 w 3810000"/>
              <a:gd name="connsiteY1" fmla="*/ 5181600 h 5181600"/>
              <a:gd name="connsiteX2" fmla="*/ 3810000 w 3810000"/>
              <a:gd name="connsiteY2" fmla="*/ 5181600 h 5181600"/>
              <a:gd name="connsiteX3" fmla="*/ 2514600 w 3810000"/>
              <a:gd name="connsiteY3" fmla="*/ 12700 h 5181600"/>
              <a:gd name="connsiteX4" fmla="*/ 0 w 3810000"/>
              <a:gd name="connsiteY4" fmla="*/ 0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0000" h="5181600">
                <a:moveTo>
                  <a:pt x="0" y="0"/>
                </a:moveTo>
                <a:lnTo>
                  <a:pt x="1079500" y="5181600"/>
                </a:lnTo>
                <a:lnTo>
                  <a:pt x="3810000" y="5181600"/>
                </a:lnTo>
                <a:lnTo>
                  <a:pt x="2514600" y="127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" name="任意多边形 3"/>
          <p:cNvSpPr/>
          <p:nvPr/>
        </p:nvSpPr>
        <p:spPr bwMode="auto">
          <a:xfrm>
            <a:off x="794" y="-16960"/>
            <a:ext cx="6172198" cy="7248718"/>
          </a:xfrm>
          <a:custGeom>
            <a:avLst/>
            <a:gdLst>
              <a:gd name="connsiteX0" fmla="*/ 0 w 3810000"/>
              <a:gd name="connsiteY0" fmla="*/ 0 h 5181600"/>
              <a:gd name="connsiteX1" fmla="*/ 1079500 w 3810000"/>
              <a:gd name="connsiteY1" fmla="*/ 5181600 h 5181600"/>
              <a:gd name="connsiteX2" fmla="*/ 3810000 w 3810000"/>
              <a:gd name="connsiteY2" fmla="*/ 5181600 h 5181600"/>
              <a:gd name="connsiteX3" fmla="*/ 2514600 w 3810000"/>
              <a:gd name="connsiteY3" fmla="*/ 12700 h 5181600"/>
              <a:gd name="connsiteX4" fmla="*/ 0 w 3810000"/>
              <a:gd name="connsiteY4" fmla="*/ 0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0000" h="5181600">
                <a:moveTo>
                  <a:pt x="0" y="0"/>
                </a:moveTo>
                <a:lnTo>
                  <a:pt x="1079500" y="5181600"/>
                </a:lnTo>
                <a:lnTo>
                  <a:pt x="3810000" y="5181600"/>
                </a:lnTo>
                <a:lnTo>
                  <a:pt x="2514600" y="127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7" name="TextBox 12"/>
          <p:cNvSpPr>
            <a:spLocks noChangeArrowheads="1"/>
          </p:cNvSpPr>
          <p:nvPr/>
        </p:nvSpPr>
        <p:spPr bwMode="auto">
          <a:xfrm>
            <a:off x="1676847" y="134220"/>
            <a:ext cx="1969925" cy="1163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6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8" name="TextBox 13"/>
          <p:cNvSpPr>
            <a:spLocks noChangeArrowheads="1"/>
          </p:cNvSpPr>
          <p:nvPr/>
        </p:nvSpPr>
        <p:spPr bwMode="auto">
          <a:xfrm>
            <a:off x="6864878" y="2392189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4"/>
          <p:cNvSpPr>
            <a:spLocks noChangeArrowheads="1"/>
          </p:cNvSpPr>
          <p:nvPr/>
        </p:nvSpPr>
        <p:spPr bwMode="auto">
          <a:xfrm>
            <a:off x="6864878" y="3172186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TextBox 15"/>
          <p:cNvSpPr>
            <a:spLocks noChangeArrowheads="1"/>
          </p:cNvSpPr>
          <p:nvPr/>
        </p:nvSpPr>
        <p:spPr bwMode="auto">
          <a:xfrm>
            <a:off x="6864878" y="3952181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TextBox 16"/>
          <p:cNvSpPr>
            <a:spLocks noChangeArrowheads="1"/>
          </p:cNvSpPr>
          <p:nvPr/>
        </p:nvSpPr>
        <p:spPr bwMode="auto">
          <a:xfrm>
            <a:off x="6864878" y="4732178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五边形 2"/>
          <p:cNvSpPr>
            <a:spLocks noChangeArrowheads="1"/>
          </p:cNvSpPr>
          <p:nvPr/>
        </p:nvSpPr>
        <p:spPr bwMode="auto">
          <a:xfrm>
            <a:off x="6193676" y="2392188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2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五边形 18"/>
          <p:cNvSpPr>
            <a:spLocks noChangeArrowheads="1"/>
          </p:cNvSpPr>
          <p:nvPr/>
        </p:nvSpPr>
        <p:spPr bwMode="auto">
          <a:xfrm>
            <a:off x="6193676" y="4732176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2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五边形 19"/>
          <p:cNvSpPr>
            <a:spLocks noChangeArrowheads="1"/>
          </p:cNvSpPr>
          <p:nvPr/>
        </p:nvSpPr>
        <p:spPr bwMode="auto">
          <a:xfrm>
            <a:off x="6193676" y="3172183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2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五边形 20"/>
          <p:cNvSpPr>
            <a:spLocks noChangeArrowheads="1"/>
          </p:cNvSpPr>
          <p:nvPr/>
        </p:nvSpPr>
        <p:spPr bwMode="auto">
          <a:xfrm>
            <a:off x="6193676" y="3952179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2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5"/>
          <p:cNvSpPr>
            <a:spLocks noChangeArrowheads="1"/>
          </p:cNvSpPr>
          <p:nvPr/>
        </p:nvSpPr>
        <p:spPr bwMode="auto">
          <a:xfrm>
            <a:off x="6193676" y="2303401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7"/>
          <p:cNvSpPr>
            <a:spLocks noChangeArrowheads="1"/>
          </p:cNvSpPr>
          <p:nvPr/>
        </p:nvSpPr>
        <p:spPr bwMode="auto">
          <a:xfrm>
            <a:off x="6193676" y="3063312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9"/>
          <p:cNvSpPr>
            <a:spLocks noChangeArrowheads="1"/>
          </p:cNvSpPr>
          <p:nvPr/>
        </p:nvSpPr>
        <p:spPr bwMode="auto">
          <a:xfrm>
            <a:off x="6193676" y="3821548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>
            <a:spLocks noChangeArrowheads="1"/>
          </p:cNvSpPr>
          <p:nvPr/>
        </p:nvSpPr>
        <p:spPr bwMode="auto">
          <a:xfrm>
            <a:off x="6193676" y="4581457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/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3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-1" fmla="*/ 0 w 8801100"/>
              <a:gd name="connsiteY0-2" fmla="*/ 0 h 5153025"/>
              <a:gd name="connsiteX1-3" fmla="*/ 5153025 w 8801100"/>
              <a:gd name="connsiteY1-4" fmla="*/ 5153025 h 5153025"/>
              <a:gd name="connsiteX2-5" fmla="*/ 8801100 w 8801100"/>
              <a:gd name="connsiteY2-6" fmla="*/ 5153025 h 5153025"/>
              <a:gd name="connsiteX3-7" fmla="*/ 3629025 w 8801100"/>
              <a:gd name="connsiteY3-8" fmla="*/ 0 h 5153025"/>
              <a:gd name="connsiteX4-9" fmla="*/ 0 w 8801100"/>
              <a:gd name="connsiteY4-10" fmla="*/ 0 h 5153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/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/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/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/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680242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227805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/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/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/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/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/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/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/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/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/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/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5"/>
              </a:spcBef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5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/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3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/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5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/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8" name="Text Placeholder 33"/>
          <p:cNvSpPr txBox="1"/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/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46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/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465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/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465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/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465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/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465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/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465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/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465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/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465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/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465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/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465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/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465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80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80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80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80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80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80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/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3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/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/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146175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anose="020B0A04020102020204" pitchFamily="34" charset="0"/>
                  <a:ea typeface="微软雅黑" panose="020B0503020204020204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anose="020B0A04020102020204" pitchFamily="34" charset="0"/>
                  <a:ea typeface="微软雅黑" panose="020B0503020204020204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5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5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5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5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5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/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810720" y="3733036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770377" y="233334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/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/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/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4818" name="AutoShape 2"/>
          <p:cNvSpPr/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4820" name="AutoShape 4"/>
          <p:cNvSpPr/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4822" name="AutoShape 6"/>
          <p:cNvSpPr/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4823" name="AutoShape 7"/>
          <p:cNvSpPr/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4824" name="AutoShape 8"/>
          <p:cNvSpPr/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4825" name="AutoShape 9"/>
          <p:cNvSpPr/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/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5" dirty="0">
                <a:solidFill>
                  <a:srgbClr val="FFFFFF"/>
                </a:solidFill>
                <a:latin typeface="Verdana" panose="020B0604030504040204" charset="0"/>
                <a:cs typeface="Verdana" panose="020B0604030504040204" charset="0"/>
                <a:sym typeface="Verdana" panose="020B0604030504040204" charset="0"/>
              </a:rPr>
              <a:t>SUBTITLE OF THIS ARTICLE</a:t>
            </a:r>
            <a:endParaRPr lang="es-ES" sz="2670" dirty="0">
              <a:cs typeface="Calibri" panose="020F0502020204030204" pitchFamily="34" charset="0"/>
            </a:endParaRPr>
          </a:p>
        </p:txBody>
      </p:sp>
      <p:sp>
        <p:nvSpPr>
          <p:cNvPr id="34827" name="AutoShape 11"/>
          <p:cNvSpPr/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/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5" dirty="0">
                <a:solidFill>
                  <a:srgbClr val="FFFFFF"/>
                </a:solidFill>
                <a:latin typeface="Verdana" panose="020B0604030504040204" charset="0"/>
                <a:cs typeface="Verdana" panose="020B0604030504040204" charset="0"/>
                <a:sym typeface="Verdana" panose="020B0604030504040204" charset="0"/>
              </a:rPr>
              <a:t>SUBTITLE OF THIS ARTICLE</a:t>
            </a:r>
            <a:endParaRPr lang="es-ES" sz="2670" dirty="0">
              <a:cs typeface="Calibri" panose="020F0502020204030204" pitchFamily="34" charset="0"/>
            </a:endParaRPr>
          </a:p>
        </p:txBody>
      </p:sp>
      <p:sp>
        <p:nvSpPr>
          <p:cNvPr id="34832" name="AutoShape 16"/>
          <p:cNvSpPr/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/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/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/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Content Placeholder 2"/>
          <p:cNvSpPr txBox="1"/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Content Placeholder 2"/>
          <p:cNvSpPr txBox="1"/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Content Placeholder 2"/>
          <p:cNvSpPr txBox="1"/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/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3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 panose="020F0502020204030204"/>
              <a:ea typeface="幼圆" panose="02010509060101010101" charset="-122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/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/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/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/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/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/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7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/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/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/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/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/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/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>
            <a:off x="1347059" y="2806101"/>
            <a:ext cx="10164636" cy="0"/>
          </a:xfrm>
          <a:prstGeom prst="line">
            <a:avLst/>
          </a:prstGeom>
          <a:ln w="1905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65"/>
          <p:cNvGrpSpPr/>
          <p:nvPr/>
        </p:nvGrpSpPr>
        <p:grpSpPr bwMode="auto">
          <a:xfrm>
            <a:off x="1684092" y="2020431"/>
            <a:ext cx="1537865" cy="1700802"/>
            <a:chOff x="3419863" y="1304398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5" name="Freeform 44"/>
            <p:cNvSpPr/>
            <p:nvPr/>
          </p:nvSpPr>
          <p:spPr>
            <a:xfrm rot="16200000">
              <a:off x="3362257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50" name="Rectangle 47"/>
            <p:cNvSpPr>
              <a:spLocks noChangeArrowheads="1"/>
            </p:cNvSpPr>
            <p:nvPr/>
          </p:nvSpPr>
          <p:spPr bwMode="auto">
            <a:xfrm>
              <a:off x="3682360" y="1468512"/>
              <a:ext cx="569535" cy="70928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感</a:t>
              </a:r>
              <a:endParaRPr lang="en-US" altLang="zh-CN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6"/>
          <p:cNvGrpSpPr/>
          <p:nvPr/>
        </p:nvGrpSpPr>
        <p:grpSpPr bwMode="auto">
          <a:xfrm>
            <a:off x="4382612" y="2020431"/>
            <a:ext cx="1540097" cy="1700802"/>
            <a:chOff x="4740719" y="1304399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Freeform 53"/>
            <p:cNvSpPr/>
            <p:nvPr/>
          </p:nvSpPr>
          <p:spPr>
            <a:xfrm rot="16200000">
              <a:off x="4683113" y="1362005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48" name="Rectangle 54"/>
            <p:cNvSpPr>
              <a:spLocks noChangeArrowheads="1"/>
            </p:cNvSpPr>
            <p:nvPr/>
          </p:nvSpPr>
          <p:spPr bwMode="auto">
            <a:xfrm>
              <a:off x="5003627" y="1468513"/>
              <a:ext cx="568709" cy="709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605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谢</a:t>
              </a:r>
              <a:endParaRPr lang="en-US" altLang="zh-CN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7083168" y="2020517"/>
            <a:ext cx="1538913" cy="1700902"/>
            <a:chOff x="3419864" y="1304397"/>
            <a:chExt cx="1094533" cy="1209746"/>
          </a:xfrm>
          <a:solidFill>
            <a:schemeClr val="accent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682558" y="1468512"/>
              <a:ext cx="569147" cy="7092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340">
                <a:lnSpc>
                  <a:spcPct val="130000"/>
                </a:lnSpc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聆</a:t>
              </a:r>
              <a:endParaRPr lang="en-US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70"/>
          <p:cNvGrpSpPr/>
          <p:nvPr/>
        </p:nvGrpSpPr>
        <p:grpSpPr>
          <a:xfrm>
            <a:off x="9783015" y="2020516"/>
            <a:ext cx="1538913" cy="1700902"/>
            <a:chOff x="4740719" y="1304398"/>
            <a:chExt cx="1094533" cy="1209746"/>
          </a:xfrm>
          <a:solidFill>
            <a:schemeClr val="accent3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340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003409" y="1468513"/>
              <a:ext cx="569147" cy="7092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340">
                <a:lnSpc>
                  <a:spcPct val="130000"/>
                </a:lnSpc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听</a:t>
              </a:r>
              <a:endParaRPr lang="en-US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Arc 30"/>
          <p:cNvSpPr/>
          <p:nvPr/>
        </p:nvSpPr>
        <p:spPr>
          <a:xfrm rot="19051047">
            <a:off x="2873762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340">
              <a:lnSpc>
                <a:spcPct val="130000"/>
              </a:lnSpc>
              <a:defRPr/>
            </a:pPr>
            <a:endParaRPr lang="en-US" sz="26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Arc 31"/>
          <p:cNvSpPr/>
          <p:nvPr/>
        </p:nvSpPr>
        <p:spPr>
          <a:xfrm rot="19051047">
            <a:off x="5471837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340">
              <a:lnSpc>
                <a:spcPct val="130000"/>
              </a:lnSpc>
              <a:defRPr/>
            </a:pPr>
            <a:endParaRPr lang="en-US" sz="26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Arc 32"/>
          <p:cNvSpPr/>
          <p:nvPr/>
        </p:nvSpPr>
        <p:spPr>
          <a:xfrm rot="19051047">
            <a:off x="8072145" y="1500367"/>
            <a:ext cx="2298984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340">
              <a:lnSpc>
                <a:spcPct val="130000"/>
              </a:lnSpc>
              <a:defRPr/>
            </a:pPr>
            <a:endParaRPr lang="en-US" sz="267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5"/>
          <p:cNvSpPr txBox="1">
            <a:spLocks noChangeArrowheads="1"/>
          </p:cNvSpPr>
          <p:nvPr/>
        </p:nvSpPr>
        <p:spPr bwMode="auto">
          <a:xfrm>
            <a:off x="3656850" y="5597983"/>
            <a:ext cx="5545052" cy="3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NEW STAFF INDUCTION TRAINING MANUAL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120488" y="4760863"/>
            <a:ext cx="8617777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None/>
            </a:pPr>
            <a:r>
              <a:rPr lang="zh-CN" altLang="en-US" sz="60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新员工入职培训手册</a:t>
            </a:r>
          </a:p>
        </p:txBody>
      </p:sp>
      <p:cxnSp>
        <p:nvCxnSpPr>
          <p:cNvPr id="36" name="直接连接符 35"/>
          <p:cNvCxnSpPr/>
          <p:nvPr/>
        </p:nvCxnSpPr>
        <p:spPr>
          <a:xfrm flipH="1">
            <a:off x="3090367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8909600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5"/>
          <p:cNvSpPr txBox="1"/>
          <p:nvPr/>
        </p:nvSpPr>
        <p:spPr>
          <a:xfrm>
            <a:off x="4308672" y="5979532"/>
            <a:ext cx="4241409" cy="386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汇报人：</a:t>
            </a:r>
            <a:r>
              <a:rPr lang="en-US" altLang="zh-CN" sz="1600" cap="all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600" cap="all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家园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A7BA984-1FB7-470C-BD45-40658BEB077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入职培训"/>
</p:tagLst>
</file>

<file path=ppt/theme/theme1.xml><?xml version="1.0" encoding="utf-8"?>
<a:theme xmlns:a="http://schemas.openxmlformats.org/drawingml/2006/main" name="第一PPT，www.1ppt.com">
  <a:themeElements>
    <a:clrScheme name="自定义 10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91B89"/>
      </a:accent1>
      <a:accent2>
        <a:srgbClr val="EEB51A"/>
      </a:accent2>
      <a:accent3>
        <a:srgbClr val="591B89"/>
      </a:accent3>
      <a:accent4>
        <a:srgbClr val="EEB51A"/>
      </a:accent4>
      <a:accent5>
        <a:srgbClr val="591B89"/>
      </a:accent5>
      <a:accent6>
        <a:srgbClr val="EEB51A"/>
      </a:accent6>
      <a:hlink>
        <a:srgbClr val="591B89"/>
      </a:hlink>
      <a:folHlink>
        <a:srgbClr val="EEB51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2523</Words>
  <Application>Microsoft Office PowerPoint</Application>
  <PresentationFormat>自定义</PresentationFormat>
  <Paragraphs>204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Simply City Light</vt:lpstr>
      <vt:lpstr>方正正准黑简体</vt:lpstr>
      <vt:lpstr>汉仪中圆简</vt:lpstr>
      <vt:lpstr>华文中宋</vt:lpstr>
      <vt:lpstr>宋体</vt:lpstr>
      <vt:lpstr>微软雅黑</vt:lpstr>
      <vt:lpstr>Arial</vt:lpstr>
      <vt:lpstr>Calibri</vt:lpstr>
      <vt:lpstr>Calibri Light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</dc:title>
  <dc:creator>user</dc:creator>
  <cp:keywords>user</cp:keywords>
  <cp:lastModifiedBy>Sky123.Org</cp:lastModifiedBy>
  <cp:revision>6</cp:revision>
  <dcterms:created xsi:type="dcterms:W3CDTF">2016-10-17T14:00:00Z</dcterms:created>
  <dcterms:modified xsi:type="dcterms:W3CDTF">2019-11-06T07:42:07Z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