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0" r:id="rId3"/>
    <p:sldId id="258" r:id="rId4"/>
    <p:sldId id="259" r:id="rId5"/>
    <p:sldId id="260" r:id="rId6"/>
    <p:sldId id="261" r:id="rId7"/>
    <p:sldId id="275" r:id="rId8"/>
    <p:sldId id="263" r:id="rId9"/>
    <p:sldId id="264" r:id="rId10"/>
    <p:sldId id="265" r:id="rId11"/>
    <p:sldId id="266" r:id="rId12"/>
    <p:sldId id="276" r:id="rId13"/>
    <p:sldId id="267" r:id="rId14"/>
    <p:sldId id="269" r:id="rId15"/>
    <p:sldId id="270" r:id="rId16"/>
    <p:sldId id="271" r:id="rId17"/>
    <p:sldId id="277" r:id="rId18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740000"/>
    <a:srgbClr val="EC615E"/>
    <a:srgbClr val="CD2525"/>
    <a:srgbClr val="D92F2F"/>
    <a:srgbClr val="DA3736"/>
    <a:srgbClr val="CE3836"/>
    <a:srgbClr val="E83A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74000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CE3836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DD1C3E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EC615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424A53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E83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223896738986715"/>
                  <c:y val="-3.8751352101803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707B87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D5492-97FA-494A-A9C2-AF06F619CBB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A1852-25C4-4D25-82F5-93D9ACFBCE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78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039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188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743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23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264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72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860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340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1815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892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281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9115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650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0962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079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141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A1852-25C4-4D25-82F5-93D9ACFBCEA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05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869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709157" y="498410"/>
            <a:ext cx="3021106" cy="443787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88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3432297" y="869745"/>
            <a:ext cx="5219700" cy="4914452"/>
            <a:chOff x="3432297" y="1029149"/>
            <a:chExt cx="5219700" cy="4914452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84921" y="1029149"/>
              <a:ext cx="4914452" cy="4914452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3432297" y="2700450"/>
              <a:ext cx="5219700" cy="164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5500" y="478593"/>
            <a:ext cx="2764226" cy="14808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63857" y="4343850"/>
            <a:ext cx="2055406" cy="110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374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878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2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43700" y="1964493"/>
            <a:ext cx="3956000" cy="2119285"/>
          </a:xfrm>
          <a:prstGeom prst="rect">
            <a:avLst/>
          </a:prstGeom>
        </p:spPr>
      </p:pic>
      <p:sp>
        <p:nvSpPr>
          <p:cNvPr id="14" name="矩形 13"/>
          <p:cNvSpPr/>
          <p:nvPr userDrawn="1"/>
        </p:nvSpPr>
        <p:spPr>
          <a:xfrm>
            <a:off x="3305175" y="2414535"/>
            <a:ext cx="3848100" cy="1219200"/>
          </a:xfrm>
          <a:prstGeom prst="rect">
            <a:avLst/>
          </a:prstGeom>
          <a:gradFill flip="none" rotWithShape="1">
            <a:gsLst>
              <a:gs pos="0">
                <a:srgbClr val="FF0000">
                  <a:alpha val="0"/>
                </a:srgbClr>
              </a:gs>
              <a:gs pos="66000">
                <a:srgbClr val="E83A37"/>
              </a:gs>
              <a:gs pos="86000">
                <a:srgbClr val="E83A37"/>
              </a:gs>
              <a:gs pos="100000">
                <a:srgbClr val="CE383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71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634058"/>
            <a:ext cx="7756296" cy="5480992"/>
          </a:xfrm>
          <a:prstGeom prst="rect">
            <a:avLst/>
          </a:prstGeom>
        </p:spPr>
      </p:pic>
      <p:grpSp>
        <p:nvGrpSpPr>
          <p:cNvPr id="7" name="组合 6"/>
          <p:cNvGrpSpPr/>
          <p:nvPr userDrawn="1"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37436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29EA-DF5D-406A-97F9-7464D78C92F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345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点击</a:t>
            </a:r>
            <a:r>
              <a:rPr kumimoji="1"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Logo</a:t>
            </a: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获取更多优质模板（放映模式）</a:t>
            </a:r>
          </a:p>
        </p:txBody>
      </p:sp>
      <p:pic>
        <p:nvPicPr>
          <p:cNvPr id="3" name="图片 2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441" y="2657355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04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29EA-DF5D-406A-97F9-7464D78C92F3}" type="datetimeFigureOut">
              <a:rPr lang="zh-CN" altLang="en-US" smtClean="0"/>
              <a:t>2019/11/6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E7410-38F6-47F2-A9D7-7C04384053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655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3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emf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1.emf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emf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emf"/><Relationship Id="rId4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8.jpg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4.emf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1.emf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20.emf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432297" y="869745"/>
            <a:ext cx="5219700" cy="4914452"/>
            <a:chOff x="3432297" y="1029149"/>
            <a:chExt cx="5219700" cy="491445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84921" y="1029149"/>
              <a:ext cx="4914452" cy="4914452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432297" y="2700450"/>
              <a:ext cx="5219700" cy="164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696062" y="2599894"/>
            <a:ext cx="4692170" cy="131112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4400" b="1" dirty="0"/>
              <a:t>中国传统文化演讲稿</a:t>
            </a:r>
            <a:r>
              <a:rPr kumimoji="1" lang="en-US" altLang="zh-CN" sz="4400" b="1" dirty="0" err="1"/>
              <a:t>ppt</a:t>
            </a:r>
            <a:r>
              <a:rPr kumimoji="1" lang="zh-CN" altLang="en-US" sz="4400" b="1" dirty="0"/>
              <a:t>模板</a:t>
            </a:r>
            <a:endParaRPr kumimoji="1" lang="zh-CN" altLang="en-US" sz="4400" b="1" dirty="0"/>
          </a:p>
        </p:txBody>
      </p:sp>
      <p:grpSp>
        <p:nvGrpSpPr>
          <p:cNvPr id="10" name="组合 9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500" y="478593"/>
            <a:ext cx="2764226" cy="148083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3857" y="4343850"/>
            <a:ext cx="2055406" cy="110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7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2867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ONE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697701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/>
          <a:srcRect b="4321"/>
          <a:stretch/>
        </p:blipFill>
        <p:spPr>
          <a:xfrm>
            <a:off x="1549394" y="1969339"/>
            <a:ext cx="3168662" cy="404777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806" y="1360750"/>
            <a:ext cx="1975044" cy="121717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8000" y="5437294"/>
            <a:ext cx="1141200" cy="70329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718056" y="1988388"/>
            <a:ext cx="1408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endParaRPr lang="zh-CN" altLang="en-US" sz="9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14468" y="1988388"/>
            <a:ext cx="10572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9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31"/>
          <p:cNvSpPr txBox="1"/>
          <p:nvPr/>
        </p:nvSpPr>
        <p:spPr>
          <a:xfrm>
            <a:off x="5963450" y="231155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5" name="矩形 14"/>
          <p:cNvSpPr/>
          <p:nvPr/>
        </p:nvSpPr>
        <p:spPr>
          <a:xfrm>
            <a:off x="5384356" y="2960102"/>
            <a:ext cx="5564117" cy="1233990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84356" y="4380976"/>
            <a:ext cx="5564117" cy="127727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双击图片，在顶部导航中找到填充，下拉菜单选择填充方式，选择“图片或纹理”，在来自图片中选择想要插入的图片，点击插入并确定。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1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32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31"/>
          <p:cNvSpPr txBox="1"/>
          <p:nvPr/>
        </p:nvSpPr>
        <p:spPr>
          <a:xfrm>
            <a:off x="4550436" y="4831713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1469560" y="1725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1490968" y="4047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80" t="2566" r="2453" b="22969"/>
          <a:stretch>
            <a:fillRect/>
          </a:stretch>
        </p:blipFill>
        <p:spPr>
          <a:xfrm>
            <a:off x="8918604" y="1725114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2" t="8628" r="43270" b="16907"/>
          <a:stretch>
            <a:fillRect/>
          </a:stretch>
        </p:blipFill>
        <p:spPr>
          <a:xfrm>
            <a:off x="8892374" y="4012076"/>
            <a:ext cx="1548000" cy="1548000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  <a:ln w="28575">
            <a:solidFill>
              <a:srgbClr val="E83A37"/>
            </a:solidFill>
          </a:ln>
        </p:spPr>
      </p:pic>
      <p:cxnSp>
        <p:nvCxnSpPr>
          <p:cNvPr id="20" name="直接连接符 19"/>
          <p:cNvCxnSpPr>
            <a:stCxn id="15" idx="1"/>
          </p:cNvCxnSpPr>
          <p:nvPr/>
        </p:nvCxnSpPr>
        <p:spPr>
          <a:xfrm>
            <a:off x="3017560" y="2499114"/>
            <a:ext cx="2164040" cy="45129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3095242" y="4142945"/>
            <a:ext cx="1939513" cy="541116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endCxn id="17" idx="3"/>
          </p:cNvCxnSpPr>
          <p:nvPr/>
        </p:nvCxnSpPr>
        <p:spPr>
          <a:xfrm flipV="1">
            <a:off x="6965750" y="2499114"/>
            <a:ext cx="1952854" cy="547449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18" idx="3"/>
          </p:cNvCxnSpPr>
          <p:nvPr/>
        </p:nvCxnSpPr>
        <p:spPr>
          <a:xfrm flipH="1" flipV="1">
            <a:off x="6789620" y="4142945"/>
            <a:ext cx="2102754" cy="643131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 descr="C:\Documents and Settings\Administrator\桌面\225028_041455028_2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79392" y="2386757"/>
            <a:ext cx="2198788" cy="2198788"/>
          </a:xfrm>
          <a:prstGeom prst="ellipse">
            <a:avLst/>
          </a:prstGeom>
          <a:noFill/>
          <a:ln w="28575">
            <a:solidFill>
              <a:srgbClr val="E83A3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1"/>
          <p:cNvSpPr txBox="1"/>
          <p:nvPr/>
        </p:nvSpPr>
        <p:spPr>
          <a:xfrm>
            <a:off x="836618" y="3362792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36618" y="564576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8238024" y="5645765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1"/>
          <p:cNvSpPr txBox="1"/>
          <p:nvPr/>
        </p:nvSpPr>
        <p:spPr>
          <a:xfrm>
            <a:off x="8238024" y="3321862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r>
              <a:rPr lang="zh-CN" altLang="en-US" sz="24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添加  </a:t>
            </a:r>
            <a:r>
              <a:rPr lang="zh-CN" altLang="en-US" sz="2400" b="1" dirty="0" smtClean="0">
                <a:solidFill>
                  <a:srgbClr val="E83A37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rgbClr val="E83A37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539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481" y="3443066"/>
            <a:ext cx="10267949" cy="35870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619" y="3443066"/>
            <a:ext cx="377032" cy="37703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9279" y="3443066"/>
            <a:ext cx="377032" cy="37703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147" y="3443066"/>
            <a:ext cx="377032" cy="37703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8499" y="3443066"/>
            <a:ext cx="377032" cy="377032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1911270" y="1723572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TextBox 28"/>
          <p:cNvSpPr txBox="1"/>
          <p:nvPr/>
        </p:nvSpPr>
        <p:spPr>
          <a:xfrm>
            <a:off x="1854492" y="3898777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2012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1514909" y="4271542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cxnSp>
        <p:nvCxnSpPr>
          <p:cNvPr id="21" name="直接连接符 20"/>
          <p:cNvCxnSpPr>
            <a:stCxn id="12" idx="0"/>
            <a:endCxn id="16" idx="4"/>
          </p:cNvCxnSpPr>
          <p:nvPr/>
        </p:nvCxnSpPr>
        <p:spPr>
          <a:xfrm flipV="1">
            <a:off x="2325135" y="2551301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5"/>
          <p:cNvSpPr>
            <a:spLocks/>
          </p:cNvSpPr>
          <p:nvPr/>
        </p:nvSpPr>
        <p:spPr bwMode="auto">
          <a:xfrm>
            <a:off x="2086854" y="1883119"/>
            <a:ext cx="495064" cy="469414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rgbClr val="E83A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TextBox 28"/>
          <p:cNvSpPr txBox="1"/>
          <p:nvPr/>
        </p:nvSpPr>
        <p:spPr>
          <a:xfrm>
            <a:off x="4211472" y="1837872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2013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24" name="TextBox 25"/>
          <p:cNvSpPr txBox="1"/>
          <p:nvPr/>
        </p:nvSpPr>
        <p:spPr>
          <a:xfrm>
            <a:off x="3871889" y="2210637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25" name="椭圆 24"/>
          <p:cNvSpPr/>
          <p:nvPr/>
        </p:nvSpPr>
        <p:spPr>
          <a:xfrm>
            <a:off x="4211472" y="4704620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625337" y="3812855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129"/>
          <p:cNvSpPr>
            <a:spLocks noEditPoints="1"/>
          </p:cNvSpPr>
          <p:nvPr/>
        </p:nvSpPr>
        <p:spPr bwMode="auto">
          <a:xfrm>
            <a:off x="4418139" y="4909191"/>
            <a:ext cx="425136" cy="425136"/>
          </a:xfrm>
          <a:custGeom>
            <a:avLst/>
            <a:gdLst/>
            <a:ahLst/>
            <a:cxnLst>
              <a:cxn ang="0">
                <a:pos x="68" y="362"/>
              </a:cxn>
              <a:cxn ang="0">
                <a:pos x="114" y="318"/>
              </a:cxn>
              <a:cxn ang="0">
                <a:pos x="158" y="272"/>
              </a:cxn>
              <a:cxn ang="0">
                <a:pos x="204" y="250"/>
              </a:cxn>
              <a:cxn ang="0">
                <a:pos x="204" y="218"/>
              </a:cxn>
              <a:cxn ang="0">
                <a:pos x="226" y="224"/>
              </a:cxn>
              <a:cxn ang="0">
                <a:pos x="248" y="226"/>
              </a:cxn>
              <a:cxn ang="0">
                <a:pos x="272" y="224"/>
              </a:cxn>
              <a:cxn ang="0">
                <a:pos x="312" y="208"/>
              </a:cxn>
              <a:cxn ang="0">
                <a:pos x="342" y="176"/>
              </a:cxn>
              <a:cxn ang="0">
                <a:pos x="360" y="136"/>
              </a:cxn>
              <a:cxn ang="0">
                <a:pos x="362" y="114"/>
              </a:cxn>
              <a:cxn ang="0">
                <a:pos x="352" y="70"/>
              </a:cxn>
              <a:cxn ang="0">
                <a:pos x="328" y="34"/>
              </a:cxn>
              <a:cxn ang="0">
                <a:pos x="292" y="10"/>
              </a:cxn>
              <a:cxn ang="0">
                <a:pos x="248" y="0"/>
              </a:cxn>
              <a:cxn ang="0">
                <a:pos x="226" y="4"/>
              </a:cxn>
              <a:cxn ang="0">
                <a:pos x="186" y="20"/>
              </a:cxn>
              <a:cxn ang="0">
                <a:pos x="156" y="50"/>
              </a:cxn>
              <a:cxn ang="0">
                <a:pos x="138" y="92"/>
              </a:cxn>
              <a:cxn ang="0">
                <a:pos x="136" y="114"/>
              </a:cxn>
              <a:cxn ang="0">
                <a:pos x="138" y="138"/>
              </a:cxn>
              <a:cxn ang="0">
                <a:pos x="114" y="158"/>
              </a:cxn>
              <a:cxn ang="0">
                <a:pos x="0" y="294"/>
              </a:cxn>
              <a:cxn ang="0">
                <a:pos x="46" y="362"/>
              </a:cxn>
              <a:cxn ang="0">
                <a:pos x="272" y="46"/>
              </a:cxn>
              <a:cxn ang="0">
                <a:pos x="288" y="50"/>
              </a:cxn>
              <a:cxn ang="0">
                <a:pos x="304" y="60"/>
              </a:cxn>
              <a:cxn ang="0">
                <a:pos x="312" y="74"/>
              </a:cxn>
              <a:cxn ang="0">
                <a:pos x="316" y="92"/>
              </a:cxn>
              <a:cxn ang="0">
                <a:pos x="316" y="100"/>
              </a:cxn>
              <a:cxn ang="0">
                <a:pos x="308" y="116"/>
              </a:cxn>
              <a:cxn ang="0">
                <a:pos x="296" y="128"/>
              </a:cxn>
              <a:cxn ang="0">
                <a:pos x="280" y="136"/>
              </a:cxn>
              <a:cxn ang="0">
                <a:pos x="272" y="136"/>
              </a:cxn>
              <a:cxn ang="0">
                <a:pos x="254" y="132"/>
              </a:cxn>
              <a:cxn ang="0">
                <a:pos x="240" y="124"/>
              </a:cxn>
              <a:cxn ang="0">
                <a:pos x="230" y="108"/>
              </a:cxn>
              <a:cxn ang="0">
                <a:pos x="226" y="92"/>
              </a:cxn>
              <a:cxn ang="0">
                <a:pos x="228" y="82"/>
              </a:cxn>
              <a:cxn ang="0">
                <a:pos x="234" y="66"/>
              </a:cxn>
              <a:cxn ang="0">
                <a:pos x="246" y="54"/>
              </a:cxn>
              <a:cxn ang="0">
                <a:pos x="262" y="46"/>
              </a:cxn>
              <a:cxn ang="0">
                <a:pos x="272" y="46"/>
              </a:cxn>
            </a:cxnLst>
            <a:rect l="0" t="0" r="r" b="b"/>
            <a:pathLst>
              <a:path w="362" h="362">
                <a:moveTo>
                  <a:pt x="46" y="362"/>
                </a:moveTo>
                <a:lnTo>
                  <a:pt x="68" y="362"/>
                </a:lnTo>
                <a:lnTo>
                  <a:pt x="68" y="318"/>
                </a:lnTo>
                <a:lnTo>
                  <a:pt x="114" y="318"/>
                </a:lnTo>
                <a:lnTo>
                  <a:pt x="114" y="272"/>
                </a:lnTo>
                <a:lnTo>
                  <a:pt x="158" y="272"/>
                </a:lnTo>
                <a:lnTo>
                  <a:pt x="158" y="250"/>
                </a:lnTo>
                <a:lnTo>
                  <a:pt x="204" y="250"/>
                </a:lnTo>
                <a:lnTo>
                  <a:pt x="204" y="226"/>
                </a:lnTo>
                <a:lnTo>
                  <a:pt x="204" y="218"/>
                </a:lnTo>
                <a:lnTo>
                  <a:pt x="204" y="218"/>
                </a:lnTo>
                <a:lnTo>
                  <a:pt x="226" y="224"/>
                </a:lnTo>
                <a:lnTo>
                  <a:pt x="236" y="226"/>
                </a:lnTo>
                <a:lnTo>
                  <a:pt x="248" y="226"/>
                </a:lnTo>
                <a:lnTo>
                  <a:pt x="248" y="226"/>
                </a:lnTo>
                <a:lnTo>
                  <a:pt x="272" y="224"/>
                </a:lnTo>
                <a:lnTo>
                  <a:pt x="292" y="218"/>
                </a:lnTo>
                <a:lnTo>
                  <a:pt x="312" y="208"/>
                </a:lnTo>
                <a:lnTo>
                  <a:pt x="328" y="194"/>
                </a:lnTo>
                <a:lnTo>
                  <a:pt x="342" y="176"/>
                </a:lnTo>
                <a:lnTo>
                  <a:pt x="352" y="158"/>
                </a:lnTo>
                <a:lnTo>
                  <a:pt x="360" y="136"/>
                </a:lnTo>
                <a:lnTo>
                  <a:pt x="362" y="114"/>
                </a:lnTo>
                <a:lnTo>
                  <a:pt x="362" y="114"/>
                </a:lnTo>
                <a:lnTo>
                  <a:pt x="360" y="92"/>
                </a:lnTo>
                <a:lnTo>
                  <a:pt x="352" y="70"/>
                </a:lnTo>
                <a:lnTo>
                  <a:pt x="342" y="50"/>
                </a:lnTo>
                <a:lnTo>
                  <a:pt x="328" y="34"/>
                </a:lnTo>
                <a:lnTo>
                  <a:pt x="312" y="20"/>
                </a:lnTo>
                <a:lnTo>
                  <a:pt x="292" y="10"/>
                </a:lnTo>
                <a:lnTo>
                  <a:pt x="272" y="4"/>
                </a:lnTo>
                <a:lnTo>
                  <a:pt x="248" y="0"/>
                </a:lnTo>
                <a:lnTo>
                  <a:pt x="248" y="0"/>
                </a:lnTo>
                <a:lnTo>
                  <a:pt x="226" y="4"/>
                </a:lnTo>
                <a:lnTo>
                  <a:pt x="204" y="10"/>
                </a:lnTo>
                <a:lnTo>
                  <a:pt x="186" y="20"/>
                </a:lnTo>
                <a:lnTo>
                  <a:pt x="168" y="34"/>
                </a:lnTo>
                <a:lnTo>
                  <a:pt x="156" y="50"/>
                </a:lnTo>
                <a:lnTo>
                  <a:pt x="144" y="70"/>
                </a:lnTo>
                <a:lnTo>
                  <a:pt x="138" y="92"/>
                </a:lnTo>
                <a:lnTo>
                  <a:pt x="136" y="114"/>
                </a:lnTo>
                <a:lnTo>
                  <a:pt x="136" y="114"/>
                </a:lnTo>
                <a:lnTo>
                  <a:pt x="136" y="126"/>
                </a:lnTo>
                <a:lnTo>
                  <a:pt x="138" y="138"/>
                </a:lnTo>
                <a:lnTo>
                  <a:pt x="146" y="158"/>
                </a:lnTo>
                <a:lnTo>
                  <a:pt x="114" y="158"/>
                </a:lnTo>
                <a:lnTo>
                  <a:pt x="114" y="204"/>
                </a:lnTo>
                <a:lnTo>
                  <a:pt x="0" y="294"/>
                </a:lnTo>
                <a:lnTo>
                  <a:pt x="0" y="362"/>
                </a:lnTo>
                <a:lnTo>
                  <a:pt x="46" y="362"/>
                </a:lnTo>
                <a:close/>
                <a:moveTo>
                  <a:pt x="272" y="46"/>
                </a:moveTo>
                <a:lnTo>
                  <a:pt x="272" y="46"/>
                </a:lnTo>
                <a:lnTo>
                  <a:pt x="280" y="46"/>
                </a:lnTo>
                <a:lnTo>
                  <a:pt x="288" y="50"/>
                </a:lnTo>
                <a:lnTo>
                  <a:pt x="296" y="54"/>
                </a:lnTo>
                <a:lnTo>
                  <a:pt x="304" y="60"/>
                </a:lnTo>
                <a:lnTo>
                  <a:pt x="308" y="66"/>
                </a:lnTo>
                <a:lnTo>
                  <a:pt x="312" y="74"/>
                </a:lnTo>
                <a:lnTo>
                  <a:pt x="316" y="82"/>
                </a:lnTo>
                <a:lnTo>
                  <a:pt x="316" y="92"/>
                </a:lnTo>
                <a:lnTo>
                  <a:pt x="316" y="92"/>
                </a:lnTo>
                <a:lnTo>
                  <a:pt x="316" y="100"/>
                </a:lnTo>
                <a:lnTo>
                  <a:pt x="312" y="108"/>
                </a:lnTo>
                <a:lnTo>
                  <a:pt x="308" y="116"/>
                </a:lnTo>
                <a:lnTo>
                  <a:pt x="304" y="124"/>
                </a:lnTo>
                <a:lnTo>
                  <a:pt x="296" y="128"/>
                </a:lnTo>
                <a:lnTo>
                  <a:pt x="288" y="132"/>
                </a:lnTo>
                <a:lnTo>
                  <a:pt x="280" y="136"/>
                </a:lnTo>
                <a:lnTo>
                  <a:pt x="272" y="136"/>
                </a:lnTo>
                <a:lnTo>
                  <a:pt x="272" y="136"/>
                </a:lnTo>
                <a:lnTo>
                  <a:pt x="262" y="136"/>
                </a:lnTo>
                <a:lnTo>
                  <a:pt x="254" y="132"/>
                </a:lnTo>
                <a:lnTo>
                  <a:pt x="246" y="128"/>
                </a:lnTo>
                <a:lnTo>
                  <a:pt x="240" y="124"/>
                </a:lnTo>
                <a:lnTo>
                  <a:pt x="234" y="116"/>
                </a:lnTo>
                <a:lnTo>
                  <a:pt x="230" y="108"/>
                </a:lnTo>
                <a:lnTo>
                  <a:pt x="228" y="100"/>
                </a:lnTo>
                <a:lnTo>
                  <a:pt x="226" y="92"/>
                </a:lnTo>
                <a:lnTo>
                  <a:pt x="226" y="92"/>
                </a:lnTo>
                <a:lnTo>
                  <a:pt x="228" y="82"/>
                </a:lnTo>
                <a:lnTo>
                  <a:pt x="230" y="74"/>
                </a:lnTo>
                <a:lnTo>
                  <a:pt x="234" y="66"/>
                </a:lnTo>
                <a:lnTo>
                  <a:pt x="240" y="60"/>
                </a:lnTo>
                <a:lnTo>
                  <a:pt x="246" y="54"/>
                </a:lnTo>
                <a:lnTo>
                  <a:pt x="254" y="50"/>
                </a:lnTo>
                <a:lnTo>
                  <a:pt x="262" y="46"/>
                </a:lnTo>
                <a:lnTo>
                  <a:pt x="272" y="46"/>
                </a:lnTo>
                <a:lnTo>
                  <a:pt x="272" y="46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28"/>
          <p:cNvSpPr txBox="1"/>
          <p:nvPr/>
        </p:nvSpPr>
        <p:spPr>
          <a:xfrm>
            <a:off x="7049399" y="3911177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2014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29" name="TextBox 25"/>
          <p:cNvSpPr txBox="1"/>
          <p:nvPr/>
        </p:nvSpPr>
        <p:spPr>
          <a:xfrm>
            <a:off x="6709816" y="4283942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30" name="椭圆 29"/>
          <p:cNvSpPr/>
          <p:nvPr/>
        </p:nvSpPr>
        <p:spPr>
          <a:xfrm>
            <a:off x="7060165" y="1723572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1" name="直接连接符 30"/>
          <p:cNvCxnSpPr>
            <a:endCxn id="30" idx="4"/>
          </p:cNvCxnSpPr>
          <p:nvPr/>
        </p:nvCxnSpPr>
        <p:spPr>
          <a:xfrm flipV="1">
            <a:off x="7474030" y="2551301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7225572" y="1959110"/>
            <a:ext cx="554452" cy="393423"/>
          </a:xfrm>
          <a:custGeom>
            <a:avLst/>
            <a:gdLst/>
            <a:ahLst/>
            <a:cxnLst>
              <a:cxn ang="0">
                <a:pos x="426" y="206"/>
              </a:cxn>
              <a:cxn ang="0">
                <a:pos x="598" y="34"/>
              </a:cxn>
              <a:cxn ang="0">
                <a:pos x="604" y="32"/>
              </a:cxn>
              <a:cxn ang="0">
                <a:pos x="606" y="38"/>
              </a:cxn>
              <a:cxn ang="0">
                <a:pos x="606" y="386"/>
              </a:cxn>
              <a:cxn ang="0">
                <a:pos x="604" y="392"/>
              </a:cxn>
              <a:cxn ang="0">
                <a:pos x="596" y="390"/>
              </a:cxn>
              <a:cxn ang="0">
                <a:pos x="336" y="296"/>
              </a:cxn>
              <a:cxn ang="0">
                <a:pos x="328" y="302"/>
              </a:cxn>
              <a:cxn ang="0">
                <a:pos x="310" y="310"/>
              </a:cxn>
              <a:cxn ang="0">
                <a:pos x="298" y="310"/>
              </a:cxn>
              <a:cxn ang="0">
                <a:pos x="288" y="310"/>
              </a:cxn>
              <a:cxn ang="0">
                <a:pos x="270" y="302"/>
              </a:cxn>
              <a:cxn ang="0">
                <a:pos x="210" y="244"/>
              </a:cxn>
              <a:cxn ang="0">
                <a:pos x="38" y="422"/>
              </a:cxn>
              <a:cxn ang="0">
                <a:pos x="36" y="428"/>
              </a:cxn>
              <a:cxn ang="0">
                <a:pos x="42" y="430"/>
              </a:cxn>
              <a:cxn ang="0">
                <a:pos x="568" y="430"/>
              </a:cxn>
              <a:cxn ang="0">
                <a:pos x="574" y="428"/>
              </a:cxn>
              <a:cxn ang="0">
                <a:pos x="572" y="422"/>
              </a:cxn>
              <a:cxn ang="0">
                <a:pos x="336" y="296"/>
              </a:cxn>
              <a:cxn ang="0">
                <a:pos x="298" y="272"/>
              </a:cxn>
              <a:cxn ang="0">
                <a:pos x="304" y="270"/>
              </a:cxn>
              <a:cxn ang="0">
                <a:pos x="568" y="8"/>
              </a:cxn>
              <a:cxn ang="0">
                <a:pos x="568" y="6"/>
              </a:cxn>
              <a:cxn ang="0">
                <a:pos x="566" y="0"/>
              </a:cxn>
              <a:cxn ang="0">
                <a:pos x="34" y="0"/>
              </a:cxn>
              <a:cxn ang="0">
                <a:pos x="30" y="0"/>
              </a:cxn>
              <a:cxn ang="0">
                <a:pos x="28" y="6"/>
              </a:cxn>
              <a:cxn ang="0">
                <a:pos x="290" y="268"/>
              </a:cxn>
              <a:cxn ang="0">
                <a:pos x="294" y="270"/>
              </a:cxn>
              <a:cxn ang="0">
                <a:pos x="298" y="272"/>
              </a:cxn>
              <a:cxn ang="0">
                <a:pos x="0" y="388"/>
              </a:cxn>
              <a:cxn ang="0">
                <a:pos x="2" y="392"/>
              </a:cxn>
              <a:cxn ang="0">
                <a:pos x="8" y="394"/>
              </a:cxn>
              <a:cxn ang="0">
                <a:pos x="182" y="216"/>
              </a:cxn>
              <a:cxn ang="0">
                <a:pos x="10" y="44"/>
              </a:cxn>
              <a:cxn ang="0">
                <a:pos x="4" y="44"/>
              </a:cxn>
              <a:cxn ang="0">
                <a:pos x="0" y="48"/>
              </a:cxn>
            </a:cxnLst>
            <a:rect l="0" t="0" r="r" b="b"/>
            <a:pathLst>
              <a:path w="606" h="430">
                <a:moveTo>
                  <a:pt x="596" y="390"/>
                </a:moveTo>
                <a:lnTo>
                  <a:pt x="426" y="206"/>
                </a:lnTo>
                <a:lnTo>
                  <a:pt x="598" y="34"/>
                </a:lnTo>
                <a:lnTo>
                  <a:pt x="598" y="34"/>
                </a:lnTo>
                <a:lnTo>
                  <a:pt x="600" y="32"/>
                </a:lnTo>
                <a:lnTo>
                  <a:pt x="604" y="32"/>
                </a:lnTo>
                <a:lnTo>
                  <a:pt x="606" y="34"/>
                </a:lnTo>
                <a:lnTo>
                  <a:pt x="606" y="38"/>
                </a:lnTo>
                <a:lnTo>
                  <a:pt x="606" y="386"/>
                </a:lnTo>
                <a:lnTo>
                  <a:pt x="606" y="386"/>
                </a:lnTo>
                <a:lnTo>
                  <a:pt x="606" y="390"/>
                </a:lnTo>
                <a:lnTo>
                  <a:pt x="604" y="392"/>
                </a:lnTo>
                <a:lnTo>
                  <a:pt x="600" y="392"/>
                </a:lnTo>
                <a:lnTo>
                  <a:pt x="596" y="390"/>
                </a:lnTo>
                <a:lnTo>
                  <a:pt x="596" y="390"/>
                </a:lnTo>
                <a:close/>
                <a:moveTo>
                  <a:pt x="336" y="296"/>
                </a:moveTo>
                <a:lnTo>
                  <a:pt x="336" y="296"/>
                </a:lnTo>
                <a:lnTo>
                  <a:pt x="328" y="302"/>
                </a:lnTo>
                <a:lnTo>
                  <a:pt x="320" y="306"/>
                </a:lnTo>
                <a:lnTo>
                  <a:pt x="310" y="310"/>
                </a:lnTo>
                <a:lnTo>
                  <a:pt x="300" y="310"/>
                </a:lnTo>
                <a:lnTo>
                  <a:pt x="298" y="310"/>
                </a:lnTo>
                <a:lnTo>
                  <a:pt x="298" y="310"/>
                </a:lnTo>
                <a:lnTo>
                  <a:pt x="288" y="310"/>
                </a:lnTo>
                <a:lnTo>
                  <a:pt x="278" y="306"/>
                </a:lnTo>
                <a:lnTo>
                  <a:pt x="270" y="302"/>
                </a:lnTo>
                <a:lnTo>
                  <a:pt x="262" y="296"/>
                </a:lnTo>
                <a:lnTo>
                  <a:pt x="210" y="244"/>
                </a:lnTo>
                <a:lnTo>
                  <a:pt x="38" y="422"/>
                </a:lnTo>
                <a:lnTo>
                  <a:pt x="38" y="422"/>
                </a:lnTo>
                <a:lnTo>
                  <a:pt x="36" y="424"/>
                </a:lnTo>
                <a:lnTo>
                  <a:pt x="36" y="428"/>
                </a:lnTo>
                <a:lnTo>
                  <a:pt x="38" y="430"/>
                </a:lnTo>
                <a:lnTo>
                  <a:pt x="42" y="430"/>
                </a:lnTo>
                <a:lnTo>
                  <a:pt x="568" y="430"/>
                </a:lnTo>
                <a:lnTo>
                  <a:pt x="568" y="430"/>
                </a:lnTo>
                <a:lnTo>
                  <a:pt x="572" y="430"/>
                </a:lnTo>
                <a:lnTo>
                  <a:pt x="574" y="428"/>
                </a:lnTo>
                <a:lnTo>
                  <a:pt x="574" y="424"/>
                </a:lnTo>
                <a:lnTo>
                  <a:pt x="572" y="422"/>
                </a:lnTo>
                <a:lnTo>
                  <a:pt x="398" y="234"/>
                </a:lnTo>
                <a:lnTo>
                  <a:pt x="336" y="296"/>
                </a:lnTo>
                <a:close/>
                <a:moveTo>
                  <a:pt x="298" y="272"/>
                </a:moveTo>
                <a:lnTo>
                  <a:pt x="298" y="272"/>
                </a:lnTo>
                <a:lnTo>
                  <a:pt x="298" y="272"/>
                </a:lnTo>
                <a:lnTo>
                  <a:pt x="304" y="270"/>
                </a:lnTo>
                <a:lnTo>
                  <a:pt x="308" y="268"/>
                </a:lnTo>
                <a:lnTo>
                  <a:pt x="568" y="8"/>
                </a:lnTo>
                <a:lnTo>
                  <a:pt x="568" y="8"/>
                </a:lnTo>
                <a:lnTo>
                  <a:pt x="568" y="6"/>
                </a:lnTo>
                <a:lnTo>
                  <a:pt x="568" y="2"/>
                </a:lnTo>
                <a:lnTo>
                  <a:pt x="566" y="0"/>
                </a:lnTo>
                <a:lnTo>
                  <a:pt x="564" y="0"/>
                </a:lnTo>
                <a:lnTo>
                  <a:pt x="34" y="0"/>
                </a:lnTo>
                <a:lnTo>
                  <a:pt x="34" y="0"/>
                </a:lnTo>
                <a:lnTo>
                  <a:pt x="30" y="0"/>
                </a:lnTo>
                <a:lnTo>
                  <a:pt x="28" y="2"/>
                </a:lnTo>
                <a:lnTo>
                  <a:pt x="28" y="6"/>
                </a:lnTo>
                <a:lnTo>
                  <a:pt x="30" y="8"/>
                </a:lnTo>
                <a:lnTo>
                  <a:pt x="290" y="268"/>
                </a:lnTo>
                <a:lnTo>
                  <a:pt x="290" y="268"/>
                </a:lnTo>
                <a:lnTo>
                  <a:pt x="294" y="270"/>
                </a:lnTo>
                <a:lnTo>
                  <a:pt x="298" y="272"/>
                </a:lnTo>
                <a:lnTo>
                  <a:pt x="298" y="272"/>
                </a:lnTo>
                <a:close/>
                <a:moveTo>
                  <a:pt x="0" y="48"/>
                </a:moveTo>
                <a:lnTo>
                  <a:pt x="0" y="388"/>
                </a:lnTo>
                <a:lnTo>
                  <a:pt x="0" y="388"/>
                </a:lnTo>
                <a:lnTo>
                  <a:pt x="2" y="392"/>
                </a:lnTo>
                <a:lnTo>
                  <a:pt x="4" y="394"/>
                </a:lnTo>
                <a:lnTo>
                  <a:pt x="8" y="394"/>
                </a:lnTo>
                <a:lnTo>
                  <a:pt x="10" y="392"/>
                </a:lnTo>
                <a:lnTo>
                  <a:pt x="182" y="216"/>
                </a:lnTo>
                <a:lnTo>
                  <a:pt x="10" y="44"/>
                </a:lnTo>
                <a:lnTo>
                  <a:pt x="10" y="44"/>
                </a:lnTo>
                <a:lnTo>
                  <a:pt x="8" y="42"/>
                </a:lnTo>
                <a:lnTo>
                  <a:pt x="4" y="44"/>
                </a:lnTo>
                <a:lnTo>
                  <a:pt x="2" y="4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TextBox 28"/>
          <p:cNvSpPr txBox="1"/>
          <p:nvPr/>
        </p:nvSpPr>
        <p:spPr>
          <a:xfrm>
            <a:off x="9805035" y="1837872"/>
            <a:ext cx="941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2014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cs typeface="Levenim MT" pitchFamily="2" charset="-79"/>
            </a:endParaRPr>
          </a:p>
        </p:txBody>
      </p:sp>
      <p:sp>
        <p:nvSpPr>
          <p:cNvPr id="35" name="TextBox 25"/>
          <p:cNvSpPr txBox="1"/>
          <p:nvPr/>
        </p:nvSpPr>
        <p:spPr>
          <a:xfrm>
            <a:off x="9465452" y="2210637"/>
            <a:ext cx="1611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标题数字等都可以通过点击和重新输入进行更改，顶部“开始”面板中可以对字体、字号、颜色、行距等进行修改</a:t>
            </a:r>
          </a:p>
        </p:txBody>
      </p:sp>
      <p:sp>
        <p:nvSpPr>
          <p:cNvPr id="36" name="椭圆 35"/>
          <p:cNvSpPr/>
          <p:nvPr/>
        </p:nvSpPr>
        <p:spPr>
          <a:xfrm>
            <a:off x="9733728" y="4704620"/>
            <a:ext cx="827729" cy="827729"/>
          </a:xfrm>
          <a:prstGeom prst="ellipse">
            <a:avLst/>
          </a:prstGeom>
          <a:noFill/>
          <a:ln w="9525">
            <a:solidFill>
              <a:srgbClr val="E83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10147593" y="3812855"/>
            <a:ext cx="0" cy="891765"/>
          </a:xfrm>
          <a:prstGeom prst="line">
            <a:avLst/>
          </a:prstGeom>
          <a:ln>
            <a:solidFill>
              <a:srgbClr val="E83A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 120"/>
          <p:cNvSpPr>
            <a:spLocks noEditPoints="1"/>
          </p:cNvSpPr>
          <p:nvPr/>
        </p:nvSpPr>
        <p:spPr bwMode="auto">
          <a:xfrm>
            <a:off x="9967332" y="4871091"/>
            <a:ext cx="360522" cy="541903"/>
          </a:xfrm>
          <a:custGeom>
            <a:avLst/>
            <a:gdLst/>
            <a:ahLst/>
            <a:cxnLst>
              <a:cxn ang="0">
                <a:pos x="244" y="342"/>
              </a:cxn>
              <a:cxn ang="0">
                <a:pos x="262" y="292"/>
              </a:cxn>
              <a:cxn ang="0">
                <a:pos x="300" y="228"/>
              </a:cxn>
              <a:cxn ang="0">
                <a:pos x="320" y="184"/>
              </a:cxn>
              <a:cxn ang="0">
                <a:pos x="322" y="158"/>
              </a:cxn>
              <a:cxn ang="0">
                <a:pos x="314" y="110"/>
              </a:cxn>
              <a:cxn ang="0">
                <a:pos x="294" y="70"/>
              </a:cxn>
              <a:cxn ang="0">
                <a:pos x="264" y="36"/>
              </a:cxn>
              <a:cxn ang="0">
                <a:pos x="224" y="12"/>
              </a:cxn>
              <a:cxn ang="0">
                <a:pos x="178" y="2"/>
              </a:cxn>
              <a:cxn ang="0">
                <a:pos x="144" y="2"/>
              </a:cxn>
              <a:cxn ang="0">
                <a:pos x="98" y="12"/>
              </a:cxn>
              <a:cxn ang="0">
                <a:pos x="58" y="36"/>
              </a:cxn>
              <a:cxn ang="0">
                <a:pos x="28" y="70"/>
              </a:cxn>
              <a:cxn ang="0">
                <a:pos x="6" y="110"/>
              </a:cxn>
              <a:cxn ang="0">
                <a:pos x="0" y="158"/>
              </a:cxn>
              <a:cxn ang="0">
                <a:pos x="4" y="186"/>
              </a:cxn>
              <a:cxn ang="0">
                <a:pos x="26" y="236"/>
              </a:cxn>
              <a:cxn ang="0">
                <a:pos x="68" y="310"/>
              </a:cxn>
              <a:cxn ang="0">
                <a:pos x="80" y="356"/>
              </a:cxn>
              <a:cxn ang="0">
                <a:pos x="80" y="404"/>
              </a:cxn>
              <a:cxn ang="0">
                <a:pos x="90" y="432"/>
              </a:cxn>
              <a:cxn ang="0">
                <a:pos x="124" y="468"/>
              </a:cxn>
              <a:cxn ang="0">
                <a:pos x="152" y="482"/>
              </a:cxn>
              <a:cxn ang="0">
                <a:pos x="180" y="480"/>
              </a:cxn>
              <a:cxn ang="0">
                <a:pos x="226" y="440"/>
              </a:cxn>
              <a:cxn ang="0">
                <a:pos x="238" y="424"/>
              </a:cxn>
              <a:cxn ang="0">
                <a:pos x="242" y="384"/>
              </a:cxn>
              <a:cxn ang="0">
                <a:pos x="144" y="382"/>
              </a:cxn>
              <a:cxn ang="0">
                <a:pos x="130" y="362"/>
              </a:cxn>
              <a:cxn ang="0">
                <a:pos x="136" y="348"/>
              </a:cxn>
              <a:cxn ang="0">
                <a:pos x="152" y="342"/>
              </a:cxn>
              <a:cxn ang="0">
                <a:pos x="204" y="52"/>
              </a:cxn>
              <a:cxn ang="0">
                <a:pos x="242" y="78"/>
              </a:cxn>
              <a:cxn ang="0">
                <a:pos x="264" y="106"/>
              </a:cxn>
              <a:cxn ang="0">
                <a:pos x="272" y="132"/>
              </a:cxn>
              <a:cxn ang="0">
                <a:pos x="260" y="150"/>
              </a:cxn>
              <a:cxn ang="0">
                <a:pos x="244" y="150"/>
              </a:cxn>
              <a:cxn ang="0">
                <a:pos x="232" y="134"/>
              </a:cxn>
              <a:cxn ang="0">
                <a:pos x="216" y="108"/>
              </a:cxn>
              <a:cxn ang="0">
                <a:pos x="188" y="90"/>
              </a:cxn>
              <a:cxn ang="0">
                <a:pos x="176" y="84"/>
              </a:cxn>
              <a:cxn ang="0">
                <a:pos x="170" y="72"/>
              </a:cxn>
              <a:cxn ang="0">
                <a:pos x="184" y="52"/>
              </a:cxn>
            </a:cxnLst>
            <a:rect l="0" t="0" r="r" b="b"/>
            <a:pathLst>
              <a:path w="322" h="484">
                <a:moveTo>
                  <a:pt x="152" y="342"/>
                </a:moveTo>
                <a:lnTo>
                  <a:pt x="244" y="342"/>
                </a:lnTo>
                <a:lnTo>
                  <a:pt x="244" y="342"/>
                </a:lnTo>
                <a:lnTo>
                  <a:pt x="248" y="328"/>
                </a:lnTo>
                <a:lnTo>
                  <a:pt x="252" y="316"/>
                </a:lnTo>
                <a:lnTo>
                  <a:pt x="262" y="292"/>
                </a:lnTo>
                <a:lnTo>
                  <a:pt x="274" y="270"/>
                </a:lnTo>
                <a:lnTo>
                  <a:pt x="288" y="250"/>
                </a:lnTo>
                <a:lnTo>
                  <a:pt x="300" y="228"/>
                </a:lnTo>
                <a:lnTo>
                  <a:pt x="312" y="208"/>
                </a:lnTo>
                <a:lnTo>
                  <a:pt x="316" y="196"/>
                </a:lnTo>
                <a:lnTo>
                  <a:pt x="320" y="184"/>
                </a:lnTo>
                <a:lnTo>
                  <a:pt x="322" y="170"/>
                </a:lnTo>
                <a:lnTo>
                  <a:pt x="322" y="158"/>
                </a:lnTo>
                <a:lnTo>
                  <a:pt x="322" y="158"/>
                </a:lnTo>
                <a:lnTo>
                  <a:pt x="322" y="142"/>
                </a:lnTo>
                <a:lnTo>
                  <a:pt x="318" y="126"/>
                </a:lnTo>
                <a:lnTo>
                  <a:pt x="314" y="110"/>
                </a:lnTo>
                <a:lnTo>
                  <a:pt x="310" y="96"/>
                </a:lnTo>
                <a:lnTo>
                  <a:pt x="302" y="82"/>
                </a:lnTo>
                <a:lnTo>
                  <a:pt x="294" y="70"/>
                </a:lnTo>
                <a:lnTo>
                  <a:pt x="286" y="58"/>
                </a:lnTo>
                <a:lnTo>
                  <a:pt x="274" y="46"/>
                </a:lnTo>
                <a:lnTo>
                  <a:pt x="264" y="36"/>
                </a:lnTo>
                <a:lnTo>
                  <a:pt x="250" y="28"/>
                </a:lnTo>
                <a:lnTo>
                  <a:pt x="238" y="20"/>
                </a:lnTo>
                <a:lnTo>
                  <a:pt x="224" y="12"/>
                </a:lnTo>
                <a:lnTo>
                  <a:pt x="208" y="8"/>
                </a:lnTo>
                <a:lnTo>
                  <a:pt x="194" y="4"/>
                </a:lnTo>
                <a:lnTo>
                  <a:pt x="178" y="2"/>
                </a:lnTo>
                <a:lnTo>
                  <a:pt x="160" y="0"/>
                </a:lnTo>
                <a:lnTo>
                  <a:pt x="160" y="0"/>
                </a:lnTo>
                <a:lnTo>
                  <a:pt x="144" y="2"/>
                </a:lnTo>
                <a:lnTo>
                  <a:pt x="128" y="4"/>
                </a:lnTo>
                <a:lnTo>
                  <a:pt x="112" y="8"/>
                </a:lnTo>
                <a:lnTo>
                  <a:pt x="98" y="12"/>
                </a:lnTo>
                <a:lnTo>
                  <a:pt x="84" y="20"/>
                </a:lnTo>
                <a:lnTo>
                  <a:pt x="70" y="28"/>
                </a:lnTo>
                <a:lnTo>
                  <a:pt x="58" y="36"/>
                </a:lnTo>
                <a:lnTo>
                  <a:pt x="46" y="46"/>
                </a:lnTo>
                <a:lnTo>
                  <a:pt x="36" y="58"/>
                </a:lnTo>
                <a:lnTo>
                  <a:pt x="28" y="70"/>
                </a:lnTo>
                <a:lnTo>
                  <a:pt x="20" y="82"/>
                </a:lnTo>
                <a:lnTo>
                  <a:pt x="12" y="96"/>
                </a:lnTo>
                <a:lnTo>
                  <a:pt x="6" y="110"/>
                </a:lnTo>
                <a:lnTo>
                  <a:pt x="2" y="126"/>
                </a:lnTo>
                <a:lnTo>
                  <a:pt x="0" y="142"/>
                </a:lnTo>
                <a:lnTo>
                  <a:pt x="0" y="158"/>
                </a:lnTo>
                <a:lnTo>
                  <a:pt x="0" y="158"/>
                </a:lnTo>
                <a:lnTo>
                  <a:pt x="0" y="172"/>
                </a:lnTo>
                <a:lnTo>
                  <a:pt x="4" y="186"/>
                </a:lnTo>
                <a:lnTo>
                  <a:pt x="8" y="200"/>
                </a:lnTo>
                <a:lnTo>
                  <a:pt x="12" y="212"/>
                </a:lnTo>
                <a:lnTo>
                  <a:pt x="26" y="236"/>
                </a:lnTo>
                <a:lnTo>
                  <a:pt x="40" y="260"/>
                </a:lnTo>
                <a:lnTo>
                  <a:pt x="54" y="284"/>
                </a:lnTo>
                <a:lnTo>
                  <a:pt x="68" y="310"/>
                </a:lnTo>
                <a:lnTo>
                  <a:pt x="72" y="324"/>
                </a:lnTo>
                <a:lnTo>
                  <a:pt x="76" y="338"/>
                </a:lnTo>
                <a:lnTo>
                  <a:pt x="80" y="356"/>
                </a:lnTo>
                <a:lnTo>
                  <a:pt x="80" y="372"/>
                </a:lnTo>
                <a:lnTo>
                  <a:pt x="80" y="404"/>
                </a:lnTo>
                <a:lnTo>
                  <a:pt x="80" y="404"/>
                </a:lnTo>
                <a:lnTo>
                  <a:pt x="82" y="414"/>
                </a:lnTo>
                <a:lnTo>
                  <a:pt x="84" y="424"/>
                </a:lnTo>
                <a:lnTo>
                  <a:pt x="90" y="432"/>
                </a:lnTo>
                <a:lnTo>
                  <a:pt x="96" y="440"/>
                </a:lnTo>
                <a:lnTo>
                  <a:pt x="124" y="468"/>
                </a:lnTo>
                <a:lnTo>
                  <a:pt x="124" y="468"/>
                </a:lnTo>
                <a:lnTo>
                  <a:pt x="132" y="476"/>
                </a:lnTo>
                <a:lnTo>
                  <a:pt x="142" y="480"/>
                </a:lnTo>
                <a:lnTo>
                  <a:pt x="152" y="482"/>
                </a:lnTo>
                <a:lnTo>
                  <a:pt x="160" y="484"/>
                </a:lnTo>
                <a:lnTo>
                  <a:pt x="170" y="482"/>
                </a:lnTo>
                <a:lnTo>
                  <a:pt x="180" y="480"/>
                </a:lnTo>
                <a:lnTo>
                  <a:pt x="188" y="476"/>
                </a:lnTo>
                <a:lnTo>
                  <a:pt x="196" y="468"/>
                </a:lnTo>
                <a:lnTo>
                  <a:pt x="226" y="440"/>
                </a:lnTo>
                <a:lnTo>
                  <a:pt x="226" y="440"/>
                </a:lnTo>
                <a:lnTo>
                  <a:pt x="232" y="432"/>
                </a:lnTo>
                <a:lnTo>
                  <a:pt x="238" y="424"/>
                </a:lnTo>
                <a:lnTo>
                  <a:pt x="240" y="414"/>
                </a:lnTo>
                <a:lnTo>
                  <a:pt x="242" y="404"/>
                </a:lnTo>
                <a:lnTo>
                  <a:pt x="242" y="384"/>
                </a:lnTo>
                <a:lnTo>
                  <a:pt x="152" y="384"/>
                </a:lnTo>
                <a:lnTo>
                  <a:pt x="152" y="384"/>
                </a:lnTo>
                <a:lnTo>
                  <a:pt x="144" y="382"/>
                </a:lnTo>
                <a:lnTo>
                  <a:pt x="136" y="378"/>
                </a:lnTo>
                <a:lnTo>
                  <a:pt x="132" y="370"/>
                </a:lnTo>
                <a:lnTo>
                  <a:pt x="130" y="362"/>
                </a:lnTo>
                <a:lnTo>
                  <a:pt x="130" y="362"/>
                </a:lnTo>
                <a:lnTo>
                  <a:pt x="132" y="356"/>
                </a:lnTo>
                <a:lnTo>
                  <a:pt x="136" y="348"/>
                </a:lnTo>
                <a:lnTo>
                  <a:pt x="144" y="344"/>
                </a:lnTo>
                <a:lnTo>
                  <a:pt x="152" y="342"/>
                </a:lnTo>
                <a:lnTo>
                  <a:pt x="152" y="342"/>
                </a:lnTo>
                <a:close/>
                <a:moveTo>
                  <a:pt x="190" y="50"/>
                </a:moveTo>
                <a:lnTo>
                  <a:pt x="190" y="50"/>
                </a:lnTo>
                <a:lnTo>
                  <a:pt x="204" y="52"/>
                </a:lnTo>
                <a:lnTo>
                  <a:pt x="216" y="58"/>
                </a:lnTo>
                <a:lnTo>
                  <a:pt x="230" y="68"/>
                </a:lnTo>
                <a:lnTo>
                  <a:pt x="242" y="78"/>
                </a:lnTo>
                <a:lnTo>
                  <a:pt x="242" y="78"/>
                </a:lnTo>
                <a:lnTo>
                  <a:pt x="254" y="92"/>
                </a:lnTo>
                <a:lnTo>
                  <a:pt x="264" y="106"/>
                </a:lnTo>
                <a:lnTo>
                  <a:pt x="270" y="120"/>
                </a:lnTo>
                <a:lnTo>
                  <a:pt x="272" y="132"/>
                </a:lnTo>
                <a:lnTo>
                  <a:pt x="272" y="132"/>
                </a:lnTo>
                <a:lnTo>
                  <a:pt x="270" y="140"/>
                </a:lnTo>
                <a:lnTo>
                  <a:pt x="266" y="146"/>
                </a:lnTo>
                <a:lnTo>
                  <a:pt x="260" y="150"/>
                </a:lnTo>
                <a:lnTo>
                  <a:pt x="252" y="152"/>
                </a:lnTo>
                <a:lnTo>
                  <a:pt x="252" y="152"/>
                </a:lnTo>
                <a:lnTo>
                  <a:pt x="244" y="150"/>
                </a:lnTo>
                <a:lnTo>
                  <a:pt x="238" y="146"/>
                </a:lnTo>
                <a:lnTo>
                  <a:pt x="234" y="142"/>
                </a:lnTo>
                <a:lnTo>
                  <a:pt x="232" y="134"/>
                </a:lnTo>
                <a:lnTo>
                  <a:pt x="232" y="134"/>
                </a:lnTo>
                <a:lnTo>
                  <a:pt x="226" y="120"/>
                </a:lnTo>
                <a:lnTo>
                  <a:pt x="216" y="108"/>
                </a:lnTo>
                <a:lnTo>
                  <a:pt x="202" y="98"/>
                </a:lnTo>
                <a:lnTo>
                  <a:pt x="196" y="94"/>
                </a:lnTo>
                <a:lnTo>
                  <a:pt x="188" y="90"/>
                </a:lnTo>
                <a:lnTo>
                  <a:pt x="188" y="90"/>
                </a:lnTo>
                <a:lnTo>
                  <a:pt x="180" y="88"/>
                </a:lnTo>
                <a:lnTo>
                  <a:pt x="176" y="84"/>
                </a:lnTo>
                <a:lnTo>
                  <a:pt x="172" y="78"/>
                </a:lnTo>
                <a:lnTo>
                  <a:pt x="170" y="72"/>
                </a:lnTo>
                <a:lnTo>
                  <a:pt x="170" y="72"/>
                </a:lnTo>
                <a:lnTo>
                  <a:pt x="172" y="64"/>
                </a:lnTo>
                <a:lnTo>
                  <a:pt x="176" y="56"/>
                </a:lnTo>
                <a:lnTo>
                  <a:pt x="184" y="52"/>
                </a:lnTo>
                <a:lnTo>
                  <a:pt x="190" y="50"/>
                </a:lnTo>
                <a:lnTo>
                  <a:pt x="190" y="50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81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5418" y="5198101"/>
            <a:ext cx="1489893" cy="79815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1691" y="4155855"/>
            <a:ext cx="1888674" cy="101179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584" y="2823567"/>
            <a:ext cx="2233506" cy="119652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20" y="1671680"/>
            <a:ext cx="2345471" cy="1256503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2874220" y="1807221"/>
            <a:ext cx="6912967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961089" y="2899921"/>
            <a:ext cx="6142030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66565" y="4175476"/>
            <a:ext cx="6142030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35310" y="5255292"/>
            <a:ext cx="6235775" cy="6463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179996" indent="-171446" algn="just" defTabSz="914378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255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364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TWO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93591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8180" y="2411254"/>
            <a:ext cx="2733750" cy="66375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5852334" y="3382804"/>
            <a:ext cx="3959596" cy="663750"/>
            <a:chOff x="6196322" y="3116664"/>
            <a:chExt cx="3959596" cy="66375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96322" y="3116664"/>
              <a:ext cx="2733750" cy="663750"/>
            </a:xfrm>
            <a:prstGeom prst="rect">
              <a:avLst/>
            </a:prstGeom>
          </p:spPr>
        </p:pic>
        <p:sp>
          <p:nvSpPr>
            <p:cNvPr id="13" name="矩形 12"/>
            <p:cNvSpPr/>
            <p:nvPr/>
          </p:nvSpPr>
          <p:spPr>
            <a:xfrm>
              <a:off x="8882447" y="3267110"/>
              <a:ext cx="1273471" cy="366678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133706" y="4504800"/>
            <a:ext cx="3678224" cy="663750"/>
            <a:chOff x="6196322" y="3116664"/>
            <a:chExt cx="3678224" cy="663750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96322" y="3116664"/>
              <a:ext cx="2733750" cy="663750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8882447" y="3267110"/>
              <a:ext cx="992099" cy="366678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9848215" y="2512296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2013  TEXT</a:t>
            </a:r>
            <a:endParaRPr lang="zh-CN" altLang="en-US" sz="2400" b="1" dirty="0"/>
          </a:p>
        </p:txBody>
      </p:sp>
      <p:sp>
        <p:nvSpPr>
          <p:cNvPr id="19" name="文本框 18"/>
          <p:cNvSpPr txBox="1"/>
          <p:nvPr/>
        </p:nvSpPr>
        <p:spPr>
          <a:xfrm>
            <a:off x="9848215" y="3483846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2014  TEXT</a:t>
            </a:r>
            <a:endParaRPr lang="zh-CN" altLang="en-US" sz="2400" b="1" dirty="0"/>
          </a:p>
        </p:txBody>
      </p:sp>
      <p:sp>
        <p:nvSpPr>
          <p:cNvPr id="20" name="文本框 19"/>
          <p:cNvSpPr txBox="1"/>
          <p:nvPr/>
        </p:nvSpPr>
        <p:spPr>
          <a:xfrm>
            <a:off x="9848215" y="4609610"/>
            <a:ext cx="1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2015  TEXT</a:t>
            </a:r>
            <a:endParaRPr lang="zh-CN" altLang="en-US" sz="2400" b="1" dirty="0"/>
          </a:p>
        </p:txBody>
      </p:sp>
      <p:sp>
        <p:nvSpPr>
          <p:cNvPr id="21" name="文本框 20"/>
          <p:cNvSpPr txBox="1"/>
          <p:nvPr/>
        </p:nvSpPr>
        <p:spPr>
          <a:xfrm>
            <a:off x="6288068" y="2495176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56%</a:t>
            </a:r>
            <a:endParaRPr lang="zh-CN" altLang="en-US" sz="2400" b="1" dirty="0"/>
          </a:p>
        </p:txBody>
      </p:sp>
      <p:sp>
        <p:nvSpPr>
          <p:cNvPr id="22" name="文本框 21"/>
          <p:cNvSpPr txBox="1"/>
          <p:nvPr/>
        </p:nvSpPr>
        <p:spPr>
          <a:xfrm>
            <a:off x="5029594" y="3476894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73%</a:t>
            </a:r>
            <a:endParaRPr lang="zh-CN" altLang="en-US" sz="2400" b="1" dirty="0"/>
          </a:p>
        </p:txBody>
      </p:sp>
      <p:sp>
        <p:nvSpPr>
          <p:cNvPr id="23" name="文本框 22"/>
          <p:cNvSpPr txBox="1"/>
          <p:nvPr/>
        </p:nvSpPr>
        <p:spPr>
          <a:xfrm>
            <a:off x="5416599" y="4655153"/>
            <a:ext cx="871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69%</a:t>
            </a:r>
            <a:endParaRPr lang="zh-CN" altLang="en-US" sz="2400" b="1" dirty="0"/>
          </a:p>
        </p:txBody>
      </p:sp>
      <p:sp>
        <p:nvSpPr>
          <p:cNvPr id="24" name="矩形 23"/>
          <p:cNvSpPr/>
          <p:nvPr/>
        </p:nvSpPr>
        <p:spPr>
          <a:xfrm>
            <a:off x="931723" y="2570910"/>
            <a:ext cx="3340961" cy="2451013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879543" y="3533250"/>
            <a:ext cx="2915044" cy="1488673"/>
          </a:xfrm>
          <a:prstGeom prst="rect">
            <a:avLst/>
          </a:prstGeom>
          <a:solidFill>
            <a:srgbClr val="DA37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51485" y="3685658"/>
            <a:ext cx="2798336" cy="1200327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944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8"/>
          <p:cNvSpPr txBox="1"/>
          <p:nvPr/>
        </p:nvSpPr>
        <p:spPr>
          <a:xfrm>
            <a:off x="1757046" y="3708012"/>
            <a:ext cx="2621400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31024" y="3319934"/>
            <a:ext cx="1771639" cy="523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E83A37"/>
                </a:solidFill>
              </a:rPr>
              <a:t>TEXT HERE</a:t>
            </a:r>
          </a:p>
        </p:txBody>
      </p:sp>
      <p:sp>
        <p:nvSpPr>
          <p:cNvPr id="26" name="文本框 8"/>
          <p:cNvSpPr txBox="1"/>
          <p:nvPr/>
        </p:nvSpPr>
        <p:spPr>
          <a:xfrm>
            <a:off x="8210549" y="3621138"/>
            <a:ext cx="260666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“开始”面板中可以对字体、字号、颜色、行距等进行修改。顶部“开始”面板中可以对字体、字号、颜色、行距等进行修改</a:t>
            </a:r>
          </a:p>
        </p:txBody>
      </p:sp>
      <p:sp>
        <p:nvSpPr>
          <p:cNvPr id="27" name="矩形 26"/>
          <p:cNvSpPr/>
          <p:nvPr/>
        </p:nvSpPr>
        <p:spPr>
          <a:xfrm>
            <a:off x="9045575" y="3166510"/>
            <a:ext cx="1771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800" b="1" dirty="0">
                <a:solidFill>
                  <a:srgbClr val="740000"/>
                </a:solidFill>
              </a:rPr>
              <a:t>TEXT HERE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3515944" y="2356864"/>
            <a:ext cx="3795654" cy="2000119"/>
            <a:chOff x="3123306" y="2337606"/>
            <a:chExt cx="3795654" cy="2000119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23306" y="2337606"/>
              <a:ext cx="3334644" cy="809646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6450330" y="2519103"/>
              <a:ext cx="468630" cy="1818622"/>
            </a:xfrm>
            <a:prstGeom prst="rect">
              <a:avLst/>
            </a:prstGeom>
            <a:solidFill>
              <a:srgbClr val="DA37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 flipH="1" flipV="1">
            <a:off x="5236640" y="3371505"/>
            <a:ext cx="3776604" cy="2000119"/>
            <a:chOff x="3123306" y="2337606"/>
            <a:chExt cx="3776604" cy="2000119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>
              <a:lum bright="-40000"/>
            </a:blip>
            <a:stretch>
              <a:fillRect/>
            </a:stretch>
          </p:blipFill>
          <p:spPr>
            <a:xfrm>
              <a:off x="3123306" y="2337606"/>
              <a:ext cx="3334644" cy="809646"/>
            </a:xfrm>
            <a:prstGeom prst="rect">
              <a:avLst/>
            </a:prstGeom>
          </p:spPr>
        </p:pic>
        <p:sp>
          <p:nvSpPr>
            <p:cNvPr id="34" name="矩形 33"/>
            <p:cNvSpPr/>
            <p:nvPr/>
          </p:nvSpPr>
          <p:spPr>
            <a:xfrm>
              <a:off x="6431280" y="2519103"/>
              <a:ext cx="468630" cy="1818622"/>
            </a:xfrm>
            <a:prstGeom prst="rect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Freeform 183"/>
          <p:cNvSpPr>
            <a:spLocks noEditPoints="1"/>
          </p:cNvSpPr>
          <p:nvPr/>
        </p:nvSpPr>
        <p:spPr bwMode="auto">
          <a:xfrm>
            <a:off x="2347591" y="2341595"/>
            <a:ext cx="746125" cy="7429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0" y="468"/>
              </a:cxn>
              <a:cxn ang="0">
                <a:pos x="192" y="374"/>
              </a:cxn>
              <a:cxn ang="0">
                <a:pos x="232" y="442"/>
              </a:cxn>
              <a:cxn ang="0">
                <a:pos x="294" y="330"/>
              </a:cxn>
              <a:cxn ang="0">
                <a:pos x="470" y="284"/>
              </a:cxn>
              <a:cxn ang="0">
                <a:pos x="0" y="0"/>
              </a:cxn>
              <a:cxn ang="0">
                <a:pos x="232" y="396"/>
              </a:cxn>
              <a:cxn ang="0">
                <a:pos x="54" y="80"/>
              </a:cxn>
              <a:cxn ang="0">
                <a:pos x="272" y="324"/>
              </a:cxn>
              <a:cxn ang="0">
                <a:pos x="232" y="396"/>
              </a:cxn>
            </a:cxnLst>
            <a:rect l="0" t="0" r="r" b="b"/>
            <a:pathLst>
              <a:path w="470" h="468">
                <a:moveTo>
                  <a:pt x="0" y="0"/>
                </a:moveTo>
                <a:lnTo>
                  <a:pt x="20" y="468"/>
                </a:lnTo>
                <a:lnTo>
                  <a:pt x="192" y="374"/>
                </a:lnTo>
                <a:lnTo>
                  <a:pt x="232" y="442"/>
                </a:lnTo>
                <a:lnTo>
                  <a:pt x="294" y="330"/>
                </a:lnTo>
                <a:lnTo>
                  <a:pt x="470" y="284"/>
                </a:lnTo>
                <a:lnTo>
                  <a:pt x="0" y="0"/>
                </a:lnTo>
                <a:close/>
                <a:moveTo>
                  <a:pt x="232" y="396"/>
                </a:moveTo>
                <a:lnTo>
                  <a:pt x="54" y="80"/>
                </a:lnTo>
                <a:lnTo>
                  <a:pt x="272" y="324"/>
                </a:lnTo>
                <a:lnTo>
                  <a:pt x="232" y="396"/>
                </a:lnTo>
                <a:close/>
              </a:path>
            </a:pathLst>
          </a:custGeom>
          <a:solidFill>
            <a:srgbClr val="E83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08"/>
          <p:cNvSpPr>
            <a:spLocks noEditPoints="1"/>
          </p:cNvSpPr>
          <p:nvPr/>
        </p:nvSpPr>
        <p:spPr bwMode="auto">
          <a:xfrm>
            <a:off x="9606594" y="2276529"/>
            <a:ext cx="812407" cy="808016"/>
          </a:xfrm>
          <a:custGeom>
            <a:avLst/>
            <a:gdLst/>
            <a:ahLst/>
            <a:cxnLst>
              <a:cxn ang="0">
                <a:pos x="268" y="350"/>
              </a:cxn>
              <a:cxn ang="0">
                <a:pos x="248" y="358"/>
              </a:cxn>
              <a:cxn ang="0">
                <a:pos x="208" y="368"/>
              </a:cxn>
              <a:cxn ang="0">
                <a:pos x="186" y="368"/>
              </a:cxn>
              <a:cxn ang="0">
                <a:pos x="148" y="364"/>
              </a:cxn>
              <a:cxn ang="0">
                <a:pos x="114" y="354"/>
              </a:cxn>
              <a:cxn ang="0">
                <a:pos x="82" y="336"/>
              </a:cxn>
              <a:cxn ang="0">
                <a:pos x="54" y="314"/>
              </a:cxn>
              <a:cxn ang="0">
                <a:pos x="32" y="288"/>
              </a:cxn>
              <a:cxn ang="0">
                <a:pos x="16" y="256"/>
              </a:cxn>
              <a:cxn ang="0">
                <a:pos x="4" y="222"/>
              </a:cxn>
              <a:cxn ang="0">
                <a:pos x="0" y="184"/>
              </a:cxn>
              <a:cxn ang="0">
                <a:pos x="2" y="166"/>
              </a:cxn>
              <a:cxn ang="0">
                <a:pos x="8" y="130"/>
              </a:cxn>
              <a:cxn ang="0">
                <a:pos x="22" y="98"/>
              </a:cxn>
              <a:cxn ang="0">
                <a:pos x="40" y="70"/>
              </a:cxn>
              <a:cxn ang="0">
                <a:pos x="64" y="46"/>
              </a:cxn>
              <a:cxn ang="0">
                <a:pos x="90" y="26"/>
              </a:cxn>
              <a:cxn ang="0">
                <a:pos x="122" y="10"/>
              </a:cxn>
              <a:cxn ang="0">
                <a:pos x="156" y="2"/>
              </a:cxn>
              <a:cxn ang="0">
                <a:pos x="174" y="184"/>
              </a:cxn>
              <a:cxn ang="0">
                <a:pos x="176" y="190"/>
              </a:cxn>
              <a:cxn ang="0">
                <a:pos x="370" y="172"/>
              </a:cxn>
              <a:cxn ang="0">
                <a:pos x="196" y="0"/>
              </a:cxn>
              <a:cxn ang="0">
                <a:pos x="214" y="2"/>
              </a:cxn>
              <a:cxn ang="0">
                <a:pos x="246" y="10"/>
              </a:cxn>
              <a:cxn ang="0">
                <a:pos x="276" y="24"/>
              </a:cxn>
              <a:cxn ang="0">
                <a:pos x="304" y="42"/>
              </a:cxn>
              <a:cxn ang="0">
                <a:pos x="326" y="66"/>
              </a:cxn>
              <a:cxn ang="0">
                <a:pos x="346" y="92"/>
              </a:cxn>
              <a:cxn ang="0">
                <a:pos x="360" y="122"/>
              </a:cxn>
              <a:cxn ang="0">
                <a:pos x="368" y="156"/>
              </a:cxn>
              <a:cxn ang="0">
                <a:pos x="370" y="172"/>
              </a:cxn>
              <a:cxn ang="0">
                <a:pos x="344" y="150"/>
              </a:cxn>
              <a:cxn ang="0">
                <a:pos x="336" y="126"/>
              </a:cxn>
              <a:cxn ang="0">
                <a:pos x="314" y="86"/>
              </a:cxn>
              <a:cxn ang="0">
                <a:pos x="282" y="54"/>
              </a:cxn>
              <a:cxn ang="0">
                <a:pos x="242" y="32"/>
              </a:cxn>
              <a:cxn ang="0">
                <a:pos x="220" y="150"/>
              </a:cxn>
              <a:cxn ang="0">
                <a:pos x="288" y="338"/>
              </a:cxn>
              <a:cxn ang="0">
                <a:pos x="320" y="310"/>
              </a:cxn>
              <a:cxn ang="0">
                <a:pos x="344" y="278"/>
              </a:cxn>
              <a:cxn ang="0">
                <a:pos x="362" y="238"/>
              </a:cxn>
              <a:cxn ang="0">
                <a:pos x="370" y="196"/>
              </a:cxn>
              <a:cxn ang="0">
                <a:pos x="288" y="338"/>
              </a:cxn>
            </a:cxnLst>
            <a:rect l="0" t="0" r="r" b="b"/>
            <a:pathLst>
              <a:path w="370" h="368">
                <a:moveTo>
                  <a:pt x="176" y="190"/>
                </a:moveTo>
                <a:lnTo>
                  <a:pt x="268" y="350"/>
                </a:lnTo>
                <a:lnTo>
                  <a:pt x="268" y="350"/>
                </a:lnTo>
                <a:lnTo>
                  <a:pt x="248" y="358"/>
                </a:lnTo>
                <a:lnTo>
                  <a:pt x="228" y="364"/>
                </a:lnTo>
                <a:lnTo>
                  <a:pt x="208" y="368"/>
                </a:lnTo>
                <a:lnTo>
                  <a:pt x="186" y="368"/>
                </a:lnTo>
                <a:lnTo>
                  <a:pt x="186" y="368"/>
                </a:lnTo>
                <a:lnTo>
                  <a:pt x="166" y="368"/>
                </a:lnTo>
                <a:lnTo>
                  <a:pt x="148" y="364"/>
                </a:lnTo>
                <a:lnTo>
                  <a:pt x="130" y="360"/>
                </a:lnTo>
                <a:lnTo>
                  <a:pt x="114" y="354"/>
                </a:lnTo>
                <a:lnTo>
                  <a:pt x="98" y="346"/>
                </a:lnTo>
                <a:lnTo>
                  <a:pt x="82" y="336"/>
                </a:lnTo>
                <a:lnTo>
                  <a:pt x="68" y="326"/>
                </a:lnTo>
                <a:lnTo>
                  <a:pt x="54" y="314"/>
                </a:lnTo>
                <a:lnTo>
                  <a:pt x="42" y="302"/>
                </a:lnTo>
                <a:lnTo>
                  <a:pt x="32" y="288"/>
                </a:lnTo>
                <a:lnTo>
                  <a:pt x="24" y="272"/>
                </a:lnTo>
                <a:lnTo>
                  <a:pt x="16" y="256"/>
                </a:lnTo>
                <a:lnTo>
                  <a:pt x="10" y="238"/>
                </a:lnTo>
                <a:lnTo>
                  <a:pt x="4" y="222"/>
                </a:lnTo>
                <a:lnTo>
                  <a:pt x="2" y="202"/>
                </a:lnTo>
                <a:lnTo>
                  <a:pt x="0" y="184"/>
                </a:lnTo>
                <a:lnTo>
                  <a:pt x="0" y="184"/>
                </a:lnTo>
                <a:lnTo>
                  <a:pt x="2" y="166"/>
                </a:lnTo>
                <a:lnTo>
                  <a:pt x="4" y="148"/>
                </a:lnTo>
                <a:lnTo>
                  <a:pt x="8" y="130"/>
                </a:lnTo>
                <a:lnTo>
                  <a:pt x="14" y="114"/>
                </a:lnTo>
                <a:lnTo>
                  <a:pt x="22" y="98"/>
                </a:lnTo>
                <a:lnTo>
                  <a:pt x="30" y="84"/>
                </a:lnTo>
                <a:lnTo>
                  <a:pt x="40" y="70"/>
                </a:lnTo>
                <a:lnTo>
                  <a:pt x="52" y="58"/>
                </a:lnTo>
                <a:lnTo>
                  <a:pt x="64" y="46"/>
                </a:lnTo>
                <a:lnTo>
                  <a:pt x="76" y="34"/>
                </a:lnTo>
                <a:lnTo>
                  <a:pt x="90" y="26"/>
                </a:lnTo>
                <a:lnTo>
                  <a:pt x="106" y="18"/>
                </a:lnTo>
                <a:lnTo>
                  <a:pt x="122" y="10"/>
                </a:lnTo>
                <a:lnTo>
                  <a:pt x="138" y="6"/>
                </a:lnTo>
                <a:lnTo>
                  <a:pt x="156" y="2"/>
                </a:lnTo>
                <a:lnTo>
                  <a:pt x="174" y="0"/>
                </a:lnTo>
                <a:lnTo>
                  <a:pt x="174" y="184"/>
                </a:lnTo>
                <a:lnTo>
                  <a:pt x="174" y="184"/>
                </a:lnTo>
                <a:lnTo>
                  <a:pt x="176" y="190"/>
                </a:lnTo>
                <a:lnTo>
                  <a:pt x="176" y="190"/>
                </a:lnTo>
                <a:close/>
                <a:moveTo>
                  <a:pt x="370" y="172"/>
                </a:moveTo>
                <a:lnTo>
                  <a:pt x="196" y="172"/>
                </a:lnTo>
                <a:lnTo>
                  <a:pt x="196" y="0"/>
                </a:lnTo>
                <a:lnTo>
                  <a:pt x="196" y="0"/>
                </a:lnTo>
                <a:lnTo>
                  <a:pt x="214" y="2"/>
                </a:lnTo>
                <a:lnTo>
                  <a:pt x="230" y="4"/>
                </a:lnTo>
                <a:lnTo>
                  <a:pt x="246" y="10"/>
                </a:lnTo>
                <a:lnTo>
                  <a:pt x="262" y="16"/>
                </a:lnTo>
                <a:lnTo>
                  <a:pt x="276" y="24"/>
                </a:lnTo>
                <a:lnTo>
                  <a:pt x="290" y="32"/>
                </a:lnTo>
                <a:lnTo>
                  <a:pt x="304" y="42"/>
                </a:lnTo>
                <a:lnTo>
                  <a:pt x="316" y="54"/>
                </a:lnTo>
                <a:lnTo>
                  <a:pt x="326" y="66"/>
                </a:lnTo>
                <a:lnTo>
                  <a:pt x="336" y="78"/>
                </a:lnTo>
                <a:lnTo>
                  <a:pt x="346" y="92"/>
                </a:lnTo>
                <a:lnTo>
                  <a:pt x="354" y="106"/>
                </a:lnTo>
                <a:lnTo>
                  <a:pt x="360" y="122"/>
                </a:lnTo>
                <a:lnTo>
                  <a:pt x="364" y="138"/>
                </a:lnTo>
                <a:lnTo>
                  <a:pt x="368" y="156"/>
                </a:lnTo>
                <a:lnTo>
                  <a:pt x="370" y="172"/>
                </a:lnTo>
                <a:lnTo>
                  <a:pt x="370" y="172"/>
                </a:lnTo>
                <a:close/>
                <a:moveTo>
                  <a:pt x="220" y="150"/>
                </a:moveTo>
                <a:lnTo>
                  <a:pt x="344" y="150"/>
                </a:lnTo>
                <a:lnTo>
                  <a:pt x="344" y="150"/>
                </a:lnTo>
                <a:lnTo>
                  <a:pt x="336" y="126"/>
                </a:lnTo>
                <a:lnTo>
                  <a:pt x="326" y="106"/>
                </a:lnTo>
                <a:lnTo>
                  <a:pt x="314" y="86"/>
                </a:lnTo>
                <a:lnTo>
                  <a:pt x="300" y="70"/>
                </a:lnTo>
                <a:lnTo>
                  <a:pt x="282" y="54"/>
                </a:lnTo>
                <a:lnTo>
                  <a:pt x="264" y="42"/>
                </a:lnTo>
                <a:lnTo>
                  <a:pt x="242" y="32"/>
                </a:lnTo>
                <a:lnTo>
                  <a:pt x="220" y="26"/>
                </a:lnTo>
                <a:lnTo>
                  <a:pt x="220" y="150"/>
                </a:lnTo>
                <a:close/>
                <a:moveTo>
                  <a:pt x="288" y="338"/>
                </a:moveTo>
                <a:lnTo>
                  <a:pt x="288" y="338"/>
                </a:lnTo>
                <a:lnTo>
                  <a:pt x="304" y="326"/>
                </a:lnTo>
                <a:lnTo>
                  <a:pt x="320" y="310"/>
                </a:lnTo>
                <a:lnTo>
                  <a:pt x="334" y="294"/>
                </a:lnTo>
                <a:lnTo>
                  <a:pt x="344" y="278"/>
                </a:lnTo>
                <a:lnTo>
                  <a:pt x="354" y="258"/>
                </a:lnTo>
                <a:lnTo>
                  <a:pt x="362" y="238"/>
                </a:lnTo>
                <a:lnTo>
                  <a:pt x="366" y="218"/>
                </a:lnTo>
                <a:lnTo>
                  <a:pt x="370" y="196"/>
                </a:lnTo>
                <a:lnTo>
                  <a:pt x="206" y="196"/>
                </a:lnTo>
                <a:lnTo>
                  <a:pt x="288" y="338"/>
                </a:lnTo>
                <a:close/>
              </a:path>
            </a:pathLst>
          </a:custGeom>
          <a:solidFill>
            <a:srgbClr val="74000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66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9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6924"/>
            <a:ext cx="12192675" cy="2682388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-96454" y="1286826"/>
            <a:ext cx="6743971" cy="4765632"/>
            <a:chOff x="-96454" y="1286826"/>
            <a:chExt cx="6743971" cy="4765632"/>
          </a:xfrm>
        </p:grpSpPr>
        <p:sp>
          <p:nvSpPr>
            <p:cNvPr id="12" name="椭圆 11"/>
            <p:cNvSpPr/>
            <p:nvPr/>
          </p:nvSpPr>
          <p:spPr>
            <a:xfrm>
              <a:off x="1076156" y="1402938"/>
              <a:ext cx="4458037" cy="4458037"/>
            </a:xfrm>
            <a:prstGeom prst="ellipse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454" y="1286826"/>
              <a:ext cx="6743971" cy="4765632"/>
            </a:xfrm>
            <a:prstGeom prst="rect">
              <a:avLst/>
            </a:prstGeom>
          </p:spPr>
        </p:pic>
      </p:grpSp>
      <p:sp>
        <p:nvSpPr>
          <p:cNvPr id="16" name="TextBox 31"/>
          <p:cNvSpPr txBox="1"/>
          <p:nvPr/>
        </p:nvSpPr>
        <p:spPr>
          <a:xfrm>
            <a:off x="1986536" y="2522594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1490666" y="3066918"/>
            <a:ext cx="3629015" cy="1754324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。双击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661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sp>
        <p:nvSpPr>
          <p:cNvPr id="11" name="矩形 10"/>
          <p:cNvSpPr/>
          <p:nvPr/>
        </p:nvSpPr>
        <p:spPr>
          <a:xfrm>
            <a:off x="2394156" y="1866535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346148" y="3343640"/>
            <a:ext cx="18767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US" altLang="zh-CN" sz="4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</a:t>
            </a:r>
            <a:endParaRPr lang="zh-CN" altLang="en-US" sz="4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282386" y="2349580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22944" y="2349580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282386" y="5017272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22944" y="5017272"/>
            <a:ext cx="306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390920" y="1866535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STRENGTHS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316774" y="1866535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313538" y="1866535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WEAKNESS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94156" y="4399587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390920" y="4399587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OPPORTUNITY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316774" y="4399587"/>
            <a:ext cx="2771010" cy="3459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313538" y="4399587"/>
            <a:ext cx="2810143" cy="368990"/>
          </a:xfrm>
          <a:prstGeom prst="rect">
            <a:avLst/>
          </a:prstGeom>
          <a:solidFill>
            <a:srgbClr val="74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THREATS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997" y="3637000"/>
            <a:ext cx="3674169" cy="22749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336595" y="3660062"/>
            <a:ext cx="3674169" cy="22749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 flipH="1">
            <a:off x="5313375" y="2430001"/>
            <a:ext cx="1829090" cy="113251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 flipH="1" flipV="1">
            <a:off x="5313375" y="5116106"/>
            <a:ext cx="1829090" cy="113251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1509804" y="1822025"/>
            <a:ext cx="832639" cy="44605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1509804" y="4329909"/>
            <a:ext cx="832639" cy="44605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6428473" y="4329909"/>
            <a:ext cx="832639" cy="44605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 rot="21394515" flipH="1">
            <a:off x="6428472" y="1857616"/>
            <a:ext cx="832639" cy="44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4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86225" y="2612261"/>
            <a:ext cx="364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/>
              <a:t>PART THREE</a:t>
            </a:r>
            <a:endParaRPr lang="zh-CN" altLang="en-US" sz="4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832000" y="3700568"/>
            <a:ext cx="570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68101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val="352457853"/>
              </p:ext>
            </p:extLst>
          </p:nvPr>
        </p:nvGraphicFramePr>
        <p:xfrm>
          <a:off x="325943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36730527"/>
              </p:ext>
            </p:extLst>
          </p:nvPr>
        </p:nvGraphicFramePr>
        <p:xfrm>
          <a:off x="2894887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3059744823"/>
              </p:ext>
            </p:extLst>
          </p:nvPr>
        </p:nvGraphicFramePr>
        <p:xfrm>
          <a:off x="8739892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463455444"/>
              </p:ext>
            </p:extLst>
          </p:nvPr>
        </p:nvGraphicFramePr>
        <p:xfrm>
          <a:off x="5708717" y="2125194"/>
          <a:ext cx="3244703" cy="2163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5" name="矩形 14"/>
          <p:cNvSpPr/>
          <p:nvPr/>
        </p:nvSpPr>
        <p:spPr>
          <a:xfrm>
            <a:off x="838169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529033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51646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117526" y="4227091"/>
            <a:ext cx="248943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双击图标可以对图表图形及文字的颜色、边框等进行选择。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090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sp>
        <p:nvSpPr>
          <p:cNvPr id="11" name="同心圆 54"/>
          <p:cNvSpPr/>
          <p:nvPr/>
        </p:nvSpPr>
        <p:spPr>
          <a:xfrm>
            <a:off x="6097513" y="195589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0" y="0"/>
                </a:moveTo>
                <a:cubicBezTo>
                  <a:pt x="805321" y="0"/>
                  <a:pt x="1458162" y="652841"/>
                  <a:pt x="1458162" y="1458162"/>
                </a:cubicBezTo>
                <a:lnTo>
                  <a:pt x="1233634" y="1458162"/>
                </a:lnTo>
                <a:cubicBezTo>
                  <a:pt x="1233634" y="776845"/>
                  <a:pt x="681317" y="224528"/>
                  <a:pt x="0" y="224528"/>
                </a:cubicBezTo>
                <a:close/>
              </a:path>
            </a:pathLst>
          </a:cu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668395" y="2310048"/>
            <a:ext cx="2858238" cy="2858238"/>
          </a:xfrm>
          <a:prstGeom prst="ellips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心圆 49"/>
          <p:cNvSpPr/>
          <p:nvPr/>
        </p:nvSpPr>
        <p:spPr>
          <a:xfrm>
            <a:off x="6097513" y="373916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233634" y="0"/>
                </a:moveTo>
                <a:lnTo>
                  <a:pt x="1458162" y="0"/>
                </a:lnTo>
                <a:cubicBezTo>
                  <a:pt x="1458162" y="805321"/>
                  <a:pt x="805321" y="1458162"/>
                  <a:pt x="0" y="1458162"/>
                </a:cubicBezTo>
                <a:lnTo>
                  <a:pt x="0" y="1233634"/>
                </a:lnTo>
                <a:cubicBezTo>
                  <a:pt x="681317" y="1233634"/>
                  <a:pt x="1233634" y="681317"/>
                  <a:pt x="1233634" y="0"/>
                </a:cubicBezTo>
                <a:close/>
              </a:path>
            </a:pathLst>
          </a:custGeom>
          <a:solidFill>
            <a:srgbClr val="CD2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同心圆 50"/>
          <p:cNvSpPr/>
          <p:nvPr/>
        </p:nvSpPr>
        <p:spPr>
          <a:xfrm>
            <a:off x="4314244" y="373916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0" y="0"/>
                </a:moveTo>
                <a:lnTo>
                  <a:pt x="224528" y="0"/>
                </a:lnTo>
                <a:cubicBezTo>
                  <a:pt x="224528" y="681317"/>
                  <a:pt x="776845" y="1233634"/>
                  <a:pt x="1458162" y="1233634"/>
                </a:cubicBezTo>
                <a:lnTo>
                  <a:pt x="1458162" y="1458162"/>
                </a:lnTo>
                <a:cubicBezTo>
                  <a:pt x="652841" y="1458162"/>
                  <a:pt x="0" y="805321"/>
                  <a:pt x="0" y="0"/>
                </a:cubicBezTo>
                <a:close/>
              </a:path>
            </a:pathLst>
          </a:cu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心圆 51"/>
          <p:cNvSpPr/>
          <p:nvPr/>
        </p:nvSpPr>
        <p:spPr>
          <a:xfrm>
            <a:off x="4314244" y="1955897"/>
            <a:ext cx="1783270" cy="1783270"/>
          </a:xfrm>
          <a:custGeom>
            <a:avLst/>
            <a:gdLst/>
            <a:ahLst/>
            <a:cxnLst/>
            <a:rect l="l" t="t" r="r" b="b"/>
            <a:pathLst>
              <a:path w="1458162" h="1458162">
                <a:moveTo>
                  <a:pt x="1458162" y="0"/>
                </a:moveTo>
                <a:lnTo>
                  <a:pt x="1458162" y="224528"/>
                </a:lnTo>
                <a:cubicBezTo>
                  <a:pt x="776845" y="224528"/>
                  <a:pt x="224528" y="776845"/>
                  <a:pt x="224528" y="1458162"/>
                </a:cubicBezTo>
                <a:lnTo>
                  <a:pt x="0" y="1458162"/>
                </a:lnTo>
                <a:cubicBezTo>
                  <a:pt x="0" y="652841"/>
                  <a:pt x="652841" y="0"/>
                  <a:pt x="1458162" y="0"/>
                </a:cubicBezTo>
                <a:close/>
              </a:path>
            </a:pathLst>
          </a:custGeom>
          <a:solidFill>
            <a:srgbClr val="EC6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887603" y="3408931"/>
            <a:ext cx="241982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8"/>
          <p:cNvSpPr txBox="1"/>
          <p:nvPr/>
        </p:nvSpPr>
        <p:spPr>
          <a:xfrm>
            <a:off x="4887602" y="2957254"/>
            <a:ext cx="2419824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/>
            <a:r>
              <a:rPr lang="zh-CN" altLang="en-US" sz="2000" b="1" dirty="0">
                <a:solidFill>
                  <a:srgbClr val="74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1239611" y="2566541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39611" y="2190143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1239611" y="4745143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39611" y="4368745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8"/>
          <p:cNvSpPr txBox="1"/>
          <p:nvPr/>
        </p:nvSpPr>
        <p:spPr>
          <a:xfrm>
            <a:off x="8694793" y="2579735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694793" y="2203337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8"/>
          <p:cNvSpPr txBox="1"/>
          <p:nvPr/>
        </p:nvSpPr>
        <p:spPr>
          <a:xfrm>
            <a:off x="8694793" y="4758336"/>
            <a:ext cx="2611912" cy="572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“开始”面板中可以对字体、字号、颜色、行距等进行修改。</a:t>
            </a:r>
            <a:endParaRPr lang="en-US" altLang="zh-CN" sz="12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94793" y="4381938"/>
            <a:ext cx="2704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2000" b="1" dirty="0" smtClean="0">
                <a:solidFill>
                  <a:srgbClr val="CE383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点击此处添加标题</a:t>
            </a:r>
            <a:endParaRPr lang="zh-CN" altLang="en-US" sz="2000" b="1" dirty="0">
              <a:solidFill>
                <a:srgbClr val="CE383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46" y="1808922"/>
            <a:ext cx="1052419" cy="56379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545" y="4018197"/>
            <a:ext cx="1052419" cy="56379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728" y="4018197"/>
            <a:ext cx="1052419" cy="563796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728" y="1828063"/>
            <a:ext cx="1052419" cy="56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1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39"/>
            <a:ext cx="12221942" cy="323683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6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5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-96454" y="1286826"/>
            <a:ext cx="6743971" cy="4765632"/>
            <a:chOff x="-96454" y="1286826"/>
            <a:chExt cx="6743971" cy="4765632"/>
          </a:xfrm>
        </p:grpSpPr>
        <p:sp>
          <p:nvSpPr>
            <p:cNvPr id="13" name="椭圆 12"/>
            <p:cNvSpPr/>
            <p:nvPr/>
          </p:nvSpPr>
          <p:spPr>
            <a:xfrm>
              <a:off x="1076156" y="1402938"/>
              <a:ext cx="4458037" cy="4458037"/>
            </a:xfrm>
            <a:prstGeom prst="ellipse">
              <a:avLst/>
            </a:prstGeom>
            <a:solidFill>
              <a:srgbClr val="74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6454" y="1286826"/>
              <a:ext cx="6743971" cy="4765632"/>
            </a:xfrm>
            <a:prstGeom prst="rect">
              <a:avLst/>
            </a:prstGeom>
          </p:spPr>
        </p:pic>
      </p:grpSp>
      <p:sp>
        <p:nvSpPr>
          <p:cNvPr id="15" name="TextBox 31"/>
          <p:cNvSpPr txBox="1"/>
          <p:nvPr/>
        </p:nvSpPr>
        <p:spPr>
          <a:xfrm>
            <a:off x="1986536" y="2522594"/>
            <a:ext cx="2856700" cy="461663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400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490666" y="3066918"/>
            <a:ext cx="3629015" cy="1754324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8550" algn="just" defTabSz="914378">
              <a:lnSpc>
                <a:spcPct val="1500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。双击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图片，在顶部导航中找到填充，下拉菜单选择填充方式，选择“图片或纹理”，在来自图片中选择想要插入的图片，点击插入并确定。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65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5074">
            <a:off x="7101868" y="902121"/>
            <a:ext cx="1256791" cy="407608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4677879" y="255953"/>
            <a:ext cx="4495801" cy="830995"/>
          </a:xfrm>
          <a:prstGeom prst="rect">
            <a:avLst/>
          </a:prstGeom>
          <a:noFill/>
          <a:effectLst/>
        </p:spPr>
        <p:txBody>
          <a:bodyPr wrap="square" lIns="91438" tIns="45719" rIns="91438" bIns="45719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378"/>
            <a:r>
              <a:rPr lang="zh-CN" altLang="en-US" sz="2800" b="1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8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 defTabSz="914378"/>
            <a:r>
              <a:rPr lang="en-US" altLang="zh-CN" sz="2000" b="1" dirty="0" smtClean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ADD YOUR TLTLE HERE</a:t>
            </a:r>
            <a:endParaRPr lang="zh-CN" altLang="en-US" sz="2000" b="1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40345" y="334685"/>
            <a:ext cx="261334" cy="771239"/>
          </a:xfrm>
          <a:prstGeom prst="rect">
            <a:avLst/>
          </a:prstGeom>
          <a:solidFill>
            <a:srgbClr val="E83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0" y="6473880"/>
            <a:ext cx="12192000" cy="413147"/>
            <a:chOff x="0" y="6444852"/>
            <a:chExt cx="12192000" cy="41314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444852"/>
              <a:ext cx="6610350" cy="41314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r="13256"/>
            <a:stretch/>
          </p:blipFill>
          <p:spPr>
            <a:xfrm>
              <a:off x="6457950" y="6444852"/>
              <a:ext cx="5734050" cy="413147"/>
            </a:xfrm>
            <a:prstGeom prst="rect">
              <a:avLst/>
            </a:prstGeom>
          </p:spPr>
        </p:pic>
      </p:grpSp>
      <p:grpSp>
        <p:nvGrpSpPr>
          <p:cNvPr id="60" name="组合 59"/>
          <p:cNvGrpSpPr/>
          <p:nvPr/>
        </p:nvGrpSpPr>
        <p:grpSpPr>
          <a:xfrm>
            <a:off x="523501" y="1600246"/>
            <a:ext cx="5563348" cy="4379312"/>
            <a:chOff x="658571" y="1526188"/>
            <a:chExt cx="3848469" cy="3029407"/>
          </a:xfrm>
          <a:solidFill>
            <a:schemeClr val="bg1">
              <a:lumMod val="85000"/>
            </a:schemeClr>
          </a:solidFill>
        </p:grpSpPr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632898" y="1526188"/>
              <a:ext cx="874142" cy="752762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3662478" y="2371770"/>
              <a:ext cx="446761" cy="401881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3662478" y="2371770"/>
              <a:ext cx="446761" cy="401881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3774678" y="2144309"/>
              <a:ext cx="642602" cy="416161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3073937" y="4416875"/>
              <a:ext cx="157080" cy="138720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3519678" y="4180234"/>
              <a:ext cx="62220" cy="42840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519678" y="4180234"/>
              <a:ext cx="62220" cy="42840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188177" y="3939514"/>
              <a:ext cx="587521" cy="464101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3181037" y="3937474"/>
              <a:ext cx="587521" cy="464101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2749576" y="3893614"/>
              <a:ext cx="606901" cy="418201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193674" y="3675333"/>
              <a:ext cx="697682" cy="681362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3651258" y="3668193"/>
              <a:ext cx="329460" cy="393721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651258" y="3668193"/>
              <a:ext cx="329460" cy="393721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450317" y="3539673"/>
              <a:ext cx="364141" cy="479401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3450317" y="3539673"/>
              <a:ext cx="364141" cy="479401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080057" y="3586593"/>
              <a:ext cx="421261" cy="443701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2677156" y="3671253"/>
              <a:ext cx="469201" cy="390661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2677156" y="3671253"/>
              <a:ext cx="469201" cy="390661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768558" y="3406053"/>
              <a:ext cx="293761" cy="324361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3492138" y="3169412"/>
              <a:ext cx="366181" cy="412081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492138" y="3169412"/>
              <a:ext cx="366181" cy="412081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3577818" y="3106172"/>
              <a:ext cx="433501" cy="328441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3032116" y="3322412"/>
              <a:ext cx="589561" cy="349860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3032116" y="3322412"/>
              <a:ext cx="589561" cy="349860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216114" y="3271412"/>
              <a:ext cx="942482" cy="678301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837071" y="3013351"/>
              <a:ext cx="1491244" cy="762962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1656133" y="2822611"/>
              <a:ext cx="966962" cy="649741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1656133" y="2822611"/>
              <a:ext cx="966962" cy="649741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1989674" y="2562510"/>
              <a:ext cx="1043463" cy="841502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1989674" y="2562510"/>
              <a:ext cx="1043463" cy="841502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658571" y="1963769"/>
              <a:ext cx="1535103" cy="1106702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2828116" y="2806291"/>
              <a:ext cx="378421" cy="647701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2828116" y="2806291"/>
              <a:ext cx="378421" cy="647701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3150437" y="3052112"/>
              <a:ext cx="453901" cy="390661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3150437" y="3052112"/>
              <a:ext cx="453901" cy="390661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3131057" y="2704291"/>
              <a:ext cx="263161" cy="511021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3473778" y="2857291"/>
              <a:ext cx="487561" cy="32028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3369737" y="2791455"/>
              <a:ext cx="762960" cy="501192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rgbClr val="C00000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3328937" y="2506411"/>
              <a:ext cx="416161" cy="5559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35057" y="2508451"/>
              <a:ext cx="416161" cy="5559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3450317" y="2646151"/>
              <a:ext cx="128520" cy="129541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2723056" y="2833831"/>
              <a:ext cx="212161" cy="339661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2723056" y="2833831"/>
              <a:ext cx="212161" cy="339661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2250795" y="1563928"/>
              <a:ext cx="1697284" cy="1439223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3956239" y="3933394"/>
              <a:ext cx="108120" cy="31008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3131057" y="2704291"/>
              <a:ext cx="263161" cy="511021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7" name="AutoShape 48"/>
            <p:cNvCxnSpPr>
              <a:cxnSpLocks noChangeShapeType="1"/>
            </p:cNvCxnSpPr>
            <p:nvPr/>
          </p:nvCxnSpPr>
          <p:spPr bwMode="auto">
            <a:xfrm>
              <a:off x="4029679" y="4240415"/>
              <a:ext cx="0" cy="0"/>
            </a:xfrm>
            <a:prstGeom prst="straightConnector1">
              <a:avLst/>
            </a:prstGeom>
            <a:grpFill/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2789356" y="3420333"/>
              <a:ext cx="367201" cy="330481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3540078" y="2707351"/>
              <a:ext cx="115261" cy="130560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grpFill/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61" name="图片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950" y="3047954"/>
            <a:ext cx="5014756" cy="1845514"/>
          </a:xfrm>
          <a:prstGeom prst="rect">
            <a:avLst/>
          </a:prstGeom>
        </p:spPr>
      </p:pic>
      <p:sp>
        <p:nvSpPr>
          <p:cNvPr id="62" name="文本框 61"/>
          <p:cNvSpPr txBox="1"/>
          <p:nvPr/>
        </p:nvSpPr>
        <p:spPr>
          <a:xfrm>
            <a:off x="6837377" y="3555212"/>
            <a:ext cx="4321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标题数字等都可以通过点击和重新输入进行更改。标题数字等都可以通过点击和重新输入进行更改。标题数字等都可以通过点击和重新输入进行更改。标题数字等都可以通过点击和重新输入进行更改。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6862636" y="2390384"/>
            <a:ext cx="2792041" cy="497337"/>
            <a:chOff x="-1197930" y="1964493"/>
            <a:chExt cx="11897630" cy="2119285"/>
          </a:xfrm>
        </p:grpSpPr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43700" y="1964493"/>
              <a:ext cx="3956000" cy="2119285"/>
            </a:xfrm>
            <a:prstGeom prst="rect">
              <a:avLst/>
            </a:prstGeom>
          </p:spPr>
        </p:pic>
        <p:sp>
          <p:nvSpPr>
            <p:cNvPr id="64" name="矩形 63"/>
            <p:cNvSpPr/>
            <p:nvPr/>
          </p:nvSpPr>
          <p:spPr>
            <a:xfrm>
              <a:off x="-1197930" y="2342288"/>
              <a:ext cx="8494566" cy="1433162"/>
            </a:xfrm>
            <a:prstGeom prst="rect">
              <a:avLst/>
            </a:prstGeom>
            <a:gradFill flip="none" rotWithShape="1">
              <a:gsLst>
                <a:gs pos="0">
                  <a:srgbClr val="FF0000">
                    <a:alpha val="0"/>
                  </a:srgbClr>
                </a:gs>
                <a:gs pos="66000">
                  <a:srgbClr val="E83A37"/>
                </a:gs>
                <a:gs pos="86000">
                  <a:srgbClr val="E83A37"/>
                </a:gs>
                <a:gs pos="100000">
                  <a:srgbClr val="CE383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矩形 65"/>
          <p:cNvSpPr/>
          <p:nvPr/>
        </p:nvSpPr>
        <p:spPr>
          <a:xfrm>
            <a:off x="6457950" y="2452316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03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696062" y="2599894"/>
            <a:ext cx="4692170" cy="1311124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400" b="1" dirty="0" smtClean="0"/>
              <a:t>THANK</a:t>
            </a:r>
          </a:p>
          <a:p>
            <a:pPr algn="ctr">
              <a:lnSpc>
                <a:spcPct val="90000"/>
              </a:lnSpc>
            </a:pPr>
            <a:r>
              <a:rPr kumimoji="1" lang="en-US" altLang="zh-CN" sz="4400" b="1" dirty="0" smtClean="0"/>
              <a:t>YOU</a:t>
            </a:r>
            <a:endParaRPr kumimoji="1"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757648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红色祥云中国风PPT模板"/>
</p:tagLst>
</file>

<file path=ppt/theme/theme1.xml><?xml version="1.0" encoding="utf-8"?>
<a:theme xmlns:a="http://schemas.openxmlformats.org/drawingml/2006/main" name="Office 主题">
  <a:themeElements>
    <a:clrScheme name="自定义 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FF000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1408</Words>
  <Application>Microsoft Office PowerPoint</Application>
  <PresentationFormat>宽屏</PresentationFormat>
  <Paragraphs>118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Levenim MT</vt:lpstr>
      <vt:lpstr>黑体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创意红色祥云中国风PPT模板</dc:title>
  <dc:creator>Asus</dc:creator>
  <cp:lastModifiedBy>faith123</cp:lastModifiedBy>
  <cp:revision>35</cp:revision>
  <dcterms:created xsi:type="dcterms:W3CDTF">2015-08-19T02:17:49Z</dcterms:created>
  <dcterms:modified xsi:type="dcterms:W3CDTF">2019-11-06T03:24:30Z</dcterms:modified>
</cp:coreProperties>
</file>