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课题研究总结报告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=""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=""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=""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=""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=""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=""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=""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=""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=""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=""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=""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=""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=""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=""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=""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=""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=""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=""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=""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=""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=""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=""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=""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=""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=""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=""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=""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=""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=""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=""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=""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=""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=""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=""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=""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=""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=""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=""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=""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=""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=""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=""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=""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=""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=""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=""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=""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=""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=""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=""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=""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=""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=""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=""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=""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=""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=""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=""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=""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=""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=""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=""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=""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=""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=""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=""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=""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=""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=""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=""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=""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=""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=""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=""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=""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=""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=""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=""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=""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=""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=""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=""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=""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=""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=""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=""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=""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=""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=""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=""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=""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=""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=""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=""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=""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=""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=""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=""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=""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=""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=""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=""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=""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=""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=""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=""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=""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=""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=""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=""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=""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=""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=""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=""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=""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=""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=""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=""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=""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=""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=""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=""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=""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=""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=""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=""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=""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=""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=""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=""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=""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=""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=""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=""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=""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=""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=""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=""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=""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=""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=""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=""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=""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=""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=""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=""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=""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=""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=""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=""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=""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=""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=""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=""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=""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=""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=""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=""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=""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=""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=""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=""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=""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=""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=""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=""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=""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=""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=""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=""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=""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=""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=""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=""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=""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=""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=""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=""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=""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=""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=""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=""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=""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=""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=""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=""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=""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=""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=""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=""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=""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=""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=""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=""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=""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实用工作总结计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1992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简约实用工作总结计划PPT模板</dc:title>
  <dc:creator>优品PPT</dc:creator>
  <cp:keywords>http:/www.ypppt.com</cp:keywords>
  <cp:lastModifiedBy>faith123</cp:lastModifiedBy>
  <cp:revision>91</cp:revision>
  <dcterms:created xsi:type="dcterms:W3CDTF">2013-07-01T03:05:36Z</dcterms:created>
  <dcterms:modified xsi:type="dcterms:W3CDTF">2019-11-12T02:51:36Z</dcterms:modified>
</cp:coreProperties>
</file>